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86" r:id="rId3"/>
    <p:sldId id="258" r:id="rId4"/>
    <p:sldId id="259" r:id="rId5"/>
    <p:sldId id="260" r:id="rId6"/>
    <p:sldId id="262" r:id="rId7"/>
    <p:sldId id="281" r:id="rId8"/>
    <p:sldId id="274" r:id="rId9"/>
    <p:sldId id="264" r:id="rId10"/>
    <p:sldId id="277" r:id="rId11"/>
    <p:sldId id="278" r:id="rId12"/>
    <p:sldId id="273" r:id="rId13"/>
    <p:sldId id="261" r:id="rId14"/>
    <p:sldId id="279" r:id="rId15"/>
    <p:sldId id="275" r:id="rId16"/>
    <p:sldId id="265" r:id="rId17"/>
    <p:sldId id="266" r:id="rId18"/>
    <p:sldId id="269" r:id="rId19"/>
    <p:sldId id="276" r:id="rId20"/>
    <p:sldId id="285" r:id="rId21"/>
    <p:sldId id="271" r:id="rId22"/>
    <p:sldId id="268" r:id="rId23"/>
    <p:sldId id="283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1746"/>
    <a:srgbClr val="D80E2B"/>
    <a:srgbClr val="B72029"/>
    <a:srgbClr val="182E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279242-0D3B-436A-9D3B-DCB578C06943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6DCEC0-FC1B-4BD9-BC3F-6C465473AB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76454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12199559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40DAB-0394-42CC-B242-8BCF631BE5F6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53958-4E90-488A-AFF3-A797F01034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8687680"/>
      </p:ext>
    </p:extLst>
  </p:cSld>
  <p:clrMapOvr>
    <a:masterClrMapping/>
  </p:clrMapOvr>
  <p:transition spd="slow" advClick="0" advTm="2000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40DAB-0394-42CC-B242-8BCF631BE5F6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53958-4E90-488A-AFF3-A797F01034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011122"/>
      </p:ext>
    </p:extLst>
  </p:cSld>
  <p:clrMapOvr>
    <a:masterClrMapping/>
  </p:clrMapOvr>
  <p:transition spd="slow" advClick="0" advTm="2000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40DAB-0394-42CC-B242-8BCF631BE5F6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53958-4E90-488A-AFF3-A797F01034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8279902"/>
      </p:ext>
    </p:extLst>
  </p:cSld>
  <p:clrMapOvr>
    <a:masterClrMapping/>
  </p:clrMapOvr>
  <p:transition spd="slow" advClick="0" advTm="2000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Free Blank With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lowchart: Off-page Connector 6"/>
          <p:cNvSpPr/>
          <p:nvPr userDrawn="1"/>
        </p:nvSpPr>
        <p:spPr>
          <a:xfrm rot="5400000">
            <a:off x="11681289" y="6247141"/>
            <a:ext cx="455692" cy="565727"/>
          </a:xfrm>
          <a:prstGeom prst="flowChartOffpageConnector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643206" y="6340867"/>
            <a:ext cx="610241" cy="366183"/>
          </a:xfrm>
          <a:prstGeom prst="rect">
            <a:avLst/>
          </a:prstGeom>
        </p:spPr>
        <p:txBody>
          <a:bodyPr anchor="ctr"/>
          <a:lstStyle>
            <a:lvl1pPr algn="ctr">
              <a:defRPr sz="1333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136B7D2-B98C-44FD-8D04-7EC62A56497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3200" b="1" baseline="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ctr">
              <a:buNone/>
              <a:defRPr sz="1600" b="1" i="0" baseline="0">
                <a:solidFill>
                  <a:schemeClr val="bg1">
                    <a:lumMod val="75000"/>
                  </a:schemeClr>
                </a:solidFill>
                <a:latin typeface="+mn-lt"/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/>
              <a:t>Subtext Goes Here</a:t>
            </a:r>
          </a:p>
        </p:txBody>
      </p:sp>
    </p:spTree>
    <p:extLst>
      <p:ext uri="{BB962C8B-B14F-4D97-AF65-F5344CB8AC3E}">
        <p14:creationId xmlns:p14="http://schemas.microsoft.com/office/powerpoint/2010/main" val="3038978073"/>
      </p:ext>
    </p:extLst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40DAB-0394-42CC-B242-8BCF631BE5F6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53958-4E90-488A-AFF3-A797F01034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2603148"/>
      </p:ext>
    </p:extLst>
  </p:cSld>
  <p:clrMapOvr>
    <a:masterClrMapping/>
  </p:clrMapOvr>
  <p:transition spd="slow" advClick="0" advTm="2000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40DAB-0394-42CC-B242-8BCF631BE5F6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53958-4E90-488A-AFF3-A797F01034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0479885"/>
      </p:ext>
    </p:extLst>
  </p:cSld>
  <p:clrMapOvr>
    <a:masterClrMapping/>
  </p:clrMapOvr>
  <p:transition spd="slow" advClick="0" advTm="2000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40DAB-0394-42CC-B242-8BCF631BE5F6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53958-4E90-488A-AFF3-A797F01034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1228031"/>
      </p:ext>
    </p:extLst>
  </p:cSld>
  <p:clrMapOvr>
    <a:masterClrMapping/>
  </p:clrMapOvr>
  <p:transition spd="slow" advClick="0" advTm="2000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40DAB-0394-42CC-B242-8BCF631BE5F6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53958-4E90-488A-AFF3-A797F01034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0513157"/>
      </p:ext>
    </p:extLst>
  </p:cSld>
  <p:clrMapOvr>
    <a:masterClrMapping/>
  </p:clrMapOvr>
  <p:transition spd="slow" advClick="0" advTm="2000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40DAB-0394-42CC-B242-8BCF631BE5F6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53958-4E90-488A-AFF3-A797F01034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0337833"/>
      </p:ext>
    </p:extLst>
  </p:cSld>
  <p:clrMapOvr>
    <a:masterClrMapping/>
  </p:clrMapOvr>
  <p:transition spd="slow" advClick="0" advTm="2000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40DAB-0394-42CC-B242-8BCF631BE5F6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53958-4E90-488A-AFF3-A797F01034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998631"/>
      </p:ext>
    </p:extLst>
  </p:cSld>
  <p:clrMapOvr>
    <a:masterClrMapping/>
  </p:clrMapOvr>
  <p:transition spd="slow" advClick="0" advTm="2000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40DAB-0394-42CC-B242-8BCF631BE5F6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53958-4E90-488A-AFF3-A797F01034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743134"/>
      </p:ext>
    </p:extLst>
  </p:cSld>
  <p:clrMapOvr>
    <a:masterClrMapping/>
  </p:clrMapOvr>
  <p:transition spd="slow" advClick="0" advTm="2000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40DAB-0394-42CC-B242-8BCF631BE5F6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53958-4E90-488A-AFF3-A797F01034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4342343"/>
      </p:ext>
    </p:extLst>
  </p:cSld>
  <p:clrMapOvr>
    <a:masterClrMapping/>
  </p:clrMapOvr>
  <p:transition spd="slow" advClick="0" advTm="2000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F40DAB-0394-42CC-B242-8BCF631BE5F6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053958-4E90-488A-AFF3-A797F01034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7040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slow" advClick="0" advTm="2000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2" Type="http://schemas.microsoft.com/office/2007/relationships/media" Target="../media/media1.mp3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3.png"/><Relationship Id="rId5" Type="http://schemas.openxmlformats.org/officeDocument/2006/relationships/image" Target="../media/image2.jpg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7.xml"/><Relationship Id="rId3" Type="http://schemas.openxmlformats.org/officeDocument/2006/relationships/tags" Target="../tags/tag2.xml"/><Relationship Id="rId7" Type="http://schemas.openxmlformats.org/officeDocument/2006/relationships/tags" Target="../tags/tag6.xml"/><Relationship Id="rId2" Type="http://schemas.openxmlformats.org/officeDocument/2006/relationships/tags" Target="../tags/tag1.xml"/><Relationship Id="rId1" Type="http://schemas.openxmlformats.org/officeDocument/2006/relationships/themeOverride" Target="../theme/themeOverride8.xml"/><Relationship Id="rId6" Type="http://schemas.openxmlformats.org/officeDocument/2006/relationships/tags" Target="../tags/tag5.xml"/><Relationship Id="rId11" Type="http://schemas.openxmlformats.org/officeDocument/2006/relationships/slideLayout" Target="../slideLayouts/slideLayout12.xml"/><Relationship Id="rId5" Type="http://schemas.openxmlformats.org/officeDocument/2006/relationships/tags" Target="../tags/tag4.xml"/><Relationship Id="rId10" Type="http://schemas.openxmlformats.org/officeDocument/2006/relationships/tags" Target="../tags/tag9.xml"/><Relationship Id="rId4" Type="http://schemas.openxmlformats.org/officeDocument/2006/relationships/tags" Target="../tags/tag3.xml"/><Relationship Id="rId9" Type="http://schemas.openxmlformats.org/officeDocument/2006/relationships/tags" Target="../tags/tag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图片 10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536" y="1612900"/>
            <a:ext cx="11811786" cy="3632200"/>
          </a:xfrm>
          <a:prstGeom prst="rect">
            <a:avLst/>
          </a:prstGeom>
        </p:spPr>
      </p:pic>
      <p:grpSp>
        <p:nvGrpSpPr>
          <p:cNvPr id="7" name="Group 4"/>
          <p:cNvGrpSpPr>
            <a:grpSpLocks noChangeAspect="1"/>
          </p:cNvGrpSpPr>
          <p:nvPr/>
        </p:nvGrpSpPr>
        <p:grpSpPr bwMode="auto">
          <a:xfrm>
            <a:off x="4828027" y="561457"/>
            <a:ext cx="2575040" cy="2568242"/>
            <a:chOff x="3118" y="1420"/>
            <a:chExt cx="1515" cy="1511"/>
          </a:xfrm>
        </p:grpSpPr>
        <p:sp>
          <p:nvSpPr>
            <p:cNvPr id="26" name="Freeform 10"/>
            <p:cNvSpPr>
              <a:spLocks/>
            </p:cNvSpPr>
            <p:nvPr/>
          </p:nvSpPr>
          <p:spPr bwMode="auto">
            <a:xfrm>
              <a:off x="3118" y="1420"/>
              <a:ext cx="1515" cy="1511"/>
            </a:xfrm>
            <a:custGeom>
              <a:avLst/>
              <a:gdLst>
                <a:gd name="T0" fmla="*/ 623 w 642"/>
                <a:gd name="T1" fmla="*/ 348 h 641"/>
                <a:gd name="T2" fmla="*/ 613 w 642"/>
                <a:gd name="T3" fmla="*/ 403 h 641"/>
                <a:gd name="T4" fmla="*/ 593 w 642"/>
                <a:gd name="T5" fmla="*/ 456 h 641"/>
                <a:gd name="T6" fmla="*/ 563 w 642"/>
                <a:gd name="T7" fmla="*/ 503 h 641"/>
                <a:gd name="T8" fmla="*/ 526 w 642"/>
                <a:gd name="T9" fmla="*/ 545 h 641"/>
                <a:gd name="T10" fmla="*/ 481 w 642"/>
                <a:gd name="T11" fmla="*/ 578 h 641"/>
                <a:gd name="T12" fmla="*/ 431 w 642"/>
                <a:gd name="T13" fmla="*/ 603 h 641"/>
                <a:gd name="T14" fmla="*/ 377 w 642"/>
                <a:gd name="T15" fmla="*/ 619 h 641"/>
                <a:gd name="T16" fmla="*/ 321 w 642"/>
                <a:gd name="T17" fmla="*/ 624 h 641"/>
                <a:gd name="T18" fmla="*/ 265 w 642"/>
                <a:gd name="T19" fmla="*/ 619 h 641"/>
                <a:gd name="T20" fmla="*/ 212 w 642"/>
                <a:gd name="T21" fmla="*/ 603 h 641"/>
                <a:gd name="T22" fmla="*/ 161 w 642"/>
                <a:gd name="T23" fmla="*/ 578 h 641"/>
                <a:gd name="T24" fmla="*/ 117 w 642"/>
                <a:gd name="T25" fmla="*/ 545 h 641"/>
                <a:gd name="T26" fmla="*/ 79 w 642"/>
                <a:gd name="T27" fmla="*/ 503 h 641"/>
                <a:gd name="T28" fmla="*/ 49 w 642"/>
                <a:gd name="T29" fmla="*/ 456 h 641"/>
                <a:gd name="T30" fmla="*/ 29 w 642"/>
                <a:gd name="T31" fmla="*/ 403 h 641"/>
                <a:gd name="T32" fmla="*/ 19 w 642"/>
                <a:gd name="T33" fmla="*/ 348 h 641"/>
                <a:gd name="T34" fmla="*/ 19 w 642"/>
                <a:gd name="T35" fmla="*/ 292 h 641"/>
                <a:gd name="T36" fmla="*/ 29 w 642"/>
                <a:gd name="T37" fmla="*/ 237 h 641"/>
                <a:gd name="T38" fmla="*/ 49 w 642"/>
                <a:gd name="T39" fmla="*/ 185 h 641"/>
                <a:gd name="T40" fmla="*/ 79 w 642"/>
                <a:gd name="T41" fmla="*/ 137 h 641"/>
                <a:gd name="T42" fmla="*/ 117 w 642"/>
                <a:gd name="T43" fmla="*/ 96 h 641"/>
                <a:gd name="T44" fmla="*/ 161 w 642"/>
                <a:gd name="T45" fmla="*/ 62 h 641"/>
                <a:gd name="T46" fmla="*/ 212 w 642"/>
                <a:gd name="T47" fmla="*/ 37 h 641"/>
                <a:gd name="T48" fmla="*/ 265 w 642"/>
                <a:gd name="T49" fmla="*/ 22 h 641"/>
                <a:gd name="T50" fmla="*/ 321 w 642"/>
                <a:gd name="T51" fmla="*/ 17 h 641"/>
                <a:gd name="T52" fmla="*/ 377 w 642"/>
                <a:gd name="T53" fmla="*/ 22 h 641"/>
                <a:gd name="T54" fmla="*/ 431 w 642"/>
                <a:gd name="T55" fmla="*/ 37 h 641"/>
                <a:gd name="T56" fmla="*/ 481 w 642"/>
                <a:gd name="T57" fmla="*/ 62 h 641"/>
                <a:gd name="T58" fmla="*/ 526 w 642"/>
                <a:gd name="T59" fmla="*/ 96 h 641"/>
                <a:gd name="T60" fmla="*/ 563 w 642"/>
                <a:gd name="T61" fmla="*/ 137 h 641"/>
                <a:gd name="T62" fmla="*/ 593 w 642"/>
                <a:gd name="T63" fmla="*/ 185 h 641"/>
                <a:gd name="T64" fmla="*/ 613 w 642"/>
                <a:gd name="T65" fmla="*/ 237 h 641"/>
                <a:gd name="T66" fmla="*/ 623 w 642"/>
                <a:gd name="T67" fmla="*/ 292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42" h="641">
                  <a:moveTo>
                    <a:pt x="642" y="320"/>
                  </a:moveTo>
                  <a:cubicBezTo>
                    <a:pt x="642" y="330"/>
                    <a:pt x="624" y="339"/>
                    <a:pt x="623" y="348"/>
                  </a:cubicBezTo>
                  <a:cubicBezTo>
                    <a:pt x="623" y="358"/>
                    <a:pt x="639" y="370"/>
                    <a:pt x="637" y="379"/>
                  </a:cubicBezTo>
                  <a:cubicBezTo>
                    <a:pt x="635" y="389"/>
                    <a:pt x="616" y="394"/>
                    <a:pt x="613" y="403"/>
                  </a:cubicBezTo>
                  <a:cubicBezTo>
                    <a:pt x="611" y="413"/>
                    <a:pt x="624" y="427"/>
                    <a:pt x="621" y="436"/>
                  </a:cubicBezTo>
                  <a:cubicBezTo>
                    <a:pt x="617" y="445"/>
                    <a:pt x="597" y="447"/>
                    <a:pt x="593" y="456"/>
                  </a:cubicBezTo>
                  <a:cubicBezTo>
                    <a:pt x="589" y="464"/>
                    <a:pt x="599" y="481"/>
                    <a:pt x="594" y="489"/>
                  </a:cubicBezTo>
                  <a:cubicBezTo>
                    <a:pt x="589" y="497"/>
                    <a:pt x="569" y="495"/>
                    <a:pt x="563" y="503"/>
                  </a:cubicBezTo>
                  <a:cubicBezTo>
                    <a:pt x="558" y="511"/>
                    <a:pt x="565" y="529"/>
                    <a:pt x="558" y="536"/>
                  </a:cubicBezTo>
                  <a:cubicBezTo>
                    <a:pt x="552" y="544"/>
                    <a:pt x="533" y="538"/>
                    <a:pt x="526" y="545"/>
                  </a:cubicBezTo>
                  <a:cubicBezTo>
                    <a:pt x="519" y="551"/>
                    <a:pt x="522" y="571"/>
                    <a:pt x="515" y="576"/>
                  </a:cubicBezTo>
                  <a:cubicBezTo>
                    <a:pt x="507" y="582"/>
                    <a:pt x="489" y="573"/>
                    <a:pt x="481" y="578"/>
                  </a:cubicBezTo>
                  <a:cubicBezTo>
                    <a:pt x="473" y="583"/>
                    <a:pt x="473" y="603"/>
                    <a:pt x="464" y="608"/>
                  </a:cubicBezTo>
                  <a:cubicBezTo>
                    <a:pt x="456" y="612"/>
                    <a:pt x="440" y="600"/>
                    <a:pt x="431" y="603"/>
                  </a:cubicBezTo>
                  <a:cubicBezTo>
                    <a:pt x="422" y="607"/>
                    <a:pt x="418" y="626"/>
                    <a:pt x="409" y="629"/>
                  </a:cubicBezTo>
                  <a:cubicBezTo>
                    <a:pt x="400" y="632"/>
                    <a:pt x="387" y="617"/>
                    <a:pt x="377" y="619"/>
                  </a:cubicBezTo>
                  <a:cubicBezTo>
                    <a:pt x="368" y="620"/>
                    <a:pt x="361" y="639"/>
                    <a:pt x="351" y="640"/>
                  </a:cubicBezTo>
                  <a:cubicBezTo>
                    <a:pt x="341" y="641"/>
                    <a:pt x="331" y="624"/>
                    <a:pt x="321" y="624"/>
                  </a:cubicBezTo>
                  <a:cubicBezTo>
                    <a:pt x="312" y="624"/>
                    <a:pt x="301" y="641"/>
                    <a:pt x="292" y="640"/>
                  </a:cubicBezTo>
                  <a:cubicBezTo>
                    <a:pt x="282" y="639"/>
                    <a:pt x="275" y="620"/>
                    <a:pt x="265" y="619"/>
                  </a:cubicBezTo>
                  <a:cubicBezTo>
                    <a:pt x="256" y="617"/>
                    <a:pt x="243" y="632"/>
                    <a:pt x="233" y="629"/>
                  </a:cubicBezTo>
                  <a:cubicBezTo>
                    <a:pt x="224" y="626"/>
                    <a:pt x="221" y="607"/>
                    <a:pt x="212" y="603"/>
                  </a:cubicBezTo>
                  <a:cubicBezTo>
                    <a:pt x="203" y="600"/>
                    <a:pt x="187" y="612"/>
                    <a:pt x="178" y="608"/>
                  </a:cubicBezTo>
                  <a:cubicBezTo>
                    <a:pt x="170" y="603"/>
                    <a:pt x="170" y="583"/>
                    <a:pt x="161" y="578"/>
                  </a:cubicBezTo>
                  <a:cubicBezTo>
                    <a:pt x="153" y="573"/>
                    <a:pt x="135" y="582"/>
                    <a:pt x="128" y="576"/>
                  </a:cubicBezTo>
                  <a:cubicBezTo>
                    <a:pt x="120" y="571"/>
                    <a:pt x="124" y="551"/>
                    <a:pt x="117" y="545"/>
                  </a:cubicBezTo>
                  <a:cubicBezTo>
                    <a:pt x="110" y="538"/>
                    <a:pt x="91" y="544"/>
                    <a:pt x="84" y="536"/>
                  </a:cubicBezTo>
                  <a:cubicBezTo>
                    <a:pt x="78" y="529"/>
                    <a:pt x="85" y="511"/>
                    <a:pt x="79" y="503"/>
                  </a:cubicBezTo>
                  <a:cubicBezTo>
                    <a:pt x="73" y="495"/>
                    <a:pt x="53" y="497"/>
                    <a:pt x="48" y="489"/>
                  </a:cubicBezTo>
                  <a:cubicBezTo>
                    <a:pt x="43" y="481"/>
                    <a:pt x="54" y="464"/>
                    <a:pt x="49" y="456"/>
                  </a:cubicBezTo>
                  <a:cubicBezTo>
                    <a:pt x="45" y="447"/>
                    <a:pt x="25" y="445"/>
                    <a:pt x="22" y="436"/>
                  </a:cubicBezTo>
                  <a:cubicBezTo>
                    <a:pt x="18" y="427"/>
                    <a:pt x="32" y="413"/>
                    <a:pt x="29" y="403"/>
                  </a:cubicBezTo>
                  <a:cubicBezTo>
                    <a:pt x="27" y="394"/>
                    <a:pt x="7" y="389"/>
                    <a:pt x="6" y="379"/>
                  </a:cubicBezTo>
                  <a:cubicBezTo>
                    <a:pt x="4" y="370"/>
                    <a:pt x="20" y="358"/>
                    <a:pt x="19" y="348"/>
                  </a:cubicBezTo>
                  <a:cubicBezTo>
                    <a:pt x="18" y="339"/>
                    <a:pt x="0" y="330"/>
                    <a:pt x="0" y="320"/>
                  </a:cubicBezTo>
                  <a:cubicBezTo>
                    <a:pt x="0" y="310"/>
                    <a:pt x="18" y="302"/>
                    <a:pt x="19" y="292"/>
                  </a:cubicBezTo>
                  <a:cubicBezTo>
                    <a:pt x="20" y="283"/>
                    <a:pt x="4" y="271"/>
                    <a:pt x="6" y="261"/>
                  </a:cubicBezTo>
                  <a:cubicBezTo>
                    <a:pt x="7" y="252"/>
                    <a:pt x="27" y="246"/>
                    <a:pt x="29" y="237"/>
                  </a:cubicBezTo>
                  <a:cubicBezTo>
                    <a:pt x="32" y="228"/>
                    <a:pt x="18" y="213"/>
                    <a:pt x="22" y="204"/>
                  </a:cubicBezTo>
                  <a:cubicBezTo>
                    <a:pt x="25" y="195"/>
                    <a:pt x="45" y="193"/>
                    <a:pt x="49" y="185"/>
                  </a:cubicBezTo>
                  <a:cubicBezTo>
                    <a:pt x="54" y="176"/>
                    <a:pt x="43" y="159"/>
                    <a:pt x="48" y="151"/>
                  </a:cubicBezTo>
                  <a:cubicBezTo>
                    <a:pt x="53" y="143"/>
                    <a:pt x="73" y="145"/>
                    <a:pt x="79" y="137"/>
                  </a:cubicBezTo>
                  <a:cubicBezTo>
                    <a:pt x="85" y="130"/>
                    <a:pt x="78" y="111"/>
                    <a:pt x="84" y="104"/>
                  </a:cubicBezTo>
                  <a:cubicBezTo>
                    <a:pt x="91" y="97"/>
                    <a:pt x="110" y="102"/>
                    <a:pt x="117" y="96"/>
                  </a:cubicBezTo>
                  <a:cubicBezTo>
                    <a:pt x="124" y="89"/>
                    <a:pt x="120" y="70"/>
                    <a:pt x="128" y="64"/>
                  </a:cubicBezTo>
                  <a:cubicBezTo>
                    <a:pt x="135" y="58"/>
                    <a:pt x="153" y="67"/>
                    <a:pt x="161" y="62"/>
                  </a:cubicBezTo>
                  <a:cubicBezTo>
                    <a:pt x="170" y="57"/>
                    <a:pt x="170" y="37"/>
                    <a:pt x="178" y="33"/>
                  </a:cubicBezTo>
                  <a:cubicBezTo>
                    <a:pt x="187" y="29"/>
                    <a:pt x="203" y="41"/>
                    <a:pt x="212" y="37"/>
                  </a:cubicBezTo>
                  <a:cubicBezTo>
                    <a:pt x="221" y="34"/>
                    <a:pt x="224" y="14"/>
                    <a:pt x="233" y="11"/>
                  </a:cubicBezTo>
                  <a:cubicBezTo>
                    <a:pt x="243" y="9"/>
                    <a:pt x="256" y="24"/>
                    <a:pt x="265" y="22"/>
                  </a:cubicBezTo>
                  <a:cubicBezTo>
                    <a:pt x="275" y="20"/>
                    <a:pt x="282" y="1"/>
                    <a:pt x="292" y="1"/>
                  </a:cubicBezTo>
                  <a:cubicBezTo>
                    <a:pt x="301" y="0"/>
                    <a:pt x="312" y="17"/>
                    <a:pt x="321" y="17"/>
                  </a:cubicBezTo>
                  <a:cubicBezTo>
                    <a:pt x="331" y="17"/>
                    <a:pt x="341" y="0"/>
                    <a:pt x="351" y="1"/>
                  </a:cubicBezTo>
                  <a:cubicBezTo>
                    <a:pt x="361" y="1"/>
                    <a:pt x="368" y="20"/>
                    <a:pt x="377" y="22"/>
                  </a:cubicBezTo>
                  <a:cubicBezTo>
                    <a:pt x="387" y="24"/>
                    <a:pt x="400" y="9"/>
                    <a:pt x="409" y="11"/>
                  </a:cubicBezTo>
                  <a:cubicBezTo>
                    <a:pt x="418" y="14"/>
                    <a:pt x="422" y="34"/>
                    <a:pt x="431" y="37"/>
                  </a:cubicBezTo>
                  <a:cubicBezTo>
                    <a:pt x="440" y="41"/>
                    <a:pt x="456" y="29"/>
                    <a:pt x="464" y="33"/>
                  </a:cubicBezTo>
                  <a:cubicBezTo>
                    <a:pt x="473" y="37"/>
                    <a:pt x="473" y="57"/>
                    <a:pt x="481" y="62"/>
                  </a:cubicBezTo>
                  <a:cubicBezTo>
                    <a:pt x="489" y="67"/>
                    <a:pt x="507" y="58"/>
                    <a:pt x="515" y="64"/>
                  </a:cubicBezTo>
                  <a:cubicBezTo>
                    <a:pt x="522" y="70"/>
                    <a:pt x="519" y="89"/>
                    <a:pt x="526" y="96"/>
                  </a:cubicBezTo>
                  <a:cubicBezTo>
                    <a:pt x="533" y="102"/>
                    <a:pt x="552" y="97"/>
                    <a:pt x="558" y="104"/>
                  </a:cubicBezTo>
                  <a:cubicBezTo>
                    <a:pt x="565" y="111"/>
                    <a:pt x="558" y="130"/>
                    <a:pt x="563" y="137"/>
                  </a:cubicBezTo>
                  <a:cubicBezTo>
                    <a:pt x="569" y="145"/>
                    <a:pt x="589" y="143"/>
                    <a:pt x="594" y="151"/>
                  </a:cubicBezTo>
                  <a:cubicBezTo>
                    <a:pt x="599" y="159"/>
                    <a:pt x="589" y="176"/>
                    <a:pt x="593" y="185"/>
                  </a:cubicBezTo>
                  <a:cubicBezTo>
                    <a:pt x="597" y="193"/>
                    <a:pt x="617" y="195"/>
                    <a:pt x="621" y="204"/>
                  </a:cubicBezTo>
                  <a:cubicBezTo>
                    <a:pt x="624" y="213"/>
                    <a:pt x="611" y="228"/>
                    <a:pt x="613" y="237"/>
                  </a:cubicBezTo>
                  <a:cubicBezTo>
                    <a:pt x="616" y="246"/>
                    <a:pt x="635" y="252"/>
                    <a:pt x="637" y="261"/>
                  </a:cubicBezTo>
                  <a:cubicBezTo>
                    <a:pt x="639" y="271"/>
                    <a:pt x="623" y="283"/>
                    <a:pt x="623" y="292"/>
                  </a:cubicBezTo>
                  <a:cubicBezTo>
                    <a:pt x="624" y="302"/>
                    <a:pt x="642" y="310"/>
                    <a:pt x="642" y="320"/>
                  </a:cubicBezTo>
                  <a:close/>
                </a:path>
              </a:pathLst>
            </a:custGeom>
            <a:solidFill>
              <a:srgbClr val="FAF5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1"/>
            <p:cNvSpPr>
              <a:spLocks noEditPoints="1"/>
            </p:cNvSpPr>
            <p:nvPr/>
          </p:nvSpPr>
          <p:spPr bwMode="auto">
            <a:xfrm>
              <a:off x="3352" y="1653"/>
              <a:ext cx="1047" cy="1042"/>
            </a:xfrm>
            <a:custGeom>
              <a:avLst/>
              <a:gdLst>
                <a:gd name="T0" fmla="*/ 191 w 444"/>
                <a:gd name="T1" fmla="*/ 434 h 442"/>
                <a:gd name="T2" fmla="*/ 153 w 444"/>
                <a:gd name="T3" fmla="*/ 425 h 442"/>
                <a:gd name="T4" fmla="*/ 112 w 444"/>
                <a:gd name="T5" fmla="*/ 400 h 442"/>
                <a:gd name="T6" fmla="*/ 71 w 444"/>
                <a:gd name="T7" fmla="*/ 374 h 442"/>
                <a:gd name="T8" fmla="*/ 34 w 444"/>
                <a:gd name="T9" fmla="*/ 338 h 442"/>
                <a:gd name="T10" fmla="*/ 15 w 444"/>
                <a:gd name="T11" fmla="*/ 298 h 442"/>
                <a:gd name="T12" fmla="*/ 4 w 444"/>
                <a:gd name="T13" fmla="*/ 261 h 442"/>
                <a:gd name="T14" fmla="*/ 7 w 444"/>
                <a:gd name="T15" fmla="*/ 210 h 442"/>
                <a:gd name="T16" fmla="*/ 13 w 444"/>
                <a:gd name="T17" fmla="*/ 171 h 442"/>
                <a:gd name="T18" fmla="*/ 26 w 444"/>
                <a:gd name="T19" fmla="*/ 133 h 442"/>
                <a:gd name="T20" fmla="*/ 55 w 444"/>
                <a:gd name="T21" fmla="*/ 95 h 442"/>
                <a:gd name="T22" fmla="*/ 84 w 444"/>
                <a:gd name="T23" fmla="*/ 56 h 442"/>
                <a:gd name="T24" fmla="*/ 123 w 444"/>
                <a:gd name="T25" fmla="*/ 23 h 442"/>
                <a:gd name="T26" fmla="*/ 164 w 444"/>
                <a:gd name="T27" fmla="*/ 8 h 442"/>
                <a:gd name="T28" fmla="*/ 202 w 444"/>
                <a:gd name="T29" fmla="*/ 0 h 442"/>
                <a:gd name="T30" fmla="*/ 253 w 444"/>
                <a:gd name="T31" fmla="*/ 8 h 442"/>
                <a:gd name="T32" fmla="*/ 292 w 444"/>
                <a:gd name="T33" fmla="*/ 17 h 442"/>
                <a:gd name="T34" fmla="*/ 333 w 444"/>
                <a:gd name="T35" fmla="*/ 43 h 442"/>
                <a:gd name="T36" fmla="*/ 374 w 444"/>
                <a:gd name="T37" fmla="*/ 68 h 442"/>
                <a:gd name="T38" fmla="*/ 411 w 444"/>
                <a:gd name="T39" fmla="*/ 104 h 442"/>
                <a:gd name="T40" fmla="*/ 430 w 444"/>
                <a:gd name="T41" fmla="*/ 144 h 442"/>
                <a:gd name="T42" fmla="*/ 440 w 444"/>
                <a:gd name="T43" fmla="*/ 182 h 442"/>
                <a:gd name="T44" fmla="*/ 437 w 444"/>
                <a:gd name="T45" fmla="*/ 232 h 442"/>
                <a:gd name="T46" fmla="*/ 432 w 444"/>
                <a:gd name="T47" fmla="*/ 272 h 442"/>
                <a:gd name="T48" fmla="*/ 419 w 444"/>
                <a:gd name="T49" fmla="*/ 309 h 442"/>
                <a:gd name="T50" fmla="*/ 390 w 444"/>
                <a:gd name="T51" fmla="*/ 348 h 442"/>
                <a:gd name="T52" fmla="*/ 361 w 444"/>
                <a:gd name="T53" fmla="*/ 386 h 442"/>
                <a:gd name="T54" fmla="*/ 321 w 444"/>
                <a:gd name="T55" fmla="*/ 420 h 442"/>
                <a:gd name="T56" fmla="*/ 281 w 444"/>
                <a:gd name="T57" fmla="*/ 435 h 442"/>
                <a:gd name="T58" fmla="*/ 242 w 444"/>
                <a:gd name="T59" fmla="*/ 442 h 442"/>
                <a:gd name="T60" fmla="*/ 260 w 444"/>
                <a:gd name="T61" fmla="*/ 424 h 442"/>
                <a:gd name="T62" fmla="*/ 297 w 444"/>
                <a:gd name="T63" fmla="*/ 413 h 442"/>
                <a:gd name="T64" fmla="*/ 337 w 444"/>
                <a:gd name="T65" fmla="*/ 395 h 442"/>
                <a:gd name="T66" fmla="*/ 383 w 444"/>
                <a:gd name="T67" fmla="*/ 368 h 442"/>
                <a:gd name="T68" fmla="*/ 408 w 444"/>
                <a:gd name="T69" fmla="*/ 333 h 442"/>
                <a:gd name="T70" fmla="*/ 423 w 444"/>
                <a:gd name="T71" fmla="*/ 290 h 442"/>
                <a:gd name="T72" fmla="*/ 432 w 444"/>
                <a:gd name="T73" fmla="*/ 252 h 442"/>
                <a:gd name="T74" fmla="*/ 427 w 444"/>
                <a:gd name="T75" fmla="*/ 202 h 442"/>
                <a:gd name="T76" fmla="*/ 420 w 444"/>
                <a:gd name="T77" fmla="*/ 165 h 442"/>
                <a:gd name="T78" fmla="*/ 407 w 444"/>
                <a:gd name="T79" fmla="*/ 129 h 442"/>
                <a:gd name="T80" fmla="*/ 384 w 444"/>
                <a:gd name="T81" fmla="*/ 89 h 442"/>
                <a:gd name="T82" fmla="*/ 354 w 444"/>
                <a:gd name="T83" fmla="*/ 47 h 442"/>
                <a:gd name="T84" fmla="*/ 317 w 444"/>
                <a:gd name="T85" fmla="*/ 26 h 442"/>
                <a:gd name="T86" fmla="*/ 272 w 444"/>
                <a:gd name="T87" fmla="*/ 15 h 442"/>
                <a:gd name="T88" fmla="*/ 233 w 444"/>
                <a:gd name="T89" fmla="*/ 9 h 442"/>
                <a:gd name="T90" fmla="*/ 184 w 444"/>
                <a:gd name="T91" fmla="*/ 19 h 442"/>
                <a:gd name="T92" fmla="*/ 148 w 444"/>
                <a:gd name="T93" fmla="*/ 29 h 442"/>
                <a:gd name="T94" fmla="*/ 108 w 444"/>
                <a:gd name="T95" fmla="*/ 48 h 442"/>
                <a:gd name="T96" fmla="*/ 61 w 444"/>
                <a:gd name="T97" fmla="*/ 74 h 442"/>
                <a:gd name="T98" fmla="*/ 36 w 444"/>
                <a:gd name="T99" fmla="*/ 109 h 442"/>
                <a:gd name="T100" fmla="*/ 21 w 444"/>
                <a:gd name="T101" fmla="*/ 152 h 442"/>
                <a:gd name="T102" fmla="*/ 12 w 444"/>
                <a:gd name="T103" fmla="*/ 191 h 442"/>
                <a:gd name="T104" fmla="*/ 17 w 444"/>
                <a:gd name="T105" fmla="*/ 240 h 442"/>
                <a:gd name="T106" fmla="*/ 24 w 444"/>
                <a:gd name="T107" fmla="*/ 278 h 442"/>
                <a:gd name="T108" fmla="*/ 38 w 444"/>
                <a:gd name="T109" fmla="*/ 313 h 442"/>
                <a:gd name="T110" fmla="*/ 60 w 444"/>
                <a:gd name="T111" fmla="*/ 354 h 442"/>
                <a:gd name="T112" fmla="*/ 91 w 444"/>
                <a:gd name="T113" fmla="*/ 395 h 442"/>
                <a:gd name="T114" fmla="*/ 127 w 444"/>
                <a:gd name="T115" fmla="*/ 417 h 442"/>
                <a:gd name="T116" fmla="*/ 172 w 444"/>
                <a:gd name="T117" fmla="*/ 427 h 442"/>
                <a:gd name="T118" fmla="*/ 211 w 444"/>
                <a:gd name="T119" fmla="*/ 433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44" h="442">
                  <a:moveTo>
                    <a:pt x="231" y="436"/>
                  </a:moveTo>
                  <a:cubicBezTo>
                    <a:pt x="228" y="433"/>
                    <a:pt x="224" y="431"/>
                    <a:pt x="222" y="431"/>
                  </a:cubicBezTo>
                  <a:cubicBezTo>
                    <a:pt x="220" y="431"/>
                    <a:pt x="217" y="433"/>
                    <a:pt x="214" y="436"/>
                  </a:cubicBezTo>
                  <a:cubicBezTo>
                    <a:pt x="210" y="439"/>
                    <a:pt x="207" y="442"/>
                    <a:pt x="202" y="442"/>
                  </a:cubicBezTo>
                  <a:cubicBezTo>
                    <a:pt x="202" y="442"/>
                    <a:pt x="202" y="442"/>
                    <a:pt x="202" y="442"/>
                  </a:cubicBezTo>
                  <a:cubicBezTo>
                    <a:pt x="197" y="442"/>
                    <a:pt x="194" y="438"/>
                    <a:pt x="191" y="434"/>
                  </a:cubicBezTo>
                  <a:cubicBezTo>
                    <a:pt x="189" y="431"/>
                    <a:pt x="186" y="428"/>
                    <a:pt x="184" y="428"/>
                  </a:cubicBezTo>
                  <a:cubicBezTo>
                    <a:pt x="183" y="427"/>
                    <a:pt x="183" y="427"/>
                    <a:pt x="183" y="427"/>
                  </a:cubicBezTo>
                  <a:cubicBezTo>
                    <a:pt x="181" y="427"/>
                    <a:pt x="178" y="429"/>
                    <a:pt x="174" y="431"/>
                  </a:cubicBezTo>
                  <a:cubicBezTo>
                    <a:pt x="171" y="433"/>
                    <a:pt x="167" y="435"/>
                    <a:pt x="164" y="435"/>
                  </a:cubicBezTo>
                  <a:cubicBezTo>
                    <a:pt x="163" y="435"/>
                    <a:pt x="162" y="435"/>
                    <a:pt x="162" y="435"/>
                  </a:cubicBezTo>
                  <a:cubicBezTo>
                    <a:pt x="157" y="433"/>
                    <a:pt x="155" y="429"/>
                    <a:pt x="153" y="425"/>
                  </a:cubicBezTo>
                  <a:cubicBezTo>
                    <a:pt x="151" y="421"/>
                    <a:pt x="148" y="418"/>
                    <a:pt x="146" y="417"/>
                  </a:cubicBezTo>
                  <a:cubicBezTo>
                    <a:pt x="146" y="417"/>
                    <a:pt x="145" y="417"/>
                    <a:pt x="145" y="417"/>
                  </a:cubicBezTo>
                  <a:cubicBezTo>
                    <a:pt x="140" y="417"/>
                    <a:pt x="133" y="421"/>
                    <a:pt x="127" y="421"/>
                  </a:cubicBezTo>
                  <a:cubicBezTo>
                    <a:pt x="126" y="421"/>
                    <a:pt x="125" y="420"/>
                    <a:pt x="123" y="420"/>
                  </a:cubicBezTo>
                  <a:cubicBezTo>
                    <a:pt x="119" y="418"/>
                    <a:pt x="118" y="413"/>
                    <a:pt x="117" y="409"/>
                  </a:cubicBezTo>
                  <a:cubicBezTo>
                    <a:pt x="115" y="405"/>
                    <a:pt x="114" y="401"/>
                    <a:pt x="112" y="400"/>
                  </a:cubicBezTo>
                  <a:cubicBezTo>
                    <a:pt x="111" y="399"/>
                    <a:pt x="110" y="399"/>
                    <a:pt x="108" y="399"/>
                  </a:cubicBezTo>
                  <a:cubicBezTo>
                    <a:pt x="104" y="399"/>
                    <a:pt x="99" y="400"/>
                    <a:pt x="95" y="400"/>
                  </a:cubicBezTo>
                  <a:cubicBezTo>
                    <a:pt x="93" y="400"/>
                    <a:pt x="91" y="400"/>
                    <a:pt x="89" y="398"/>
                  </a:cubicBezTo>
                  <a:cubicBezTo>
                    <a:pt x="85" y="395"/>
                    <a:pt x="85" y="391"/>
                    <a:pt x="84" y="386"/>
                  </a:cubicBezTo>
                  <a:cubicBezTo>
                    <a:pt x="83" y="382"/>
                    <a:pt x="83" y="378"/>
                    <a:pt x="81" y="376"/>
                  </a:cubicBezTo>
                  <a:cubicBezTo>
                    <a:pt x="79" y="375"/>
                    <a:pt x="75" y="374"/>
                    <a:pt x="71" y="374"/>
                  </a:cubicBezTo>
                  <a:cubicBezTo>
                    <a:pt x="66" y="374"/>
                    <a:pt x="62" y="374"/>
                    <a:pt x="58" y="371"/>
                  </a:cubicBezTo>
                  <a:cubicBezTo>
                    <a:pt x="56" y="368"/>
                    <a:pt x="56" y="365"/>
                    <a:pt x="56" y="362"/>
                  </a:cubicBezTo>
                  <a:cubicBezTo>
                    <a:pt x="56" y="359"/>
                    <a:pt x="56" y="356"/>
                    <a:pt x="56" y="354"/>
                  </a:cubicBezTo>
                  <a:cubicBezTo>
                    <a:pt x="56" y="351"/>
                    <a:pt x="56" y="349"/>
                    <a:pt x="55" y="348"/>
                  </a:cubicBezTo>
                  <a:cubicBezTo>
                    <a:pt x="54" y="346"/>
                    <a:pt x="50" y="345"/>
                    <a:pt x="45" y="344"/>
                  </a:cubicBezTo>
                  <a:cubicBezTo>
                    <a:pt x="41" y="343"/>
                    <a:pt x="36" y="342"/>
                    <a:pt x="34" y="338"/>
                  </a:cubicBezTo>
                  <a:cubicBezTo>
                    <a:pt x="33" y="336"/>
                    <a:pt x="32" y="335"/>
                    <a:pt x="32" y="333"/>
                  </a:cubicBezTo>
                  <a:cubicBezTo>
                    <a:pt x="32" y="328"/>
                    <a:pt x="35" y="322"/>
                    <a:pt x="35" y="317"/>
                  </a:cubicBezTo>
                  <a:cubicBezTo>
                    <a:pt x="35" y="316"/>
                    <a:pt x="35" y="315"/>
                    <a:pt x="34" y="315"/>
                  </a:cubicBezTo>
                  <a:cubicBezTo>
                    <a:pt x="34" y="313"/>
                    <a:pt x="30" y="311"/>
                    <a:pt x="26" y="309"/>
                  </a:cubicBezTo>
                  <a:cubicBezTo>
                    <a:pt x="22" y="307"/>
                    <a:pt x="17" y="306"/>
                    <a:pt x="15" y="301"/>
                  </a:cubicBezTo>
                  <a:cubicBezTo>
                    <a:pt x="15" y="300"/>
                    <a:pt x="15" y="299"/>
                    <a:pt x="15" y="298"/>
                  </a:cubicBezTo>
                  <a:cubicBezTo>
                    <a:pt x="15" y="295"/>
                    <a:pt x="16" y="292"/>
                    <a:pt x="18" y="288"/>
                  </a:cubicBezTo>
                  <a:cubicBezTo>
                    <a:pt x="19" y="285"/>
                    <a:pt x="21" y="282"/>
                    <a:pt x="21" y="280"/>
                  </a:cubicBezTo>
                  <a:cubicBezTo>
                    <a:pt x="21" y="279"/>
                    <a:pt x="20" y="279"/>
                    <a:pt x="20" y="279"/>
                  </a:cubicBezTo>
                  <a:cubicBezTo>
                    <a:pt x="20" y="277"/>
                    <a:pt x="17" y="274"/>
                    <a:pt x="13" y="272"/>
                  </a:cubicBezTo>
                  <a:cubicBezTo>
                    <a:pt x="9" y="269"/>
                    <a:pt x="5" y="266"/>
                    <a:pt x="4" y="262"/>
                  </a:cubicBezTo>
                  <a:cubicBezTo>
                    <a:pt x="4" y="262"/>
                    <a:pt x="4" y="261"/>
                    <a:pt x="4" y="261"/>
                  </a:cubicBezTo>
                  <a:cubicBezTo>
                    <a:pt x="4" y="257"/>
                    <a:pt x="7" y="253"/>
                    <a:pt x="9" y="250"/>
                  </a:cubicBezTo>
                  <a:cubicBezTo>
                    <a:pt x="11" y="246"/>
                    <a:pt x="13" y="243"/>
                    <a:pt x="13" y="241"/>
                  </a:cubicBezTo>
                  <a:cubicBezTo>
                    <a:pt x="13" y="241"/>
                    <a:pt x="13" y="241"/>
                    <a:pt x="13" y="241"/>
                  </a:cubicBezTo>
                  <a:cubicBezTo>
                    <a:pt x="13" y="239"/>
                    <a:pt x="10" y="235"/>
                    <a:pt x="7" y="232"/>
                  </a:cubicBezTo>
                  <a:cubicBezTo>
                    <a:pt x="4" y="229"/>
                    <a:pt x="1" y="226"/>
                    <a:pt x="0" y="221"/>
                  </a:cubicBezTo>
                  <a:cubicBezTo>
                    <a:pt x="1" y="217"/>
                    <a:pt x="4" y="213"/>
                    <a:pt x="7" y="210"/>
                  </a:cubicBezTo>
                  <a:cubicBezTo>
                    <a:pt x="10" y="207"/>
                    <a:pt x="13" y="204"/>
                    <a:pt x="13" y="202"/>
                  </a:cubicBezTo>
                  <a:cubicBezTo>
                    <a:pt x="13" y="201"/>
                    <a:pt x="13" y="201"/>
                    <a:pt x="13" y="201"/>
                  </a:cubicBezTo>
                  <a:cubicBezTo>
                    <a:pt x="13" y="199"/>
                    <a:pt x="11" y="196"/>
                    <a:pt x="9" y="193"/>
                  </a:cubicBezTo>
                  <a:cubicBezTo>
                    <a:pt x="7" y="189"/>
                    <a:pt x="4" y="186"/>
                    <a:pt x="4" y="182"/>
                  </a:cubicBezTo>
                  <a:cubicBezTo>
                    <a:pt x="4" y="181"/>
                    <a:pt x="4" y="181"/>
                    <a:pt x="4" y="180"/>
                  </a:cubicBezTo>
                  <a:cubicBezTo>
                    <a:pt x="5" y="176"/>
                    <a:pt x="9" y="173"/>
                    <a:pt x="13" y="171"/>
                  </a:cubicBezTo>
                  <a:cubicBezTo>
                    <a:pt x="17" y="168"/>
                    <a:pt x="20" y="166"/>
                    <a:pt x="20" y="164"/>
                  </a:cubicBezTo>
                  <a:cubicBezTo>
                    <a:pt x="20" y="163"/>
                    <a:pt x="21" y="163"/>
                    <a:pt x="21" y="163"/>
                  </a:cubicBezTo>
                  <a:cubicBezTo>
                    <a:pt x="21" y="160"/>
                    <a:pt x="19" y="157"/>
                    <a:pt x="18" y="154"/>
                  </a:cubicBezTo>
                  <a:cubicBezTo>
                    <a:pt x="16" y="151"/>
                    <a:pt x="15" y="147"/>
                    <a:pt x="15" y="144"/>
                  </a:cubicBezTo>
                  <a:cubicBezTo>
                    <a:pt x="15" y="143"/>
                    <a:pt x="15" y="142"/>
                    <a:pt x="15" y="141"/>
                  </a:cubicBezTo>
                  <a:cubicBezTo>
                    <a:pt x="17" y="137"/>
                    <a:pt x="22" y="135"/>
                    <a:pt x="26" y="133"/>
                  </a:cubicBezTo>
                  <a:cubicBezTo>
                    <a:pt x="30" y="132"/>
                    <a:pt x="34" y="130"/>
                    <a:pt x="34" y="128"/>
                  </a:cubicBezTo>
                  <a:cubicBezTo>
                    <a:pt x="35" y="127"/>
                    <a:pt x="35" y="126"/>
                    <a:pt x="35" y="125"/>
                  </a:cubicBezTo>
                  <a:cubicBezTo>
                    <a:pt x="35" y="121"/>
                    <a:pt x="32" y="115"/>
                    <a:pt x="32" y="109"/>
                  </a:cubicBezTo>
                  <a:cubicBezTo>
                    <a:pt x="32" y="108"/>
                    <a:pt x="33" y="106"/>
                    <a:pt x="34" y="104"/>
                  </a:cubicBezTo>
                  <a:cubicBezTo>
                    <a:pt x="36" y="101"/>
                    <a:pt x="41" y="100"/>
                    <a:pt x="45" y="99"/>
                  </a:cubicBezTo>
                  <a:cubicBezTo>
                    <a:pt x="50" y="98"/>
                    <a:pt x="54" y="97"/>
                    <a:pt x="55" y="95"/>
                  </a:cubicBezTo>
                  <a:cubicBezTo>
                    <a:pt x="56" y="94"/>
                    <a:pt x="56" y="91"/>
                    <a:pt x="56" y="89"/>
                  </a:cubicBezTo>
                  <a:cubicBezTo>
                    <a:pt x="56" y="86"/>
                    <a:pt x="56" y="83"/>
                    <a:pt x="56" y="81"/>
                  </a:cubicBezTo>
                  <a:cubicBezTo>
                    <a:pt x="56" y="78"/>
                    <a:pt x="56" y="74"/>
                    <a:pt x="58" y="72"/>
                  </a:cubicBezTo>
                  <a:cubicBezTo>
                    <a:pt x="62" y="68"/>
                    <a:pt x="66" y="69"/>
                    <a:pt x="71" y="68"/>
                  </a:cubicBezTo>
                  <a:cubicBezTo>
                    <a:pt x="75" y="68"/>
                    <a:pt x="79" y="68"/>
                    <a:pt x="81" y="66"/>
                  </a:cubicBezTo>
                  <a:cubicBezTo>
                    <a:pt x="83" y="65"/>
                    <a:pt x="83" y="61"/>
                    <a:pt x="84" y="56"/>
                  </a:cubicBezTo>
                  <a:cubicBezTo>
                    <a:pt x="85" y="52"/>
                    <a:pt x="85" y="47"/>
                    <a:pt x="89" y="44"/>
                  </a:cubicBezTo>
                  <a:cubicBezTo>
                    <a:pt x="90" y="43"/>
                    <a:pt x="93" y="42"/>
                    <a:pt x="95" y="42"/>
                  </a:cubicBezTo>
                  <a:cubicBezTo>
                    <a:pt x="99" y="42"/>
                    <a:pt x="104" y="44"/>
                    <a:pt x="108" y="44"/>
                  </a:cubicBezTo>
                  <a:cubicBezTo>
                    <a:pt x="110" y="44"/>
                    <a:pt x="111" y="43"/>
                    <a:pt x="112" y="43"/>
                  </a:cubicBezTo>
                  <a:cubicBezTo>
                    <a:pt x="114" y="42"/>
                    <a:pt x="115" y="38"/>
                    <a:pt x="117" y="34"/>
                  </a:cubicBezTo>
                  <a:cubicBezTo>
                    <a:pt x="118" y="29"/>
                    <a:pt x="119" y="25"/>
                    <a:pt x="123" y="23"/>
                  </a:cubicBezTo>
                  <a:cubicBezTo>
                    <a:pt x="125" y="22"/>
                    <a:pt x="126" y="22"/>
                    <a:pt x="127" y="22"/>
                  </a:cubicBezTo>
                  <a:cubicBezTo>
                    <a:pt x="133" y="22"/>
                    <a:pt x="140" y="26"/>
                    <a:pt x="145" y="26"/>
                  </a:cubicBezTo>
                  <a:cubicBezTo>
                    <a:pt x="145" y="26"/>
                    <a:pt x="146" y="26"/>
                    <a:pt x="146" y="25"/>
                  </a:cubicBezTo>
                  <a:cubicBezTo>
                    <a:pt x="148" y="25"/>
                    <a:pt x="151" y="21"/>
                    <a:pt x="153" y="17"/>
                  </a:cubicBezTo>
                  <a:cubicBezTo>
                    <a:pt x="155" y="14"/>
                    <a:pt x="157" y="9"/>
                    <a:pt x="162" y="8"/>
                  </a:cubicBezTo>
                  <a:cubicBezTo>
                    <a:pt x="162" y="8"/>
                    <a:pt x="163" y="8"/>
                    <a:pt x="164" y="8"/>
                  </a:cubicBezTo>
                  <a:cubicBezTo>
                    <a:pt x="167" y="8"/>
                    <a:pt x="171" y="10"/>
                    <a:pt x="174" y="12"/>
                  </a:cubicBezTo>
                  <a:cubicBezTo>
                    <a:pt x="178" y="13"/>
                    <a:pt x="181" y="15"/>
                    <a:pt x="183" y="15"/>
                  </a:cubicBezTo>
                  <a:cubicBezTo>
                    <a:pt x="184" y="15"/>
                    <a:pt x="184" y="15"/>
                    <a:pt x="184" y="15"/>
                  </a:cubicBezTo>
                  <a:cubicBezTo>
                    <a:pt x="186" y="15"/>
                    <a:pt x="189" y="12"/>
                    <a:pt x="191" y="8"/>
                  </a:cubicBezTo>
                  <a:cubicBezTo>
                    <a:pt x="194" y="5"/>
                    <a:pt x="197" y="1"/>
                    <a:pt x="202" y="0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07" y="0"/>
                    <a:pt x="210" y="4"/>
                    <a:pt x="214" y="6"/>
                  </a:cubicBezTo>
                  <a:cubicBezTo>
                    <a:pt x="217" y="9"/>
                    <a:pt x="220" y="11"/>
                    <a:pt x="222" y="11"/>
                  </a:cubicBezTo>
                  <a:cubicBezTo>
                    <a:pt x="224" y="11"/>
                    <a:pt x="228" y="9"/>
                    <a:pt x="231" y="6"/>
                  </a:cubicBezTo>
                  <a:cubicBezTo>
                    <a:pt x="234" y="4"/>
                    <a:pt x="238" y="0"/>
                    <a:pt x="242" y="0"/>
                  </a:cubicBezTo>
                  <a:cubicBezTo>
                    <a:pt x="243" y="0"/>
                    <a:pt x="243" y="0"/>
                    <a:pt x="243" y="0"/>
                  </a:cubicBezTo>
                  <a:cubicBezTo>
                    <a:pt x="247" y="1"/>
                    <a:pt x="250" y="5"/>
                    <a:pt x="253" y="8"/>
                  </a:cubicBezTo>
                  <a:cubicBezTo>
                    <a:pt x="256" y="12"/>
                    <a:pt x="259" y="15"/>
                    <a:pt x="261" y="15"/>
                  </a:cubicBezTo>
                  <a:cubicBezTo>
                    <a:pt x="262" y="15"/>
                    <a:pt x="262" y="15"/>
                    <a:pt x="262" y="15"/>
                  </a:cubicBezTo>
                  <a:cubicBezTo>
                    <a:pt x="264" y="15"/>
                    <a:pt x="267" y="13"/>
                    <a:pt x="270" y="12"/>
                  </a:cubicBezTo>
                  <a:cubicBezTo>
                    <a:pt x="274" y="10"/>
                    <a:pt x="277" y="8"/>
                    <a:pt x="281" y="8"/>
                  </a:cubicBezTo>
                  <a:cubicBezTo>
                    <a:pt x="282" y="8"/>
                    <a:pt x="282" y="8"/>
                    <a:pt x="283" y="8"/>
                  </a:cubicBezTo>
                  <a:cubicBezTo>
                    <a:pt x="287" y="9"/>
                    <a:pt x="289" y="14"/>
                    <a:pt x="292" y="17"/>
                  </a:cubicBezTo>
                  <a:cubicBezTo>
                    <a:pt x="294" y="21"/>
                    <a:pt x="296" y="25"/>
                    <a:pt x="298" y="25"/>
                  </a:cubicBezTo>
                  <a:cubicBezTo>
                    <a:pt x="299" y="26"/>
                    <a:pt x="299" y="26"/>
                    <a:pt x="300" y="26"/>
                  </a:cubicBezTo>
                  <a:cubicBezTo>
                    <a:pt x="304" y="26"/>
                    <a:pt x="311" y="22"/>
                    <a:pt x="317" y="22"/>
                  </a:cubicBezTo>
                  <a:cubicBezTo>
                    <a:pt x="319" y="22"/>
                    <a:pt x="320" y="22"/>
                    <a:pt x="321" y="23"/>
                  </a:cubicBezTo>
                  <a:cubicBezTo>
                    <a:pt x="325" y="25"/>
                    <a:pt x="326" y="29"/>
                    <a:pt x="328" y="34"/>
                  </a:cubicBezTo>
                  <a:cubicBezTo>
                    <a:pt x="329" y="38"/>
                    <a:pt x="331" y="42"/>
                    <a:pt x="333" y="43"/>
                  </a:cubicBezTo>
                  <a:cubicBezTo>
                    <a:pt x="334" y="43"/>
                    <a:pt x="335" y="44"/>
                    <a:pt x="337" y="44"/>
                  </a:cubicBezTo>
                  <a:cubicBezTo>
                    <a:pt x="340" y="44"/>
                    <a:pt x="345" y="42"/>
                    <a:pt x="349" y="42"/>
                  </a:cubicBezTo>
                  <a:cubicBezTo>
                    <a:pt x="352" y="42"/>
                    <a:pt x="354" y="43"/>
                    <a:pt x="356" y="44"/>
                  </a:cubicBezTo>
                  <a:cubicBezTo>
                    <a:pt x="360" y="47"/>
                    <a:pt x="360" y="52"/>
                    <a:pt x="361" y="56"/>
                  </a:cubicBezTo>
                  <a:cubicBezTo>
                    <a:pt x="361" y="61"/>
                    <a:pt x="362" y="65"/>
                    <a:pt x="364" y="66"/>
                  </a:cubicBezTo>
                  <a:cubicBezTo>
                    <a:pt x="365" y="68"/>
                    <a:pt x="369" y="68"/>
                    <a:pt x="374" y="68"/>
                  </a:cubicBezTo>
                  <a:cubicBezTo>
                    <a:pt x="378" y="69"/>
                    <a:pt x="383" y="68"/>
                    <a:pt x="386" y="72"/>
                  </a:cubicBezTo>
                  <a:cubicBezTo>
                    <a:pt x="388" y="74"/>
                    <a:pt x="389" y="78"/>
                    <a:pt x="389" y="81"/>
                  </a:cubicBezTo>
                  <a:cubicBezTo>
                    <a:pt x="389" y="83"/>
                    <a:pt x="388" y="86"/>
                    <a:pt x="388" y="89"/>
                  </a:cubicBezTo>
                  <a:cubicBezTo>
                    <a:pt x="388" y="91"/>
                    <a:pt x="389" y="94"/>
                    <a:pt x="390" y="95"/>
                  </a:cubicBezTo>
                  <a:cubicBezTo>
                    <a:pt x="391" y="97"/>
                    <a:pt x="395" y="98"/>
                    <a:pt x="399" y="99"/>
                  </a:cubicBezTo>
                  <a:cubicBezTo>
                    <a:pt x="404" y="100"/>
                    <a:pt x="408" y="101"/>
                    <a:pt x="411" y="104"/>
                  </a:cubicBezTo>
                  <a:cubicBezTo>
                    <a:pt x="412" y="106"/>
                    <a:pt x="412" y="108"/>
                    <a:pt x="412" y="109"/>
                  </a:cubicBezTo>
                  <a:cubicBezTo>
                    <a:pt x="412" y="115"/>
                    <a:pt x="410" y="121"/>
                    <a:pt x="410" y="125"/>
                  </a:cubicBezTo>
                  <a:cubicBezTo>
                    <a:pt x="410" y="126"/>
                    <a:pt x="410" y="127"/>
                    <a:pt x="410" y="128"/>
                  </a:cubicBezTo>
                  <a:cubicBezTo>
                    <a:pt x="411" y="130"/>
                    <a:pt x="415" y="131"/>
                    <a:pt x="419" y="133"/>
                  </a:cubicBezTo>
                  <a:cubicBezTo>
                    <a:pt x="423" y="135"/>
                    <a:pt x="427" y="137"/>
                    <a:pt x="429" y="141"/>
                  </a:cubicBezTo>
                  <a:cubicBezTo>
                    <a:pt x="430" y="142"/>
                    <a:pt x="430" y="143"/>
                    <a:pt x="430" y="144"/>
                  </a:cubicBezTo>
                  <a:cubicBezTo>
                    <a:pt x="430" y="147"/>
                    <a:pt x="428" y="151"/>
                    <a:pt x="427" y="154"/>
                  </a:cubicBezTo>
                  <a:cubicBezTo>
                    <a:pt x="425" y="157"/>
                    <a:pt x="424" y="160"/>
                    <a:pt x="424" y="163"/>
                  </a:cubicBezTo>
                  <a:cubicBezTo>
                    <a:pt x="424" y="163"/>
                    <a:pt x="424" y="163"/>
                    <a:pt x="424" y="164"/>
                  </a:cubicBezTo>
                  <a:cubicBezTo>
                    <a:pt x="425" y="166"/>
                    <a:pt x="428" y="168"/>
                    <a:pt x="432" y="171"/>
                  </a:cubicBezTo>
                  <a:cubicBezTo>
                    <a:pt x="435" y="173"/>
                    <a:pt x="439" y="176"/>
                    <a:pt x="440" y="180"/>
                  </a:cubicBezTo>
                  <a:cubicBezTo>
                    <a:pt x="440" y="181"/>
                    <a:pt x="440" y="181"/>
                    <a:pt x="440" y="182"/>
                  </a:cubicBezTo>
                  <a:cubicBezTo>
                    <a:pt x="440" y="186"/>
                    <a:pt x="438" y="189"/>
                    <a:pt x="435" y="193"/>
                  </a:cubicBezTo>
                  <a:cubicBezTo>
                    <a:pt x="433" y="196"/>
                    <a:pt x="431" y="199"/>
                    <a:pt x="431" y="201"/>
                  </a:cubicBezTo>
                  <a:cubicBezTo>
                    <a:pt x="431" y="202"/>
                    <a:pt x="431" y="202"/>
                    <a:pt x="431" y="202"/>
                  </a:cubicBezTo>
                  <a:cubicBezTo>
                    <a:pt x="431" y="204"/>
                    <a:pt x="434" y="207"/>
                    <a:pt x="437" y="210"/>
                  </a:cubicBezTo>
                  <a:cubicBezTo>
                    <a:pt x="440" y="213"/>
                    <a:pt x="444" y="217"/>
                    <a:pt x="444" y="221"/>
                  </a:cubicBezTo>
                  <a:cubicBezTo>
                    <a:pt x="444" y="226"/>
                    <a:pt x="440" y="229"/>
                    <a:pt x="437" y="232"/>
                  </a:cubicBezTo>
                  <a:cubicBezTo>
                    <a:pt x="434" y="235"/>
                    <a:pt x="431" y="239"/>
                    <a:pt x="431" y="241"/>
                  </a:cubicBezTo>
                  <a:cubicBezTo>
                    <a:pt x="431" y="241"/>
                    <a:pt x="431" y="241"/>
                    <a:pt x="431" y="241"/>
                  </a:cubicBezTo>
                  <a:cubicBezTo>
                    <a:pt x="431" y="243"/>
                    <a:pt x="433" y="246"/>
                    <a:pt x="435" y="250"/>
                  </a:cubicBezTo>
                  <a:cubicBezTo>
                    <a:pt x="438" y="253"/>
                    <a:pt x="440" y="257"/>
                    <a:pt x="440" y="261"/>
                  </a:cubicBezTo>
                  <a:cubicBezTo>
                    <a:pt x="440" y="261"/>
                    <a:pt x="440" y="262"/>
                    <a:pt x="440" y="262"/>
                  </a:cubicBezTo>
                  <a:cubicBezTo>
                    <a:pt x="439" y="266"/>
                    <a:pt x="435" y="269"/>
                    <a:pt x="432" y="272"/>
                  </a:cubicBezTo>
                  <a:cubicBezTo>
                    <a:pt x="428" y="274"/>
                    <a:pt x="425" y="277"/>
                    <a:pt x="424" y="279"/>
                  </a:cubicBezTo>
                  <a:cubicBezTo>
                    <a:pt x="424" y="279"/>
                    <a:pt x="424" y="279"/>
                    <a:pt x="424" y="280"/>
                  </a:cubicBezTo>
                  <a:cubicBezTo>
                    <a:pt x="424" y="282"/>
                    <a:pt x="425" y="285"/>
                    <a:pt x="427" y="288"/>
                  </a:cubicBezTo>
                  <a:cubicBezTo>
                    <a:pt x="428" y="292"/>
                    <a:pt x="430" y="295"/>
                    <a:pt x="430" y="298"/>
                  </a:cubicBezTo>
                  <a:cubicBezTo>
                    <a:pt x="430" y="299"/>
                    <a:pt x="430" y="300"/>
                    <a:pt x="429" y="301"/>
                  </a:cubicBezTo>
                  <a:cubicBezTo>
                    <a:pt x="427" y="306"/>
                    <a:pt x="423" y="307"/>
                    <a:pt x="419" y="309"/>
                  </a:cubicBezTo>
                  <a:cubicBezTo>
                    <a:pt x="415" y="311"/>
                    <a:pt x="411" y="313"/>
                    <a:pt x="410" y="315"/>
                  </a:cubicBezTo>
                  <a:cubicBezTo>
                    <a:pt x="410" y="315"/>
                    <a:pt x="410" y="316"/>
                    <a:pt x="410" y="317"/>
                  </a:cubicBezTo>
                  <a:cubicBezTo>
                    <a:pt x="410" y="322"/>
                    <a:pt x="412" y="328"/>
                    <a:pt x="412" y="333"/>
                  </a:cubicBezTo>
                  <a:cubicBezTo>
                    <a:pt x="412" y="335"/>
                    <a:pt x="412" y="336"/>
                    <a:pt x="411" y="338"/>
                  </a:cubicBezTo>
                  <a:cubicBezTo>
                    <a:pt x="408" y="342"/>
                    <a:pt x="404" y="343"/>
                    <a:pt x="399" y="344"/>
                  </a:cubicBezTo>
                  <a:cubicBezTo>
                    <a:pt x="395" y="345"/>
                    <a:pt x="391" y="346"/>
                    <a:pt x="390" y="348"/>
                  </a:cubicBezTo>
                  <a:cubicBezTo>
                    <a:pt x="389" y="349"/>
                    <a:pt x="388" y="351"/>
                    <a:pt x="388" y="354"/>
                  </a:cubicBezTo>
                  <a:cubicBezTo>
                    <a:pt x="388" y="356"/>
                    <a:pt x="389" y="359"/>
                    <a:pt x="389" y="362"/>
                  </a:cubicBezTo>
                  <a:cubicBezTo>
                    <a:pt x="389" y="365"/>
                    <a:pt x="388" y="368"/>
                    <a:pt x="386" y="371"/>
                  </a:cubicBezTo>
                  <a:cubicBezTo>
                    <a:pt x="383" y="374"/>
                    <a:pt x="378" y="374"/>
                    <a:pt x="374" y="374"/>
                  </a:cubicBezTo>
                  <a:cubicBezTo>
                    <a:pt x="369" y="374"/>
                    <a:pt x="365" y="375"/>
                    <a:pt x="364" y="376"/>
                  </a:cubicBezTo>
                  <a:cubicBezTo>
                    <a:pt x="362" y="378"/>
                    <a:pt x="361" y="382"/>
                    <a:pt x="361" y="386"/>
                  </a:cubicBezTo>
                  <a:cubicBezTo>
                    <a:pt x="360" y="391"/>
                    <a:pt x="360" y="395"/>
                    <a:pt x="356" y="398"/>
                  </a:cubicBezTo>
                  <a:cubicBezTo>
                    <a:pt x="354" y="400"/>
                    <a:pt x="352" y="400"/>
                    <a:pt x="349" y="400"/>
                  </a:cubicBezTo>
                  <a:cubicBezTo>
                    <a:pt x="345" y="400"/>
                    <a:pt x="340" y="399"/>
                    <a:pt x="337" y="399"/>
                  </a:cubicBezTo>
                  <a:cubicBezTo>
                    <a:pt x="335" y="399"/>
                    <a:pt x="334" y="399"/>
                    <a:pt x="333" y="400"/>
                  </a:cubicBezTo>
                  <a:cubicBezTo>
                    <a:pt x="331" y="401"/>
                    <a:pt x="329" y="405"/>
                    <a:pt x="328" y="409"/>
                  </a:cubicBezTo>
                  <a:cubicBezTo>
                    <a:pt x="326" y="413"/>
                    <a:pt x="325" y="418"/>
                    <a:pt x="321" y="420"/>
                  </a:cubicBezTo>
                  <a:cubicBezTo>
                    <a:pt x="320" y="420"/>
                    <a:pt x="319" y="421"/>
                    <a:pt x="317" y="421"/>
                  </a:cubicBezTo>
                  <a:cubicBezTo>
                    <a:pt x="311" y="421"/>
                    <a:pt x="304" y="417"/>
                    <a:pt x="300" y="417"/>
                  </a:cubicBezTo>
                  <a:cubicBezTo>
                    <a:pt x="299" y="417"/>
                    <a:pt x="299" y="417"/>
                    <a:pt x="298" y="417"/>
                  </a:cubicBezTo>
                  <a:cubicBezTo>
                    <a:pt x="296" y="418"/>
                    <a:pt x="294" y="421"/>
                    <a:pt x="292" y="425"/>
                  </a:cubicBezTo>
                  <a:cubicBezTo>
                    <a:pt x="289" y="429"/>
                    <a:pt x="287" y="433"/>
                    <a:pt x="283" y="435"/>
                  </a:cubicBezTo>
                  <a:cubicBezTo>
                    <a:pt x="282" y="435"/>
                    <a:pt x="282" y="435"/>
                    <a:pt x="281" y="435"/>
                  </a:cubicBezTo>
                  <a:cubicBezTo>
                    <a:pt x="277" y="435"/>
                    <a:pt x="274" y="433"/>
                    <a:pt x="270" y="431"/>
                  </a:cubicBezTo>
                  <a:cubicBezTo>
                    <a:pt x="267" y="429"/>
                    <a:pt x="264" y="427"/>
                    <a:pt x="262" y="427"/>
                  </a:cubicBezTo>
                  <a:cubicBezTo>
                    <a:pt x="261" y="428"/>
                    <a:pt x="261" y="428"/>
                    <a:pt x="261" y="428"/>
                  </a:cubicBezTo>
                  <a:cubicBezTo>
                    <a:pt x="259" y="428"/>
                    <a:pt x="256" y="431"/>
                    <a:pt x="253" y="434"/>
                  </a:cubicBezTo>
                  <a:cubicBezTo>
                    <a:pt x="250" y="438"/>
                    <a:pt x="247" y="442"/>
                    <a:pt x="243" y="442"/>
                  </a:cubicBezTo>
                  <a:cubicBezTo>
                    <a:pt x="242" y="442"/>
                    <a:pt x="242" y="442"/>
                    <a:pt x="242" y="442"/>
                  </a:cubicBezTo>
                  <a:cubicBezTo>
                    <a:pt x="238" y="442"/>
                    <a:pt x="234" y="439"/>
                    <a:pt x="231" y="436"/>
                  </a:cubicBezTo>
                  <a:close/>
                  <a:moveTo>
                    <a:pt x="233" y="433"/>
                  </a:moveTo>
                  <a:cubicBezTo>
                    <a:pt x="237" y="436"/>
                    <a:pt x="240" y="438"/>
                    <a:pt x="242" y="438"/>
                  </a:cubicBezTo>
                  <a:cubicBezTo>
                    <a:pt x="242" y="438"/>
                    <a:pt x="242" y="438"/>
                    <a:pt x="242" y="438"/>
                  </a:cubicBezTo>
                  <a:cubicBezTo>
                    <a:pt x="244" y="438"/>
                    <a:pt x="247" y="435"/>
                    <a:pt x="250" y="432"/>
                  </a:cubicBezTo>
                  <a:cubicBezTo>
                    <a:pt x="253" y="428"/>
                    <a:pt x="256" y="425"/>
                    <a:pt x="260" y="424"/>
                  </a:cubicBezTo>
                  <a:cubicBezTo>
                    <a:pt x="261" y="424"/>
                    <a:pt x="261" y="423"/>
                    <a:pt x="262" y="423"/>
                  </a:cubicBezTo>
                  <a:cubicBezTo>
                    <a:pt x="265" y="424"/>
                    <a:pt x="269" y="426"/>
                    <a:pt x="272" y="427"/>
                  </a:cubicBezTo>
                  <a:cubicBezTo>
                    <a:pt x="276" y="429"/>
                    <a:pt x="279" y="431"/>
                    <a:pt x="281" y="431"/>
                  </a:cubicBezTo>
                  <a:cubicBezTo>
                    <a:pt x="281" y="431"/>
                    <a:pt x="282" y="431"/>
                    <a:pt x="282" y="431"/>
                  </a:cubicBezTo>
                  <a:cubicBezTo>
                    <a:pt x="284" y="430"/>
                    <a:pt x="286" y="427"/>
                    <a:pt x="288" y="423"/>
                  </a:cubicBezTo>
                  <a:cubicBezTo>
                    <a:pt x="290" y="419"/>
                    <a:pt x="293" y="415"/>
                    <a:pt x="297" y="413"/>
                  </a:cubicBezTo>
                  <a:cubicBezTo>
                    <a:pt x="298" y="413"/>
                    <a:pt x="299" y="413"/>
                    <a:pt x="300" y="413"/>
                  </a:cubicBezTo>
                  <a:cubicBezTo>
                    <a:pt x="306" y="413"/>
                    <a:pt x="313" y="417"/>
                    <a:pt x="317" y="417"/>
                  </a:cubicBezTo>
                  <a:cubicBezTo>
                    <a:pt x="318" y="417"/>
                    <a:pt x="319" y="417"/>
                    <a:pt x="319" y="416"/>
                  </a:cubicBezTo>
                  <a:cubicBezTo>
                    <a:pt x="321" y="416"/>
                    <a:pt x="323" y="412"/>
                    <a:pt x="324" y="408"/>
                  </a:cubicBezTo>
                  <a:cubicBezTo>
                    <a:pt x="326" y="403"/>
                    <a:pt x="327" y="399"/>
                    <a:pt x="331" y="396"/>
                  </a:cubicBezTo>
                  <a:cubicBezTo>
                    <a:pt x="332" y="395"/>
                    <a:pt x="335" y="395"/>
                    <a:pt x="337" y="395"/>
                  </a:cubicBezTo>
                  <a:cubicBezTo>
                    <a:pt x="341" y="395"/>
                    <a:pt x="346" y="396"/>
                    <a:pt x="349" y="396"/>
                  </a:cubicBezTo>
                  <a:cubicBezTo>
                    <a:pt x="351" y="396"/>
                    <a:pt x="353" y="396"/>
                    <a:pt x="354" y="395"/>
                  </a:cubicBezTo>
                  <a:cubicBezTo>
                    <a:pt x="355" y="394"/>
                    <a:pt x="356" y="390"/>
                    <a:pt x="357" y="386"/>
                  </a:cubicBezTo>
                  <a:cubicBezTo>
                    <a:pt x="357" y="381"/>
                    <a:pt x="358" y="376"/>
                    <a:pt x="361" y="373"/>
                  </a:cubicBezTo>
                  <a:cubicBezTo>
                    <a:pt x="364" y="370"/>
                    <a:pt x="369" y="371"/>
                    <a:pt x="374" y="370"/>
                  </a:cubicBezTo>
                  <a:cubicBezTo>
                    <a:pt x="378" y="370"/>
                    <a:pt x="382" y="370"/>
                    <a:pt x="383" y="368"/>
                  </a:cubicBezTo>
                  <a:cubicBezTo>
                    <a:pt x="384" y="367"/>
                    <a:pt x="385" y="365"/>
                    <a:pt x="385" y="362"/>
                  </a:cubicBezTo>
                  <a:cubicBezTo>
                    <a:pt x="385" y="359"/>
                    <a:pt x="384" y="356"/>
                    <a:pt x="384" y="354"/>
                  </a:cubicBezTo>
                  <a:cubicBezTo>
                    <a:pt x="385" y="351"/>
                    <a:pt x="385" y="348"/>
                    <a:pt x="387" y="345"/>
                  </a:cubicBezTo>
                  <a:cubicBezTo>
                    <a:pt x="389" y="342"/>
                    <a:pt x="394" y="341"/>
                    <a:pt x="398" y="340"/>
                  </a:cubicBezTo>
                  <a:cubicBezTo>
                    <a:pt x="403" y="339"/>
                    <a:pt x="407" y="338"/>
                    <a:pt x="408" y="336"/>
                  </a:cubicBezTo>
                  <a:cubicBezTo>
                    <a:pt x="408" y="335"/>
                    <a:pt x="408" y="334"/>
                    <a:pt x="408" y="333"/>
                  </a:cubicBezTo>
                  <a:cubicBezTo>
                    <a:pt x="408" y="329"/>
                    <a:pt x="406" y="323"/>
                    <a:pt x="406" y="317"/>
                  </a:cubicBezTo>
                  <a:cubicBezTo>
                    <a:pt x="406" y="316"/>
                    <a:pt x="406" y="314"/>
                    <a:pt x="407" y="313"/>
                  </a:cubicBezTo>
                  <a:cubicBezTo>
                    <a:pt x="409" y="309"/>
                    <a:pt x="413" y="307"/>
                    <a:pt x="417" y="306"/>
                  </a:cubicBezTo>
                  <a:cubicBezTo>
                    <a:pt x="421" y="304"/>
                    <a:pt x="425" y="302"/>
                    <a:pt x="425" y="300"/>
                  </a:cubicBezTo>
                  <a:cubicBezTo>
                    <a:pt x="426" y="299"/>
                    <a:pt x="426" y="299"/>
                    <a:pt x="426" y="298"/>
                  </a:cubicBezTo>
                  <a:cubicBezTo>
                    <a:pt x="426" y="296"/>
                    <a:pt x="424" y="293"/>
                    <a:pt x="423" y="290"/>
                  </a:cubicBezTo>
                  <a:cubicBezTo>
                    <a:pt x="422" y="287"/>
                    <a:pt x="420" y="283"/>
                    <a:pt x="420" y="280"/>
                  </a:cubicBezTo>
                  <a:cubicBezTo>
                    <a:pt x="420" y="279"/>
                    <a:pt x="420" y="278"/>
                    <a:pt x="420" y="278"/>
                  </a:cubicBezTo>
                  <a:cubicBezTo>
                    <a:pt x="422" y="273"/>
                    <a:pt x="426" y="271"/>
                    <a:pt x="429" y="268"/>
                  </a:cubicBezTo>
                  <a:cubicBezTo>
                    <a:pt x="433" y="266"/>
                    <a:pt x="436" y="263"/>
                    <a:pt x="436" y="261"/>
                  </a:cubicBezTo>
                  <a:cubicBezTo>
                    <a:pt x="436" y="261"/>
                    <a:pt x="436" y="261"/>
                    <a:pt x="436" y="261"/>
                  </a:cubicBezTo>
                  <a:cubicBezTo>
                    <a:pt x="437" y="259"/>
                    <a:pt x="435" y="255"/>
                    <a:pt x="432" y="252"/>
                  </a:cubicBezTo>
                  <a:cubicBezTo>
                    <a:pt x="430" y="249"/>
                    <a:pt x="427" y="245"/>
                    <a:pt x="427" y="241"/>
                  </a:cubicBezTo>
                  <a:cubicBezTo>
                    <a:pt x="427" y="240"/>
                    <a:pt x="427" y="240"/>
                    <a:pt x="427" y="240"/>
                  </a:cubicBezTo>
                  <a:cubicBezTo>
                    <a:pt x="428" y="236"/>
                    <a:pt x="431" y="233"/>
                    <a:pt x="434" y="229"/>
                  </a:cubicBezTo>
                  <a:cubicBezTo>
                    <a:pt x="438" y="226"/>
                    <a:pt x="440" y="223"/>
                    <a:pt x="440" y="221"/>
                  </a:cubicBezTo>
                  <a:cubicBezTo>
                    <a:pt x="440" y="219"/>
                    <a:pt x="438" y="216"/>
                    <a:pt x="434" y="213"/>
                  </a:cubicBezTo>
                  <a:cubicBezTo>
                    <a:pt x="431" y="210"/>
                    <a:pt x="428" y="207"/>
                    <a:pt x="427" y="202"/>
                  </a:cubicBezTo>
                  <a:cubicBezTo>
                    <a:pt x="427" y="201"/>
                    <a:pt x="427" y="201"/>
                    <a:pt x="427" y="201"/>
                  </a:cubicBezTo>
                  <a:cubicBezTo>
                    <a:pt x="427" y="197"/>
                    <a:pt x="430" y="194"/>
                    <a:pt x="432" y="191"/>
                  </a:cubicBezTo>
                  <a:cubicBezTo>
                    <a:pt x="435" y="187"/>
                    <a:pt x="437" y="184"/>
                    <a:pt x="436" y="182"/>
                  </a:cubicBezTo>
                  <a:cubicBezTo>
                    <a:pt x="436" y="181"/>
                    <a:pt x="436" y="181"/>
                    <a:pt x="436" y="181"/>
                  </a:cubicBezTo>
                  <a:cubicBezTo>
                    <a:pt x="436" y="179"/>
                    <a:pt x="433" y="177"/>
                    <a:pt x="429" y="174"/>
                  </a:cubicBezTo>
                  <a:cubicBezTo>
                    <a:pt x="426" y="172"/>
                    <a:pt x="422" y="169"/>
                    <a:pt x="420" y="165"/>
                  </a:cubicBezTo>
                  <a:cubicBezTo>
                    <a:pt x="420" y="164"/>
                    <a:pt x="420" y="163"/>
                    <a:pt x="420" y="163"/>
                  </a:cubicBezTo>
                  <a:cubicBezTo>
                    <a:pt x="420" y="159"/>
                    <a:pt x="422" y="156"/>
                    <a:pt x="423" y="152"/>
                  </a:cubicBezTo>
                  <a:cubicBezTo>
                    <a:pt x="424" y="149"/>
                    <a:pt x="426" y="146"/>
                    <a:pt x="426" y="144"/>
                  </a:cubicBezTo>
                  <a:cubicBezTo>
                    <a:pt x="426" y="143"/>
                    <a:pt x="426" y="143"/>
                    <a:pt x="425" y="143"/>
                  </a:cubicBezTo>
                  <a:cubicBezTo>
                    <a:pt x="425" y="141"/>
                    <a:pt x="421" y="139"/>
                    <a:pt x="417" y="137"/>
                  </a:cubicBezTo>
                  <a:cubicBezTo>
                    <a:pt x="413" y="135"/>
                    <a:pt x="409" y="133"/>
                    <a:pt x="407" y="129"/>
                  </a:cubicBezTo>
                  <a:cubicBezTo>
                    <a:pt x="406" y="128"/>
                    <a:pt x="406" y="126"/>
                    <a:pt x="406" y="125"/>
                  </a:cubicBezTo>
                  <a:cubicBezTo>
                    <a:pt x="406" y="120"/>
                    <a:pt x="408" y="114"/>
                    <a:pt x="408" y="109"/>
                  </a:cubicBezTo>
                  <a:cubicBezTo>
                    <a:pt x="408" y="108"/>
                    <a:pt x="408" y="107"/>
                    <a:pt x="408" y="107"/>
                  </a:cubicBezTo>
                  <a:cubicBezTo>
                    <a:pt x="407" y="105"/>
                    <a:pt x="403" y="103"/>
                    <a:pt x="398" y="102"/>
                  </a:cubicBezTo>
                  <a:cubicBezTo>
                    <a:pt x="394" y="101"/>
                    <a:pt x="389" y="101"/>
                    <a:pt x="387" y="97"/>
                  </a:cubicBezTo>
                  <a:cubicBezTo>
                    <a:pt x="385" y="95"/>
                    <a:pt x="385" y="92"/>
                    <a:pt x="384" y="89"/>
                  </a:cubicBezTo>
                  <a:cubicBezTo>
                    <a:pt x="384" y="86"/>
                    <a:pt x="385" y="83"/>
                    <a:pt x="385" y="81"/>
                  </a:cubicBezTo>
                  <a:cubicBezTo>
                    <a:pt x="385" y="78"/>
                    <a:pt x="384" y="75"/>
                    <a:pt x="383" y="74"/>
                  </a:cubicBezTo>
                  <a:cubicBezTo>
                    <a:pt x="382" y="73"/>
                    <a:pt x="378" y="72"/>
                    <a:pt x="374" y="72"/>
                  </a:cubicBezTo>
                  <a:cubicBezTo>
                    <a:pt x="369" y="72"/>
                    <a:pt x="364" y="72"/>
                    <a:pt x="361" y="69"/>
                  </a:cubicBezTo>
                  <a:cubicBezTo>
                    <a:pt x="358" y="66"/>
                    <a:pt x="357" y="61"/>
                    <a:pt x="357" y="57"/>
                  </a:cubicBezTo>
                  <a:cubicBezTo>
                    <a:pt x="356" y="52"/>
                    <a:pt x="355" y="48"/>
                    <a:pt x="354" y="47"/>
                  </a:cubicBezTo>
                  <a:cubicBezTo>
                    <a:pt x="353" y="47"/>
                    <a:pt x="351" y="46"/>
                    <a:pt x="349" y="46"/>
                  </a:cubicBezTo>
                  <a:cubicBezTo>
                    <a:pt x="346" y="46"/>
                    <a:pt x="341" y="48"/>
                    <a:pt x="337" y="48"/>
                  </a:cubicBezTo>
                  <a:cubicBezTo>
                    <a:pt x="335" y="48"/>
                    <a:pt x="332" y="47"/>
                    <a:pt x="331" y="46"/>
                  </a:cubicBezTo>
                  <a:cubicBezTo>
                    <a:pt x="327" y="44"/>
                    <a:pt x="326" y="39"/>
                    <a:pt x="324" y="35"/>
                  </a:cubicBezTo>
                  <a:cubicBezTo>
                    <a:pt x="323" y="31"/>
                    <a:pt x="321" y="27"/>
                    <a:pt x="319" y="26"/>
                  </a:cubicBezTo>
                  <a:cubicBezTo>
                    <a:pt x="319" y="26"/>
                    <a:pt x="318" y="26"/>
                    <a:pt x="317" y="26"/>
                  </a:cubicBezTo>
                  <a:cubicBezTo>
                    <a:pt x="313" y="26"/>
                    <a:pt x="306" y="30"/>
                    <a:pt x="300" y="30"/>
                  </a:cubicBezTo>
                  <a:cubicBezTo>
                    <a:pt x="299" y="30"/>
                    <a:pt x="298" y="30"/>
                    <a:pt x="297" y="29"/>
                  </a:cubicBezTo>
                  <a:cubicBezTo>
                    <a:pt x="293" y="27"/>
                    <a:pt x="290" y="23"/>
                    <a:pt x="288" y="19"/>
                  </a:cubicBezTo>
                  <a:cubicBezTo>
                    <a:pt x="286" y="15"/>
                    <a:pt x="284" y="12"/>
                    <a:pt x="282" y="12"/>
                  </a:cubicBezTo>
                  <a:cubicBezTo>
                    <a:pt x="282" y="12"/>
                    <a:pt x="281" y="11"/>
                    <a:pt x="281" y="11"/>
                  </a:cubicBezTo>
                  <a:cubicBezTo>
                    <a:pt x="279" y="11"/>
                    <a:pt x="276" y="13"/>
                    <a:pt x="272" y="15"/>
                  </a:cubicBezTo>
                  <a:cubicBezTo>
                    <a:pt x="269" y="17"/>
                    <a:pt x="265" y="19"/>
                    <a:pt x="262" y="19"/>
                  </a:cubicBezTo>
                  <a:cubicBezTo>
                    <a:pt x="261" y="19"/>
                    <a:pt x="261" y="19"/>
                    <a:pt x="260" y="19"/>
                  </a:cubicBezTo>
                  <a:cubicBezTo>
                    <a:pt x="256" y="18"/>
                    <a:pt x="253" y="14"/>
                    <a:pt x="250" y="11"/>
                  </a:cubicBezTo>
                  <a:cubicBezTo>
                    <a:pt x="247" y="7"/>
                    <a:pt x="244" y="4"/>
                    <a:pt x="242" y="4"/>
                  </a:cubicBezTo>
                  <a:cubicBezTo>
                    <a:pt x="242" y="4"/>
                    <a:pt x="242" y="4"/>
                    <a:pt x="242" y="4"/>
                  </a:cubicBezTo>
                  <a:cubicBezTo>
                    <a:pt x="240" y="4"/>
                    <a:pt x="237" y="7"/>
                    <a:pt x="233" y="9"/>
                  </a:cubicBezTo>
                  <a:cubicBezTo>
                    <a:pt x="230" y="12"/>
                    <a:pt x="227" y="15"/>
                    <a:pt x="222" y="15"/>
                  </a:cubicBezTo>
                  <a:cubicBezTo>
                    <a:pt x="218" y="15"/>
                    <a:pt x="214" y="12"/>
                    <a:pt x="211" y="9"/>
                  </a:cubicBezTo>
                  <a:cubicBezTo>
                    <a:pt x="208" y="7"/>
                    <a:pt x="204" y="4"/>
                    <a:pt x="202" y="4"/>
                  </a:cubicBezTo>
                  <a:cubicBezTo>
                    <a:pt x="202" y="4"/>
                    <a:pt x="202" y="4"/>
                    <a:pt x="202" y="4"/>
                  </a:cubicBezTo>
                  <a:cubicBezTo>
                    <a:pt x="200" y="4"/>
                    <a:pt x="197" y="7"/>
                    <a:pt x="194" y="11"/>
                  </a:cubicBezTo>
                  <a:cubicBezTo>
                    <a:pt x="192" y="14"/>
                    <a:pt x="189" y="18"/>
                    <a:pt x="184" y="19"/>
                  </a:cubicBezTo>
                  <a:cubicBezTo>
                    <a:pt x="184" y="19"/>
                    <a:pt x="183" y="19"/>
                    <a:pt x="183" y="19"/>
                  </a:cubicBezTo>
                  <a:cubicBezTo>
                    <a:pt x="179" y="19"/>
                    <a:pt x="176" y="17"/>
                    <a:pt x="172" y="15"/>
                  </a:cubicBezTo>
                  <a:cubicBezTo>
                    <a:pt x="169" y="13"/>
                    <a:pt x="166" y="11"/>
                    <a:pt x="164" y="11"/>
                  </a:cubicBezTo>
                  <a:cubicBezTo>
                    <a:pt x="163" y="11"/>
                    <a:pt x="163" y="12"/>
                    <a:pt x="163" y="12"/>
                  </a:cubicBezTo>
                  <a:cubicBezTo>
                    <a:pt x="161" y="12"/>
                    <a:pt x="158" y="15"/>
                    <a:pt x="156" y="19"/>
                  </a:cubicBezTo>
                  <a:cubicBezTo>
                    <a:pt x="154" y="23"/>
                    <a:pt x="152" y="27"/>
                    <a:pt x="148" y="29"/>
                  </a:cubicBezTo>
                  <a:cubicBezTo>
                    <a:pt x="147" y="30"/>
                    <a:pt x="146" y="30"/>
                    <a:pt x="145" y="30"/>
                  </a:cubicBezTo>
                  <a:cubicBezTo>
                    <a:pt x="138" y="30"/>
                    <a:pt x="132" y="26"/>
                    <a:pt x="127" y="26"/>
                  </a:cubicBezTo>
                  <a:cubicBezTo>
                    <a:pt x="126" y="26"/>
                    <a:pt x="126" y="26"/>
                    <a:pt x="125" y="26"/>
                  </a:cubicBezTo>
                  <a:cubicBezTo>
                    <a:pt x="123" y="27"/>
                    <a:pt x="122" y="31"/>
                    <a:pt x="120" y="35"/>
                  </a:cubicBezTo>
                  <a:cubicBezTo>
                    <a:pt x="119" y="39"/>
                    <a:pt x="118" y="44"/>
                    <a:pt x="114" y="46"/>
                  </a:cubicBezTo>
                  <a:cubicBezTo>
                    <a:pt x="112" y="47"/>
                    <a:pt x="110" y="48"/>
                    <a:pt x="108" y="48"/>
                  </a:cubicBezTo>
                  <a:cubicBezTo>
                    <a:pt x="103" y="48"/>
                    <a:pt x="99" y="46"/>
                    <a:pt x="95" y="46"/>
                  </a:cubicBezTo>
                  <a:cubicBezTo>
                    <a:pt x="93" y="46"/>
                    <a:pt x="92" y="47"/>
                    <a:pt x="91" y="47"/>
                  </a:cubicBezTo>
                  <a:cubicBezTo>
                    <a:pt x="89" y="48"/>
                    <a:pt x="88" y="52"/>
                    <a:pt x="88" y="57"/>
                  </a:cubicBezTo>
                  <a:cubicBezTo>
                    <a:pt x="87" y="61"/>
                    <a:pt x="87" y="66"/>
                    <a:pt x="84" y="69"/>
                  </a:cubicBezTo>
                  <a:cubicBezTo>
                    <a:pt x="80" y="72"/>
                    <a:pt x="75" y="72"/>
                    <a:pt x="71" y="72"/>
                  </a:cubicBezTo>
                  <a:cubicBezTo>
                    <a:pt x="66" y="72"/>
                    <a:pt x="62" y="73"/>
                    <a:pt x="61" y="74"/>
                  </a:cubicBezTo>
                  <a:cubicBezTo>
                    <a:pt x="60" y="75"/>
                    <a:pt x="60" y="78"/>
                    <a:pt x="60" y="81"/>
                  </a:cubicBezTo>
                  <a:cubicBezTo>
                    <a:pt x="60" y="83"/>
                    <a:pt x="60" y="86"/>
                    <a:pt x="60" y="89"/>
                  </a:cubicBezTo>
                  <a:cubicBezTo>
                    <a:pt x="60" y="92"/>
                    <a:pt x="60" y="95"/>
                    <a:pt x="58" y="97"/>
                  </a:cubicBezTo>
                  <a:cubicBezTo>
                    <a:pt x="55" y="101"/>
                    <a:pt x="50" y="101"/>
                    <a:pt x="46" y="102"/>
                  </a:cubicBezTo>
                  <a:cubicBezTo>
                    <a:pt x="42" y="103"/>
                    <a:pt x="38" y="105"/>
                    <a:pt x="37" y="107"/>
                  </a:cubicBezTo>
                  <a:cubicBezTo>
                    <a:pt x="37" y="107"/>
                    <a:pt x="36" y="108"/>
                    <a:pt x="36" y="109"/>
                  </a:cubicBezTo>
                  <a:cubicBezTo>
                    <a:pt x="36" y="114"/>
                    <a:pt x="39" y="120"/>
                    <a:pt x="39" y="125"/>
                  </a:cubicBezTo>
                  <a:cubicBezTo>
                    <a:pt x="39" y="126"/>
                    <a:pt x="39" y="128"/>
                    <a:pt x="38" y="129"/>
                  </a:cubicBezTo>
                  <a:cubicBezTo>
                    <a:pt x="36" y="133"/>
                    <a:pt x="31" y="135"/>
                    <a:pt x="27" y="137"/>
                  </a:cubicBezTo>
                  <a:cubicBezTo>
                    <a:pt x="23" y="139"/>
                    <a:pt x="20" y="141"/>
                    <a:pt x="19" y="143"/>
                  </a:cubicBezTo>
                  <a:cubicBezTo>
                    <a:pt x="19" y="143"/>
                    <a:pt x="19" y="143"/>
                    <a:pt x="19" y="144"/>
                  </a:cubicBezTo>
                  <a:cubicBezTo>
                    <a:pt x="19" y="146"/>
                    <a:pt x="20" y="149"/>
                    <a:pt x="21" y="152"/>
                  </a:cubicBezTo>
                  <a:cubicBezTo>
                    <a:pt x="23" y="156"/>
                    <a:pt x="24" y="159"/>
                    <a:pt x="24" y="163"/>
                  </a:cubicBezTo>
                  <a:cubicBezTo>
                    <a:pt x="24" y="163"/>
                    <a:pt x="24" y="164"/>
                    <a:pt x="24" y="165"/>
                  </a:cubicBezTo>
                  <a:cubicBezTo>
                    <a:pt x="23" y="169"/>
                    <a:pt x="19" y="172"/>
                    <a:pt x="15" y="174"/>
                  </a:cubicBezTo>
                  <a:cubicBezTo>
                    <a:pt x="11" y="177"/>
                    <a:pt x="8" y="179"/>
                    <a:pt x="8" y="181"/>
                  </a:cubicBezTo>
                  <a:cubicBezTo>
                    <a:pt x="8" y="182"/>
                    <a:pt x="8" y="182"/>
                    <a:pt x="8" y="182"/>
                  </a:cubicBezTo>
                  <a:cubicBezTo>
                    <a:pt x="8" y="184"/>
                    <a:pt x="10" y="187"/>
                    <a:pt x="12" y="191"/>
                  </a:cubicBezTo>
                  <a:cubicBezTo>
                    <a:pt x="15" y="194"/>
                    <a:pt x="17" y="197"/>
                    <a:pt x="17" y="201"/>
                  </a:cubicBezTo>
                  <a:cubicBezTo>
                    <a:pt x="17" y="202"/>
                    <a:pt x="17" y="202"/>
                    <a:pt x="17" y="202"/>
                  </a:cubicBezTo>
                  <a:cubicBezTo>
                    <a:pt x="17" y="207"/>
                    <a:pt x="13" y="210"/>
                    <a:pt x="10" y="213"/>
                  </a:cubicBezTo>
                  <a:cubicBezTo>
                    <a:pt x="7" y="216"/>
                    <a:pt x="4" y="219"/>
                    <a:pt x="4" y="221"/>
                  </a:cubicBezTo>
                  <a:cubicBezTo>
                    <a:pt x="4" y="223"/>
                    <a:pt x="7" y="226"/>
                    <a:pt x="10" y="229"/>
                  </a:cubicBezTo>
                  <a:cubicBezTo>
                    <a:pt x="13" y="233"/>
                    <a:pt x="17" y="236"/>
                    <a:pt x="17" y="240"/>
                  </a:cubicBezTo>
                  <a:cubicBezTo>
                    <a:pt x="17" y="241"/>
                    <a:pt x="17" y="241"/>
                    <a:pt x="17" y="241"/>
                  </a:cubicBezTo>
                  <a:cubicBezTo>
                    <a:pt x="17" y="245"/>
                    <a:pt x="15" y="249"/>
                    <a:pt x="12" y="252"/>
                  </a:cubicBezTo>
                  <a:cubicBezTo>
                    <a:pt x="10" y="255"/>
                    <a:pt x="8" y="259"/>
                    <a:pt x="8" y="261"/>
                  </a:cubicBezTo>
                  <a:cubicBezTo>
                    <a:pt x="8" y="261"/>
                    <a:pt x="8" y="261"/>
                    <a:pt x="8" y="261"/>
                  </a:cubicBezTo>
                  <a:cubicBezTo>
                    <a:pt x="8" y="263"/>
                    <a:pt x="11" y="266"/>
                    <a:pt x="15" y="268"/>
                  </a:cubicBezTo>
                  <a:cubicBezTo>
                    <a:pt x="19" y="271"/>
                    <a:pt x="23" y="273"/>
                    <a:pt x="24" y="278"/>
                  </a:cubicBezTo>
                  <a:cubicBezTo>
                    <a:pt x="24" y="278"/>
                    <a:pt x="24" y="279"/>
                    <a:pt x="24" y="280"/>
                  </a:cubicBezTo>
                  <a:cubicBezTo>
                    <a:pt x="24" y="283"/>
                    <a:pt x="23" y="287"/>
                    <a:pt x="21" y="290"/>
                  </a:cubicBezTo>
                  <a:cubicBezTo>
                    <a:pt x="20" y="293"/>
                    <a:pt x="19" y="296"/>
                    <a:pt x="19" y="298"/>
                  </a:cubicBezTo>
                  <a:cubicBezTo>
                    <a:pt x="19" y="299"/>
                    <a:pt x="19" y="299"/>
                    <a:pt x="19" y="300"/>
                  </a:cubicBezTo>
                  <a:cubicBezTo>
                    <a:pt x="20" y="302"/>
                    <a:pt x="23" y="304"/>
                    <a:pt x="27" y="306"/>
                  </a:cubicBezTo>
                  <a:cubicBezTo>
                    <a:pt x="31" y="307"/>
                    <a:pt x="36" y="309"/>
                    <a:pt x="38" y="313"/>
                  </a:cubicBezTo>
                  <a:cubicBezTo>
                    <a:pt x="39" y="314"/>
                    <a:pt x="39" y="316"/>
                    <a:pt x="39" y="317"/>
                  </a:cubicBezTo>
                  <a:cubicBezTo>
                    <a:pt x="39" y="323"/>
                    <a:pt x="36" y="329"/>
                    <a:pt x="36" y="333"/>
                  </a:cubicBezTo>
                  <a:cubicBezTo>
                    <a:pt x="36" y="334"/>
                    <a:pt x="37" y="335"/>
                    <a:pt x="37" y="336"/>
                  </a:cubicBezTo>
                  <a:cubicBezTo>
                    <a:pt x="38" y="338"/>
                    <a:pt x="42" y="339"/>
                    <a:pt x="46" y="340"/>
                  </a:cubicBezTo>
                  <a:cubicBezTo>
                    <a:pt x="50" y="341"/>
                    <a:pt x="55" y="342"/>
                    <a:pt x="58" y="345"/>
                  </a:cubicBezTo>
                  <a:cubicBezTo>
                    <a:pt x="60" y="348"/>
                    <a:pt x="60" y="351"/>
                    <a:pt x="60" y="354"/>
                  </a:cubicBezTo>
                  <a:cubicBezTo>
                    <a:pt x="60" y="356"/>
                    <a:pt x="60" y="359"/>
                    <a:pt x="60" y="362"/>
                  </a:cubicBezTo>
                  <a:cubicBezTo>
                    <a:pt x="60" y="365"/>
                    <a:pt x="60" y="367"/>
                    <a:pt x="61" y="368"/>
                  </a:cubicBezTo>
                  <a:cubicBezTo>
                    <a:pt x="62" y="370"/>
                    <a:pt x="66" y="370"/>
                    <a:pt x="71" y="370"/>
                  </a:cubicBezTo>
                  <a:cubicBezTo>
                    <a:pt x="75" y="371"/>
                    <a:pt x="80" y="370"/>
                    <a:pt x="84" y="373"/>
                  </a:cubicBezTo>
                  <a:cubicBezTo>
                    <a:pt x="87" y="376"/>
                    <a:pt x="87" y="381"/>
                    <a:pt x="88" y="386"/>
                  </a:cubicBezTo>
                  <a:cubicBezTo>
                    <a:pt x="88" y="390"/>
                    <a:pt x="89" y="394"/>
                    <a:pt x="91" y="395"/>
                  </a:cubicBezTo>
                  <a:cubicBezTo>
                    <a:pt x="92" y="396"/>
                    <a:pt x="93" y="396"/>
                    <a:pt x="95" y="396"/>
                  </a:cubicBezTo>
                  <a:cubicBezTo>
                    <a:pt x="99" y="396"/>
                    <a:pt x="104" y="395"/>
                    <a:pt x="108" y="395"/>
                  </a:cubicBezTo>
                  <a:cubicBezTo>
                    <a:pt x="110" y="395"/>
                    <a:pt x="112" y="395"/>
                    <a:pt x="114" y="396"/>
                  </a:cubicBezTo>
                  <a:cubicBezTo>
                    <a:pt x="118" y="399"/>
                    <a:pt x="119" y="403"/>
                    <a:pt x="120" y="408"/>
                  </a:cubicBezTo>
                  <a:cubicBezTo>
                    <a:pt x="122" y="412"/>
                    <a:pt x="123" y="416"/>
                    <a:pt x="125" y="416"/>
                  </a:cubicBezTo>
                  <a:cubicBezTo>
                    <a:pt x="126" y="417"/>
                    <a:pt x="126" y="417"/>
                    <a:pt x="127" y="417"/>
                  </a:cubicBezTo>
                  <a:cubicBezTo>
                    <a:pt x="132" y="417"/>
                    <a:pt x="138" y="413"/>
                    <a:pt x="145" y="413"/>
                  </a:cubicBezTo>
                  <a:cubicBezTo>
                    <a:pt x="146" y="413"/>
                    <a:pt x="147" y="413"/>
                    <a:pt x="148" y="413"/>
                  </a:cubicBezTo>
                  <a:cubicBezTo>
                    <a:pt x="152" y="415"/>
                    <a:pt x="154" y="419"/>
                    <a:pt x="156" y="423"/>
                  </a:cubicBezTo>
                  <a:cubicBezTo>
                    <a:pt x="158" y="427"/>
                    <a:pt x="161" y="430"/>
                    <a:pt x="163" y="431"/>
                  </a:cubicBezTo>
                  <a:cubicBezTo>
                    <a:pt x="163" y="431"/>
                    <a:pt x="163" y="431"/>
                    <a:pt x="164" y="431"/>
                  </a:cubicBezTo>
                  <a:cubicBezTo>
                    <a:pt x="166" y="431"/>
                    <a:pt x="169" y="429"/>
                    <a:pt x="172" y="427"/>
                  </a:cubicBezTo>
                  <a:cubicBezTo>
                    <a:pt x="176" y="426"/>
                    <a:pt x="179" y="424"/>
                    <a:pt x="183" y="423"/>
                  </a:cubicBezTo>
                  <a:cubicBezTo>
                    <a:pt x="183" y="423"/>
                    <a:pt x="184" y="424"/>
                    <a:pt x="184" y="424"/>
                  </a:cubicBezTo>
                  <a:cubicBezTo>
                    <a:pt x="189" y="425"/>
                    <a:pt x="192" y="428"/>
                    <a:pt x="194" y="432"/>
                  </a:cubicBezTo>
                  <a:cubicBezTo>
                    <a:pt x="197" y="435"/>
                    <a:pt x="200" y="438"/>
                    <a:pt x="202" y="438"/>
                  </a:cubicBezTo>
                  <a:cubicBezTo>
                    <a:pt x="202" y="438"/>
                    <a:pt x="202" y="438"/>
                    <a:pt x="202" y="438"/>
                  </a:cubicBezTo>
                  <a:cubicBezTo>
                    <a:pt x="204" y="438"/>
                    <a:pt x="208" y="436"/>
                    <a:pt x="211" y="433"/>
                  </a:cubicBezTo>
                  <a:cubicBezTo>
                    <a:pt x="214" y="430"/>
                    <a:pt x="218" y="427"/>
                    <a:pt x="222" y="427"/>
                  </a:cubicBezTo>
                  <a:cubicBezTo>
                    <a:pt x="227" y="427"/>
                    <a:pt x="230" y="430"/>
                    <a:pt x="233" y="433"/>
                  </a:cubicBezTo>
                  <a:close/>
                </a:path>
              </a:pathLst>
            </a:custGeom>
            <a:solidFill>
              <a:srgbClr val="24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2"/>
            <p:cNvSpPr>
              <a:spLocks noEditPoints="1"/>
            </p:cNvSpPr>
            <p:nvPr/>
          </p:nvSpPr>
          <p:spPr bwMode="auto">
            <a:xfrm>
              <a:off x="3189" y="1488"/>
              <a:ext cx="1375" cy="1372"/>
            </a:xfrm>
            <a:custGeom>
              <a:avLst/>
              <a:gdLst>
                <a:gd name="T0" fmla="*/ 311 w 583"/>
                <a:gd name="T1" fmla="*/ 578 h 582"/>
                <a:gd name="T2" fmla="*/ 285 w 583"/>
                <a:gd name="T3" fmla="*/ 566 h 582"/>
                <a:gd name="T4" fmla="*/ 215 w 583"/>
                <a:gd name="T5" fmla="*/ 570 h 582"/>
                <a:gd name="T6" fmla="*/ 370 w 583"/>
                <a:gd name="T7" fmla="*/ 570 h 582"/>
                <a:gd name="T8" fmla="*/ 242 w 583"/>
                <a:gd name="T9" fmla="*/ 561 h 582"/>
                <a:gd name="T10" fmla="*/ 416 w 583"/>
                <a:gd name="T11" fmla="*/ 551 h 582"/>
                <a:gd name="T12" fmla="*/ 159 w 583"/>
                <a:gd name="T13" fmla="*/ 549 h 582"/>
                <a:gd name="T14" fmla="*/ 185 w 583"/>
                <a:gd name="T15" fmla="*/ 549 h 582"/>
                <a:gd name="T16" fmla="*/ 393 w 583"/>
                <a:gd name="T17" fmla="*/ 546 h 582"/>
                <a:gd name="T18" fmla="*/ 146 w 583"/>
                <a:gd name="T19" fmla="*/ 524 h 582"/>
                <a:gd name="T20" fmla="*/ 436 w 583"/>
                <a:gd name="T21" fmla="*/ 527 h 582"/>
                <a:gd name="T22" fmla="*/ 469 w 583"/>
                <a:gd name="T23" fmla="*/ 523 h 582"/>
                <a:gd name="T24" fmla="*/ 122 w 583"/>
                <a:gd name="T25" fmla="*/ 527 h 582"/>
                <a:gd name="T26" fmla="*/ 474 w 583"/>
                <a:gd name="T27" fmla="*/ 494 h 582"/>
                <a:gd name="T28" fmla="*/ 488 w 583"/>
                <a:gd name="T29" fmla="*/ 490 h 582"/>
                <a:gd name="T30" fmla="*/ 75 w 583"/>
                <a:gd name="T31" fmla="*/ 482 h 582"/>
                <a:gd name="T32" fmla="*/ 510 w 583"/>
                <a:gd name="T33" fmla="*/ 477 h 582"/>
                <a:gd name="T34" fmla="*/ 529 w 583"/>
                <a:gd name="T35" fmla="*/ 448 h 582"/>
                <a:gd name="T36" fmla="*/ 44 w 583"/>
                <a:gd name="T37" fmla="*/ 444 h 582"/>
                <a:gd name="T38" fmla="*/ 541 w 583"/>
                <a:gd name="T39" fmla="*/ 439 h 582"/>
                <a:gd name="T40" fmla="*/ 43 w 583"/>
                <a:gd name="T41" fmla="*/ 415 h 582"/>
                <a:gd name="T42" fmla="*/ 21 w 583"/>
                <a:gd name="T43" fmla="*/ 390 h 582"/>
                <a:gd name="T44" fmla="*/ 559 w 583"/>
                <a:gd name="T45" fmla="*/ 385 h 582"/>
                <a:gd name="T46" fmla="*/ 23 w 583"/>
                <a:gd name="T47" fmla="*/ 364 h 582"/>
                <a:gd name="T48" fmla="*/ 562 w 583"/>
                <a:gd name="T49" fmla="*/ 361 h 582"/>
                <a:gd name="T50" fmla="*/ 6 w 583"/>
                <a:gd name="T51" fmla="*/ 345 h 582"/>
                <a:gd name="T52" fmla="*/ 578 w 583"/>
                <a:gd name="T53" fmla="*/ 344 h 582"/>
                <a:gd name="T54" fmla="*/ 563 w 583"/>
                <a:gd name="T55" fmla="*/ 318 h 582"/>
                <a:gd name="T56" fmla="*/ 0 w 583"/>
                <a:gd name="T57" fmla="*/ 297 h 582"/>
                <a:gd name="T58" fmla="*/ 583 w 583"/>
                <a:gd name="T59" fmla="*/ 291 h 582"/>
                <a:gd name="T60" fmla="*/ 563 w 583"/>
                <a:gd name="T61" fmla="*/ 265 h 582"/>
                <a:gd name="T62" fmla="*/ 9 w 583"/>
                <a:gd name="T63" fmla="*/ 247 h 582"/>
                <a:gd name="T64" fmla="*/ 578 w 583"/>
                <a:gd name="T65" fmla="*/ 238 h 582"/>
                <a:gd name="T66" fmla="*/ 554 w 583"/>
                <a:gd name="T67" fmla="*/ 217 h 582"/>
                <a:gd name="T68" fmla="*/ 25 w 583"/>
                <a:gd name="T69" fmla="*/ 214 h 582"/>
                <a:gd name="T70" fmla="*/ 564 w 583"/>
                <a:gd name="T71" fmla="*/ 189 h 582"/>
                <a:gd name="T72" fmla="*/ 20 w 583"/>
                <a:gd name="T73" fmla="*/ 189 h 582"/>
                <a:gd name="T74" fmla="*/ 39 w 583"/>
                <a:gd name="T75" fmla="*/ 172 h 582"/>
                <a:gd name="T76" fmla="*/ 535 w 583"/>
                <a:gd name="T77" fmla="*/ 160 h 582"/>
                <a:gd name="T78" fmla="*/ 48 w 583"/>
                <a:gd name="T79" fmla="*/ 136 h 582"/>
                <a:gd name="T80" fmla="*/ 533 w 583"/>
                <a:gd name="T81" fmla="*/ 136 h 582"/>
                <a:gd name="T82" fmla="*/ 506 w 583"/>
                <a:gd name="T83" fmla="*/ 116 h 582"/>
                <a:gd name="T84" fmla="*/ 76 w 583"/>
                <a:gd name="T85" fmla="*/ 97 h 582"/>
                <a:gd name="T86" fmla="*/ 507 w 583"/>
                <a:gd name="T87" fmla="*/ 94 h 582"/>
                <a:gd name="T88" fmla="*/ 475 w 583"/>
                <a:gd name="T89" fmla="*/ 89 h 582"/>
                <a:gd name="T90" fmla="*/ 110 w 583"/>
                <a:gd name="T91" fmla="*/ 65 h 582"/>
                <a:gd name="T92" fmla="*/ 468 w 583"/>
                <a:gd name="T93" fmla="*/ 65 h 582"/>
                <a:gd name="T94" fmla="*/ 442 w 583"/>
                <a:gd name="T95" fmla="*/ 60 h 582"/>
                <a:gd name="T96" fmla="*/ 122 w 583"/>
                <a:gd name="T97" fmla="*/ 59 h 582"/>
                <a:gd name="T98" fmla="*/ 420 w 583"/>
                <a:gd name="T99" fmla="*/ 29 h 582"/>
                <a:gd name="T100" fmla="*/ 406 w 583"/>
                <a:gd name="T101" fmla="*/ 34 h 582"/>
                <a:gd name="T102" fmla="*/ 189 w 583"/>
                <a:gd name="T103" fmla="*/ 34 h 582"/>
                <a:gd name="T104" fmla="*/ 165 w 583"/>
                <a:gd name="T105" fmla="*/ 32 h 582"/>
                <a:gd name="T106" fmla="*/ 240 w 583"/>
                <a:gd name="T107" fmla="*/ 20 h 582"/>
                <a:gd name="T108" fmla="*/ 349 w 583"/>
                <a:gd name="T109" fmla="*/ 21 h 582"/>
                <a:gd name="T110" fmla="*/ 277 w 583"/>
                <a:gd name="T111" fmla="*/ 11 h 582"/>
                <a:gd name="T112" fmla="*/ 219 w 583"/>
                <a:gd name="T113" fmla="*/ 14 h 582"/>
                <a:gd name="T114" fmla="*/ 304 w 583"/>
                <a:gd name="T115" fmla="*/ 11 h 582"/>
                <a:gd name="T116" fmla="*/ 254 w 583"/>
                <a:gd name="T117" fmla="*/ 7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83" h="582">
                  <a:moveTo>
                    <a:pt x="251" y="573"/>
                  </a:moveTo>
                  <a:cubicBezTo>
                    <a:pt x="253" y="571"/>
                    <a:pt x="253" y="571"/>
                    <a:pt x="253" y="571"/>
                  </a:cubicBezTo>
                  <a:cubicBezTo>
                    <a:pt x="256" y="575"/>
                    <a:pt x="259" y="579"/>
                    <a:pt x="263" y="579"/>
                  </a:cubicBezTo>
                  <a:cubicBezTo>
                    <a:pt x="263" y="579"/>
                    <a:pt x="263" y="579"/>
                    <a:pt x="263" y="579"/>
                  </a:cubicBezTo>
                  <a:cubicBezTo>
                    <a:pt x="262" y="582"/>
                    <a:pt x="262" y="582"/>
                    <a:pt x="262" y="582"/>
                  </a:cubicBezTo>
                  <a:cubicBezTo>
                    <a:pt x="257" y="581"/>
                    <a:pt x="254" y="577"/>
                    <a:pt x="251" y="573"/>
                  </a:cubicBezTo>
                  <a:close/>
                  <a:moveTo>
                    <a:pt x="298" y="571"/>
                  </a:moveTo>
                  <a:cubicBezTo>
                    <a:pt x="300" y="569"/>
                    <a:pt x="300" y="569"/>
                    <a:pt x="300" y="569"/>
                  </a:cubicBezTo>
                  <a:cubicBezTo>
                    <a:pt x="304" y="572"/>
                    <a:pt x="307" y="575"/>
                    <a:pt x="311" y="578"/>
                  </a:cubicBezTo>
                  <a:cubicBezTo>
                    <a:pt x="309" y="580"/>
                    <a:pt x="309" y="580"/>
                    <a:pt x="309" y="580"/>
                  </a:cubicBezTo>
                  <a:cubicBezTo>
                    <a:pt x="306" y="578"/>
                    <a:pt x="302" y="574"/>
                    <a:pt x="298" y="571"/>
                  </a:cubicBezTo>
                  <a:close/>
                  <a:moveTo>
                    <a:pt x="322" y="577"/>
                  </a:moveTo>
                  <a:cubicBezTo>
                    <a:pt x="325" y="575"/>
                    <a:pt x="328" y="571"/>
                    <a:pt x="331" y="567"/>
                  </a:cubicBezTo>
                  <a:cubicBezTo>
                    <a:pt x="334" y="569"/>
                    <a:pt x="334" y="569"/>
                    <a:pt x="334" y="569"/>
                  </a:cubicBezTo>
                  <a:cubicBezTo>
                    <a:pt x="330" y="572"/>
                    <a:pt x="327" y="577"/>
                    <a:pt x="324" y="580"/>
                  </a:cubicBezTo>
                  <a:lnTo>
                    <a:pt x="322" y="577"/>
                  </a:lnTo>
                  <a:close/>
                  <a:moveTo>
                    <a:pt x="274" y="575"/>
                  </a:moveTo>
                  <a:cubicBezTo>
                    <a:pt x="278" y="572"/>
                    <a:pt x="281" y="568"/>
                    <a:pt x="285" y="566"/>
                  </a:cubicBezTo>
                  <a:cubicBezTo>
                    <a:pt x="287" y="569"/>
                    <a:pt x="287" y="569"/>
                    <a:pt x="287" y="569"/>
                  </a:cubicBezTo>
                  <a:cubicBezTo>
                    <a:pt x="283" y="571"/>
                    <a:pt x="279" y="574"/>
                    <a:pt x="276" y="577"/>
                  </a:cubicBezTo>
                  <a:lnTo>
                    <a:pt x="274" y="575"/>
                  </a:lnTo>
                  <a:close/>
                  <a:moveTo>
                    <a:pt x="211" y="573"/>
                  </a:moveTo>
                  <a:cubicBezTo>
                    <a:pt x="207" y="572"/>
                    <a:pt x="205" y="569"/>
                    <a:pt x="203" y="566"/>
                  </a:cubicBezTo>
                  <a:cubicBezTo>
                    <a:pt x="205" y="564"/>
                    <a:pt x="205" y="564"/>
                    <a:pt x="205" y="564"/>
                  </a:cubicBezTo>
                  <a:cubicBezTo>
                    <a:pt x="207" y="567"/>
                    <a:pt x="209" y="569"/>
                    <a:pt x="211" y="570"/>
                  </a:cubicBezTo>
                  <a:cubicBezTo>
                    <a:pt x="212" y="570"/>
                    <a:pt x="212" y="570"/>
                    <a:pt x="213" y="570"/>
                  </a:cubicBezTo>
                  <a:cubicBezTo>
                    <a:pt x="214" y="570"/>
                    <a:pt x="214" y="570"/>
                    <a:pt x="215" y="570"/>
                  </a:cubicBezTo>
                  <a:cubicBezTo>
                    <a:pt x="216" y="573"/>
                    <a:pt x="216" y="573"/>
                    <a:pt x="216" y="573"/>
                  </a:cubicBezTo>
                  <a:cubicBezTo>
                    <a:pt x="215" y="573"/>
                    <a:pt x="214" y="573"/>
                    <a:pt x="213" y="573"/>
                  </a:cubicBezTo>
                  <a:cubicBezTo>
                    <a:pt x="213" y="573"/>
                    <a:pt x="213" y="573"/>
                    <a:pt x="213" y="573"/>
                  </a:cubicBezTo>
                  <a:cubicBezTo>
                    <a:pt x="212" y="573"/>
                    <a:pt x="211" y="573"/>
                    <a:pt x="211" y="573"/>
                  </a:cubicBezTo>
                  <a:close/>
                  <a:moveTo>
                    <a:pt x="370" y="570"/>
                  </a:moveTo>
                  <a:cubicBezTo>
                    <a:pt x="373" y="569"/>
                    <a:pt x="376" y="565"/>
                    <a:pt x="378" y="560"/>
                  </a:cubicBezTo>
                  <a:cubicBezTo>
                    <a:pt x="381" y="562"/>
                    <a:pt x="381" y="562"/>
                    <a:pt x="381" y="562"/>
                  </a:cubicBezTo>
                  <a:cubicBezTo>
                    <a:pt x="378" y="566"/>
                    <a:pt x="375" y="571"/>
                    <a:pt x="371" y="573"/>
                  </a:cubicBezTo>
                  <a:lnTo>
                    <a:pt x="370" y="570"/>
                  </a:lnTo>
                  <a:close/>
                  <a:moveTo>
                    <a:pt x="344" y="563"/>
                  </a:moveTo>
                  <a:cubicBezTo>
                    <a:pt x="345" y="561"/>
                    <a:pt x="345" y="561"/>
                    <a:pt x="345" y="561"/>
                  </a:cubicBezTo>
                  <a:cubicBezTo>
                    <a:pt x="349" y="561"/>
                    <a:pt x="354" y="564"/>
                    <a:pt x="358" y="566"/>
                  </a:cubicBezTo>
                  <a:cubicBezTo>
                    <a:pt x="357" y="569"/>
                    <a:pt x="357" y="569"/>
                    <a:pt x="357" y="569"/>
                  </a:cubicBezTo>
                  <a:cubicBezTo>
                    <a:pt x="352" y="567"/>
                    <a:pt x="348" y="564"/>
                    <a:pt x="344" y="563"/>
                  </a:cubicBezTo>
                  <a:close/>
                  <a:moveTo>
                    <a:pt x="227" y="564"/>
                  </a:moveTo>
                  <a:cubicBezTo>
                    <a:pt x="231" y="562"/>
                    <a:pt x="235" y="560"/>
                    <a:pt x="238" y="560"/>
                  </a:cubicBezTo>
                  <a:cubicBezTo>
                    <a:pt x="239" y="560"/>
                    <a:pt x="240" y="560"/>
                    <a:pt x="240" y="560"/>
                  </a:cubicBezTo>
                  <a:cubicBezTo>
                    <a:pt x="241" y="561"/>
                    <a:pt x="241" y="561"/>
                    <a:pt x="242" y="561"/>
                  </a:cubicBezTo>
                  <a:cubicBezTo>
                    <a:pt x="241" y="564"/>
                    <a:pt x="241" y="564"/>
                    <a:pt x="241" y="564"/>
                  </a:cubicBezTo>
                  <a:cubicBezTo>
                    <a:pt x="240" y="563"/>
                    <a:pt x="240" y="563"/>
                    <a:pt x="240" y="563"/>
                  </a:cubicBezTo>
                  <a:cubicBezTo>
                    <a:pt x="239" y="563"/>
                    <a:pt x="239" y="563"/>
                    <a:pt x="238" y="563"/>
                  </a:cubicBezTo>
                  <a:cubicBezTo>
                    <a:pt x="236" y="563"/>
                    <a:pt x="232" y="565"/>
                    <a:pt x="229" y="567"/>
                  </a:cubicBezTo>
                  <a:lnTo>
                    <a:pt x="227" y="564"/>
                  </a:lnTo>
                  <a:close/>
                  <a:moveTo>
                    <a:pt x="416" y="554"/>
                  </a:moveTo>
                  <a:cubicBezTo>
                    <a:pt x="416" y="554"/>
                    <a:pt x="415" y="554"/>
                    <a:pt x="414" y="554"/>
                  </a:cubicBezTo>
                  <a:cubicBezTo>
                    <a:pt x="415" y="551"/>
                    <a:pt x="415" y="551"/>
                    <a:pt x="415" y="551"/>
                  </a:cubicBezTo>
                  <a:cubicBezTo>
                    <a:pt x="415" y="551"/>
                    <a:pt x="416" y="551"/>
                    <a:pt x="416" y="551"/>
                  </a:cubicBezTo>
                  <a:cubicBezTo>
                    <a:pt x="418" y="551"/>
                    <a:pt x="419" y="551"/>
                    <a:pt x="420" y="551"/>
                  </a:cubicBezTo>
                  <a:cubicBezTo>
                    <a:pt x="421" y="550"/>
                    <a:pt x="423" y="548"/>
                    <a:pt x="424" y="545"/>
                  </a:cubicBezTo>
                  <a:cubicBezTo>
                    <a:pt x="424" y="545"/>
                    <a:pt x="424" y="545"/>
                    <a:pt x="424" y="545"/>
                  </a:cubicBezTo>
                  <a:cubicBezTo>
                    <a:pt x="427" y="546"/>
                    <a:pt x="427" y="546"/>
                    <a:pt x="427" y="546"/>
                  </a:cubicBezTo>
                  <a:cubicBezTo>
                    <a:pt x="425" y="549"/>
                    <a:pt x="424" y="552"/>
                    <a:pt x="421" y="553"/>
                  </a:cubicBezTo>
                  <a:cubicBezTo>
                    <a:pt x="419" y="554"/>
                    <a:pt x="418" y="554"/>
                    <a:pt x="416" y="554"/>
                  </a:cubicBezTo>
                  <a:close/>
                  <a:moveTo>
                    <a:pt x="160" y="553"/>
                  </a:moveTo>
                  <a:cubicBezTo>
                    <a:pt x="159" y="553"/>
                    <a:pt x="158" y="552"/>
                    <a:pt x="157" y="551"/>
                  </a:cubicBezTo>
                  <a:cubicBezTo>
                    <a:pt x="159" y="549"/>
                    <a:pt x="159" y="549"/>
                    <a:pt x="159" y="549"/>
                  </a:cubicBezTo>
                  <a:cubicBezTo>
                    <a:pt x="160" y="550"/>
                    <a:pt x="161" y="550"/>
                    <a:pt x="161" y="551"/>
                  </a:cubicBezTo>
                  <a:cubicBezTo>
                    <a:pt x="162" y="551"/>
                    <a:pt x="164" y="551"/>
                    <a:pt x="165" y="551"/>
                  </a:cubicBezTo>
                  <a:cubicBezTo>
                    <a:pt x="167" y="551"/>
                    <a:pt x="169" y="551"/>
                    <a:pt x="171" y="550"/>
                  </a:cubicBezTo>
                  <a:cubicBezTo>
                    <a:pt x="171" y="553"/>
                    <a:pt x="171" y="553"/>
                    <a:pt x="171" y="553"/>
                  </a:cubicBezTo>
                  <a:cubicBezTo>
                    <a:pt x="169" y="554"/>
                    <a:pt x="167" y="554"/>
                    <a:pt x="165" y="554"/>
                  </a:cubicBezTo>
                  <a:cubicBezTo>
                    <a:pt x="163" y="554"/>
                    <a:pt x="162" y="554"/>
                    <a:pt x="160" y="553"/>
                  </a:cubicBezTo>
                  <a:close/>
                  <a:moveTo>
                    <a:pt x="191" y="549"/>
                  </a:moveTo>
                  <a:cubicBezTo>
                    <a:pt x="190" y="549"/>
                    <a:pt x="189" y="549"/>
                    <a:pt x="188" y="549"/>
                  </a:cubicBezTo>
                  <a:cubicBezTo>
                    <a:pt x="187" y="549"/>
                    <a:pt x="186" y="549"/>
                    <a:pt x="185" y="549"/>
                  </a:cubicBezTo>
                  <a:cubicBezTo>
                    <a:pt x="184" y="546"/>
                    <a:pt x="184" y="546"/>
                    <a:pt x="184" y="546"/>
                  </a:cubicBezTo>
                  <a:cubicBezTo>
                    <a:pt x="185" y="546"/>
                    <a:pt x="187" y="546"/>
                    <a:pt x="188" y="546"/>
                  </a:cubicBezTo>
                  <a:cubicBezTo>
                    <a:pt x="189" y="546"/>
                    <a:pt x="190" y="546"/>
                    <a:pt x="192" y="547"/>
                  </a:cubicBezTo>
                  <a:cubicBezTo>
                    <a:pt x="194" y="548"/>
                    <a:pt x="196" y="550"/>
                    <a:pt x="198" y="552"/>
                  </a:cubicBezTo>
                  <a:cubicBezTo>
                    <a:pt x="195" y="554"/>
                    <a:pt x="195" y="554"/>
                    <a:pt x="195" y="554"/>
                  </a:cubicBezTo>
                  <a:cubicBezTo>
                    <a:pt x="194" y="552"/>
                    <a:pt x="192" y="550"/>
                    <a:pt x="191" y="549"/>
                  </a:cubicBezTo>
                  <a:close/>
                  <a:moveTo>
                    <a:pt x="387" y="548"/>
                  </a:moveTo>
                  <a:cubicBezTo>
                    <a:pt x="388" y="548"/>
                    <a:pt x="388" y="547"/>
                    <a:pt x="389" y="547"/>
                  </a:cubicBezTo>
                  <a:cubicBezTo>
                    <a:pt x="391" y="546"/>
                    <a:pt x="392" y="546"/>
                    <a:pt x="393" y="546"/>
                  </a:cubicBezTo>
                  <a:cubicBezTo>
                    <a:pt x="396" y="546"/>
                    <a:pt x="399" y="547"/>
                    <a:pt x="401" y="548"/>
                  </a:cubicBezTo>
                  <a:cubicBezTo>
                    <a:pt x="401" y="550"/>
                    <a:pt x="401" y="550"/>
                    <a:pt x="401" y="550"/>
                  </a:cubicBezTo>
                  <a:cubicBezTo>
                    <a:pt x="398" y="549"/>
                    <a:pt x="395" y="549"/>
                    <a:pt x="393" y="549"/>
                  </a:cubicBezTo>
                  <a:cubicBezTo>
                    <a:pt x="392" y="549"/>
                    <a:pt x="391" y="549"/>
                    <a:pt x="390" y="549"/>
                  </a:cubicBezTo>
                  <a:cubicBezTo>
                    <a:pt x="390" y="550"/>
                    <a:pt x="389" y="550"/>
                    <a:pt x="388" y="551"/>
                  </a:cubicBezTo>
                  <a:lnTo>
                    <a:pt x="387" y="548"/>
                  </a:lnTo>
                  <a:close/>
                  <a:moveTo>
                    <a:pt x="145" y="527"/>
                  </a:moveTo>
                  <a:cubicBezTo>
                    <a:pt x="145" y="526"/>
                    <a:pt x="145" y="526"/>
                    <a:pt x="145" y="526"/>
                  </a:cubicBezTo>
                  <a:cubicBezTo>
                    <a:pt x="146" y="524"/>
                    <a:pt x="146" y="524"/>
                    <a:pt x="146" y="524"/>
                  </a:cubicBezTo>
                  <a:cubicBezTo>
                    <a:pt x="146" y="524"/>
                    <a:pt x="146" y="524"/>
                    <a:pt x="146" y="524"/>
                  </a:cubicBezTo>
                  <a:cubicBezTo>
                    <a:pt x="150" y="527"/>
                    <a:pt x="152" y="532"/>
                    <a:pt x="154" y="536"/>
                  </a:cubicBezTo>
                  <a:cubicBezTo>
                    <a:pt x="151" y="537"/>
                    <a:pt x="151" y="537"/>
                    <a:pt x="151" y="537"/>
                  </a:cubicBezTo>
                  <a:cubicBezTo>
                    <a:pt x="149" y="532"/>
                    <a:pt x="148" y="528"/>
                    <a:pt x="145" y="527"/>
                  </a:cubicBezTo>
                  <a:close/>
                  <a:moveTo>
                    <a:pt x="429" y="532"/>
                  </a:moveTo>
                  <a:cubicBezTo>
                    <a:pt x="430" y="529"/>
                    <a:pt x="432" y="526"/>
                    <a:pt x="435" y="524"/>
                  </a:cubicBezTo>
                  <a:cubicBezTo>
                    <a:pt x="436" y="523"/>
                    <a:pt x="438" y="523"/>
                    <a:pt x="440" y="523"/>
                  </a:cubicBezTo>
                  <a:cubicBezTo>
                    <a:pt x="440" y="525"/>
                    <a:pt x="440" y="525"/>
                    <a:pt x="440" y="525"/>
                  </a:cubicBezTo>
                  <a:cubicBezTo>
                    <a:pt x="439" y="525"/>
                    <a:pt x="437" y="526"/>
                    <a:pt x="436" y="527"/>
                  </a:cubicBezTo>
                  <a:cubicBezTo>
                    <a:pt x="434" y="528"/>
                    <a:pt x="433" y="530"/>
                    <a:pt x="432" y="533"/>
                  </a:cubicBezTo>
                  <a:lnTo>
                    <a:pt x="429" y="532"/>
                  </a:lnTo>
                  <a:close/>
                  <a:moveTo>
                    <a:pt x="454" y="527"/>
                  </a:moveTo>
                  <a:cubicBezTo>
                    <a:pt x="455" y="524"/>
                    <a:pt x="455" y="524"/>
                    <a:pt x="455" y="524"/>
                  </a:cubicBezTo>
                  <a:cubicBezTo>
                    <a:pt x="456" y="524"/>
                    <a:pt x="457" y="524"/>
                    <a:pt x="459" y="524"/>
                  </a:cubicBezTo>
                  <a:cubicBezTo>
                    <a:pt x="461" y="524"/>
                    <a:pt x="464" y="524"/>
                    <a:pt x="465" y="522"/>
                  </a:cubicBezTo>
                  <a:cubicBezTo>
                    <a:pt x="465" y="522"/>
                    <a:pt x="466" y="522"/>
                    <a:pt x="466" y="521"/>
                  </a:cubicBezTo>
                  <a:cubicBezTo>
                    <a:pt x="466" y="521"/>
                    <a:pt x="466" y="521"/>
                    <a:pt x="466" y="521"/>
                  </a:cubicBezTo>
                  <a:cubicBezTo>
                    <a:pt x="469" y="523"/>
                    <a:pt x="469" y="523"/>
                    <a:pt x="469" y="523"/>
                  </a:cubicBezTo>
                  <a:cubicBezTo>
                    <a:pt x="468" y="524"/>
                    <a:pt x="467" y="524"/>
                    <a:pt x="467" y="525"/>
                  </a:cubicBezTo>
                  <a:cubicBezTo>
                    <a:pt x="464" y="526"/>
                    <a:pt x="462" y="527"/>
                    <a:pt x="459" y="527"/>
                  </a:cubicBezTo>
                  <a:cubicBezTo>
                    <a:pt x="457" y="527"/>
                    <a:pt x="456" y="527"/>
                    <a:pt x="454" y="527"/>
                  </a:cubicBezTo>
                  <a:close/>
                  <a:moveTo>
                    <a:pt x="117" y="526"/>
                  </a:moveTo>
                  <a:cubicBezTo>
                    <a:pt x="118" y="523"/>
                    <a:pt x="118" y="523"/>
                    <a:pt x="118" y="523"/>
                  </a:cubicBezTo>
                  <a:cubicBezTo>
                    <a:pt x="119" y="524"/>
                    <a:pt x="121" y="524"/>
                    <a:pt x="122" y="524"/>
                  </a:cubicBezTo>
                  <a:cubicBezTo>
                    <a:pt x="125" y="524"/>
                    <a:pt x="128" y="524"/>
                    <a:pt x="131" y="523"/>
                  </a:cubicBezTo>
                  <a:cubicBezTo>
                    <a:pt x="132" y="526"/>
                    <a:pt x="132" y="526"/>
                    <a:pt x="132" y="526"/>
                  </a:cubicBezTo>
                  <a:cubicBezTo>
                    <a:pt x="128" y="526"/>
                    <a:pt x="125" y="527"/>
                    <a:pt x="122" y="527"/>
                  </a:cubicBezTo>
                  <a:cubicBezTo>
                    <a:pt x="120" y="527"/>
                    <a:pt x="119" y="527"/>
                    <a:pt x="117" y="526"/>
                  </a:cubicBezTo>
                  <a:close/>
                  <a:moveTo>
                    <a:pt x="107" y="500"/>
                  </a:moveTo>
                  <a:cubicBezTo>
                    <a:pt x="109" y="499"/>
                    <a:pt x="109" y="499"/>
                    <a:pt x="109" y="499"/>
                  </a:cubicBezTo>
                  <a:cubicBezTo>
                    <a:pt x="111" y="503"/>
                    <a:pt x="111" y="508"/>
                    <a:pt x="112" y="513"/>
                  </a:cubicBezTo>
                  <a:cubicBezTo>
                    <a:pt x="112" y="513"/>
                    <a:pt x="112" y="513"/>
                    <a:pt x="112" y="513"/>
                  </a:cubicBezTo>
                  <a:cubicBezTo>
                    <a:pt x="109" y="514"/>
                    <a:pt x="109" y="514"/>
                    <a:pt x="109" y="514"/>
                  </a:cubicBezTo>
                  <a:cubicBezTo>
                    <a:pt x="108" y="509"/>
                    <a:pt x="108" y="504"/>
                    <a:pt x="107" y="500"/>
                  </a:cubicBezTo>
                  <a:close/>
                  <a:moveTo>
                    <a:pt x="470" y="508"/>
                  </a:moveTo>
                  <a:cubicBezTo>
                    <a:pt x="471" y="503"/>
                    <a:pt x="471" y="498"/>
                    <a:pt x="474" y="494"/>
                  </a:cubicBezTo>
                  <a:cubicBezTo>
                    <a:pt x="476" y="496"/>
                    <a:pt x="476" y="496"/>
                    <a:pt x="476" y="496"/>
                  </a:cubicBezTo>
                  <a:cubicBezTo>
                    <a:pt x="474" y="499"/>
                    <a:pt x="473" y="504"/>
                    <a:pt x="473" y="509"/>
                  </a:cubicBezTo>
                  <a:lnTo>
                    <a:pt x="470" y="508"/>
                  </a:lnTo>
                  <a:close/>
                  <a:moveTo>
                    <a:pt x="83" y="492"/>
                  </a:moveTo>
                  <a:cubicBezTo>
                    <a:pt x="83" y="489"/>
                    <a:pt x="83" y="489"/>
                    <a:pt x="83" y="489"/>
                  </a:cubicBezTo>
                  <a:cubicBezTo>
                    <a:pt x="88" y="490"/>
                    <a:pt x="93" y="490"/>
                    <a:pt x="98" y="490"/>
                  </a:cubicBezTo>
                  <a:cubicBezTo>
                    <a:pt x="97" y="493"/>
                    <a:pt x="97" y="493"/>
                    <a:pt x="97" y="493"/>
                  </a:cubicBezTo>
                  <a:cubicBezTo>
                    <a:pt x="93" y="493"/>
                    <a:pt x="88" y="493"/>
                    <a:pt x="83" y="492"/>
                  </a:cubicBezTo>
                  <a:close/>
                  <a:moveTo>
                    <a:pt x="488" y="490"/>
                  </a:moveTo>
                  <a:cubicBezTo>
                    <a:pt x="493" y="490"/>
                    <a:pt x="499" y="490"/>
                    <a:pt x="502" y="488"/>
                  </a:cubicBezTo>
                  <a:cubicBezTo>
                    <a:pt x="503" y="491"/>
                    <a:pt x="503" y="491"/>
                    <a:pt x="503" y="491"/>
                  </a:cubicBezTo>
                  <a:cubicBezTo>
                    <a:pt x="499" y="493"/>
                    <a:pt x="493" y="493"/>
                    <a:pt x="489" y="493"/>
                  </a:cubicBezTo>
                  <a:lnTo>
                    <a:pt x="488" y="490"/>
                  </a:lnTo>
                  <a:close/>
                  <a:moveTo>
                    <a:pt x="71" y="477"/>
                  </a:moveTo>
                  <a:cubicBezTo>
                    <a:pt x="71" y="474"/>
                    <a:pt x="72" y="471"/>
                    <a:pt x="72" y="468"/>
                  </a:cubicBezTo>
                  <a:cubicBezTo>
                    <a:pt x="75" y="468"/>
                    <a:pt x="75" y="468"/>
                    <a:pt x="75" y="468"/>
                  </a:cubicBezTo>
                  <a:cubicBezTo>
                    <a:pt x="75" y="471"/>
                    <a:pt x="74" y="474"/>
                    <a:pt x="74" y="477"/>
                  </a:cubicBezTo>
                  <a:cubicBezTo>
                    <a:pt x="74" y="479"/>
                    <a:pt x="74" y="481"/>
                    <a:pt x="75" y="482"/>
                  </a:cubicBezTo>
                  <a:cubicBezTo>
                    <a:pt x="72" y="483"/>
                    <a:pt x="72" y="483"/>
                    <a:pt x="72" y="483"/>
                  </a:cubicBezTo>
                  <a:cubicBezTo>
                    <a:pt x="72" y="481"/>
                    <a:pt x="71" y="479"/>
                    <a:pt x="71" y="477"/>
                  </a:cubicBezTo>
                  <a:close/>
                  <a:moveTo>
                    <a:pt x="507" y="478"/>
                  </a:moveTo>
                  <a:cubicBezTo>
                    <a:pt x="507" y="477"/>
                    <a:pt x="507" y="477"/>
                    <a:pt x="507" y="477"/>
                  </a:cubicBezTo>
                  <a:cubicBezTo>
                    <a:pt x="507" y="474"/>
                    <a:pt x="506" y="470"/>
                    <a:pt x="506" y="467"/>
                  </a:cubicBezTo>
                  <a:cubicBezTo>
                    <a:pt x="506" y="466"/>
                    <a:pt x="506" y="465"/>
                    <a:pt x="507" y="464"/>
                  </a:cubicBezTo>
                  <a:cubicBezTo>
                    <a:pt x="509" y="464"/>
                    <a:pt x="509" y="464"/>
                    <a:pt x="509" y="464"/>
                  </a:cubicBezTo>
                  <a:cubicBezTo>
                    <a:pt x="509" y="465"/>
                    <a:pt x="509" y="466"/>
                    <a:pt x="509" y="467"/>
                  </a:cubicBezTo>
                  <a:cubicBezTo>
                    <a:pt x="509" y="470"/>
                    <a:pt x="510" y="474"/>
                    <a:pt x="510" y="477"/>
                  </a:cubicBezTo>
                  <a:cubicBezTo>
                    <a:pt x="510" y="478"/>
                    <a:pt x="510" y="478"/>
                    <a:pt x="510" y="478"/>
                  </a:cubicBezTo>
                  <a:lnTo>
                    <a:pt x="507" y="478"/>
                  </a:lnTo>
                  <a:close/>
                  <a:moveTo>
                    <a:pt x="56" y="452"/>
                  </a:moveTo>
                  <a:cubicBezTo>
                    <a:pt x="56" y="450"/>
                    <a:pt x="56" y="450"/>
                    <a:pt x="56" y="450"/>
                  </a:cubicBezTo>
                  <a:cubicBezTo>
                    <a:pt x="61" y="451"/>
                    <a:pt x="66" y="452"/>
                    <a:pt x="70" y="454"/>
                  </a:cubicBezTo>
                  <a:cubicBezTo>
                    <a:pt x="68" y="457"/>
                    <a:pt x="68" y="457"/>
                    <a:pt x="68" y="457"/>
                  </a:cubicBezTo>
                  <a:cubicBezTo>
                    <a:pt x="66" y="455"/>
                    <a:pt x="61" y="453"/>
                    <a:pt x="56" y="452"/>
                  </a:cubicBezTo>
                  <a:close/>
                  <a:moveTo>
                    <a:pt x="516" y="452"/>
                  </a:moveTo>
                  <a:cubicBezTo>
                    <a:pt x="520" y="450"/>
                    <a:pt x="525" y="450"/>
                    <a:pt x="529" y="448"/>
                  </a:cubicBezTo>
                  <a:cubicBezTo>
                    <a:pt x="530" y="451"/>
                    <a:pt x="530" y="451"/>
                    <a:pt x="530" y="451"/>
                  </a:cubicBezTo>
                  <a:cubicBezTo>
                    <a:pt x="526" y="452"/>
                    <a:pt x="520" y="453"/>
                    <a:pt x="517" y="455"/>
                  </a:cubicBezTo>
                  <a:lnTo>
                    <a:pt x="516" y="452"/>
                  </a:lnTo>
                  <a:close/>
                  <a:moveTo>
                    <a:pt x="42" y="445"/>
                  </a:moveTo>
                  <a:cubicBezTo>
                    <a:pt x="41" y="444"/>
                    <a:pt x="40" y="441"/>
                    <a:pt x="40" y="439"/>
                  </a:cubicBezTo>
                  <a:cubicBezTo>
                    <a:pt x="40" y="437"/>
                    <a:pt x="41" y="434"/>
                    <a:pt x="42" y="431"/>
                  </a:cubicBezTo>
                  <a:cubicBezTo>
                    <a:pt x="44" y="432"/>
                    <a:pt x="44" y="432"/>
                    <a:pt x="44" y="432"/>
                  </a:cubicBezTo>
                  <a:cubicBezTo>
                    <a:pt x="44" y="434"/>
                    <a:pt x="43" y="437"/>
                    <a:pt x="43" y="439"/>
                  </a:cubicBezTo>
                  <a:cubicBezTo>
                    <a:pt x="43" y="441"/>
                    <a:pt x="44" y="443"/>
                    <a:pt x="44" y="444"/>
                  </a:cubicBezTo>
                  <a:cubicBezTo>
                    <a:pt x="45" y="444"/>
                    <a:pt x="45" y="444"/>
                    <a:pt x="45" y="444"/>
                  </a:cubicBezTo>
                  <a:cubicBezTo>
                    <a:pt x="45" y="444"/>
                    <a:pt x="45" y="444"/>
                    <a:pt x="45" y="444"/>
                  </a:cubicBezTo>
                  <a:cubicBezTo>
                    <a:pt x="42" y="446"/>
                    <a:pt x="42" y="446"/>
                    <a:pt x="42" y="446"/>
                  </a:cubicBezTo>
                  <a:lnTo>
                    <a:pt x="42" y="445"/>
                  </a:lnTo>
                  <a:close/>
                  <a:moveTo>
                    <a:pt x="538" y="441"/>
                  </a:moveTo>
                  <a:cubicBezTo>
                    <a:pt x="538" y="440"/>
                    <a:pt x="538" y="440"/>
                    <a:pt x="538" y="439"/>
                  </a:cubicBezTo>
                  <a:cubicBezTo>
                    <a:pt x="538" y="436"/>
                    <a:pt x="537" y="431"/>
                    <a:pt x="536" y="427"/>
                  </a:cubicBezTo>
                  <a:cubicBezTo>
                    <a:pt x="538" y="426"/>
                    <a:pt x="538" y="426"/>
                    <a:pt x="538" y="426"/>
                  </a:cubicBezTo>
                  <a:cubicBezTo>
                    <a:pt x="539" y="431"/>
                    <a:pt x="541" y="435"/>
                    <a:pt x="541" y="439"/>
                  </a:cubicBezTo>
                  <a:cubicBezTo>
                    <a:pt x="541" y="440"/>
                    <a:pt x="541" y="440"/>
                    <a:pt x="541" y="441"/>
                  </a:cubicBezTo>
                  <a:lnTo>
                    <a:pt x="538" y="441"/>
                  </a:lnTo>
                  <a:close/>
                  <a:moveTo>
                    <a:pt x="43" y="415"/>
                  </a:moveTo>
                  <a:cubicBezTo>
                    <a:pt x="42" y="412"/>
                    <a:pt x="39" y="411"/>
                    <a:pt x="36" y="409"/>
                  </a:cubicBezTo>
                  <a:cubicBezTo>
                    <a:pt x="37" y="406"/>
                    <a:pt x="37" y="406"/>
                    <a:pt x="37" y="406"/>
                  </a:cubicBezTo>
                  <a:cubicBezTo>
                    <a:pt x="40" y="408"/>
                    <a:pt x="44" y="410"/>
                    <a:pt x="45" y="413"/>
                  </a:cubicBezTo>
                  <a:cubicBezTo>
                    <a:pt x="46" y="415"/>
                    <a:pt x="46" y="416"/>
                    <a:pt x="47" y="417"/>
                  </a:cubicBezTo>
                  <a:cubicBezTo>
                    <a:pt x="44" y="418"/>
                    <a:pt x="44" y="418"/>
                    <a:pt x="44" y="418"/>
                  </a:cubicBezTo>
                  <a:cubicBezTo>
                    <a:pt x="44" y="417"/>
                    <a:pt x="43" y="416"/>
                    <a:pt x="43" y="415"/>
                  </a:cubicBezTo>
                  <a:close/>
                  <a:moveTo>
                    <a:pt x="536" y="412"/>
                  </a:moveTo>
                  <a:cubicBezTo>
                    <a:pt x="539" y="409"/>
                    <a:pt x="544" y="407"/>
                    <a:pt x="549" y="404"/>
                  </a:cubicBezTo>
                  <a:cubicBezTo>
                    <a:pt x="550" y="407"/>
                    <a:pt x="550" y="407"/>
                    <a:pt x="550" y="407"/>
                  </a:cubicBezTo>
                  <a:cubicBezTo>
                    <a:pt x="545" y="409"/>
                    <a:pt x="540" y="411"/>
                    <a:pt x="539" y="414"/>
                  </a:cubicBezTo>
                  <a:lnTo>
                    <a:pt x="536" y="412"/>
                  </a:lnTo>
                  <a:close/>
                  <a:moveTo>
                    <a:pt x="18" y="397"/>
                  </a:moveTo>
                  <a:cubicBezTo>
                    <a:pt x="17" y="396"/>
                    <a:pt x="17" y="395"/>
                    <a:pt x="17" y="394"/>
                  </a:cubicBezTo>
                  <a:cubicBezTo>
                    <a:pt x="17" y="392"/>
                    <a:pt x="18" y="390"/>
                    <a:pt x="18" y="389"/>
                  </a:cubicBezTo>
                  <a:cubicBezTo>
                    <a:pt x="21" y="390"/>
                    <a:pt x="21" y="390"/>
                    <a:pt x="21" y="390"/>
                  </a:cubicBezTo>
                  <a:cubicBezTo>
                    <a:pt x="20" y="391"/>
                    <a:pt x="20" y="392"/>
                    <a:pt x="20" y="394"/>
                  </a:cubicBezTo>
                  <a:cubicBezTo>
                    <a:pt x="20" y="394"/>
                    <a:pt x="20" y="395"/>
                    <a:pt x="20" y="396"/>
                  </a:cubicBezTo>
                  <a:cubicBezTo>
                    <a:pt x="21" y="398"/>
                    <a:pt x="22" y="399"/>
                    <a:pt x="24" y="400"/>
                  </a:cubicBezTo>
                  <a:cubicBezTo>
                    <a:pt x="23" y="403"/>
                    <a:pt x="23" y="403"/>
                    <a:pt x="23" y="403"/>
                  </a:cubicBezTo>
                  <a:cubicBezTo>
                    <a:pt x="21" y="401"/>
                    <a:pt x="19" y="399"/>
                    <a:pt x="18" y="397"/>
                  </a:cubicBezTo>
                  <a:close/>
                  <a:moveTo>
                    <a:pt x="560" y="397"/>
                  </a:moveTo>
                  <a:cubicBezTo>
                    <a:pt x="560" y="397"/>
                    <a:pt x="560" y="397"/>
                    <a:pt x="561" y="396"/>
                  </a:cubicBezTo>
                  <a:cubicBezTo>
                    <a:pt x="561" y="395"/>
                    <a:pt x="561" y="394"/>
                    <a:pt x="561" y="394"/>
                  </a:cubicBezTo>
                  <a:cubicBezTo>
                    <a:pt x="561" y="391"/>
                    <a:pt x="560" y="388"/>
                    <a:pt x="559" y="385"/>
                  </a:cubicBezTo>
                  <a:cubicBezTo>
                    <a:pt x="561" y="384"/>
                    <a:pt x="561" y="384"/>
                    <a:pt x="561" y="384"/>
                  </a:cubicBezTo>
                  <a:cubicBezTo>
                    <a:pt x="563" y="387"/>
                    <a:pt x="564" y="391"/>
                    <a:pt x="564" y="394"/>
                  </a:cubicBezTo>
                  <a:cubicBezTo>
                    <a:pt x="564" y="395"/>
                    <a:pt x="564" y="396"/>
                    <a:pt x="563" y="397"/>
                  </a:cubicBezTo>
                  <a:cubicBezTo>
                    <a:pt x="563" y="398"/>
                    <a:pt x="563" y="398"/>
                    <a:pt x="562" y="399"/>
                  </a:cubicBezTo>
                  <a:lnTo>
                    <a:pt x="560" y="397"/>
                  </a:lnTo>
                  <a:close/>
                  <a:moveTo>
                    <a:pt x="23" y="376"/>
                  </a:moveTo>
                  <a:cubicBezTo>
                    <a:pt x="24" y="373"/>
                    <a:pt x="25" y="371"/>
                    <a:pt x="25" y="369"/>
                  </a:cubicBezTo>
                  <a:cubicBezTo>
                    <a:pt x="25" y="368"/>
                    <a:pt x="25" y="368"/>
                    <a:pt x="25" y="367"/>
                  </a:cubicBezTo>
                  <a:cubicBezTo>
                    <a:pt x="24" y="366"/>
                    <a:pt x="24" y="365"/>
                    <a:pt x="23" y="364"/>
                  </a:cubicBezTo>
                  <a:cubicBezTo>
                    <a:pt x="25" y="362"/>
                    <a:pt x="25" y="362"/>
                    <a:pt x="25" y="362"/>
                  </a:cubicBezTo>
                  <a:cubicBezTo>
                    <a:pt x="26" y="363"/>
                    <a:pt x="27" y="365"/>
                    <a:pt x="27" y="366"/>
                  </a:cubicBezTo>
                  <a:cubicBezTo>
                    <a:pt x="27" y="367"/>
                    <a:pt x="28" y="368"/>
                    <a:pt x="28" y="369"/>
                  </a:cubicBezTo>
                  <a:cubicBezTo>
                    <a:pt x="28" y="372"/>
                    <a:pt x="27" y="374"/>
                    <a:pt x="26" y="377"/>
                  </a:cubicBezTo>
                  <a:lnTo>
                    <a:pt x="23" y="376"/>
                  </a:lnTo>
                  <a:close/>
                  <a:moveTo>
                    <a:pt x="553" y="369"/>
                  </a:moveTo>
                  <a:cubicBezTo>
                    <a:pt x="553" y="368"/>
                    <a:pt x="554" y="367"/>
                    <a:pt x="554" y="366"/>
                  </a:cubicBezTo>
                  <a:cubicBezTo>
                    <a:pt x="555" y="363"/>
                    <a:pt x="557" y="361"/>
                    <a:pt x="560" y="359"/>
                  </a:cubicBezTo>
                  <a:cubicBezTo>
                    <a:pt x="562" y="361"/>
                    <a:pt x="562" y="361"/>
                    <a:pt x="562" y="361"/>
                  </a:cubicBezTo>
                  <a:cubicBezTo>
                    <a:pt x="559" y="363"/>
                    <a:pt x="557" y="365"/>
                    <a:pt x="557" y="367"/>
                  </a:cubicBezTo>
                  <a:cubicBezTo>
                    <a:pt x="556" y="368"/>
                    <a:pt x="556" y="368"/>
                    <a:pt x="556" y="369"/>
                  </a:cubicBezTo>
                  <a:cubicBezTo>
                    <a:pt x="556" y="370"/>
                    <a:pt x="556" y="371"/>
                    <a:pt x="556" y="371"/>
                  </a:cubicBezTo>
                  <a:cubicBezTo>
                    <a:pt x="554" y="372"/>
                    <a:pt x="554" y="372"/>
                    <a:pt x="554" y="372"/>
                  </a:cubicBezTo>
                  <a:cubicBezTo>
                    <a:pt x="554" y="371"/>
                    <a:pt x="553" y="370"/>
                    <a:pt x="553" y="369"/>
                  </a:cubicBezTo>
                  <a:close/>
                  <a:moveTo>
                    <a:pt x="3" y="345"/>
                  </a:moveTo>
                  <a:cubicBezTo>
                    <a:pt x="3" y="345"/>
                    <a:pt x="3" y="344"/>
                    <a:pt x="3" y="344"/>
                  </a:cubicBezTo>
                  <a:cubicBezTo>
                    <a:pt x="6" y="344"/>
                    <a:pt x="6" y="344"/>
                    <a:pt x="6" y="344"/>
                  </a:cubicBezTo>
                  <a:cubicBezTo>
                    <a:pt x="6" y="344"/>
                    <a:pt x="6" y="344"/>
                    <a:pt x="6" y="345"/>
                  </a:cubicBezTo>
                  <a:cubicBezTo>
                    <a:pt x="6" y="348"/>
                    <a:pt x="9" y="350"/>
                    <a:pt x="13" y="353"/>
                  </a:cubicBezTo>
                  <a:cubicBezTo>
                    <a:pt x="12" y="355"/>
                    <a:pt x="12" y="355"/>
                    <a:pt x="12" y="355"/>
                  </a:cubicBezTo>
                  <a:cubicBezTo>
                    <a:pt x="8" y="353"/>
                    <a:pt x="4" y="350"/>
                    <a:pt x="3" y="345"/>
                  </a:cubicBezTo>
                  <a:close/>
                  <a:moveTo>
                    <a:pt x="571" y="350"/>
                  </a:moveTo>
                  <a:cubicBezTo>
                    <a:pt x="573" y="348"/>
                    <a:pt x="575" y="347"/>
                    <a:pt x="575" y="345"/>
                  </a:cubicBezTo>
                  <a:cubicBezTo>
                    <a:pt x="575" y="344"/>
                    <a:pt x="575" y="344"/>
                    <a:pt x="575" y="344"/>
                  </a:cubicBezTo>
                  <a:cubicBezTo>
                    <a:pt x="575" y="342"/>
                    <a:pt x="575" y="341"/>
                    <a:pt x="574" y="340"/>
                  </a:cubicBezTo>
                  <a:cubicBezTo>
                    <a:pt x="577" y="338"/>
                    <a:pt x="577" y="338"/>
                    <a:pt x="577" y="338"/>
                  </a:cubicBezTo>
                  <a:cubicBezTo>
                    <a:pt x="578" y="340"/>
                    <a:pt x="578" y="342"/>
                    <a:pt x="578" y="344"/>
                  </a:cubicBezTo>
                  <a:cubicBezTo>
                    <a:pt x="578" y="344"/>
                    <a:pt x="578" y="345"/>
                    <a:pt x="578" y="345"/>
                  </a:cubicBezTo>
                  <a:cubicBezTo>
                    <a:pt x="577" y="348"/>
                    <a:pt x="575" y="350"/>
                    <a:pt x="573" y="352"/>
                  </a:cubicBezTo>
                  <a:lnTo>
                    <a:pt x="571" y="350"/>
                  </a:lnTo>
                  <a:close/>
                  <a:moveTo>
                    <a:pt x="9" y="330"/>
                  </a:moveTo>
                  <a:cubicBezTo>
                    <a:pt x="12" y="326"/>
                    <a:pt x="15" y="322"/>
                    <a:pt x="15" y="318"/>
                  </a:cubicBezTo>
                  <a:cubicBezTo>
                    <a:pt x="18" y="319"/>
                    <a:pt x="18" y="319"/>
                    <a:pt x="18" y="319"/>
                  </a:cubicBezTo>
                  <a:cubicBezTo>
                    <a:pt x="17" y="323"/>
                    <a:pt x="14" y="328"/>
                    <a:pt x="11" y="332"/>
                  </a:cubicBezTo>
                  <a:lnTo>
                    <a:pt x="9" y="330"/>
                  </a:lnTo>
                  <a:close/>
                  <a:moveTo>
                    <a:pt x="563" y="318"/>
                  </a:moveTo>
                  <a:cubicBezTo>
                    <a:pt x="563" y="317"/>
                    <a:pt x="563" y="317"/>
                    <a:pt x="563" y="317"/>
                  </a:cubicBezTo>
                  <a:cubicBezTo>
                    <a:pt x="563" y="316"/>
                    <a:pt x="563" y="314"/>
                    <a:pt x="564" y="313"/>
                  </a:cubicBezTo>
                  <a:cubicBezTo>
                    <a:pt x="567" y="315"/>
                    <a:pt x="567" y="315"/>
                    <a:pt x="567" y="315"/>
                  </a:cubicBezTo>
                  <a:cubicBezTo>
                    <a:pt x="566" y="315"/>
                    <a:pt x="566" y="316"/>
                    <a:pt x="566" y="317"/>
                  </a:cubicBezTo>
                  <a:cubicBezTo>
                    <a:pt x="566" y="318"/>
                    <a:pt x="566" y="318"/>
                    <a:pt x="566" y="318"/>
                  </a:cubicBezTo>
                  <a:cubicBezTo>
                    <a:pt x="566" y="320"/>
                    <a:pt x="567" y="323"/>
                    <a:pt x="569" y="326"/>
                  </a:cubicBezTo>
                  <a:cubicBezTo>
                    <a:pt x="567" y="328"/>
                    <a:pt x="567" y="328"/>
                    <a:pt x="567" y="328"/>
                  </a:cubicBezTo>
                  <a:cubicBezTo>
                    <a:pt x="565" y="324"/>
                    <a:pt x="563" y="321"/>
                    <a:pt x="563" y="318"/>
                  </a:cubicBezTo>
                  <a:close/>
                  <a:moveTo>
                    <a:pt x="0" y="297"/>
                  </a:moveTo>
                  <a:cubicBezTo>
                    <a:pt x="2" y="295"/>
                    <a:pt x="2" y="295"/>
                    <a:pt x="2" y="295"/>
                  </a:cubicBezTo>
                  <a:cubicBezTo>
                    <a:pt x="4" y="299"/>
                    <a:pt x="8" y="302"/>
                    <a:pt x="11" y="306"/>
                  </a:cubicBezTo>
                  <a:cubicBezTo>
                    <a:pt x="9" y="308"/>
                    <a:pt x="9" y="308"/>
                    <a:pt x="9" y="308"/>
                  </a:cubicBezTo>
                  <a:cubicBezTo>
                    <a:pt x="6" y="304"/>
                    <a:pt x="2" y="301"/>
                    <a:pt x="0" y="297"/>
                  </a:cubicBezTo>
                  <a:close/>
                  <a:moveTo>
                    <a:pt x="573" y="302"/>
                  </a:moveTo>
                  <a:cubicBezTo>
                    <a:pt x="577" y="298"/>
                    <a:pt x="580" y="295"/>
                    <a:pt x="580" y="291"/>
                  </a:cubicBezTo>
                  <a:cubicBezTo>
                    <a:pt x="580" y="289"/>
                    <a:pt x="579" y="287"/>
                    <a:pt x="576" y="284"/>
                  </a:cubicBezTo>
                  <a:cubicBezTo>
                    <a:pt x="578" y="282"/>
                    <a:pt x="578" y="282"/>
                    <a:pt x="578" y="282"/>
                  </a:cubicBezTo>
                  <a:cubicBezTo>
                    <a:pt x="581" y="285"/>
                    <a:pt x="583" y="288"/>
                    <a:pt x="583" y="291"/>
                  </a:cubicBezTo>
                  <a:cubicBezTo>
                    <a:pt x="583" y="296"/>
                    <a:pt x="579" y="300"/>
                    <a:pt x="575" y="304"/>
                  </a:cubicBezTo>
                  <a:lnTo>
                    <a:pt x="573" y="302"/>
                  </a:lnTo>
                  <a:close/>
                  <a:moveTo>
                    <a:pt x="2" y="282"/>
                  </a:moveTo>
                  <a:cubicBezTo>
                    <a:pt x="6" y="279"/>
                    <a:pt x="9" y="275"/>
                    <a:pt x="12" y="272"/>
                  </a:cubicBezTo>
                  <a:cubicBezTo>
                    <a:pt x="14" y="274"/>
                    <a:pt x="14" y="274"/>
                    <a:pt x="14" y="274"/>
                  </a:cubicBezTo>
                  <a:cubicBezTo>
                    <a:pt x="11" y="277"/>
                    <a:pt x="7" y="281"/>
                    <a:pt x="5" y="284"/>
                  </a:cubicBezTo>
                  <a:lnTo>
                    <a:pt x="2" y="282"/>
                  </a:lnTo>
                  <a:close/>
                  <a:moveTo>
                    <a:pt x="563" y="266"/>
                  </a:moveTo>
                  <a:cubicBezTo>
                    <a:pt x="563" y="265"/>
                    <a:pt x="563" y="265"/>
                    <a:pt x="563" y="265"/>
                  </a:cubicBezTo>
                  <a:cubicBezTo>
                    <a:pt x="563" y="263"/>
                    <a:pt x="564" y="261"/>
                    <a:pt x="565" y="259"/>
                  </a:cubicBezTo>
                  <a:cubicBezTo>
                    <a:pt x="567" y="260"/>
                    <a:pt x="567" y="260"/>
                    <a:pt x="567" y="260"/>
                  </a:cubicBezTo>
                  <a:cubicBezTo>
                    <a:pt x="566" y="262"/>
                    <a:pt x="566" y="264"/>
                    <a:pt x="566" y="265"/>
                  </a:cubicBezTo>
                  <a:cubicBezTo>
                    <a:pt x="566" y="266"/>
                    <a:pt x="566" y="266"/>
                    <a:pt x="566" y="266"/>
                  </a:cubicBezTo>
                  <a:cubicBezTo>
                    <a:pt x="566" y="268"/>
                    <a:pt x="567" y="270"/>
                    <a:pt x="569" y="272"/>
                  </a:cubicBezTo>
                  <a:cubicBezTo>
                    <a:pt x="567" y="274"/>
                    <a:pt x="567" y="274"/>
                    <a:pt x="567" y="274"/>
                  </a:cubicBezTo>
                  <a:cubicBezTo>
                    <a:pt x="565" y="271"/>
                    <a:pt x="563" y="269"/>
                    <a:pt x="563" y="266"/>
                  </a:cubicBezTo>
                  <a:close/>
                  <a:moveTo>
                    <a:pt x="6" y="249"/>
                  </a:moveTo>
                  <a:cubicBezTo>
                    <a:pt x="9" y="247"/>
                    <a:pt x="9" y="247"/>
                    <a:pt x="9" y="247"/>
                  </a:cubicBezTo>
                  <a:cubicBezTo>
                    <a:pt x="11" y="251"/>
                    <a:pt x="15" y="255"/>
                    <a:pt x="16" y="259"/>
                  </a:cubicBezTo>
                  <a:cubicBezTo>
                    <a:pt x="14" y="261"/>
                    <a:pt x="14" y="261"/>
                    <a:pt x="14" y="261"/>
                  </a:cubicBezTo>
                  <a:cubicBezTo>
                    <a:pt x="12" y="257"/>
                    <a:pt x="9" y="253"/>
                    <a:pt x="6" y="249"/>
                  </a:cubicBezTo>
                  <a:close/>
                  <a:moveTo>
                    <a:pt x="572" y="247"/>
                  </a:moveTo>
                  <a:cubicBezTo>
                    <a:pt x="574" y="244"/>
                    <a:pt x="575" y="242"/>
                    <a:pt x="575" y="239"/>
                  </a:cubicBezTo>
                  <a:cubicBezTo>
                    <a:pt x="575" y="239"/>
                    <a:pt x="575" y="239"/>
                    <a:pt x="575" y="238"/>
                  </a:cubicBezTo>
                  <a:cubicBezTo>
                    <a:pt x="575" y="237"/>
                    <a:pt x="575" y="236"/>
                    <a:pt x="574" y="236"/>
                  </a:cubicBezTo>
                  <a:cubicBezTo>
                    <a:pt x="576" y="234"/>
                    <a:pt x="576" y="234"/>
                    <a:pt x="576" y="234"/>
                  </a:cubicBezTo>
                  <a:cubicBezTo>
                    <a:pt x="577" y="235"/>
                    <a:pt x="578" y="236"/>
                    <a:pt x="578" y="238"/>
                  </a:cubicBezTo>
                  <a:cubicBezTo>
                    <a:pt x="578" y="238"/>
                    <a:pt x="578" y="239"/>
                    <a:pt x="578" y="239"/>
                  </a:cubicBezTo>
                  <a:cubicBezTo>
                    <a:pt x="578" y="243"/>
                    <a:pt x="576" y="246"/>
                    <a:pt x="575" y="249"/>
                  </a:cubicBezTo>
                  <a:lnTo>
                    <a:pt x="572" y="247"/>
                  </a:lnTo>
                  <a:close/>
                  <a:moveTo>
                    <a:pt x="5" y="234"/>
                  </a:moveTo>
                  <a:cubicBezTo>
                    <a:pt x="7" y="230"/>
                    <a:pt x="11" y="228"/>
                    <a:pt x="16" y="225"/>
                  </a:cubicBezTo>
                  <a:cubicBezTo>
                    <a:pt x="17" y="227"/>
                    <a:pt x="17" y="227"/>
                    <a:pt x="17" y="227"/>
                  </a:cubicBezTo>
                  <a:cubicBezTo>
                    <a:pt x="13" y="230"/>
                    <a:pt x="9" y="233"/>
                    <a:pt x="7" y="236"/>
                  </a:cubicBezTo>
                  <a:lnTo>
                    <a:pt x="5" y="234"/>
                  </a:lnTo>
                  <a:close/>
                  <a:moveTo>
                    <a:pt x="554" y="217"/>
                  </a:moveTo>
                  <a:cubicBezTo>
                    <a:pt x="554" y="216"/>
                    <a:pt x="554" y="216"/>
                    <a:pt x="554" y="216"/>
                  </a:cubicBezTo>
                  <a:cubicBezTo>
                    <a:pt x="556" y="215"/>
                    <a:pt x="556" y="215"/>
                    <a:pt x="556" y="215"/>
                  </a:cubicBezTo>
                  <a:cubicBezTo>
                    <a:pt x="557" y="216"/>
                    <a:pt x="557" y="216"/>
                    <a:pt x="557" y="216"/>
                  </a:cubicBezTo>
                  <a:cubicBezTo>
                    <a:pt x="557" y="219"/>
                    <a:pt x="561" y="222"/>
                    <a:pt x="565" y="225"/>
                  </a:cubicBezTo>
                  <a:cubicBezTo>
                    <a:pt x="564" y="227"/>
                    <a:pt x="564" y="227"/>
                    <a:pt x="564" y="227"/>
                  </a:cubicBezTo>
                  <a:cubicBezTo>
                    <a:pt x="559" y="224"/>
                    <a:pt x="555" y="221"/>
                    <a:pt x="554" y="217"/>
                  </a:cubicBezTo>
                  <a:close/>
                  <a:moveTo>
                    <a:pt x="27" y="216"/>
                  </a:moveTo>
                  <a:cubicBezTo>
                    <a:pt x="25" y="216"/>
                    <a:pt x="25" y="216"/>
                    <a:pt x="25" y="216"/>
                  </a:cubicBezTo>
                  <a:cubicBezTo>
                    <a:pt x="25" y="215"/>
                    <a:pt x="25" y="214"/>
                    <a:pt x="25" y="214"/>
                  </a:cubicBezTo>
                  <a:cubicBezTo>
                    <a:pt x="25" y="211"/>
                    <a:pt x="23" y="207"/>
                    <a:pt x="22" y="203"/>
                  </a:cubicBezTo>
                  <a:cubicBezTo>
                    <a:pt x="24" y="202"/>
                    <a:pt x="24" y="202"/>
                    <a:pt x="24" y="202"/>
                  </a:cubicBezTo>
                  <a:cubicBezTo>
                    <a:pt x="26" y="206"/>
                    <a:pt x="28" y="210"/>
                    <a:pt x="28" y="214"/>
                  </a:cubicBezTo>
                  <a:cubicBezTo>
                    <a:pt x="28" y="215"/>
                    <a:pt x="28" y="215"/>
                    <a:pt x="27" y="216"/>
                  </a:cubicBezTo>
                  <a:close/>
                  <a:moveTo>
                    <a:pt x="557" y="202"/>
                  </a:moveTo>
                  <a:cubicBezTo>
                    <a:pt x="559" y="197"/>
                    <a:pt x="561" y="193"/>
                    <a:pt x="561" y="189"/>
                  </a:cubicBezTo>
                  <a:cubicBezTo>
                    <a:pt x="561" y="189"/>
                    <a:pt x="561" y="189"/>
                    <a:pt x="561" y="189"/>
                  </a:cubicBezTo>
                  <a:cubicBezTo>
                    <a:pt x="564" y="189"/>
                    <a:pt x="564" y="189"/>
                    <a:pt x="564" y="189"/>
                  </a:cubicBezTo>
                  <a:cubicBezTo>
                    <a:pt x="564" y="189"/>
                    <a:pt x="564" y="189"/>
                    <a:pt x="564" y="189"/>
                  </a:cubicBezTo>
                  <a:cubicBezTo>
                    <a:pt x="564" y="194"/>
                    <a:pt x="562" y="198"/>
                    <a:pt x="560" y="203"/>
                  </a:cubicBezTo>
                  <a:lnTo>
                    <a:pt x="557" y="202"/>
                  </a:lnTo>
                  <a:close/>
                  <a:moveTo>
                    <a:pt x="20" y="189"/>
                  </a:moveTo>
                  <a:cubicBezTo>
                    <a:pt x="17" y="189"/>
                    <a:pt x="17" y="189"/>
                    <a:pt x="17" y="189"/>
                  </a:cubicBezTo>
                  <a:cubicBezTo>
                    <a:pt x="17" y="188"/>
                    <a:pt x="17" y="187"/>
                    <a:pt x="18" y="186"/>
                  </a:cubicBezTo>
                  <a:cubicBezTo>
                    <a:pt x="19" y="182"/>
                    <a:pt x="23" y="180"/>
                    <a:pt x="27" y="178"/>
                  </a:cubicBezTo>
                  <a:cubicBezTo>
                    <a:pt x="28" y="180"/>
                    <a:pt x="28" y="180"/>
                    <a:pt x="28" y="180"/>
                  </a:cubicBezTo>
                  <a:cubicBezTo>
                    <a:pt x="24" y="182"/>
                    <a:pt x="21" y="184"/>
                    <a:pt x="20" y="187"/>
                  </a:cubicBezTo>
                  <a:cubicBezTo>
                    <a:pt x="20" y="188"/>
                    <a:pt x="20" y="188"/>
                    <a:pt x="20" y="189"/>
                  </a:cubicBezTo>
                  <a:close/>
                  <a:moveTo>
                    <a:pt x="540" y="174"/>
                  </a:moveTo>
                  <a:cubicBezTo>
                    <a:pt x="540" y="174"/>
                    <a:pt x="540" y="174"/>
                    <a:pt x="540" y="174"/>
                  </a:cubicBezTo>
                  <a:cubicBezTo>
                    <a:pt x="541" y="172"/>
                    <a:pt x="541" y="172"/>
                    <a:pt x="541" y="172"/>
                  </a:cubicBezTo>
                  <a:cubicBezTo>
                    <a:pt x="545" y="174"/>
                    <a:pt x="550" y="176"/>
                    <a:pt x="554" y="178"/>
                  </a:cubicBezTo>
                  <a:cubicBezTo>
                    <a:pt x="553" y="180"/>
                    <a:pt x="553" y="180"/>
                    <a:pt x="553" y="180"/>
                  </a:cubicBezTo>
                  <a:cubicBezTo>
                    <a:pt x="549" y="178"/>
                    <a:pt x="544" y="177"/>
                    <a:pt x="540" y="174"/>
                  </a:cubicBezTo>
                  <a:close/>
                  <a:moveTo>
                    <a:pt x="41" y="174"/>
                  </a:moveTo>
                  <a:cubicBezTo>
                    <a:pt x="41" y="174"/>
                    <a:pt x="41" y="174"/>
                    <a:pt x="41" y="174"/>
                  </a:cubicBezTo>
                  <a:moveTo>
                    <a:pt x="39" y="172"/>
                  </a:moveTo>
                  <a:cubicBezTo>
                    <a:pt x="41" y="171"/>
                    <a:pt x="42" y="169"/>
                    <a:pt x="43" y="168"/>
                  </a:cubicBezTo>
                  <a:cubicBezTo>
                    <a:pt x="44" y="167"/>
                    <a:pt x="44" y="166"/>
                    <a:pt x="44" y="164"/>
                  </a:cubicBezTo>
                  <a:cubicBezTo>
                    <a:pt x="44" y="163"/>
                    <a:pt x="44" y="162"/>
                    <a:pt x="44" y="161"/>
                  </a:cubicBezTo>
                  <a:cubicBezTo>
                    <a:pt x="46" y="161"/>
                    <a:pt x="46" y="161"/>
                    <a:pt x="46" y="161"/>
                  </a:cubicBezTo>
                  <a:cubicBezTo>
                    <a:pt x="46" y="162"/>
                    <a:pt x="47" y="163"/>
                    <a:pt x="47" y="164"/>
                  </a:cubicBezTo>
                  <a:cubicBezTo>
                    <a:pt x="47" y="166"/>
                    <a:pt x="46" y="168"/>
                    <a:pt x="45" y="169"/>
                  </a:cubicBezTo>
                  <a:cubicBezTo>
                    <a:pt x="45" y="171"/>
                    <a:pt x="43" y="173"/>
                    <a:pt x="41" y="174"/>
                  </a:cubicBezTo>
                  <a:lnTo>
                    <a:pt x="39" y="172"/>
                  </a:lnTo>
                  <a:close/>
                  <a:moveTo>
                    <a:pt x="535" y="160"/>
                  </a:moveTo>
                  <a:cubicBezTo>
                    <a:pt x="535" y="156"/>
                    <a:pt x="537" y="151"/>
                    <a:pt x="538" y="147"/>
                  </a:cubicBezTo>
                  <a:cubicBezTo>
                    <a:pt x="538" y="147"/>
                    <a:pt x="538" y="147"/>
                    <a:pt x="538" y="147"/>
                  </a:cubicBezTo>
                  <a:cubicBezTo>
                    <a:pt x="540" y="147"/>
                    <a:pt x="540" y="147"/>
                    <a:pt x="540" y="147"/>
                  </a:cubicBezTo>
                  <a:cubicBezTo>
                    <a:pt x="540" y="152"/>
                    <a:pt x="538" y="156"/>
                    <a:pt x="538" y="161"/>
                  </a:cubicBezTo>
                  <a:lnTo>
                    <a:pt x="535" y="160"/>
                  </a:lnTo>
                  <a:close/>
                  <a:moveTo>
                    <a:pt x="40" y="144"/>
                  </a:moveTo>
                  <a:cubicBezTo>
                    <a:pt x="40" y="141"/>
                    <a:pt x="41" y="139"/>
                    <a:pt x="42" y="138"/>
                  </a:cubicBezTo>
                  <a:cubicBezTo>
                    <a:pt x="43" y="136"/>
                    <a:pt x="45" y="135"/>
                    <a:pt x="46" y="134"/>
                  </a:cubicBezTo>
                  <a:cubicBezTo>
                    <a:pt x="48" y="136"/>
                    <a:pt x="48" y="136"/>
                    <a:pt x="48" y="136"/>
                  </a:cubicBezTo>
                  <a:cubicBezTo>
                    <a:pt x="46" y="137"/>
                    <a:pt x="45" y="138"/>
                    <a:pt x="44" y="139"/>
                  </a:cubicBezTo>
                  <a:cubicBezTo>
                    <a:pt x="44" y="140"/>
                    <a:pt x="43" y="142"/>
                    <a:pt x="43" y="144"/>
                  </a:cubicBezTo>
                  <a:cubicBezTo>
                    <a:pt x="43" y="145"/>
                    <a:pt x="43" y="146"/>
                    <a:pt x="44" y="147"/>
                  </a:cubicBezTo>
                  <a:cubicBezTo>
                    <a:pt x="41" y="147"/>
                    <a:pt x="41" y="147"/>
                    <a:pt x="41" y="147"/>
                  </a:cubicBezTo>
                  <a:cubicBezTo>
                    <a:pt x="41" y="146"/>
                    <a:pt x="40" y="145"/>
                    <a:pt x="40" y="144"/>
                  </a:cubicBezTo>
                  <a:close/>
                  <a:moveTo>
                    <a:pt x="520" y="132"/>
                  </a:moveTo>
                  <a:cubicBezTo>
                    <a:pt x="521" y="129"/>
                    <a:pt x="521" y="129"/>
                    <a:pt x="521" y="129"/>
                  </a:cubicBezTo>
                  <a:cubicBezTo>
                    <a:pt x="525" y="131"/>
                    <a:pt x="531" y="132"/>
                    <a:pt x="535" y="134"/>
                  </a:cubicBezTo>
                  <a:cubicBezTo>
                    <a:pt x="533" y="136"/>
                    <a:pt x="533" y="136"/>
                    <a:pt x="533" y="136"/>
                  </a:cubicBezTo>
                  <a:cubicBezTo>
                    <a:pt x="530" y="134"/>
                    <a:pt x="525" y="133"/>
                    <a:pt x="520" y="132"/>
                  </a:cubicBezTo>
                  <a:close/>
                  <a:moveTo>
                    <a:pt x="60" y="130"/>
                  </a:moveTo>
                  <a:cubicBezTo>
                    <a:pt x="65" y="128"/>
                    <a:pt x="68" y="127"/>
                    <a:pt x="70" y="125"/>
                  </a:cubicBezTo>
                  <a:cubicBezTo>
                    <a:pt x="70" y="124"/>
                    <a:pt x="71" y="124"/>
                    <a:pt x="71" y="123"/>
                  </a:cubicBezTo>
                  <a:cubicBezTo>
                    <a:pt x="73" y="124"/>
                    <a:pt x="73" y="124"/>
                    <a:pt x="73" y="124"/>
                  </a:cubicBezTo>
                  <a:cubicBezTo>
                    <a:pt x="73" y="125"/>
                    <a:pt x="73" y="126"/>
                    <a:pt x="72" y="127"/>
                  </a:cubicBezTo>
                  <a:cubicBezTo>
                    <a:pt x="70" y="130"/>
                    <a:pt x="65" y="131"/>
                    <a:pt x="61" y="132"/>
                  </a:cubicBezTo>
                  <a:lnTo>
                    <a:pt x="60" y="130"/>
                  </a:lnTo>
                  <a:close/>
                  <a:moveTo>
                    <a:pt x="506" y="116"/>
                  </a:moveTo>
                  <a:cubicBezTo>
                    <a:pt x="506" y="114"/>
                    <a:pt x="507" y="112"/>
                    <a:pt x="507" y="110"/>
                  </a:cubicBezTo>
                  <a:cubicBezTo>
                    <a:pt x="509" y="110"/>
                    <a:pt x="509" y="110"/>
                    <a:pt x="509" y="110"/>
                  </a:cubicBezTo>
                  <a:cubicBezTo>
                    <a:pt x="509" y="112"/>
                    <a:pt x="509" y="114"/>
                    <a:pt x="509" y="116"/>
                  </a:cubicBezTo>
                  <a:cubicBezTo>
                    <a:pt x="509" y="119"/>
                    <a:pt x="509" y="121"/>
                    <a:pt x="510" y="123"/>
                  </a:cubicBezTo>
                  <a:cubicBezTo>
                    <a:pt x="508" y="124"/>
                    <a:pt x="508" y="124"/>
                    <a:pt x="508" y="124"/>
                  </a:cubicBezTo>
                  <a:cubicBezTo>
                    <a:pt x="507" y="122"/>
                    <a:pt x="506" y="119"/>
                    <a:pt x="506" y="116"/>
                  </a:cubicBezTo>
                  <a:close/>
                  <a:moveTo>
                    <a:pt x="71" y="106"/>
                  </a:moveTo>
                  <a:cubicBezTo>
                    <a:pt x="71" y="102"/>
                    <a:pt x="72" y="98"/>
                    <a:pt x="74" y="95"/>
                  </a:cubicBezTo>
                  <a:cubicBezTo>
                    <a:pt x="76" y="97"/>
                    <a:pt x="76" y="97"/>
                    <a:pt x="76" y="97"/>
                  </a:cubicBezTo>
                  <a:cubicBezTo>
                    <a:pt x="75" y="99"/>
                    <a:pt x="74" y="102"/>
                    <a:pt x="74" y="106"/>
                  </a:cubicBezTo>
                  <a:cubicBezTo>
                    <a:pt x="74" y="107"/>
                    <a:pt x="74" y="108"/>
                    <a:pt x="74" y="110"/>
                  </a:cubicBezTo>
                  <a:cubicBezTo>
                    <a:pt x="74" y="110"/>
                    <a:pt x="74" y="110"/>
                    <a:pt x="74" y="110"/>
                  </a:cubicBezTo>
                  <a:cubicBezTo>
                    <a:pt x="72" y="110"/>
                    <a:pt x="72" y="110"/>
                    <a:pt x="72" y="110"/>
                  </a:cubicBezTo>
                  <a:cubicBezTo>
                    <a:pt x="72" y="108"/>
                    <a:pt x="71" y="107"/>
                    <a:pt x="71" y="106"/>
                  </a:cubicBezTo>
                  <a:close/>
                  <a:moveTo>
                    <a:pt x="504" y="96"/>
                  </a:moveTo>
                  <a:cubicBezTo>
                    <a:pt x="503" y="94"/>
                    <a:pt x="498" y="93"/>
                    <a:pt x="493" y="93"/>
                  </a:cubicBezTo>
                  <a:cubicBezTo>
                    <a:pt x="493" y="90"/>
                    <a:pt x="493" y="90"/>
                    <a:pt x="493" y="90"/>
                  </a:cubicBezTo>
                  <a:cubicBezTo>
                    <a:pt x="498" y="91"/>
                    <a:pt x="503" y="91"/>
                    <a:pt x="507" y="94"/>
                  </a:cubicBezTo>
                  <a:cubicBezTo>
                    <a:pt x="507" y="95"/>
                    <a:pt x="507" y="95"/>
                    <a:pt x="507" y="95"/>
                  </a:cubicBezTo>
                  <a:cubicBezTo>
                    <a:pt x="505" y="97"/>
                    <a:pt x="505" y="97"/>
                    <a:pt x="505" y="97"/>
                  </a:cubicBezTo>
                  <a:lnTo>
                    <a:pt x="504" y="96"/>
                  </a:lnTo>
                  <a:close/>
                  <a:moveTo>
                    <a:pt x="88" y="93"/>
                  </a:moveTo>
                  <a:cubicBezTo>
                    <a:pt x="88" y="90"/>
                    <a:pt x="88" y="90"/>
                    <a:pt x="88" y="90"/>
                  </a:cubicBezTo>
                  <a:cubicBezTo>
                    <a:pt x="93" y="90"/>
                    <a:pt x="98" y="90"/>
                    <a:pt x="101" y="89"/>
                  </a:cubicBezTo>
                  <a:cubicBezTo>
                    <a:pt x="102" y="91"/>
                    <a:pt x="102" y="91"/>
                    <a:pt x="102" y="91"/>
                  </a:cubicBezTo>
                  <a:cubicBezTo>
                    <a:pt x="98" y="93"/>
                    <a:pt x="93" y="93"/>
                    <a:pt x="88" y="93"/>
                  </a:cubicBezTo>
                  <a:close/>
                  <a:moveTo>
                    <a:pt x="475" y="89"/>
                  </a:moveTo>
                  <a:cubicBezTo>
                    <a:pt x="472" y="87"/>
                    <a:pt x="471" y="83"/>
                    <a:pt x="470" y="79"/>
                  </a:cubicBezTo>
                  <a:cubicBezTo>
                    <a:pt x="470" y="79"/>
                    <a:pt x="470" y="79"/>
                    <a:pt x="470" y="79"/>
                  </a:cubicBezTo>
                  <a:cubicBezTo>
                    <a:pt x="473" y="79"/>
                    <a:pt x="473" y="79"/>
                    <a:pt x="473" y="79"/>
                  </a:cubicBezTo>
                  <a:cubicBezTo>
                    <a:pt x="474" y="82"/>
                    <a:pt x="475" y="86"/>
                    <a:pt x="477" y="87"/>
                  </a:cubicBezTo>
                  <a:cubicBezTo>
                    <a:pt x="478" y="88"/>
                    <a:pt x="478" y="88"/>
                    <a:pt x="480" y="89"/>
                  </a:cubicBezTo>
                  <a:cubicBezTo>
                    <a:pt x="479" y="91"/>
                    <a:pt x="479" y="91"/>
                    <a:pt x="479" y="91"/>
                  </a:cubicBezTo>
                  <a:cubicBezTo>
                    <a:pt x="477" y="91"/>
                    <a:pt x="476" y="90"/>
                    <a:pt x="475" y="89"/>
                  </a:cubicBezTo>
                  <a:close/>
                  <a:moveTo>
                    <a:pt x="108" y="79"/>
                  </a:moveTo>
                  <a:cubicBezTo>
                    <a:pt x="109" y="74"/>
                    <a:pt x="109" y="69"/>
                    <a:pt x="110" y="65"/>
                  </a:cubicBezTo>
                  <a:cubicBezTo>
                    <a:pt x="113" y="66"/>
                    <a:pt x="113" y="66"/>
                    <a:pt x="113" y="66"/>
                  </a:cubicBezTo>
                  <a:cubicBezTo>
                    <a:pt x="112" y="69"/>
                    <a:pt x="111" y="75"/>
                    <a:pt x="111" y="79"/>
                  </a:cubicBezTo>
                  <a:lnTo>
                    <a:pt x="108" y="79"/>
                  </a:lnTo>
                  <a:close/>
                  <a:moveTo>
                    <a:pt x="465" y="60"/>
                  </a:moveTo>
                  <a:cubicBezTo>
                    <a:pt x="464" y="59"/>
                    <a:pt x="462" y="59"/>
                    <a:pt x="459" y="59"/>
                  </a:cubicBezTo>
                  <a:cubicBezTo>
                    <a:pt x="459" y="56"/>
                    <a:pt x="459" y="56"/>
                    <a:pt x="459" y="56"/>
                  </a:cubicBezTo>
                  <a:cubicBezTo>
                    <a:pt x="462" y="56"/>
                    <a:pt x="465" y="56"/>
                    <a:pt x="467" y="58"/>
                  </a:cubicBezTo>
                  <a:cubicBezTo>
                    <a:pt x="469" y="60"/>
                    <a:pt x="470" y="62"/>
                    <a:pt x="471" y="65"/>
                  </a:cubicBezTo>
                  <a:cubicBezTo>
                    <a:pt x="468" y="65"/>
                    <a:pt x="468" y="65"/>
                    <a:pt x="468" y="65"/>
                  </a:cubicBezTo>
                  <a:cubicBezTo>
                    <a:pt x="467" y="63"/>
                    <a:pt x="466" y="61"/>
                    <a:pt x="465" y="60"/>
                  </a:cubicBezTo>
                  <a:close/>
                  <a:moveTo>
                    <a:pt x="435" y="59"/>
                  </a:moveTo>
                  <a:cubicBezTo>
                    <a:pt x="433" y="58"/>
                    <a:pt x="432" y="57"/>
                    <a:pt x="431" y="55"/>
                  </a:cubicBezTo>
                  <a:cubicBezTo>
                    <a:pt x="434" y="54"/>
                    <a:pt x="434" y="54"/>
                    <a:pt x="434" y="54"/>
                  </a:cubicBezTo>
                  <a:cubicBezTo>
                    <a:pt x="434" y="55"/>
                    <a:pt x="435" y="56"/>
                    <a:pt x="436" y="56"/>
                  </a:cubicBezTo>
                  <a:cubicBezTo>
                    <a:pt x="438" y="57"/>
                    <a:pt x="440" y="58"/>
                    <a:pt x="442" y="58"/>
                  </a:cubicBezTo>
                  <a:cubicBezTo>
                    <a:pt x="443" y="58"/>
                    <a:pt x="444" y="58"/>
                    <a:pt x="445" y="57"/>
                  </a:cubicBezTo>
                  <a:cubicBezTo>
                    <a:pt x="445" y="60"/>
                    <a:pt x="445" y="60"/>
                    <a:pt x="445" y="60"/>
                  </a:cubicBezTo>
                  <a:cubicBezTo>
                    <a:pt x="444" y="60"/>
                    <a:pt x="443" y="60"/>
                    <a:pt x="442" y="60"/>
                  </a:cubicBezTo>
                  <a:cubicBezTo>
                    <a:pt x="439" y="60"/>
                    <a:pt x="437" y="60"/>
                    <a:pt x="435" y="59"/>
                  </a:cubicBezTo>
                  <a:close/>
                  <a:moveTo>
                    <a:pt x="122" y="59"/>
                  </a:moveTo>
                  <a:cubicBezTo>
                    <a:pt x="122" y="59"/>
                    <a:pt x="122" y="59"/>
                    <a:pt x="122" y="59"/>
                  </a:cubicBezTo>
                  <a:cubicBezTo>
                    <a:pt x="122" y="59"/>
                    <a:pt x="122" y="59"/>
                    <a:pt x="122" y="59"/>
                  </a:cubicBezTo>
                  <a:cubicBezTo>
                    <a:pt x="122" y="56"/>
                    <a:pt x="122" y="56"/>
                    <a:pt x="122" y="56"/>
                  </a:cubicBezTo>
                  <a:cubicBezTo>
                    <a:pt x="122" y="56"/>
                    <a:pt x="122" y="56"/>
                    <a:pt x="122" y="56"/>
                  </a:cubicBezTo>
                  <a:cubicBezTo>
                    <a:pt x="127" y="56"/>
                    <a:pt x="132" y="57"/>
                    <a:pt x="136" y="57"/>
                  </a:cubicBezTo>
                  <a:cubicBezTo>
                    <a:pt x="136" y="60"/>
                    <a:pt x="136" y="60"/>
                    <a:pt x="136" y="60"/>
                  </a:cubicBezTo>
                  <a:cubicBezTo>
                    <a:pt x="131" y="60"/>
                    <a:pt x="126" y="59"/>
                    <a:pt x="122" y="59"/>
                  </a:cubicBezTo>
                  <a:close/>
                  <a:moveTo>
                    <a:pt x="147" y="54"/>
                  </a:moveTo>
                  <a:cubicBezTo>
                    <a:pt x="150" y="51"/>
                    <a:pt x="151" y="46"/>
                    <a:pt x="153" y="41"/>
                  </a:cubicBezTo>
                  <a:cubicBezTo>
                    <a:pt x="155" y="42"/>
                    <a:pt x="155" y="42"/>
                    <a:pt x="155" y="42"/>
                  </a:cubicBezTo>
                  <a:cubicBezTo>
                    <a:pt x="154" y="47"/>
                    <a:pt x="152" y="52"/>
                    <a:pt x="150" y="55"/>
                  </a:cubicBezTo>
                  <a:cubicBezTo>
                    <a:pt x="150" y="55"/>
                    <a:pt x="150" y="55"/>
                    <a:pt x="150" y="55"/>
                  </a:cubicBezTo>
                  <a:lnTo>
                    <a:pt x="147" y="54"/>
                  </a:lnTo>
                  <a:close/>
                  <a:moveTo>
                    <a:pt x="420" y="32"/>
                  </a:moveTo>
                  <a:cubicBezTo>
                    <a:pt x="419" y="32"/>
                    <a:pt x="419" y="32"/>
                    <a:pt x="419" y="32"/>
                  </a:cubicBezTo>
                  <a:cubicBezTo>
                    <a:pt x="420" y="29"/>
                    <a:pt x="420" y="29"/>
                    <a:pt x="420" y="29"/>
                  </a:cubicBezTo>
                  <a:cubicBezTo>
                    <a:pt x="420" y="29"/>
                    <a:pt x="420" y="29"/>
                    <a:pt x="421" y="30"/>
                  </a:cubicBezTo>
                  <a:cubicBezTo>
                    <a:pt x="425" y="32"/>
                    <a:pt x="427" y="36"/>
                    <a:pt x="428" y="41"/>
                  </a:cubicBezTo>
                  <a:cubicBezTo>
                    <a:pt x="426" y="42"/>
                    <a:pt x="426" y="42"/>
                    <a:pt x="426" y="42"/>
                  </a:cubicBezTo>
                  <a:cubicBezTo>
                    <a:pt x="424" y="37"/>
                    <a:pt x="422" y="33"/>
                    <a:pt x="420" y="32"/>
                  </a:cubicBezTo>
                  <a:close/>
                  <a:moveTo>
                    <a:pt x="392" y="37"/>
                  </a:moveTo>
                  <a:cubicBezTo>
                    <a:pt x="392" y="34"/>
                    <a:pt x="392" y="34"/>
                    <a:pt x="392" y="34"/>
                  </a:cubicBezTo>
                  <a:cubicBezTo>
                    <a:pt x="392" y="34"/>
                    <a:pt x="393" y="34"/>
                    <a:pt x="393" y="34"/>
                  </a:cubicBezTo>
                  <a:cubicBezTo>
                    <a:pt x="397" y="34"/>
                    <a:pt x="401" y="33"/>
                    <a:pt x="405" y="31"/>
                  </a:cubicBezTo>
                  <a:cubicBezTo>
                    <a:pt x="406" y="34"/>
                    <a:pt x="406" y="34"/>
                    <a:pt x="406" y="34"/>
                  </a:cubicBezTo>
                  <a:cubicBezTo>
                    <a:pt x="402" y="35"/>
                    <a:pt x="397" y="37"/>
                    <a:pt x="393" y="37"/>
                  </a:cubicBezTo>
                  <a:cubicBezTo>
                    <a:pt x="393" y="37"/>
                    <a:pt x="392" y="37"/>
                    <a:pt x="392" y="37"/>
                  </a:cubicBezTo>
                  <a:close/>
                  <a:moveTo>
                    <a:pt x="189" y="34"/>
                  </a:moveTo>
                  <a:cubicBezTo>
                    <a:pt x="190" y="34"/>
                    <a:pt x="190" y="34"/>
                    <a:pt x="191" y="34"/>
                  </a:cubicBezTo>
                  <a:cubicBezTo>
                    <a:pt x="193" y="33"/>
                    <a:pt x="196" y="29"/>
                    <a:pt x="198" y="25"/>
                  </a:cubicBezTo>
                  <a:cubicBezTo>
                    <a:pt x="200" y="27"/>
                    <a:pt x="200" y="27"/>
                    <a:pt x="200" y="27"/>
                  </a:cubicBezTo>
                  <a:cubicBezTo>
                    <a:pt x="198" y="31"/>
                    <a:pt x="195" y="35"/>
                    <a:pt x="192" y="36"/>
                  </a:cubicBezTo>
                  <a:cubicBezTo>
                    <a:pt x="191" y="36"/>
                    <a:pt x="190" y="37"/>
                    <a:pt x="189" y="37"/>
                  </a:cubicBezTo>
                  <a:lnTo>
                    <a:pt x="189" y="34"/>
                  </a:lnTo>
                  <a:close/>
                  <a:moveTo>
                    <a:pt x="392" y="37"/>
                  </a:moveTo>
                  <a:cubicBezTo>
                    <a:pt x="392" y="37"/>
                    <a:pt x="392" y="37"/>
                    <a:pt x="392" y="37"/>
                  </a:cubicBezTo>
                  <a:moveTo>
                    <a:pt x="165" y="32"/>
                  </a:moveTo>
                  <a:cubicBezTo>
                    <a:pt x="164" y="32"/>
                    <a:pt x="163" y="32"/>
                    <a:pt x="162" y="32"/>
                  </a:cubicBezTo>
                  <a:cubicBezTo>
                    <a:pt x="161" y="29"/>
                    <a:pt x="161" y="29"/>
                    <a:pt x="161" y="29"/>
                  </a:cubicBezTo>
                  <a:cubicBezTo>
                    <a:pt x="162" y="29"/>
                    <a:pt x="164" y="29"/>
                    <a:pt x="165" y="29"/>
                  </a:cubicBezTo>
                  <a:cubicBezTo>
                    <a:pt x="168" y="29"/>
                    <a:pt x="172" y="30"/>
                    <a:pt x="176" y="31"/>
                  </a:cubicBezTo>
                  <a:cubicBezTo>
                    <a:pt x="175" y="34"/>
                    <a:pt x="175" y="34"/>
                    <a:pt x="175" y="34"/>
                  </a:cubicBezTo>
                  <a:cubicBezTo>
                    <a:pt x="171" y="33"/>
                    <a:pt x="168" y="32"/>
                    <a:pt x="165" y="32"/>
                  </a:cubicBezTo>
                  <a:close/>
                  <a:moveTo>
                    <a:pt x="373" y="15"/>
                  </a:moveTo>
                  <a:cubicBezTo>
                    <a:pt x="375" y="13"/>
                    <a:pt x="375" y="13"/>
                    <a:pt x="375" y="13"/>
                  </a:cubicBezTo>
                  <a:cubicBezTo>
                    <a:pt x="378" y="16"/>
                    <a:pt x="381" y="21"/>
                    <a:pt x="383" y="25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78" y="22"/>
                    <a:pt x="376" y="18"/>
                    <a:pt x="373" y="15"/>
                  </a:cubicBezTo>
                  <a:close/>
                  <a:moveTo>
                    <a:pt x="232" y="21"/>
                  </a:moveTo>
                  <a:cubicBezTo>
                    <a:pt x="233" y="18"/>
                    <a:pt x="233" y="18"/>
                    <a:pt x="233" y="18"/>
                  </a:cubicBezTo>
                  <a:cubicBezTo>
                    <a:pt x="235" y="19"/>
                    <a:pt x="237" y="20"/>
                    <a:pt x="238" y="20"/>
                  </a:cubicBezTo>
                  <a:cubicBezTo>
                    <a:pt x="239" y="20"/>
                    <a:pt x="239" y="20"/>
                    <a:pt x="240" y="20"/>
                  </a:cubicBezTo>
                  <a:cubicBezTo>
                    <a:pt x="241" y="19"/>
                    <a:pt x="243" y="18"/>
                    <a:pt x="244" y="17"/>
                  </a:cubicBezTo>
                  <a:cubicBezTo>
                    <a:pt x="246" y="19"/>
                    <a:pt x="246" y="19"/>
                    <a:pt x="246" y="19"/>
                  </a:cubicBezTo>
                  <a:cubicBezTo>
                    <a:pt x="244" y="21"/>
                    <a:pt x="242" y="22"/>
                    <a:pt x="240" y="22"/>
                  </a:cubicBezTo>
                  <a:cubicBezTo>
                    <a:pt x="240" y="22"/>
                    <a:pt x="239" y="23"/>
                    <a:pt x="238" y="23"/>
                  </a:cubicBezTo>
                  <a:cubicBezTo>
                    <a:pt x="236" y="23"/>
                    <a:pt x="234" y="22"/>
                    <a:pt x="232" y="21"/>
                  </a:cubicBezTo>
                  <a:close/>
                  <a:moveTo>
                    <a:pt x="348" y="18"/>
                  </a:moveTo>
                  <a:cubicBezTo>
                    <a:pt x="352" y="17"/>
                    <a:pt x="356" y="14"/>
                    <a:pt x="361" y="12"/>
                  </a:cubicBezTo>
                  <a:cubicBezTo>
                    <a:pt x="362" y="14"/>
                    <a:pt x="362" y="14"/>
                    <a:pt x="362" y="14"/>
                  </a:cubicBezTo>
                  <a:cubicBezTo>
                    <a:pt x="358" y="16"/>
                    <a:pt x="354" y="19"/>
                    <a:pt x="349" y="21"/>
                  </a:cubicBezTo>
                  <a:lnTo>
                    <a:pt x="348" y="18"/>
                  </a:lnTo>
                  <a:close/>
                  <a:moveTo>
                    <a:pt x="232" y="21"/>
                  </a:moveTo>
                  <a:cubicBezTo>
                    <a:pt x="232" y="21"/>
                    <a:pt x="232" y="21"/>
                    <a:pt x="232" y="21"/>
                  </a:cubicBezTo>
                  <a:moveTo>
                    <a:pt x="325" y="9"/>
                  </a:moveTo>
                  <a:cubicBezTo>
                    <a:pt x="327" y="7"/>
                    <a:pt x="327" y="7"/>
                    <a:pt x="327" y="7"/>
                  </a:cubicBezTo>
                  <a:cubicBezTo>
                    <a:pt x="331" y="10"/>
                    <a:pt x="334" y="14"/>
                    <a:pt x="337" y="17"/>
                  </a:cubicBezTo>
                  <a:cubicBezTo>
                    <a:pt x="335" y="19"/>
                    <a:pt x="335" y="19"/>
                    <a:pt x="335" y="19"/>
                  </a:cubicBezTo>
                  <a:cubicBezTo>
                    <a:pt x="331" y="16"/>
                    <a:pt x="328" y="12"/>
                    <a:pt x="325" y="9"/>
                  </a:cubicBezTo>
                  <a:close/>
                  <a:moveTo>
                    <a:pt x="277" y="11"/>
                  </a:moveTo>
                  <a:cubicBezTo>
                    <a:pt x="279" y="9"/>
                    <a:pt x="279" y="9"/>
                    <a:pt x="279" y="9"/>
                  </a:cubicBezTo>
                  <a:cubicBezTo>
                    <a:pt x="283" y="12"/>
                    <a:pt x="287" y="15"/>
                    <a:pt x="290" y="15"/>
                  </a:cubicBezTo>
                  <a:cubicBezTo>
                    <a:pt x="290" y="18"/>
                    <a:pt x="290" y="18"/>
                    <a:pt x="290" y="18"/>
                  </a:cubicBezTo>
                  <a:cubicBezTo>
                    <a:pt x="286" y="18"/>
                    <a:pt x="282" y="14"/>
                    <a:pt x="277" y="11"/>
                  </a:cubicBezTo>
                  <a:close/>
                  <a:moveTo>
                    <a:pt x="206" y="13"/>
                  </a:moveTo>
                  <a:cubicBezTo>
                    <a:pt x="207" y="12"/>
                    <a:pt x="209" y="11"/>
                    <a:pt x="211" y="10"/>
                  </a:cubicBezTo>
                  <a:cubicBezTo>
                    <a:pt x="211" y="10"/>
                    <a:pt x="212" y="10"/>
                    <a:pt x="213" y="10"/>
                  </a:cubicBezTo>
                  <a:cubicBezTo>
                    <a:pt x="215" y="10"/>
                    <a:pt x="218" y="11"/>
                    <a:pt x="220" y="12"/>
                  </a:cubicBezTo>
                  <a:cubicBezTo>
                    <a:pt x="219" y="14"/>
                    <a:pt x="219" y="14"/>
                    <a:pt x="219" y="14"/>
                  </a:cubicBezTo>
                  <a:cubicBezTo>
                    <a:pt x="217" y="13"/>
                    <a:pt x="215" y="13"/>
                    <a:pt x="213" y="13"/>
                  </a:cubicBezTo>
                  <a:cubicBezTo>
                    <a:pt x="212" y="13"/>
                    <a:pt x="212" y="13"/>
                    <a:pt x="211" y="13"/>
                  </a:cubicBezTo>
                  <a:cubicBezTo>
                    <a:pt x="210" y="13"/>
                    <a:pt x="209" y="14"/>
                    <a:pt x="208" y="15"/>
                  </a:cubicBezTo>
                  <a:lnTo>
                    <a:pt x="206" y="13"/>
                  </a:lnTo>
                  <a:close/>
                  <a:moveTo>
                    <a:pt x="304" y="11"/>
                  </a:moveTo>
                  <a:cubicBezTo>
                    <a:pt x="302" y="9"/>
                    <a:pt x="302" y="9"/>
                    <a:pt x="302" y="9"/>
                  </a:cubicBezTo>
                  <a:cubicBezTo>
                    <a:pt x="306" y="6"/>
                    <a:pt x="310" y="2"/>
                    <a:pt x="314" y="1"/>
                  </a:cubicBezTo>
                  <a:cubicBezTo>
                    <a:pt x="315" y="3"/>
                    <a:pt x="315" y="3"/>
                    <a:pt x="315" y="3"/>
                  </a:cubicBezTo>
                  <a:cubicBezTo>
                    <a:pt x="311" y="4"/>
                    <a:pt x="307" y="8"/>
                    <a:pt x="304" y="11"/>
                  </a:cubicBezTo>
                  <a:close/>
                  <a:moveTo>
                    <a:pt x="254" y="7"/>
                  </a:moveTo>
                  <a:cubicBezTo>
                    <a:pt x="256" y="4"/>
                    <a:pt x="260" y="1"/>
                    <a:pt x="264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65" y="0"/>
                    <a:pt x="266" y="0"/>
                    <a:pt x="267" y="1"/>
                  </a:cubicBezTo>
                  <a:cubicBezTo>
                    <a:pt x="266" y="3"/>
                    <a:pt x="266" y="3"/>
                    <a:pt x="266" y="3"/>
                  </a:cubicBezTo>
                  <a:cubicBezTo>
                    <a:pt x="266" y="3"/>
                    <a:pt x="265" y="3"/>
                    <a:pt x="264" y="3"/>
                  </a:cubicBezTo>
                  <a:cubicBezTo>
                    <a:pt x="264" y="3"/>
                    <a:pt x="264" y="3"/>
                    <a:pt x="264" y="3"/>
                  </a:cubicBezTo>
                  <a:cubicBezTo>
                    <a:pt x="261" y="3"/>
                    <a:pt x="258" y="6"/>
                    <a:pt x="256" y="9"/>
                  </a:cubicBezTo>
                  <a:lnTo>
                    <a:pt x="254" y="7"/>
                  </a:lnTo>
                  <a:close/>
                </a:path>
              </a:pathLst>
            </a:custGeom>
            <a:solidFill>
              <a:srgbClr val="24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3"/>
            <p:cNvSpPr>
              <a:spLocks noEditPoints="1"/>
            </p:cNvSpPr>
            <p:nvPr/>
          </p:nvSpPr>
          <p:spPr bwMode="auto">
            <a:xfrm>
              <a:off x="3182" y="1483"/>
              <a:ext cx="1387" cy="1384"/>
            </a:xfrm>
            <a:custGeom>
              <a:avLst/>
              <a:gdLst>
                <a:gd name="T0" fmla="*/ 298 w 588"/>
                <a:gd name="T1" fmla="*/ 574 h 587"/>
                <a:gd name="T2" fmla="*/ 338 w 588"/>
                <a:gd name="T3" fmla="*/ 572 h 587"/>
                <a:gd name="T4" fmla="*/ 278 w 588"/>
                <a:gd name="T5" fmla="*/ 582 h 587"/>
                <a:gd name="T6" fmla="*/ 203 w 588"/>
                <a:gd name="T7" fmla="*/ 567 h 587"/>
                <a:gd name="T8" fmla="*/ 346 w 588"/>
                <a:gd name="T9" fmla="*/ 560 h 587"/>
                <a:gd name="T10" fmla="*/ 242 w 588"/>
                <a:gd name="T11" fmla="*/ 567 h 587"/>
                <a:gd name="T12" fmla="*/ 198 w 588"/>
                <a:gd name="T13" fmla="*/ 559 h 587"/>
                <a:gd name="T14" fmla="*/ 419 w 588"/>
                <a:gd name="T15" fmla="*/ 558 h 587"/>
                <a:gd name="T16" fmla="*/ 387 w 588"/>
                <a:gd name="T17" fmla="*/ 550 h 587"/>
                <a:gd name="T18" fmla="*/ 146 w 588"/>
                <a:gd name="T19" fmla="*/ 527 h 587"/>
                <a:gd name="T20" fmla="*/ 440 w 588"/>
                <a:gd name="T21" fmla="*/ 530 h 587"/>
                <a:gd name="T22" fmla="*/ 462 w 588"/>
                <a:gd name="T23" fmla="*/ 531 h 587"/>
                <a:gd name="T24" fmla="*/ 108 w 588"/>
                <a:gd name="T25" fmla="*/ 503 h 587"/>
                <a:gd name="T26" fmla="*/ 481 w 588"/>
                <a:gd name="T27" fmla="*/ 500 h 587"/>
                <a:gd name="T28" fmla="*/ 490 w 588"/>
                <a:gd name="T29" fmla="*/ 497 h 587"/>
                <a:gd name="T30" fmla="*/ 73 w 588"/>
                <a:gd name="T31" fmla="*/ 468 h 587"/>
                <a:gd name="T32" fmla="*/ 508 w 588"/>
                <a:gd name="T33" fmla="*/ 463 h 587"/>
                <a:gd name="T34" fmla="*/ 76 w 588"/>
                <a:gd name="T35" fmla="*/ 456 h 587"/>
                <a:gd name="T36" fmla="*/ 48 w 588"/>
                <a:gd name="T37" fmla="*/ 449 h 587"/>
                <a:gd name="T38" fmla="*/ 539 w 588"/>
                <a:gd name="T39" fmla="*/ 442 h 587"/>
                <a:gd name="T40" fmla="*/ 39 w 588"/>
                <a:gd name="T41" fmla="*/ 406 h 587"/>
                <a:gd name="T42" fmla="*/ 542 w 588"/>
                <a:gd name="T43" fmla="*/ 419 h 587"/>
                <a:gd name="T44" fmla="*/ 566 w 588"/>
                <a:gd name="T45" fmla="*/ 404 h 587"/>
                <a:gd name="T46" fmla="*/ 24 w 588"/>
                <a:gd name="T47" fmla="*/ 379 h 587"/>
                <a:gd name="T48" fmla="*/ 554 w 588"/>
                <a:gd name="T49" fmla="*/ 371 h 587"/>
                <a:gd name="T50" fmla="*/ 4 w 588"/>
                <a:gd name="T51" fmla="*/ 346 h 587"/>
                <a:gd name="T52" fmla="*/ 575 w 588"/>
                <a:gd name="T53" fmla="*/ 340 h 587"/>
                <a:gd name="T54" fmla="*/ 17 w 588"/>
                <a:gd name="T55" fmla="*/ 334 h 587"/>
                <a:gd name="T56" fmla="*/ 569 w 588"/>
                <a:gd name="T57" fmla="*/ 333 h 587"/>
                <a:gd name="T58" fmla="*/ 578 w 588"/>
                <a:gd name="T59" fmla="*/ 287 h 587"/>
                <a:gd name="T60" fmla="*/ 19 w 588"/>
                <a:gd name="T61" fmla="*/ 277 h 587"/>
                <a:gd name="T62" fmla="*/ 573 w 588"/>
                <a:gd name="T63" fmla="*/ 273 h 587"/>
                <a:gd name="T64" fmla="*/ 578 w 588"/>
                <a:gd name="T65" fmla="*/ 253 h 587"/>
                <a:gd name="T66" fmla="*/ 5 w 588"/>
                <a:gd name="T67" fmla="*/ 237 h 587"/>
                <a:gd name="T68" fmla="*/ 22 w 588"/>
                <a:gd name="T69" fmla="*/ 204 h 587"/>
                <a:gd name="T70" fmla="*/ 569 w 588"/>
                <a:gd name="T71" fmla="*/ 225 h 587"/>
                <a:gd name="T72" fmla="*/ 18 w 588"/>
                <a:gd name="T73" fmla="*/ 191 h 587"/>
                <a:gd name="T74" fmla="*/ 544 w 588"/>
                <a:gd name="T75" fmla="*/ 171 h 587"/>
                <a:gd name="T76" fmla="*/ 51 w 588"/>
                <a:gd name="T77" fmla="*/ 162 h 587"/>
                <a:gd name="T78" fmla="*/ 544 w 588"/>
                <a:gd name="T79" fmla="*/ 157 h 587"/>
                <a:gd name="T80" fmla="*/ 49 w 588"/>
                <a:gd name="T81" fmla="*/ 150 h 587"/>
                <a:gd name="T82" fmla="*/ 61 w 588"/>
                <a:gd name="T83" fmla="*/ 130 h 587"/>
                <a:gd name="T84" fmla="*/ 508 w 588"/>
                <a:gd name="T85" fmla="*/ 110 h 587"/>
                <a:gd name="T86" fmla="*/ 82 w 588"/>
                <a:gd name="T87" fmla="*/ 98 h 587"/>
                <a:gd name="T88" fmla="*/ 511 w 588"/>
                <a:gd name="T89" fmla="*/ 99 h 587"/>
                <a:gd name="T90" fmla="*/ 477 w 588"/>
                <a:gd name="T91" fmla="*/ 93 h 587"/>
                <a:gd name="T92" fmla="*/ 112 w 588"/>
                <a:gd name="T93" fmla="*/ 64 h 587"/>
                <a:gd name="T94" fmla="*/ 476 w 588"/>
                <a:gd name="T95" fmla="*/ 66 h 587"/>
                <a:gd name="T96" fmla="*/ 141 w 588"/>
                <a:gd name="T97" fmla="*/ 64 h 587"/>
                <a:gd name="T98" fmla="*/ 148 w 588"/>
                <a:gd name="T99" fmla="*/ 56 h 587"/>
                <a:gd name="T100" fmla="*/ 421 w 588"/>
                <a:gd name="T101" fmla="*/ 29 h 587"/>
                <a:gd name="T102" fmla="*/ 195 w 588"/>
                <a:gd name="T103" fmla="*/ 40 h 587"/>
                <a:gd name="T104" fmla="*/ 409 w 588"/>
                <a:gd name="T105" fmla="*/ 38 h 587"/>
                <a:gd name="T106" fmla="*/ 373 w 588"/>
                <a:gd name="T107" fmla="*/ 17 h 587"/>
                <a:gd name="T108" fmla="*/ 246 w 588"/>
                <a:gd name="T109" fmla="*/ 18 h 587"/>
                <a:gd name="T110" fmla="*/ 360 w 588"/>
                <a:gd name="T111" fmla="*/ 21 h 587"/>
                <a:gd name="T112" fmla="*/ 295 w 588"/>
                <a:gd name="T113" fmla="*/ 22 h 587"/>
                <a:gd name="T114" fmla="*/ 216 w 588"/>
                <a:gd name="T115" fmla="*/ 10 h 587"/>
                <a:gd name="T116" fmla="*/ 318 w 588"/>
                <a:gd name="T117" fmla="*/ 7 h 587"/>
                <a:gd name="T118" fmla="*/ 259 w 588"/>
                <a:gd name="T119" fmla="*/ 14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88" h="587">
                  <a:moveTo>
                    <a:pt x="266" y="587"/>
                  </a:moveTo>
                  <a:cubicBezTo>
                    <a:pt x="264" y="586"/>
                    <a:pt x="264" y="586"/>
                    <a:pt x="264" y="586"/>
                  </a:cubicBezTo>
                  <a:cubicBezTo>
                    <a:pt x="259" y="585"/>
                    <a:pt x="256" y="580"/>
                    <a:pt x="253" y="577"/>
                  </a:cubicBezTo>
                  <a:cubicBezTo>
                    <a:pt x="251" y="574"/>
                    <a:pt x="251" y="574"/>
                    <a:pt x="251" y="574"/>
                  </a:cubicBezTo>
                  <a:cubicBezTo>
                    <a:pt x="256" y="570"/>
                    <a:pt x="256" y="570"/>
                    <a:pt x="256" y="570"/>
                  </a:cubicBezTo>
                  <a:cubicBezTo>
                    <a:pt x="257" y="571"/>
                    <a:pt x="257" y="571"/>
                    <a:pt x="257" y="571"/>
                  </a:cubicBezTo>
                  <a:cubicBezTo>
                    <a:pt x="260" y="575"/>
                    <a:pt x="263" y="579"/>
                    <a:pt x="266" y="580"/>
                  </a:cubicBezTo>
                  <a:cubicBezTo>
                    <a:pt x="268" y="580"/>
                    <a:pt x="268" y="580"/>
                    <a:pt x="268" y="580"/>
                  </a:cubicBezTo>
                  <a:lnTo>
                    <a:pt x="266" y="587"/>
                  </a:lnTo>
                  <a:close/>
                  <a:moveTo>
                    <a:pt x="313" y="585"/>
                  </a:moveTo>
                  <a:cubicBezTo>
                    <a:pt x="311" y="584"/>
                    <a:pt x="311" y="584"/>
                    <a:pt x="311" y="584"/>
                  </a:cubicBezTo>
                  <a:cubicBezTo>
                    <a:pt x="309" y="582"/>
                    <a:pt x="307" y="580"/>
                    <a:pt x="304" y="578"/>
                  </a:cubicBezTo>
                  <a:cubicBezTo>
                    <a:pt x="303" y="577"/>
                    <a:pt x="301" y="576"/>
                    <a:pt x="300" y="575"/>
                  </a:cubicBezTo>
                  <a:cubicBezTo>
                    <a:pt x="298" y="574"/>
                    <a:pt x="298" y="574"/>
                    <a:pt x="298" y="574"/>
                  </a:cubicBezTo>
                  <a:cubicBezTo>
                    <a:pt x="302" y="568"/>
                    <a:pt x="302" y="568"/>
                    <a:pt x="302" y="568"/>
                  </a:cubicBezTo>
                  <a:cubicBezTo>
                    <a:pt x="304" y="569"/>
                    <a:pt x="304" y="569"/>
                    <a:pt x="304" y="569"/>
                  </a:cubicBezTo>
                  <a:cubicBezTo>
                    <a:pt x="306" y="571"/>
                    <a:pt x="307" y="572"/>
                    <a:pt x="309" y="573"/>
                  </a:cubicBezTo>
                  <a:cubicBezTo>
                    <a:pt x="311" y="575"/>
                    <a:pt x="313" y="577"/>
                    <a:pt x="315" y="578"/>
                  </a:cubicBezTo>
                  <a:cubicBezTo>
                    <a:pt x="317" y="579"/>
                    <a:pt x="317" y="579"/>
                    <a:pt x="317" y="579"/>
                  </a:cubicBezTo>
                  <a:lnTo>
                    <a:pt x="313" y="585"/>
                  </a:lnTo>
                  <a:close/>
                  <a:moveTo>
                    <a:pt x="327" y="584"/>
                  </a:moveTo>
                  <a:cubicBezTo>
                    <a:pt x="322" y="579"/>
                    <a:pt x="322" y="579"/>
                    <a:pt x="322" y="579"/>
                  </a:cubicBezTo>
                  <a:cubicBezTo>
                    <a:pt x="324" y="578"/>
                    <a:pt x="324" y="578"/>
                    <a:pt x="324" y="578"/>
                  </a:cubicBezTo>
                  <a:cubicBezTo>
                    <a:pt x="326" y="576"/>
                    <a:pt x="328" y="574"/>
                    <a:pt x="330" y="571"/>
                  </a:cubicBezTo>
                  <a:cubicBezTo>
                    <a:pt x="331" y="570"/>
                    <a:pt x="332" y="569"/>
                    <a:pt x="333" y="568"/>
                  </a:cubicBezTo>
                  <a:cubicBezTo>
                    <a:pt x="334" y="566"/>
                    <a:pt x="334" y="566"/>
                    <a:pt x="334" y="566"/>
                  </a:cubicBezTo>
                  <a:cubicBezTo>
                    <a:pt x="339" y="571"/>
                    <a:pt x="339" y="571"/>
                    <a:pt x="339" y="571"/>
                  </a:cubicBezTo>
                  <a:cubicBezTo>
                    <a:pt x="338" y="572"/>
                    <a:pt x="338" y="572"/>
                    <a:pt x="338" y="572"/>
                  </a:cubicBezTo>
                  <a:cubicBezTo>
                    <a:pt x="337" y="573"/>
                    <a:pt x="336" y="574"/>
                    <a:pt x="335" y="576"/>
                  </a:cubicBezTo>
                  <a:cubicBezTo>
                    <a:pt x="333" y="578"/>
                    <a:pt x="331" y="581"/>
                    <a:pt x="328" y="583"/>
                  </a:cubicBezTo>
                  <a:lnTo>
                    <a:pt x="327" y="584"/>
                  </a:lnTo>
                  <a:close/>
                  <a:moveTo>
                    <a:pt x="278" y="582"/>
                  </a:moveTo>
                  <a:cubicBezTo>
                    <a:pt x="274" y="577"/>
                    <a:pt x="274" y="577"/>
                    <a:pt x="274" y="577"/>
                  </a:cubicBezTo>
                  <a:cubicBezTo>
                    <a:pt x="276" y="575"/>
                    <a:pt x="276" y="575"/>
                    <a:pt x="276" y="575"/>
                  </a:cubicBezTo>
                  <a:cubicBezTo>
                    <a:pt x="276" y="575"/>
                    <a:pt x="277" y="574"/>
                    <a:pt x="278" y="573"/>
                  </a:cubicBezTo>
                  <a:cubicBezTo>
                    <a:pt x="281" y="571"/>
                    <a:pt x="284" y="568"/>
                    <a:pt x="288" y="567"/>
                  </a:cubicBezTo>
                  <a:cubicBezTo>
                    <a:pt x="289" y="566"/>
                    <a:pt x="289" y="566"/>
                    <a:pt x="289" y="566"/>
                  </a:cubicBezTo>
                  <a:cubicBezTo>
                    <a:pt x="292" y="572"/>
                    <a:pt x="292" y="572"/>
                    <a:pt x="292" y="572"/>
                  </a:cubicBezTo>
                  <a:cubicBezTo>
                    <a:pt x="291" y="573"/>
                    <a:pt x="291" y="573"/>
                    <a:pt x="291" y="573"/>
                  </a:cubicBezTo>
                  <a:cubicBezTo>
                    <a:pt x="288" y="574"/>
                    <a:pt x="285" y="576"/>
                    <a:pt x="282" y="579"/>
                  </a:cubicBezTo>
                  <a:cubicBezTo>
                    <a:pt x="282" y="579"/>
                    <a:pt x="281" y="580"/>
                    <a:pt x="280" y="581"/>
                  </a:cubicBezTo>
                  <a:lnTo>
                    <a:pt x="278" y="582"/>
                  </a:lnTo>
                  <a:close/>
                  <a:moveTo>
                    <a:pt x="373" y="577"/>
                  </a:moveTo>
                  <a:cubicBezTo>
                    <a:pt x="370" y="571"/>
                    <a:pt x="370" y="571"/>
                    <a:pt x="370" y="571"/>
                  </a:cubicBezTo>
                  <a:cubicBezTo>
                    <a:pt x="372" y="570"/>
                    <a:pt x="372" y="570"/>
                    <a:pt x="372" y="570"/>
                  </a:cubicBezTo>
                  <a:cubicBezTo>
                    <a:pt x="375" y="569"/>
                    <a:pt x="378" y="565"/>
                    <a:pt x="380" y="561"/>
                  </a:cubicBezTo>
                  <a:cubicBezTo>
                    <a:pt x="381" y="559"/>
                    <a:pt x="381" y="559"/>
                    <a:pt x="381" y="559"/>
                  </a:cubicBezTo>
                  <a:cubicBezTo>
                    <a:pt x="387" y="563"/>
                    <a:pt x="387" y="563"/>
                    <a:pt x="387" y="563"/>
                  </a:cubicBezTo>
                  <a:cubicBezTo>
                    <a:pt x="386" y="565"/>
                    <a:pt x="386" y="565"/>
                    <a:pt x="386" y="565"/>
                  </a:cubicBezTo>
                  <a:cubicBezTo>
                    <a:pt x="383" y="570"/>
                    <a:pt x="380" y="575"/>
                    <a:pt x="375" y="576"/>
                  </a:cubicBezTo>
                  <a:lnTo>
                    <a:pt x="373" y="577"/>
                  </a:lnTo>
                  <a:close/>
                  <a:moveTo>
                    <a:pt x="216" y="577"/>
                  </a:moveTo>
                  <a:cubicBezTo>
                    <a:pt x="216" y="577"/>
                    <a:pt x="216" y="577"/>
                    <a:pt x="216" y="577"/>
                  </a:cubicBezTo>
                  <a:cubicBezTo>
                    <a:pt x="215" y="577"/>
                    <a:pt x="214" y="577"/>
                    <a:pt x="213" y="577"/>
                  </a:cubicBezTo>
                  <a:cubicBezTo>
                    <a:pt x="209" y="575"/>
                    <a:pt x="206" y="572"/>
                    <a:pt x="204" y="569"/>
                  </a:cubicBezTo>
                  <a:cubicBezTo>
                    <a:pt x="203" y="567"/>
                    <a:pt x="203" y="567"/>
                    <a:pt x="203" y="567"/>
                  </a:cubicBezTo>
                  <a:cubicBezTo>
                    <a:pt x="209" y="563"/>
                    <a:pt x="209" y="563"/>
                    <a:pt x="209" y="563"/>
                  </a:cubicBezTo>
                  <a:cubicBezTo>
                    <a:pt x="210" y="565"/>
                    <a:pt x="210" y="565"/>
                    <a:pt x="210" y="565"/>
                  </a:cubicBezTo>
                  <a:cubicBezTo>
                    <a:pt x="212" y="569"/>
                    <a:pt x="214" y="570"/>
                    <a:pt x="215" y="570"/>
                  </a:cubicBezTo>
                  <a:cubicBezTo>
                    <a:pt x="215" y="570"/>
                    <a:pt x="216" y="570"/>
                    <a:pt x="216" y="570"/>
                  </a:cubicBezTo>
                  <a:cubicBezTo>
                    <a:pt x="216" y="570"/>
                    <a:pt x="217" y="570"/>
                    <a:pt x="218" y="570"/>
                  </a:cubicBezTo>
                  <a:cubicBezTo>
                    <a:pt x="220" y="570"/>
                    <a:pt x="220" y="570"/>
                    <a:pt x="220" y="570"/>
                  </a:cubicBezTo>
                  <a:cubicBezTo>
                    <a:pt x="221" y="576"/>
                    <a:pt x="221" y="576"/>
                    <a:pt x="221" y="576"/>
                  </a:cubicBezTo>
                  <a:cubicBezTo>
                    <a:pt x="219" y="577"/>
                    <a:pt x="219" y="577"/>
                    <a:pt x="219" y="577"/>
                  </a:cubicBezTo>
                  <a:cubicBezTo>
                    <a:pt x="218" y="577"/>
                    <a:pt x="217" y="577"/>
                    <a:pt x="216" y="577"/>
                  </a:cubicBezTo>
                  <a:close/>
                  <a:moveTo>
                    <a:pt x="360" y="574"/>
                  </a:moveTo>
                  <a:cubicBezTo>
                    <a:pt x="357" y="572"/>
                    <a:pt x="357" y="572"/>
                    <a:pt x="357" y="572"/>
                  </a:cubicBezTo>
                  <a:cubicBezTo>
                    <a:pt x="353" y="570"/>
                    <a:pt x="350" y="568"/>
                    <a:pt x="347" y="567"/>
                  </a:cubicBezTo>
                  <a:cubicBezTo>
                    <a:pt x="345" y="567"/>
                    <a:pt x="345" y="567"/>
                    <a:pt x="345" y="567"/>
                  </a:cubicBezTo>
                  <a:cubicBezTo>
                    <a:pt x="346" y="560"/>
                    <a:pt x="346" y="560"/>
                    <a:pt x="346" y="560"/>
                  </a:cubicBezTo>
                  <a:cubicBezTo>
                    <a:pt x="348" y="561"/>
                    <a:pt x="348" y="561"/>
                    <a:pt x="348" y="561"/>
                  </a:cubicBezTo>
                  <a:cubicBezTo>
                    <a:pt x="352" y="561"/>
                    <a:pt x="356" y="563"/>
                    <a:pt x="360" y="566"/>
                  </a:cubicBezTo>
                  <a:cubicBezTo>
                    <a:pt x="364" y="568"/>
                    <a:pt x="364" y="568"/>
                    <a:pt x="364" y="568"/>
                  </a:cubicBezTo>
                  <a:lnTo>
                    <a:pt x="360" y="574"/>
                  </a:lnTo>
                  <a:close/>
                  <a:moveTo>
                    <a:pt x="231" y="571"/>
                  </a:moveTo>
                  <a:cubicBezTo>
                    <a:pt x="228" y="565"/>
                    <a:pt x="228" y="565"/>
                    <a:pt x="228" y="565"/>
                  </a:cubicBezTo>
                  <a:cubicBezTo>
                    <a:pt x="229" y="564"/>
                    <a:pt x="229" y="564"/>
                    <a:pt x="229" y="564"/>
                  </a:cubicBezTo>
                  <a:cubicBezTo>
                    <a:pt x="233" y="562"/>
                    <a:pt x="237" y="560"/>
                    <a:pt x="241" y="560"/>
                  </a:cubicBezTo>
                  <a:cubicBezTo>
                    <a:pt x="242" y="560"/>
                    <a:pt x="243" y="560"/>
                    <a:pt x="244" y="561"/>
                  </a:cubicBezTo>
                  <a:cubicBezTo>
                    <a:pt x="244" y="561"/>
                    <a:pt x="245" y="561"/>
                    <a:pt x="246" y="561"/>
                  </a:cubicBezTo>
                  <a:cubicBezTo>
                    <a:pt x="247" y="562"/>
                    <a:pt x="247" y="562"/>
                    <a:pt x="247" y="562"/>
                  </a:cubicBezTo>
                  <a:cubicBezTo>
                    <a:pt x="245" y="568"/>
                    <a:pt x="245" y="568"/>
                    <a:pt x="245" y="568"/>
                  </a:cubicBezTo>
                  <a:cubicBezTo>
                    <a:pt x="243" y="567"/>
                    <a:pt x="243" y="567"/>
                    <a:pt x="243" y="567"/>
                  </a:cubicBezTo>
                  <a:cubicBezTo>
                    <a:pt x="242" y="567"/>
                    <a:pt x="242" y="567"/>
                    <a:pt x="242" y="567"/>
                  </a:cubicBezTo>
                  <a:cubicBezTo>
                    <a:pt x="241" y="567"/>
                    <a:pt x="241" y="567"/>
                    <a:pt x="241" y="567"/>
                  </a:cubicBezTo>
                  <a:cubicBezTo>
                    <a:pt x="239" y="567"/>
                    <a:pt x="235" y="569"/>
                    <a:pt x="233" y="570"/>
                  </a:cubicBezTo>
                  <a:lnTo>
                    <a:pt x="231" y="571"/>
                  </a:lnTo>
                  <a:close/>
                  <a:moveTo>
                    <a:pt x="198" y="559"/>
                  </a:moveTo>
                  <a:cubicBezTo>
                    <a:pt x="197" y="557"/>
                    <a:pt x="197" y="557"/>
                    <a:pt x="197" y="557"/>
                  </a:cubicBezTo>
                  <a:cubicBezTo>
                    <a:pt x="195" y="555"/>
                    <a:pt x="194" y="554"/>
                    <a:pt x="193" y="553"/>
                  </a:cubicBezTo>
                  <a:cubicBezTo>
                    <a:pt x="192" y="553"/>
                    <a:pt x="190" y="553"/>
                    <a:pt x="188" y="553"/>
                  </a:cubicBezTo>
                  <a:cubicBezTo>
                    <a:pt x="186" y="553"/>
                    <a:pt x="186" y="553"/>
                    <a:pt x="186" y="553"/>
                  </a:cubicBezTo>
                  <a:cubicBezTo>
                    <a:pt x="185" y="547"/>
                    <a:pt x="185" y="547"/>
                    <a:pt x="185" y="547"/>
                  </a:cubicBezTo>
                  <a:cubicBezTo>
                    <a:pt x="187" y="546"/>
                    <a:pt x="187" y="546"/>
                    <a:pt x="187" y="546"/>
                  </a:cubicBezTo>
                  <a:cubicBezTo>
                    <a:pt x="190" y="546"/>
                    <a:pt x="193" y="546"/>
                    <a:pt x="195" y="547"/>
                  </a:cubicBezTo>
                  <a:cubicBezTo>
                    <a:pt x="199" y="548"/>
                    <a:pt x="201" y="551"/>
                    <a:pt x="202" y="553"/>
                  </a:cubicBezTo>
                  <a:cubicBezTo>
                    <a:pt x="204" y="555"/>
                    <a:pt x="204" y="555"/>
                    <a:pt x="204" y="555"/>
                  </a:cubicBezTo>
                  <a:lnTo>
                    <a:pt x="198" y="559"/>
                  </a:lnTo>
                  <a:close/>
                  <a:moveTo>
                    <a:pt x="419" y="558"/>
                  </a:moveTo>
                  <a:cubicBezTo>
                    <a:pt x="419" y="558"/>
                    <a:pt x="419" y="558"/>
                    <a:pt x="419" y="558"/>
                  </a:cubicBezTo>
                  <a:cubicBezTo>
                    <a:pt x="419" y="558"/>
                    <a:pt x="418" y="558"/>
                    <a:pt x="417" y="558"/>
                  </a:cubicBezTo>
                  <a:cubicBezTo>
                    <a:pt x="415" y="558"/>
                    <a:pt x="415" y="558"/>
                    <a:pt x="415" y="558"/>
                  </a:cubicBezTo>
                  <a:cubicBezTo>
                    <a:pt x="416" y="551"/>
                    <a:pt x="416" y="551"/>
                    <a:pt x="416" y="551"/>
                  </a:cubicBezTo>
                  <a:cubicBezTo>
                    <a:pt x="418" y="551"/>
                    <a:pt x="418" y="551"/>
                    <a:pt x="418" y="551"/>
                  </a:cubicBezTo>
                  <a:cubicBezTo>
                    <a:pt x="419" y="551"/>
                    <a:pt x="421" y="551"/>
                    <a:pt x="422" y="551"/>
                  </a:cubicBezTo>
                  <a:cubicBezTo>
                    <a:pt x="423" y="550"/>
                    <a:pt x="424" y="549"/>
                    <a:pt x="425" y="546"/>
                  </a:cubicBezTo>
                  <a:cubicBezTo>
                    <a:pt x="429" y="538"/>
                    <a:pt x="429" y="538"/>
                    <a:pt x="429" y="538"/>
                  </a:cubicBezTo>
                  <a:cubicBezTo>
                    <a:pt x="429" y="546"/>
                    <a:pt x="429" y="546"/>
                    <a:pt x="429" y="546"/>
                  </a:cubicBezTo>
                  <a:cubicBezTo>
                    <a:pt x="432" y="547"/>
                    <a:pt x="432" y="547"/>
                    <a:pt x="432" y="547"/>
                  </a:cubicBezTo>
                  <a:cubicBezTo>
                    <a:pt x="432" y="549"/>
                    <a:pt x="432" y="549"/>
                    <a:pt x="432" y="549"/>
                  </a:cubicBezTo>
                  <a:cubicBezTo>
                    <a:pt x="430" y="552"/>
                    <a:pt x="428" y="555"/>
                    <a:pt x="425" y="557"/>
                  </a:cubicBezTo>
                  <a:cubicBezTo>
                    <a:pt x="423" y="558"/>
                    <a:pt x="421" y="558"/>
                    <a:pt x="419" y="558"/>
                  </a:cubicBezTo>
                  <a:close/>
                  <a:moveTo>
                    <a:pt x="168" y="558"/>
                  </a:moveTo>
                  <a:cubicBezTo>
                    <a:pt x="166" y="558"/>
                    <a:pt x="164" y="558"/>
                    <a:pt x="162" y="557"/>
                  </a:cubicBezTo>
                  <a:cubicBezTo>
                    <a:pt x="161" y="556"/>
                    <a:pt x="160" y="555"/>
                    <a:pt x="158" y="554"/>
                  </a:cubicBezTo>
                  <a:cubicBezTo>
                    <a:pt x="157" y="552"/>
                    <a:pt x="157" y="552"/>
                    <a:pt x="157" y="552"/>
                  </a:cubicBezTo>
                  <a:cubicBezTo>
                    <a:pt x="162" y="548"/>
                    <a:pt x="162" y="548"/>
                    <a:pt x="162" y="548"/>
                  </a:cubicBezTo>
                  <a:cubicBezTo>
                    <a:pt x="164" y="549"/>
                    <a:pt x="164" y="549"/>
                    <a:pt x="164" y="549"/>
                  </a:cubicBezTo>
                  <a:cubicBezTo>
                    <a:pt x="164" y="550"/>
                    <a:pt x="165" y="551"/>
                    <a:pt x="165" y="551"/>
                  </a:cubicBezTo>
                  <a:cubicBezTo>
                    <a:pt x="167" y="552"/>
                    <a:pt x="169" y="551"/>
                    <a:pt x="173" y="550"/>
                  </a:cubicBezTo>
                  <a:cubicBezTo>
                    <a:pt x="175" y="550"/>
                    <a:pt x="175" y="550"/>
                    <a:pt x="175" y="550"/>
                  </a:cubicBezTo>
                  <a:cubicBezTo>
                    <a:pt x="177" y="556"/>
                    <a:pt x="177" y="556"/>
                    <a:pt x="177" y="556"/>
                  </a:cubicBezTo>
                  <a:cubicBezTo>
                    <a:pt x="175" y="557"/>
                    <a:pt x="175" y="557"/>
                    <a:pt x="175" y="557"/>
                  </a:cubicBezTo>
                  <a:cubicBezTo>
                    <a:pt x="172" y="558"/>
                    <a:pt x="170" y="558"/>
                    <a:pt x="168" y="558"/>
                  </a:cubicBezTo>
                  <a:close/>
                  <a:moveTo>
                    <a:pt x="391" y="555"/>
                  </a:moveTo>
                  <a:cubicBezTo>
                    <a:pt x="387" y="550"/>
                    <a:pt x="387" y="550"/>
                    <a:pt x="387" y="550"/>
                  </a:cubicBezTo>
                  <a:cubicBezTo>
                    <a:pt x="388" y="549"/>
                    <a:pt x="388" y="549"/>
                    <a:pt x="388" y="549"/>
                  </a:cubicBezTo>
                  <a:cubicBezTo>
                    <a:pt x="389" y="548"/>
                    <a:pt x="391" y="547"/>
                    <a:pt x="392" y="547"/>
                  </a:cubicBezTo>
                  <a:cubicBezTo>
                    <a:pt x="396" y="545"/>
                    <a:pt x="401" y="546"/>
                    <a:pt x="405" y="548"/>
                  </a:cubicBezTo>
                  <a:cubicBezTo>
                    <a:pt x="407" y="548"/>
                    <a:pt x="407" y="548"/>
                    <a:pt x="407" y="548"/>
                  </a:cubicBezTo>
                  <a:cubicBezTo>
                    <a:pt x="405" y="555"/>
                    <a:pt x="405" y="555"/>
                    <a:pt x="405" y="555"/>
                  </a:cubicBezTo>
                  <a:cubicBezTo>
                    <a:pt x="403" y="554"/>
                    <a:pt x="403" y="554"/>
                    <a:pt x="403" y="554"/>
                  </a:cubicBezTo>
                  <a:cubicBezTo>
                    <a:pt x="399" y="553"/>
                    <a:pt x="396" y="553"/>
                    <a:pt x="394" y="553"/>
                  </a:cubicBezTo>
                  <a:cubicBezTo>
                    <a:pt x="394" y="553"/>
                    <a:pt x="393" y="554"/>
                    <a:pt x="393" y="554"/>
                  </a:cubicBezTo>
                  <a:lnTo>
                    <a:pt x="391" y="555"/>
                  </a:lnTo>
                  <a:close/>
                  <a:moveTo>
                    <a:pt x="153" y="542"/>
                  </a:moveTo>
                  <a:cubicBezTo>
                    <a:pt x="152" y="540"/>
                    <a:pt x="152" y="540"/>
                    <a:pt x="152" y="540"/>
                  </a:cubicBezTo>
                  <a:cubicBezTo>
                    <a:pt x="151" y="538"/>
                    <a:pt x="149" y="532"/>
                    <a:pt x="147" y="530"/>
                  </a:cubicBezTo>
                  <a:cubicBezTo>
                    <a:pt x="145" y="529"/>
                    <a:pt x="145" y="529"/>
                    <a:pt x="145" y="529"/>
                  </a:cubicBezTo>
                  <a:cubicBezTo>
                    <a:pt x="146" y="527"/>
                    <a:pt x="146" y="527"/>
                    <a:pt x="146" y="527"/>
                  </a:cubicBezTo>
                  <a:cubicBezTo>
                    <a:pt x="148" y="523"/>
                    <a:pt x="148" y="523"/>
                    <a:pt x="148" y="523"/>
                  </a:cubicBezTo>
                  <a:cubicBezTo>
                    <a:pt x="150" y="524"/>
                    <a:pt x="150" y="524"/>
                    <a:pt x="150" y="524"/>
                  </a:cubicBezTo>
                  <a:cubicBezTo>
                    <a:pt x="155" y="527"/>
                    <a:pt x="157" y="533"/>
                    <a:pt x="159" y="538"/>
                  </a:cubicBezTo>
                  <a:cubicBezTo>
                    <a:pt x="159" y="540"/>
                    <a:pt x="159" y="540"/>
                    <a:pt x="159" y="540"/>
                  </a:cubicBezTo>
                  <a:lnTo>
                    <a:pt x="153" y="542"/>
                  </a:lnTo>
                  <a:close/>
                  <a:moveTo>
                    <a:pt x="436" y="538"/>
                  </a:moveTo>
                  <a:cubicBezTo>
                    <a:pt x="429" y="535"/>
                    <a:pt x="429" y="535"/>
                    <a:pt x="429" y="535"/>
                  </a:cubicBezTo>
                  <a:cubicBezTo>
                    <a:pt x="430" y="533"/>
                    <a:pt x="430" y="533"/>
                    <a:pt x="430" y="533"/>
                  </a:cubicBezTo>
                  <a:cubicBezTo>
                    <a:pt x="431" y="530"/>
                    <a:pt x="433" y="527"/>
                    <a:pt x="437" y="524"/>
                  </a:cubicBezTo>
                  <a:cubicBezTo>
                    <a:pt x="438" y="523"/>
                    <a:pt x="440" y="523"/>
                    <a:pt x="443" y="523"/>
                  </a:cubicBezTo>
                  <a:cubicBezTo>
                    <a:pt x="445" y="522"/>
                    <a:pt x="445" y="522"/>
                    <a:pt x="445" y="522"/>
                  </a:cubicBezTo>
                  <a:cubicBezTo>
                    <a:pt x="446" y="529"/>
                    <a:pt x="446" y="529"/>
                    <a:pt x="446" y="529"/>
                  </a:cubicBezTo>
                  <a:cubicBezTo>
                    <a:pt x="444" y="529"/>
                    <a:pt x="444" y="529"/>
                    <a:pt x="444" y="529"/>
                  </a:cubicBezTo>
                  <a:cubicBezTo>
                    <a:pt x="442" y="529"/>
                    <a:pt x="441" y="530"/>
                    <a:pt x="440" y="530"/>
                  </a:cubicBezTo>
                  <a:cubicBezTo>
                    <a:pt x="439" y="531"/>
                    <a:pt x="438" y="532"/>
                    <a:pt x="436" y="536"/>
                  </a:cubicBezTo>
                  <a:lnTo>
                    <a:pt x="436" y="538"/>
                  </a:lnTo>
                  <a:close/>
                  <a:moveTo>
                    <a:pt x="462" y="531"/>
                  </a:moveTo>
                  <a:cubicBezTo>
                    <a:pt x="460" y="531"/>
                    <a:pt x="459" y="531"/>
                    <a:pt x="457" y="531"/>
                  </a:cubicBezTo>
                  <a:cubicBezTo>
                    <a:pt x="455" y="530"/>
                    <a:pt x="455" y="530"/>
                    <a:pt x="455" y="530"/>
                  </a:cubicBezTo>
                  <a:cubicBezTo>
                    <a:pt x="456" y="524"/>
                    <a:pt x="456" y="524"/>
                    <a:pt x="456" y="524"/>
                  </a:cubicBezTo>
                  <a:cubicBezTo>
                    <a:pt x="458" y="524"/>
                    <a:pt x="458" y="524"/>
                    <a:pt x="458" y="524"/>
                  </a:cubicBezTo>
                  <a:cubicBezTo>
                    <a:pt x="462" y="524"/>
                    <a:pt x="465" y="524"/>
                    <a:pt x="467" y="523"/>
                  </a:cubicBezTo>
                  <a:cubicBezTo>
                    <a:pt x="468" y="522"/>
                    <a:pt x="468" y="522"/>
                    <a:pt x="468" y="522"/>
                  </a:cubicBezTo>
                  <a:cubicBezTo>
                    <a:pt x="469" y="520"/>
                    <a:pt x="469" y="520"/>
                    <a:pt x="469" y="520"/>
                  </a:cubicBezTo>
                  <a:cubicBezTo>
                    <a:pt x="474" y="524"/>
                    <a:pt x="474" y="524"/>
                    <a:pt x="474" y="524"/>
                  </a:cubicBezTo>
                  <a:cubicBezTo>
                    <a:pt x="473" y="526"/>
                    <a:pt x="473" y="526"/>
                    <a:pt x="473" y="526"/>
                  </a:cubicBezTo>
                  <a:cubicBezTo>
                    <a:pt x="473" y="527"/>
                    <a:pt x="472" y="528"/>
                    <a:pt x="471" y="528"/>
                  </a:cubicBezTo>
                  <a:cubicBezTo>
                    <a:pt x="468" y="531"/>
                    <a:pt x="464" y="531"/>
                    <a:pt x="462" y="531"/>
                  </a:cubicBezTo>
                  <a:close/>
                  <a:moveTo>
                    <a:pt x="125" y="531"/>
                  </a:moveTo>
                  <a:cubicBezTo>
                    <a:pt x="123" y="531"/>
                    <a:pt x="121" y="531"/>
                    <a:pt x="119" y="530"/>
                  </a:cubicBezTo>
                  <a:cubicBezTo>
                    <a:pt x="117" y="529"/>
                    <a:pt x="117" y="529"/>
                    <a:pt x="117" y="529"/>
                  </a:cubicBezTo>
                  <a:cubicBezTo>
                    <a:pt x="120" y="523"/>
                    <a:pt x="120" y="523"/>
                    <a:pt x="120" y="523"/>
                  </a:cubicBezTo>
                  <a:cubicBezTo>
                    <a:pt x="122" y="524"/>
                    <a:pt x="122" y="524"/>
                    <a:pt x="122" y="524"/>
                  </a:cubicBezTo>
                  <a:cubicBezTo>
                    <a:pt x="124" y="524"/>
                    <a:pt x="128" y="524"/>
                    <a:pt x="133" y="523"/>
                  </a:cubicBezTo>
                  <a:cubicBezTo>
                    <a:pt x="136" y="523"/>
                    <a:pt x="136" y="523"/>
                    <a:pt x="136" y="523"/>
                  </a:cubicBezTo>
                  <a:cubicBezTo>
                    <a:pt x="137" y="530"/>
                    <a:pt x="137" y="530"/>
                    <a:pt x="137" y="530"/>
                  </a:cubicBezTo>
                  <a:cubicBezTo>
                    <a:pt x="134" y="530"/>
                    <a:pt x="134" y="530"/>
                    <a:pt x="134" y="530"/>
                  </a:cubicBezTo>
                  <a:cubicBezTo>
                    <a:pt x="131" y="530"/>
                    <a:pt x="128" y="531"/>
                    <a:pt x="125" y="531"/>
                  </a:cubicBezTo>
                  <a:close/>
                  <a:moveTo>
                    <a:pt x="111" y="518"/>
                  </a:moveTo>
                  <a:cubicBezTo>
                    <a:pt x="110" y="516"/>
                    <a:pt x="110" y="516"/>
                    <a:pt x="110" y="516"/>
                  </a:cubicBezTo>
                  <a:cubicBezTo>
                    <a:pt x="110" y="514"/>
                    <a:pt x="110" y="513"/>
                    <a:pt x="110" y="511"/>
                  </a:cubicBezTo>
                  <a:cubicBezTo>
                    <a:pt x="109" y="508"/>
                    <a:pt x="109" y="505"/>
                    <a:pt x="108" y="503"/>
                  </a:cubicBezTo>
                  <a:cubicBezTo>
                    <a:pt x="107" y="501"/>
                    <a:pt x="107" y="501"/>
                    <a:pt x="107" y="501"/>
                  </a:cubicBezTo>
                  <a:cubicBezTo>
                    <a:pt x="114" y="498"/>
                    <a:pt x="114" y="498"/>
                    <a:pt x="114" y="498"/>
                  </a:cubicBezTo>
                  <a:cubicBezTo>
                    <a:pt x="114" y="500"/>
                    <a:pt x="114" y="500"/>
                    <a:pt x="114" y="500"/>
                  </a:cubicBezTo>
                  <a:cubicBezTo>
                    <a:pt x="115" y="503"/>
                    <a:pt x="116" y="507"/>
                    <a:pt x="116" y="510"/>
                  </a:cubicBezTo>
                  <a:cubicBezTo>
                    <a:pt x="117" y="512"/>
                    <a:pt x="117" y="513"/>
                    <a:pt x="117" y="515"/>
                  </a:cubicBezTo>
                  <a:cubicBezTo>
                    <a:pt x="117" y="517"/>
                    <a:pt x="117" y="517"/>
                    <a:pt x="117" y="517"/>
                  </a:cubicBezTo>
                  <a:lnTo>
                    <a:pt x="111" y="518"/>
                  </a:lnTo>
                  <a:close/>
                  <a:moveTo>
                    <a:pt x="477" y="513"/>
                  </a:moveTo>
                  <a:cubicBezTo>
                    <a:pt x="470" y="512"/>
                    <a:pt x="470" y="512"/>
                    <a:pt x="470" y="512"/>
                  </a:cubicBezTo>
                  <a:cubicBezTo>
                    <a:pt x="471" y="509"/>
                    <a:pt x="471" y="509"/>
                    <a:pt x="471" y="509"/>
                  </a:cubicBezTo>
                  <a:cubicBezTo>
                    <a:pt x="472" y="504"/>
                    <a:pt x="472" y="499"/>
                    <a:pt x="476" y="495"/>
                  </a:cubicBezTo>
                  <a:cubicBezTo>
                    <a:pt x="477" y="493"/>
                    <a:pt x="477" y="493"/>
                    <a:pt x="477" y="493"/>
                  </a:cubicBezTo>
                  <a:cubicBezTo>
                    <a:pt x="482" y="498"/>
                    <a:pt x="482" y="498"/>
                    <a:pt x="482" y="498"/>
                  </a:cubicBezTo>
                  <a:cubicBezTo>
                    <a:pt x="481" y="500"/>
                    <a:pt x="481" y="500"/>
                    <a:pt x="481" y="500"/>
                  </a:cubicBezTo>
                  <a:cubicBezTo>
                    <a:pt x="479" y="502"/>
                    <a:pt x="478" y="506"/>
                    <a:pt x="478" y="511"/>
                  </a:cubicBezTo>
                  <a:lnTo>
                    <a:pt x="477" y="513"/>
                  </a:lnTo>
                  <a:close/>
                  <a:moveTo>
                    <a:pt x="102" y="497"/>
                  </a:moveTo>
                  <a:cubicBezTo>
                    <a:pt x="100" y="497"/>
                    <a:pt x="100" y="497"/>
                    <a:pt x="100" y="497"/>
                  </a:cubicBezTo>
                  <a:cubicBezTo>
                    <a:pt x="98" y="497"/>
                    <a:pt x="96" y="497"/>
                    <a:pt x="94" y="497"/>
                  </a:cubicBezTo>
                  <a:cubicBezTo>
                    <a:pt x="91" y="497"/>
                    <a:pt x="88" y="497"/>
                    <a:pt x="86" y="496"/>
                  </a:cubicBezTo>
                  <a:cubicBezTo>
                    <a:pt x="84" y="496"/>
                    <a:pt x="84" y="496"/>
                    <a:pt x="84" y="496"/>
                  </a:cubicBezTo>
                  <a:cubicBezTo>
                    <a:pt x="85" y="489"/>
                    <a:pt x="85" y="489"/>
                    <a:pt x="85" y="489"/>
                  </a:cubicBezTo>
                  <a:cubicBezTo>
                    <a:pt x="87" y="489"/>
                    <a:pt x="87" y="489"/>
                    <a:pt x="87" y="489"/>
                  </a:cubicBezTo>
                  <a:cubicBezTo>
                    <a:pt x="89" y="490"/>
                    <a:pt x="91" y="490"/>
                    <a:pt x="94" y="490"/>
                  </a:cubicBezTo>
                  <a:cubicBezTo>
                    <a:pt x="96" y="490"/>
                    <a:pt x="98" y="490"/>
                    <a:pt x="101" y="490"/>
                  </a:cubicBezTo>
                  <a:cubicBezTo>
                    <a:pt x="103" y="491"/>
                    <a:pt x="103" y="491"/>
                    <a:pt x="103" y="491"/>
                  </a:cubicBezTo>
                  <a:lnTo>
                    <a:pt x="102" y="497"/>
                  </a:lnTo>
                  <a:close/>
                  <a:moveTo>
                    <a:pt x="490" y="497"/>
                  </a:moveTo>
                  <a:cubicBezTo>
                    <a:pt x="489" y="490"/>
                    <a:pt x="489" y="490"/>
                    <a:pt x="489" y="490"/>
                  </a:cubicBezTo>
                  <a:cubicBezTo>
                    <a:pt x="493" y="490"/>
                    <a:pt x="493" y="490"/>
                    <a:pt x="493" y="490"/>
                  </a:cubicBezTo>
                  <a:cubicBezTo>
                    <a:pt x="497" y="490"/>
                    <a:pt x="501" y="490"/>
                    <a:pt x="504" y="488"/>
                  </a:cubicBezTo>
                  <a:cubicBezTo>
                    <a:pt x="506" y="488"/>
                    <a:pt x="506" y="488"/>
                    <a:pt x="506" y="488"/>
                  </a:cubicBezTo>
                  <a:cubicBezTo>
                    <a:pt x="509" y="494"/>
                    <a:pt x="509" y="494"/>
                    <a:pt x="509" y="494"/>
                  </a:cubicBezTo>
                  <a:cubicBezTo>
                    <a:pt x="507" y="495"/>
                    <a:pt x="507" y="495"/>
                    <a:pt x="507" y="495"/>
                  </a:cubicBezTo>
                  <a:cubicBezTo>
                    <a:pt x="503" y="496"/>
                    <a:pt x="498" y="497"/>
                    <a:pt x="494" y="497"/>
                  </a:cubicBezTo>
                  <a:lnTo>
                    <a:pt x="490" y="497"/>
                  </a:lnTo>
                  <a:close/>
                  <a:moveTo>
                    <a:pt x="73" y="487"/>
                  </a:moveTo>
                  <a:cubicBezTo>
                    <a:pt x="73" y="485"/>
                    <a:pt x="73" y="485"/>
                    <a:pt x="73" y="485"/>
                  </a:cubicBezTo>
                  <a:cubicBezTo>
                    <a:pt x="73" y="483"/>
                    <a:pt x="72" y="482"/>
                    <a:pt x="72" y="479"/>
                  </a:cubicBezTo>
                  <a:cubicBezTo>
                    <a:pt x="72" y="477"/>
                    <a:pt x="73" y="476"/>
                    <a:pt x="73" y="474"/>
                  </a:cubicBezTo>
                  <a:cubicBezTo>
                    <a:pt x="73" y="473"/>
                    <a:pt x="73" y="472"/>
                    <a:pt x="73" y="470"/>
                  </a:cubicBezTo>
                  <a:cubicBezTo>
                    <a:pt x="73" y="468"/>
                    <a:pt x="73" y="468"/>
                    <a:pt x="73" y="468"/>
                  </a:cubicBezTo>
                  <a:cubicBezTo>
                    <a:pt x="80" y="468"/>
                    <a:pt x="80" y="468"/>
                    <a:pt x="80" y="468"/>
                  </a:cubicBezTo>
                  <a:cubicBezTo>
                    <a:pt x="80" y="471"/>
                    <a:pt x="80" y="471"/>
                    <a:pt x="80" y="471"/>
                  </a:cubicBezTo>
                  <a:cubicBezTo>
                    <a:pt x="80" y="472"/>
                    <a:pt x="80" y="473"/>
                    <a:pt x="79" y="474"/>
                  </a:cubicBezTo>
                  <a:cubicBezTo>
                    <a:pt x="79" y="476"/>
                    <a:pt x="79" y="478"/>
                    <a:pt x="79" y="479"/>
                  </a:cubicBezTo>
                  <a:cubicBezTo>
                    <a:pt x="79" y="481"/>
                    <a:pt x="79" y="483"/>
                    <a:pt x="80" y="484"/>
                  </a:cubicBezTo>
                  <a:cubicBezTo>
                    <a:pt x="80" y="486"/>
                    <a:pt x="80" y="486"/>
                    <a:pt x="80" y="486"/>
                  </a:cubicBezTo>
                  <a:lnTo>
                    <a:pt x="73" y="487"/>
                  </a:lnTo>
                  <a:close/>
                  <a:moveTo>
                    <a:pt x="515" y="482"/>
                  </a:moveTo>
                  <a:cubicBezTo>
                    <a:pt x="508" y="482"/>
                    <a:pt x="508" y="482"/>
                    <a:pt x="508" y="482"/>
                  </a:cubicBezTo>
                  <a:cubicBezTo>
                    <a:pt x="508" y="479"/>
                    <a:pt x="508" y="479"/>
                    <a:pt x="508" y="479"/>
                  </a:cubicBezTo>
                  <a:cubicBezTo>
                    <a:pt x="508" y="478"/>
                    <a:pt x="508" y="476"/>
                    <a:pt x="508" y="474"/>
                  </a:cubicBezTo>
                  <a:cubicBezTo>
                    <a:pt x="507" y="473"/>
                    <a:pt x="507" y="471"/>
                    <a:pt x="507" y="469"/>
                  </a:cubicBezTo>
                  <a:cubicBezTo>
                    <a:pt x="507" y="468"/>
                    <a:pt x="507" y="467"/>
                    <a:pt x="508" y="465"/>
                  </a:cubicBezTo>
                  <a:cubicBezTo>
                    <a:pt x="508" y="463"/>
                    <a:pt x="508" y="463"/>
                    <a:pt x="508" y="463"/>
                  </a:cubicBezTo>
                  <a:cubicBezTo>
                    <a:pt x="515" y="464"/>
                    <a:pt x="515" y="464"/>
                    <a:pt x="515" y="464"/>
                  </a:cubicBezTo>
                  <a:cubicBezTo>
                    <a:pt x="514" y="466"/>
                    <a:pt x="514" y="466"/>
                    <a:pt x="514" y="466"/>
                  </a:cubicBezTo>
                  <a:cubicBezTo>
                    <a:pt x="514" y="467"/>
                    <a:pt x="514" y="468"/>
                    <a:pt x="514" y="469"/>
                  </a:cubicBezTo>
                  <a:cubicBezTo>
                    <a:pt x="514" y="471"/>
                    <a:pt x="514" y="472"/>
                    <a:pt x="514" y="474"/>
                  </a:cubicBezTo>
                  <a:cubicBezTo>
                    <a:pt x="514" y="476"/>
                    <a:pt x="515" y="477"/>
                    <a:pt x="515" y="479"/>
                  </a:cubicBezTo>
                  <a:lnTo>
                    <a:pt x="515" y="482"/>
                  </a:lnTo>
                  <a:close/>
                  <a:moveTo>
                    <a:pt x="72" y="461"/>
                  </a:moveTo>
                  <a:cubicBezTo>
                    <a:pt x="70" y="460"/>
                    <a:pt x="70" y="460"/>
                    <a:pt x="70" y="460"/>
                  </a:cubicBezTo>
                  <a:cubicBezTo>
                    <a:pt x="68" y="458"/>
                    <a:pt x="63" y="457"/>
                    <a:pt x="59" y="456"/>
                  </a:cubicBezTo>
                  <a:cubicBezTo>
                    <a:pt x="56" y="456"/>
                    <a:pt x="56" y="456"/>
                    <a:pt x="56" y="456"/>
                  </a:cubicBezTo>
                  <a:cubicBezTo>
                    <a:pt x="58" y="449"/>
                    <a:pt x="58" y="449"/>
                    <a:pt x="58" y="449"/>
                  </a:cubicBezTo>
                  <a:cubicBezTo>
                    <a:pt x="62" y="450"/>
                    <a:pt x="62" y="450"/>
                    <a:pt x="62" y="450"/>
                  </a:cubicBezTo>
                  <a:cubicBezTo>
                    <a:pt x="66" y="451"/>
                    <a:pt x="71" y="452"/>
                    <a:pt x="74" y="455"/>
                  </a:cubicBezTo>
                  <a:cubicBezTo>
                    <a:pt x="76" y="456"/>
                    <a:pt x="76" y="456"/>
                    <a:pt x="76" y="456"/>
                  </a:cubicBezTo>
                  <a:lnTo>
                    <a:pt x="72" y="461"/>
                  </a:lnTo>
                  <a:close/>
                  <a:moveTo>
                    <a:pt x="518" y="459"/>
                  </a:moveTo>
                  <a:cubicBezTo>
                    <a:pt x="516" y="453"/>
                    <a:pt x="516" y="453"/>
                    <a:pt x="516" y="453"/>
                  </a:cubicBezTo>
                  <a:cubicBezTo>
                    <a:pt x="518" y="452"/>
                    <a:pt x="518" y="452"/>
                    <a:pt x="518" y="452"/>
                  </a:cubicBezTo>
                  <a:cubicBezTo>
                    <a:pt x="520" y="451"/>
                    <a:pt x="523" y="451"/>
                    <a:pt x="526" y="450"/>
                  </a:cubicBezTo>
                  <a:cubicBezTo>
                    <a:pt x="528" y="449"/>
                    <a:pt x="530" y="449"/>
                    <a:pt x="532" y="448"/>
                  </a:cubicBezTo>
                  <a:cubicBezTo>
                    <a:pt x="534" y="448"/>
                    <a:pt x="534" y="448"/>
                    <a:pt x="534" y="448"/>
                  </a:cubicBezTo>
                  <a:cubicBezTo>
                    <a:pt x="536" y="454"/>
                    <a:pt x="536" y="454"/>
                    <a:pt x="536" y="454"/>
                  </a:cubicBezTo>
                  <a:cubicBezTo>
                    <a:pt x="534" y="455"/>
                    <a:pt x="534" y="455"/>
                    <a:pt x="534" y="455"/>
                  </a:cubicBezTo>
                  <a:cubicBezTo>
                    <a:pt x="532" y="456"/>
                    <a:pt x="530" y="456"/>
                    <a:pt x="527" y="457"/>
                  </a:cubicBezTo>
                  <a:cubicBezTo>
                    <a:pt x="525" y="457"/>
                    <a:pt x="522" y="458"/>
                    <a:pt x="520" y="459"/>
                  </a:cubicBezTo>
                  <a:lnTo>
                    <a:pt x="518" y="459"/>
                  </a:lnTo>
                  <a:close/>
                  <a:moveTo>
                    <a:pt x="54" y="451"/>
                  </a:moveTo>
                  <a:cubicBezTo>
                    <a:pt x="48" y="449"/>
                    <a:pt x="48" y="449"/>
                    <a:pt x="48" y="449"/>
                  </a:cubicBezTo>
                  <a:cubicBezTo>
                    <a:pt x="45" y="451"/>
                    <a:pt x="45" y="451"/>
                    <a:pt x="45" y="451"/>
                  </a:cubicBezTo>
                  <a:cubicBezTo>
                    <a:pt x="44" y="449"/>
                    <a:pt x="44" y="449"/>
                    <a:pt x="44" y="449"/>
                  </a:cubicBezTo>
                  <a:cubicBezTo>
                    <a:pt x="43" y="448"/>
                    <a:pt x="43" y="448"/>
                    <a:pt x="43" y="448"/>
                  </a:cubicBezTo>
                  <a:cubicBezTo>
                    <a:pt x="42" y="446"/>
                    <a:pt x="41" y="444"/>
                    <a:pt x="41" y="441"/>
                  </a:cubicBezTo>
                  <a:cubicBezTo>
                    <a:pt x="41" y="439"/>
                    <a:pt x="42" y="436"/>
                    <a:pt x="43" y="433"/>
                  </a:cubicBezTo>
                  <a:cubicBezTo>
                    <a:pt x="43" y="431"/>
                    <a:pt x="43" y="431"/>
                    <a:pt x="43" y="431"/>
                  </a:cubicBezTo>
                  <a:cubicBezTo>
                    <a:pt x="50" y="432"/>
                    <a:pt x="50" y="432"/>
                    <a:pt x="50" y="432"/>
                  </a:cubicBezTo>
                  <a:cubicBezTo>
                    <a:pt x="49" y="434"/>
                    <a:pt x="49" y="434"/>
                    <a:pt x="49" y="434"/>
                  </a:cubicBezTo>
                  <a:cubicBezTo>
                    <a:pt x="49" y="437"/>
                    <a:pt x="48" y="439"/>
                    <a:pt x="48" y="441"/>
                  </a:cubicBezTo>
                  <a:cubicBezTo>
                    <a:pt x="48" y="443"/>
                    <a:pt x="49" y="444"/>
                    <a:pt x="49" y="445"/>
                  </a:cubicBezTo>
                  <a:lnTo>
                    <a:pt x="54" y="451"/>
                  </a:lnTo>
                  <a:close/>
                  <a:moveTo>
                    <a:pt x="545" y="445"/>
                  </a:moveTo>
                  <a:cubicBezTo>
                    <a:pt x="539" y="444"/>
                    <a:pt x="539" y="444"/>
                    <a:pt x="539" y="444"/>
                  </a:cubicBezTo>
                  <a:cubicBezTo>
                    <a:pt x="539" y="442"/>
                    <a:pt x="539" y="442"/>
                    <a:pt x="539" y="442"/>
                  </a:cubicBezTo>
                  <a:cubicBezTo>
                    <a:pt x="539" y="442"/>
                    <a:pt x="539" y="442"/>
                    <a:pt x="539" y="441"/>
                  </a:cubicBezTo>
                  <a:cubicBezTo>
                    <a:pt x="539" y="439"/>
                    <a:pt x="538" y="435"/>
                    <a:pt x="537" y="432"/>
                  </a:cubicBezTo>
                  <a:cubicBezTo>
                    <a:pt x="536" y="428"/>
                    <a:pt x="536" y="428"/>
                    <a:pt x="536" y="428"/>
                  </a:cubicBezTo>
                  <a:cubicBezTo>
                    <a:pt x="543" y="426"/>
                    <a:pt x="543" y="426"/>
                    <a:pt x="543" y="426"/>
                  </a:cubicBezTo>
                  <a:cubicBezTo>
                    <a:pt x="544" y="431"/>
                    <a:pt x="544" y="431"/>
                    <a:pt x="544" y="431"/>
                  </a:cubicBezTo>
                  <a:cubicBezTo>
                    <a:pt x="545" y="434"/>
                    <a:pt x="546" y="438"/>
                    <a:pt x="546" y="441"/>
                  </a:cubicBezTo>
                  <a:cubicBezTo>
                    <a:pt x="546" y="442"/>
                    <a:pt x="546" y="442"/>
                    <a:pt x="546" y="443"/>
                  </a:cubicBezTo>
                  <a:lnTo>
                    <a:pt x="545" y="445"/>
                  </a:lnTo>
                  <a:close/>
                  <a:moveTo>
                    <a:pt x="45" y="422"/>
                  </a:moveTo>
                  <a:cubicBezTo>
                    <a:pt x="45" y="420"/>
                    <a:pt x="45" y="420"/>
                    <a:pt x="45" y="420"/>
                  </a:cubicBezTo>
                  <a:cubicBezTo>
                    <a:pt x="45" y="419"/>
                    <a:pt x="44" y="418"/>
                    <a:pt x="44" y="418"/>
                  </a:cubicBezTo>
                  <a:cubicBezTo>
                    <a:pt x="43" y="416"/>
                    <a:pt x="41" y="414"/>
                    <a:pt x="38" y="413"/>
                  </a:cubicBezTo>
                  <a:cubicBezTo>
                    <a:pt x="36" y="412"/>
                    <a:pt x="36" y="412"/>
                    <a:pt x="36" y="412"/>
                  </a:cubicBezTo>
                  <a:cubicBezTo>
                    <a:pt x="39" y="406"/>
                    <a:pt x="39" y="406"/>
                    <a:pt x="39" y="406"/>
                  </a:cubicBezTo>
                  <a:cubicBezTo>
                    <a:pt x="41" y="407"/>
                    <a:pt x="41" y="407"/>
                    <a:pt x="41" y="407"/>
                  </a:cubicBezTo>
                  <a:cubicBezTo>
                    <a:pt x="44" y="408"/>
                    <a:pt x="48" y="411"/>
                    <a:pt x="50" y="415"/>
                  </a:cubicBezTo>
                  <a:cubicBezTo>
                    <a:pt x="51" y="416"/>
                    <a:pt x="51" y="417"/>
                    <a:pt x="52" y="419"/>
                  </a:cubicBezTo>
                  <a:cubicBezTo>
                    <a:pt x="52" y="421"/>
                    <a:pt x="52" y="421"/>
                    <a:pt x="52" y="421"/>
                  </a:cubicBezTo>
                  <a:lnTo>
                    <a:pt x="45" y="422"/>
                  </a:lnTo>
                  <a:close/>
                  <a:moveTo>
                    <a:pt x="542" y="419"/>
                  </a:moveTo>
                  <a:cubicBezTo>
                    <a:pt x="536" y="415"/>
                    <a:pt x="536" y="415"/>
                    <a:pt x="536" y="415"/>
                  </a:cubicBezTo>
                  <a:cubicBezTo>
                    <a:pt x="538" y="413"/>
                    <a:pt x="538" y="413"/>
                    <a:pt x="538" y="413"/>
                  </a:cubicBezTo>
                  <a:cubicBezTo>
                    <a:pt x="540" y="409"/>
                    <a:pt x="545" y="407"/>
                    <a:pt x="550" y="405"/>
                  </a:cubicBezTo>
                  <a:cubicBezTo>
                    <a:pt x="553" y="404"/>
                    <a:pt x="553" y="404"/>
                    <a:pt x="553" y="404"/>
                  </a:cubicBezTo>
                  <a:cubicBezTo>
                    <a:pt x="555" y="410"/>
                    <a:pt x="555" y="410"/>
                    <a:pt x="555" y="410"/>
                  </a:cubicBezTo>
                  <a:cubicBezTo>
                    <a:pt x="554" y="411"/>
                    <a:pt x="554" y="411"/>
                    <a:pt x="554" y="411"/>
                  </a:cubicBezTo>
                  <a:cubicBezTo>
                    <a:pt x="549" y="413"/>
                    <a:pt x="545" y="415"/>
                    <a:pt x="543" y="417"/>
                  </a:cubicBezTo>
                  <a:lnTo>
                    <a:pt x="542" y="419"/>
                  </a:lnTo>
                  <a:close/>
                  <a:moveTo>
                    <a:pt x="26" y="407"/>
                  </a:moveTo>
                  <a:cubicBezTo>
                    <a:pt x="25" y="406"/>
                    <a:pt x="25" y="406"/>
                    <a:pt x="25" y="406"/>
                  </a:cubicBezTo>
                  <a:cubicBezTo>
                    <a:pt x="22" y="404"/>
                    <a:pt x="20" y="402"/>
                    <a:pt x="19" y="400"/>
                  </a:cubicBezTo>
                  <a:cubicBezTo>
                    <a:pt x="18" y="399"/>
                    <a:pt x="18" y="397"/>
                    <a:pt x="18" y="396"/>
                  </a:cubicBezTo>
                  <a:cubicBezTo>
                    <a:pt x="18" y="394"/>
                    <a:pt x="18" y="392"/>
                    <a:pt x="19" y="390"/>
                  </a:cubicBezTo>
                  <a:cubicBezTo>
                    <a:pt x="20" y="388"/>
                    <a:pt x="20" y="388"/>
                    <a:pt x="20" y="388"/>
                  </a:cubicBezTo>
                  <a:cubicBezTo>
                    <a:pt x="26" y="390"/>
                    <a:pt x="26" y="390"/>
                    <a:pt x="26" y="390"/>
                  </a:cubicBezTo>
                  <a:cubicBezTo>
                    <a:pt x="26" y="392"/>
                    <a:pt x="26" y="392"/>
                    <a:pt x="26" y="392"/>
                  </a:cubicBezTo>
                  <a:cubicBezTo>
                    <a:pt x="25" y="394"/>
                    <a:pt x="25" y="395"/>
                    <a:pt x="25" y="396"/>
                  </a:cubicBezTo>
                  <a:cubicBezTo>
                    <a:pt x="25" y="396"/>
                    <a:pt x="25" y="397"/>
                    <a:pt x="25" y="397"/>
                  </a:cubicBezTo>
                  <a:cubicBezTo>
                    <a:pt x="26" y="398"/>
                    <a:pt x="27" y="400"/>
                    <a:pt x="28" y="401"/>
                  </a:cubicBezTo>
                  <a:cubicBezTo>
                    <a:pt x="30" y="402"/>
                    <a:pt x="30" y="402"/>
                    <a:pt x="30" y="402"/>
                  </a:cubicBezTo>
                  <a:lnTo>
                    <a:pt x="26" y="407"/>
                  </a:lnTo>
                  <a:close/>
                  <a:moveTo>
                    <a:pt x="566" y="404"/>
                  </a:moveTo>
                  <a:cubicBezTo>
                    <a:pt x="560" y="400"/>
                    <a:pt x="560" y="400"/>
                    <a:pt x="560" y="400"/>
                  </a:cubicBezTo>
                  <a:cubicBezTo>
                    <a:pt x="561" y="398"/>
                    <a:pt x="561" y="398"/>
                    <a:pt x="561" y="398"/>
                  </a:cubicBezTo>
                  <a:cubicBezTo>
                    <a:pt x="562" y="397"/>
                    <a:pt x="562" y="397"/>
                    <a:pt x="562" y="397"/>
                  </a:cubicBezTo>
                  <a:cubicBezTo>
                    <a:pt x="562" y="397"/>
                    <a:pt x="562" y="396"/>
                    <a:pt x="562" y="396"/>
                  </a:cubicBezTo>
                  <a:cubicBezTo>
                    <a:pt x="562" y="393"/>
                    <a:pt x="561" y="390"/>
                    <a:pt x="560" y="388"/>
                  </a:cubicBezTo>
                  <a:cubicBezTo>
                    <a:pt x="559" y="386"/>
                    <a:pt x="559" y="386"/>
                    <a:pt x="559" y="386"/>
                  </a:cubicBezTo>
                  <a:cubicBezTo>
                    <a:pt x="566" y="384"/>
                    <a:pt x="566" y="384"/>
                    <a:pt x="566" y="384"/>
                  </a:cubicBezTo>
                  <a:cubicBezTo>
                    <a:pt x="566" y="386"/>
                    <a:pt x="566" y="386"/>
                    <a:pt x="566" y="386"/>
                  </a:cubicBezTo>
                  <a:cubicBezTo>
                    <a:pt x="568" y="389"/>
                    <a:pt x="569" y="392"/>
                    <a:pt x="569" y="396"/>
                  </a:cubicBezTo>
                  <a:cubicBezTo>
                    <a:pt x="569" y="397"/>
                    <a:pt x="569" y="399"/>
                    <a:pt x="568" y="400"/>
                  </a:cubicBezTo>
                  <a:cubicBezTo>
                    <a:pt x="568" y="401"/>
                    <a:pt x="567" y="401"/>
                    <a:pt x="567" y="402"/>
                  </a:cubicBezTo>
                  <a:lnTo>
                    <a:pt x="566" y="404"/>
                  </a:lnTo>
                  <a:close/>
                  <a:moveTo>
                    <a:pt x="30" y="381"/>
                  </a:moveTo>
                  <a:cubicBezTo>
                    <a:pt x="24" y="379"/>
                    <a:pt x="24" y="379"/>
                    <a:pt x="24" y="379"/>
                  </a:cubicBezTo>
                  <a:cubicBezTo>
                    <a:pt x="24" y="377"/>
                    <a:pt x="24" y="377"/>
                    <a:pt x="24" y="377"/>
                  </a:cubicBezTo>
                  <a:cubicBezTo>
                    <a:pt x="25" y="375"/>
                    <a:pt x="26" y="373"/>
                    <a:pt x="26" y="371"/>
                  </a:cubicBezTo>
                  <a:cubicBezTo>
                    <a:pt x="26" y="371"/>
                    <a:pt x="26" y="370"/>
                    <a:pt x="26" y="370"/>
                  </a:cubicBezTo>
                  <a:cubicBezTo>
                    <a:pt x="25" y="369"/>
                    <a:pt x="25" y="368"/>
                    <a:pt x="24" y="367"/>
                  </a:cubicBezTo>
                  <a:cubicBezTo>
                    <a:pt x="23" y="366"/>
                    <a:pt x="23" y="366"/>
                    <a:pt x="23" y="366"/>
                  </a:cubicBezTo>
                  <a:cubicBezTo>
                    <a:pt x="28" y="361"/>
                    <a:pt x="28" y="361"/>
                    <a:pt x="28" y="361"/>
                  </a:cubicBezTo>
                  <a:cubicBezTo>
                    <a:pt x="29" y="363"/>
                    <a:pt x="29" y="363"/>
                    <a:pt x="29" y="363"/>
                  </a:cubicBezTo>
                  <a:cubicBezTo>
                    <a:pt x="31" y="364"/>
                    <a:pt x="32" y="366"/>
                    <a:pt x="32" y="368"/>
                  </a:cubicBezTo>
                  <a:cubicBezTo>
                    <a:pt x="32" y="369"/>
                    <a:pt x="33" y="370"/>
                    <a:pt x="33" y="371"/>
                  </a:cubicBezTo>
                  <a:cubicBezTo>
                    <a:pt x="33" y="374"/>
                    <a:pt x="32" y="376"/>
                    <a:pt x="31" y="379"/>
                  </a:cubicBezTo>
                  <a:lnTo>
                    <a:pt x="30" y="381"/>
                  </a:lnTo>
                  <a:close/>
                  <a:moveTo>
                    <a:pt x="555" y="376"/>
                  </a:moveTo>
                  <a:cubicBezTo>
                    <a:pt x="555" y="374"/>
                    <a:pt x="555" y="374"/>
                    <a:pt x="555" y="374"/>
                  </a:cubicBezTo>
                  <a:cubicBezTo>
                    <a:pt x="555" y="373"/>
                    <a:pt x="554" y="372"/>
                    <a:pt x="554" y="371"/>
                  </a:cubicBezTo>
                  <a:cubicBezTo>
                    <a:pt x="554" y="370"/>
                    <a:pt x="555" y="369"/>
                    <a:pt x="555" y="368"/>
                  </a:cubicBezTo>
                  <a:cubicBezTo>
                    <a:pt x="556" y="364"/>
                    <a:pt x="559" y="361"/>
                    <a:pt x="562" y="359"/>
                  </a:cubicBezTo>
                  <a:cubicBezTo>
                    <a:pt x="563" y="358"/>
                    <a:pt x="563" y="358"/>
                    <a:pt x="563" y="358"/>
                  </a:cubicBezTo>
                  <a:cubicBezTo>
                    <a:pt x="568" y="363"/>
                    <a:pt x="568" y="363"/>
                    <a:pt x="568" y="363"/>
                  </a:cubicBezTo>
                  <a:cubicBezTo>
                    <a:pt x="566" y="364"/>
                    <a:pt x="566" y="364"/>
                    <a:pt x="566" y="364"/>
                  </a:cubicBezTo>
                  <a:cubicBezTo>
                    <a:pt x="563" y="366"/>
                    <a:pt x="562" y="368"/>
                    <a:pt x="561" y="370"/>
                  </a:cubicBezTo>
                  <a:cubicBezTo>
                    <a:pt x="561" y="370"/>
                    <a:pt x="561" y="371"/>
                    <a:pt x="561" y="371"/>
                  </a:cubicBezTo>
                  <a:cubicBezTo>
                    <a:pt x="561" y="372"/>
                    <a:pt x="561" y="372"/>
                    <a:pt x="561" y="373"/>
                  </a:cubicBezTo>
                  <a:cubicBezTo>
                    <a:pt x="562" y="375"/>
                    <a:pt x="562" y="375"/>
                    <a:pt x="562" y="375"/>
                  </a:cubicBezTo>
                  <a:lnTo>
                    <a:pt x="555" y="376"/>
                  </a:lnTo>
                  <a:close/>
                  <a:moveTo>
                    <a:pt x="15" y="360"/>
                  </a:moveTo>
                  <a:cubicBezTo>
                    <a:pt x="14" y="359"/>
                    <a:pt x="14" y="359"/>
                    <a:pt x="14" y="359"/>
                  </a:cubicBezTo>
                  <a:cubicBezTo>
                    <a:pt x="9" y="356"/>
                    <a:pt x="5" y="353"/>
                    <a:pt x="4" y="348"/>
                  </a:cubicBezTo>
                  <a:cubicBezTo>
                    <a:pt x="4" y="347"/>
                    <a:pt x="4" y="346"/>
                    <a:pt x="4" y="346"/>
                  </a:cubicBezTo>
                  <a:cubicBezTo>
                    <a:pt x="4" y="344"/>
                    <a:pt x="4" y="344"/>
                    <a:pt x="4" y="344"/>
                  </a:cubicBezTo>
                  <a:cubicBezTo>
                    <a:pt x="11" y="344"/>
                    <a:pt x="11" y="344"/>
                    <a:pt x="11" y="344"/>
                  </a:cubicBezTo>
                  <a:cubicBezTo>
                    <a:pt x="11" y="346"/>
                    <a:pt x="11" y="346"/>
                    <a:pt x="11" y="346"/>
                  </a:cubicBezTo>
                  <a:cubicBezTo>
                    <a:pt x="11" y="346"/>
                    <a:pt x="11" y="346"/>
                    <a:pt x="11" y="346"/>
                  </a:cubicBezTo>
                  <a:cubicBezTo>
                    <a:pt x="11" y="348"/>
                    <a:pt x="13" y="351"/>
                    <a:pt x="18" y="354"/>
                  </a:cubicBezTo>
                  <a:cubicBezTo>
                    <a:pt x="19" y="355"/>
                    <a:pt x="19" y="355"/>
                    <a:pt x="19" y="355"/>
                  </a:cubicBezTo>
                  <a:lnTo>
                    <a:pt x="15" y="360"/>
                  </a:lnTo>
                  <a:close/>
                  <a:moveTo>
                    <a:pt x="576" y="357"/>
                  </a:moveTo>
                  <a:cubicBezTo>
                    <a:pt x="571" y="352"/>
                    <a:pt x="571" y="352"/>
                    <a:pt x="571" y="352"/>
                  </a:cubicBezTo>
                  <a:cubicBezTo>
                    <a:pt x="573" y="351"/>
                    <a:pt x="573" y="351"/>
                    <a:pt x="573" y="351"/>
                  </a:cubicBezTo>
                  <a:cubicBezTo>
                    <a:pt x="575" y="349"/>
                    <a:pt x="576" y="348"/>
                    <a:pt x="576" y="346"/>
                  </a:cubicBezTo>
                  <a:cubicBezTo>
                    <a:pt x="576" y="346"/>
                    <a:pt x="576" y="346"/>
                    <a:pt x="576" y="346"/>
                  </a:cubicBezTo>
                  <a:cubicBezTo>
                    <a:pt x="576" y="345"/>
                    <a:pt x="576" y="344"/>
                    <a:pt x="575" y="342"/>
                  </a:cubicBezTo>
                  <a:cubicBezTo>
                    <a:pt x="575" y="340"/>
                    <a:pt x="575" y="340"/>
                    <a:pt x="575" y="340"/>
                  </a:cubicBezTo>
                  <a:cubicBezTo>
                    <a:pt x="581" y="338"/>
                    <a:pt x="581" y="338"/>
                    <a:pt x="581" y="338"/>
                  </a:cubicBezTo>
                  <a:cubicBezTo>
                    <a:pt x="582" y="340"/>
                    <a:pt x="582" y="340"/>
                    <a:pt x="582" y="340"/>
                  </a:cubicBezTo>
                  <a:cubicBezTo>
                    <a:pt x="583" y="342"/>
                    <a:pt x="583" y="344"/>
                    <a:pt x="583" y="346"/>
                  </a:cubicBezTo>
                  <a:cubicBezTo>
                    <a:pt x="583" y="346"/>
                    <a:pt x="583" y="347"/>
                    <a:pt x="583" y="347"/>
                  </a:cubicBezTo>
                  <a:cubicBezTo>
                    <a:pt x="582" y="351"/>
                    <a:pt x="579" y="354"/>
                    <a:pt x="577" y="356"/>
                  </a:cubicBezTo>
                  <a:lnTo>
                    <a:pt x="576" y="357"/>
                  </a:lnTo>
                  <a:close/>
                  <a:moveTo>
                    <a:pt x="15" y="337"/>
                  </a:moveTo>
                  <a:cubicBezTo>
                    <a:pt x="9" y="333"/>
                    <a:pt x="9" y="333"/>
                    <a:pt x="9" y="333"/>
                  </a:cubicBezTo>
                  <a:cubicBezTo>
                    <a:pt x="10" y="331"/>
                    <a:pt x="10" y="331"/>
                    <a:pt x="10" y="331"/>
                  </a:cubicBezTo>
                  <a:cubicBezTo>
                    <a:pt x="13" y="328"/>
                    <a:pt x="16" y="323"/>
                    <a:pt x="16" y="320"/>
                  </a:cubicBezTo>
                  <a:cubicBezTo>
                    <a:pt x="16" y="318"/>
                    <a:pt x="16" y="318"/>
                    <a:pt x="16" y="318"/>
                  </a:cubicBezTo>
                  <a:cubicBezTo>
                    <a:pt x="23" y="319"/>
                    <a:pt x="23" y="319"/>
                    <a:pt x="23" y="319"/>
                  </a:cubicBezTo>
                  <a:cubicBezTo>
                    <a:pt x="23" y="321"/>
                    <a:pt x="23" y="321"/>
                    <a:pt x="23" y="321"/>
                  </a:cubicBezTo>
                  <a:cubicBezTo>
                    <a:pt x="22" y="326"/>
                    <a:pt x="20" y="330"/>
                    <a:pt x="17" y="334"/>
                  </a:cubicBezTo>
                  <a:lnTo>
                    <a:pt x="15" y="337"/>
                  </a:lnTo>
                  <a:close/>
                  <a:moveTo>
                    <a:pt x="569" y="333"/>
                  </a:moveTo>
                  <a:cubicBezTo>
                    <a:pt x="568" y="331"/>
                    <a:pt x="568" y="331"/>
                    <a:pt x="568" y="331"/>
                  </a:cubicBezTo>
                  <a:cubicBezTo>
                    <a:pt x="566" y="327"/>
                    <a:pt x="564" y="324"/>
                    <a:pt x="564" y="320"/>
                  </a:cubicBezTo>
                  <a:cubicBezTo>
                    <a:pt x="564" y="319"/>
                    <a:pt x="564" y="319"/>
                    <a:pt x="564" y="318"/>
                  </a:cubicBezTo>
                  <a:cubicBezTo>
                    <a:pt x="564" y="317"/>
                    <a:pt x="565" y="316"/>
                    <a:pt x="565" y="314"/>
                  </a:cubicBezTo>
                  <a:cubicBezTo>
                    <a:pt x="566" y="313"/>
                    <a:pt x="566" y="313"/>
                    <a:pt x="566" y="313"/>
                  </a:cubicBezTo>
                  <a:cubicBezTo>
                    <a:pt x="572" y="316"/>
                    <a:pt x="572" y="316"/>
                    <a:pt x="572" y="316"/>
                  </a:cubicBezTo>
                  <a:cubicBezTo>
                    <a:pt x="571" y="317"/>
                    <a:pt x="571" y="317"/>
                    <a:pt x="571" y="317"/>
                  </a:cubicBezTo>
                  <a:cubicBezTo>
                    <a:pt x="571" y="318"/>
                    <a:pt x="571" y="319"/>
                    <a:pt x="571" y="319"/>
                  </a:cubicBezTo>
                  <a:cubicBezTo>
                    <a:pt x="571" y="320"/>
                    <a:pt x="571" y="320"/>
                    <a:pt x="571" y="320"/>
                  </a:cubicBezTo>
                  <a:cubicBezTo>
                    <a:pt x="571" y="321"/>
                    <a:pt x="572" y="324"/>
                    <a:pt x="574" y="327"/>
                  </a:cubicBezTo>
                  <a:cubicBezTo>
                    <a:pt x="575" y="329"/>
                    <a:pt x="575" y="329"/>
                    <a:pt x="575" y="329"/>
                  </a:cubicBezTo>
                  <a:lnTo>
                    <a:pt x="569" y="333"/>
                  </a:lnTo>
                  <a:close/>
                  <a:moveTo>
                    <a:pt x="12" y="312"/>
                  </a:moveTo>
                  <a:cubicBezTo>
                    <a:pt x="9" y="309"/>
                    <a:pt x="9" y="309"/>
                    <a:pt x="9" y="309"/>
                  </a:cubicBezTo>
                  <a:cubicBezTo>
                    <a:pt x="6" y="306"/>
                    <a:pt x="3" y="303"/>
                    <a:pt x="1" y="300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6" y="295"/>
                    <a:pt x="6" y="295"/>
                    <a:pt x="6" y="295"/>
                  </a:cubicBezTo>
                  <a:cubicBezTo>
                    <a:pt x="7" y="296"/>
                    <a:pt x="7" y="296"/>
                    <a:pt x="7" y="296"/>
                  </a:cubicBezTo>
                  <a:cubicBezTo>
                    <a:pt x="8" y="299"/>
                    <a:pt x="11" y="302"/>
                    <a:pt x="14" y="304"/>
                  </a:cubicBezTo>
                  <a:cubicBezTo>
                    <a:pt x="17" y="308"/>
                    <a:pt x="17" y="308"/>
                    <a:pt x="17" y="308"/>
                  </a:cubicBezTo>
                  <a:lnTo>
                    <a:pt x="12" y="312"/>
                  </a:lnTo>
                  <a:close/>
                  <a:moveTo>
                    <a:pt x="578" y="309"/>
                  </a:moveTo>
                  <a:cubicBezTo>
                    <a:pt x="573" y="304"/>
                    <a:pt x="573" y="304"/>
                    <a:pt x="573" y="304"/>
                  </a:cubicBezTo>
                  <a:cubicBezTo>
                    <a:pt x="575" y="303"/>
                    <a:pt x="575" y="303"/>
                    <a:pt x="575" y="303"/>
                  </a:cubicBezTo>
                  <a:cubicBezTo>
                    <a:pt x="578" y="300"/>
                    <a:pt x="581" y="296"/>
                    <a:pt x="581" y="293"/>
                  </a:cubicBezTo>
                  <a:cubicBezTo>
                    <a:pt x="581" y="292"/>
                    <a:pt x="580" y="290"/>
                    <a:pt x="578" y="287"/>
                  </a:cubicBezTo>
                  <a:cubicBezTo>
                    <a:pt x="576" y="286"/>
                    <a:pt x="576" y="286"/>
                    <a:pt x="576" y="286"/>
                  </a:cubicBezTo>
                  <a:cubicBezTo>
                    <a:pt x="582" y="281"/>
                    <a:pt x="582" y="281"/>
                    <a:pt x="582" y="281"/>
                  </a:cubicBezTo>
                  <a:cubicBezTo>
                    <a:pt x="583" y="283"/>
                    <a:pt x="583" y="283"/>
                    <a:pt x="583" y="283"/>
                  </a:cubicBezTo>
                  <a:cubicBezTo>
                    <a:pt x="585" y="286"/>
                    <a:pt x="588" y="289"/>
                    <a:pt x="588" y="293"/>
                  </a:cubicBezTo>
                  <a:cubicBezTo>
                    <a:pt x="588" y="299"/>
                    <a:pt x="584" y="304"/>
                    <a:pt x="580" y="308"/>
                  </a:cubicBezTo>
                  <a:lnTo>
                    <a:pt x="578" y="309"/>
                  </a:lnTo>
                  <a:close/>
                  <a:moveTo>
                    <a:pt x="8" y="289"/>
                  </a:moveTo>
                  <a:cubicBezTo>
                    <a:pt x="3" y="285"/>
                    <a:pt x="3" y="285"/>
                    <a:pt x="3" y="285"/>
                  </a:cubicBezTo>
                  <a:cubicBezTo>
                    <a:pt x="4" y="283"/>
                    <a:pt x="4" y="283"/>
                    <a:pt x="4" y="283"/>
                  </a:cubicBezTo>
                  <a:cubicBezTo>
                    <a:pt x="5" y="281"/>
                    <a:pt x="7" y="279"/>
                    <a:pt x="9" y="278"/>
                  </a:cubicBezTo>
                  <a:cubicBezTo>
                    <a:pt x="11" y="276"/>
                    <a:pt x="12" y="274"/>
                    <a:pt x="14" y="273"/>
                  </a:cubicBezTo>
                  <a:cubicBezTo>
                    <a:pt x="15" y="271"/>
                    <a:pt x="15" y="271"/>
                    <a:pt x="15" y="271"/>
                  </a:cubicBezTo>
                  <a:cubicBezTo>
                    <a:pt x="20" y="276"/>
                    <a:pt x="20" y="276"/>
                    <a:pt x="20" y="276"/>
                  </a:cubicBezTo>
                  <a:cubicBezTo>
                    <a:pt x="19" y="277"/>
                    <a:pt x="19" y="277"/>
                    <a:pt x="19" y="277"/>
                  </a:cubicBezTo>
                  <a:cubicBezTo>
                    <a:pt x="17" y="279"/>
                    <a:pt x="15" y="281"/>
                    <a:pt x="14" y="283"/>
                  </a:cubicBezTo>
                  <a:cubicBezTo>
                    <a:pt x="12" y="284"/>
                    <a:pt x="10" y="286"/>
                    <a:pt x="9" y="287"/>
                  </a:cubicBezTo>
                  <a:lnTo>
                    <a:pt x="8" y="289"/>
                  </a:lnTo>
                  <a:close/>
                  <a:moveTo>
                    <a:pt x="569" y="279"/>
                  </a:moveTo>
                  <a:cubicBezTo>
                    <a:pt x="568" y="277"/>
                    <a:pt x="568" y="277"/>
                    <a:pt x="568" y="277"/>
                  </a:cubicBezTo>
                  <a:cubicBezTo>
                    <a:pt x="566" y="275"/>
                    <a:pt x="564" y="272"/>
                    <a:pt x="564" y="268"/>
                  </a:cubicBezTo>
                  <a:cubicBezTo>
                    <a:pt x="564" y="268"/>
                    <a:pt x="564" y="268"/>
                    <a:pt x="564" y="267"/>
                  </a:cubicBezTo>
                  <a:cubicBezTo>
                    <a:pt x="564" y="265"/>
                    <a:pt x="565" y="263"/>
                    <a:pt x="566" y="260"/>
                  </a:cubicBezTo>
                  <a:cubicBezTo>
                    <a:pt x="567" y="259"/>
                    <a:pt x="567" y="259"/>
                    <a:pt x="567" y="259"/>
                  </a:cubicBezTo>
                  <a:cubicBezTo>
                    <a:pt x="573" y="261"/>
                    <a:pt x="573" y="261"/>
                    <a:pt x="573" y="261"/>
                  </a:cubicBezTo>
                  <a:cubicBezTo>
                    <a:pt x="572" y="263"/>
                    <a:pt x="572" y="263"/>
                    <a:pt x="572" y="263"/>
                  </a:cubicBezTo>
                  <a:cubicBezTo>
                    <a:pt x="571" y="265"/>
                    <a:pt x="571" y="266"/>
                    <a:pt x="571" y="267"/>
                  </a:cubicBezTo>
                  <a:cubicBezTo>
                    <a:pt x="571" y="268"/>
                    <a:pt x="571" y="268"/>
                    <a:pt x="571" y="268"/>
                  </a:cubicBezTo>
                  <a:cubicBezTo>
                    <a:pt x="571" y="269"/>
                    <a:pt x="571" y="270"/>
                    <a:pt x="573" y="273"/>
                  </a:cubicBezTo>
                  <a:cubicBezTo>
                    <a:pt x="575" y="274"/>
                    <a:pt x="575" y="274"/>
                    <a:pt x="575" y="274"/>
                  </a:cubicBezTo>
                  <a:lnTo>
                    <a:pt x="569" y="279"/>
                  </a:lnTo>
                  <a:close/>
                  <a:moveTo>
                    <a:pt x="16" y="265"/>
                  </a:moveTo>
                  <a:cubicBezTo>
                    <a:pt x="15" y="263"/>
                    <a:pt x="15" y="263"/>
                    <a:pt x="15" y="263"/>
                  </a:cubicBezTo>
                  <a:cubicBezTo>
                    <a:pt x="14" y="261"/>
                    <a:pt x="12" y="259"/>
                    <a:pt x="11" y="256"/>
                  </a:cubicBezTo>
                  <a:cubicBezTo>
                    <a:pt x="10" y="255"/>
                    <a:pt x="9" y="253"/>
                    <a:pt x="8" y="252"/>
                  </a:cubicBezTo>
                  <a:cubicBezTo>
                    <a:pt x="7" y="250"/>
                    <a:pt x="7" y="250"/>
                    <a:pt x="7" y="250"/>
                  </a:cubicBezTo>
                  <a:cubicBezTo>
                    <a:pt x="13" y="247"/>
                    <a:pt x="13" y="247"/>
                    <a:pt x="13" y="247"/>
                  </a:cubicBezTo>
                  <a:cubicBezTo>
                    <a:pt x="14" y="248"/>
                    <a:pt x="14" y="248"/>
                    <a:pt x="14" y="248"/>
                  </a:cubicBezTo>
                  <a:cubicBezTo>
                    <a:pt x="14" y="250"/>
                    <a:pt x="15" y="251"/>
                    <a:pt x="16" y="252"/>
                  </a:cubicBezTo>
                  <a:cubicBezTo>
                    <a:pt x="18" y="255"/>
                    <a:pt x="20" y="258"/>
                    <a:pt x="21" y="261"/>
                  </a:cubicBezTo>
                  <a:cubicBezTo>
                    <a:pt x="22" y="262"/>
                    <a:pt x="22" y="262"/>
                    <a:pt x="22" y="262"/>
                  </a:cubicBezTo>
                  <a:lnTo>
                    <a:pt x="16" y="265"/>
                  </a:lnTo>
                  <a:close/>
                  <a:moveTo>
                    <a:pt x="578" y="253"/>
                  </a:moveTo>
                  <a:cubicBezTo>
                    <a:pt x="572" y="250"/>
                    <a:pt x="572" y="250"/>
                    <a:pt x="572" y="250"/>
                  </a:cubicBezTo>
                  <a:cubicBezTo>
                    <a:pt x="574" y="248"/>
                    <a:pt x="574" y="248"/>
                    <a:pt x="574" y="248"/>
                  </a:cubicBezTo>
                  <a:cubicBezTo>
                    <a:pt x="575" y="245"/>
                    <a:pt x="576" y="243"/>
                    <a:pt x="576" y="241"/>
                  </a:cubicBezTo>
                  <a:cubicBezTo>
                    <a:pt x="576" y="241"/>
                    <a:pt x="576" y="241"/>
                    <a:pt x="576" y="241"/>
                  </a:cubicBezTo>
                  <a:cubicBezTo>
                    <a:pt x="576" y="240"/>
                    <a:pt x="576" y="239"/>
                    <a:pt x="575" y="239"/>
                  </a:cubicBezTo>
                  <a:cubicBezTo>
                    <a:pt x="574" y="237"/>
                    <a:pt x="574" y="237"/>
                    <a:pt x="574" y="237"/>
                  </a:cubicBezTo>
                  <a:cubicBezTo>
                    <a:pt x="580" y="233"/>
                    <a:pt x="580" y="233"/>
                    <a:pt x="580" y="233"/>
                  </a:cubicBezTo>
                  <a:cubicBezTo>
                    <a:pt x="581" y="235"/>
                    <a:pt x="581" y="235"/>
                    <a:pt x="581" y="235"/>
                  </a:cubicBezTo>
                  <a:cubicBezTo>
                    <a:pt x="582" y="236"/>
                    <a:pt x="583" y="238"/>
                    <a:pt x="583" y="239"/>
                  </a:cubicBezTo>
                  <a:cubicBezTo>
                    <a:pt x="583" y="240"/>
                    <a:pt x="583" y="241"/>
                    <a:pt x="583" y="241"/>
                  </a:cubicBezTo>
                  <a:cubicBezTo>
                    <a:pt x="583" y="245"/>
                    <a:pt x="581" y="249"/>
                    <a:pt x="579" y="252"/>
                  </a:cubicBezTo>
                  <a:lnTo>
                    <a:pt x="578" y="253"/>
                  </a:lnTo>
                  <a:close/>
                  <a:moveTo>
                    <a:pt x="11" y="241"/>
                  </a:moveTo>
                  <a:cubicBezTo>
                    <a:pt x="5" y="237"/>
                    <a:pt x="5" y="237"/>
                    <a:pt x="5" y="237"/>
                  </a:cubicBezTo>
                  <a:cubicBezTo>
                    <a:pt x="6" y="235"/>
                    <a:pt x="6" y="235"/>
                    <a:pt x="6" y="235"/>
                  </a:cubicBezTo>
                  <a:cubicBezTo>
                    <a:pt x="8" y="231"/>
                    <a:pt x="12" y="229"/>
                    <a:pt x="16" y="226"/>
                  </a:cubicBezTo>
                  <a:cubicBezTo>
                    <a:pt x="19" y="224"/>
                    <a:pt x="19" y="224"/>
                    <a:pt x="19" y="224"/>
                  </a:cubicBezTo>
                  <a:cubicBezTo>
                    <a:pt x="23" y="230"/>
                    <a:pt x="23" y="230"/>
                    <a:pt x="23" y="230"/>
                  </a:cubicBezTo>
                  <a:cubicBezTo>
                    <a:pt x="21" y="231"/>
                    <a:pt x="21" y="231"/>
                    <a:pt x="21" y="231"/>
                  </a:cubicBezTo>
                  <a:cubicBezTo>
                    <a:pt x="17" y="234"/>
                    <a:pt x="13" y="236"/>
                    <a:pt x="12" y="239"/>
                  </a:cubicBezTo>
                  <a:lnTo>
                    <a:pt x="11" y="241"/>
                  </a:lnTo>
                  <a:close/>
                  <a:moveTo>
                    <a:pt x="28" y="235"/>
                  </a:moveTo>
                  <a:cubicBezTo>
                    <a:pt x="28" y="220"/>
                    <a:pt x="28" y="220"/>
                    <a:pt x="28" y="220"/>
                  </a:cubicBezTo>
                  <a:cubicBezTo>
                    <a:pt x="25" y="219"/>
                    <a:pt x="25" y="219"/>
                    <a:pt x="25" y="219"/>
                  </a:cubicBezTo>
                  <a:cubicBezTo>
                    <a:pt x="26" y="217"/>
                    <a:pt x="26" y="217"/>
                    <a:pt x="26" y="217"/>
                  </a:cubicBezTo>
                  <a:cubicBezTo>
                    <a:pt x="26" y="217"/>
                    <a:pt x="26" y="216"/>
                    <a:pt x="26" y="216"/>
                  </a:cubicBezTo>
                  <a:cubicBezTo>
                    <a:pt x="26" y="213"/>
                    <a:pt x="24" y="209"/>
                    <a:pt x="23" y="206"/>
                  </a:cubicBezTo>
                  <a:cubicBezTo>
                    <a:pt x="22" y="204"/>
                    <a:pt x="22" y="204"/>
                    <a:pt x="22" y="204"/>
                  </a:cubicBezTo>
                  <a:cubicBezTo>
                    <a:pt x="28" y="201"/>
                    <a:pt x="28" y="201"/>
                    <a:pt x="28" y="201"/>
                  </a:cubicBezTo>
                  <a:cubicBezTo>
                    <a:pt x="29" y="203"/>
                    <a:pt x="29" y="203"/>
                    <a:pt x="29" y="203"/>
                  </a:cubicBezTo>
                  <a:cubicBezTo>
                    <a:pt x="31" y="207"/>
                    <a:pt x="33" y="211"/>
                    <a:pt x="33" y="216"/>
                  </a:cubicBezTo>
                  <a:cubicBezTo>
                    <a:pt x="33" y="217"/>
                    <a:pt x="32" y="218"/>
                    <a:pt x="32" y="219"/>
                  </a:cubicBezTo>
                  <a:lnTo>
                    <a:pt x="28" y="235"/>
                  </a:lnTo>
                  <a:close/>
                  <a:moveTo>
                    <a:pt x="567" y="232"/>
                  </a:moveTo>
                  <a:cubicBezTo>
                    <a:pt x="566" y="231"/>
                    <a:pt x="566" y="231"/>
                    <a:pt x="566" y="231"/>
                  </a:cubicBezTo>
                  <a:cubicBezTo>
                    <a:pt x="561" y="227"/>
                    <a:pt x="556" y="224"/>
                    <a:pt x="555" y="219"/>
                  </a:cubicBezTo>
                  <a:cubicBezTo>
                    <a:pt x="557" y="219"/>
                    <a:pt x="557" y="219"/>
                    <a:pt x="557" y="219"/>
                  </a:cubicBezTo>
                  <a:cubicBezTo>
                    <a:pt x="555" y="219"/>
                    <a:pt x="555" y="219"/>
                    <a:pt x="555" y="219"/>
                  </a:cubicBezTo>
                  <a:cubicBezTo>
                    <a:pt x="554" y="217"/>
                    <a:pt x="554" y="217"/>
                    <a:pt x="554" y="217"/>
                  </a:cubicBezTo>
                  <a:cubicBezTo>
                    <a:pt x="561" y="215"/>
                    <a:pt x="561" y="215"/>
                    <a:pt x="561" y="215"/>
                  </a:cubicBezTo>
                  <a:cubicBezTo>
                    <a:pt x="561" y="217"/>
                    <a:pt x="561" y="217"/>
                    <a:pt x="561" y="217"/>
                  </a:cubicBezTo>
                  <a:cubicBezTo>
                    <a:pt x="562" y="220"/>
                    <a:pt x="566" y="223"/>
                    <a:pt x="569" y="225"/>
                  </a:cubicBezTo>
                  <a:cubicBezTo>
                    <a:pt x="571" y="226"/>
                    <a:pt x="571" y="226"/>
                    <a:pt x="571" y="226"/>
                  </a:cubicBezTo>
                  <a:lnTo>
                    <a:pt x="567" y="232"/>
                  </a:lnTo>
                  <a:close/>
                  <a:moveTo>
                    <a:pt x="564" y="207"/>
                  </a:moveTo>
                  <a:cubicBezTo>
                    <a:pt x="557" y="205"/>
                    <a:pt x="557" y="205"/>
                    <a:pt x="557" y="205"/>
                  </a:cubicBezTo>
                  <a:cubicBezTo>
                    <a:pt x="558" y="203"/>
                    <a:pt x="558" y="203"/>
                    <a:pt x="558" y="203"/>
                  </a:cubicBezTo>
                  <a:cubicBezTo>
                    <a:pt x="560" y="199"/>
                    <a:pt x="562" y="194"/>
                    <a:pt x="562" y="191"/>
                  </a:cubicBezTo>
                  <a:cubicBezTo>
                    <a:pt x="562" y="189"/>
                    <a:pt x="562" y="189"/>
                    <a:pt x="562" y="189"/>
                  </a:cubicBezTo>
                  <a:cubicBezTo>
                    <a:pt x="569" y="189"/>
                    <a:pt x="569" y="189"/>
                    <a:pt x="569" y="189"/>
                  </a:cubicBezTo>
                  <a:cubicBezTo>
                    <a:pt x="569" y="191"/>
                    <a:pt x="569" y="191"/>
                    <a:pt x="569" y="191"/>
                  </a:cubicBezTo>
                  <a:cubicBezTo>
                    <a:pt x="569" y="196"/>
                    <a:pt x="567" y="200"/>
                    <a:pt x="565" y="204"/>
                  </a:cubicBezTo>
                  <a:lnTo>
                    <a:pt x="564" y="207"/>
                  </a:lnTo>
                  <a:close/>
                  <a:moveTo>
                    <a:pt x="25" y="193"/>
                  </a:moveTo>
                  <a:cubicBezTo>
                    <a:pt x="18" y="193"/>
                    <a:pt x="18" y="193"/>
                    <a:pt x="18" y="193"/>
                  </a:cubicBezTo>
                  <a:cubicBezTo>
                    <a:pt x="18" y="191"/>
                    <a:pt x="18" y="191"/>
                    <a:pt x="18" y="191"/>
                  </a:cubicBezTo>
                  <a:cubicBezTo>
                    <a:pt x="18" y="190"/>
                    <a:pt x="19" y="188"/>
                    <a:pt x="19" y="187"/>
                  </a:cubicBezTo>
                  <a:cubicBezTo>
                    <a:pt x="21" y="183"/>
                    <a:pt x="25" y="180"/>
                    <a:pt x="29" y="178"/>
                  </a:cubicBezTo>
                  <a:cubicBezTo>
                    <a:pt x="31" y="177"/>
                    <a:pt x="31" y="177"/>
                    <a:pt x="31" y="177"/>
                  </a:cubicBezTo>
                  <a:cubicBezTo>
                    <a:pt x="34" y="183"/>
                    <a:pt x="34" y="183"/>
                    <a:pt x="34" y="183"/>
                  </a:cubicBezTo>
                  <a:cubicBezTo>
                    <a:pt x="32" y="184"/>
                    <a:pt x="32" y="184"/>
                    <a:pt x="32" y="184"/>
                  </a:cubicBezTo>
                  <a:cubicBezTo>
                    <a:pt x="28" y="186"/>
                    <a:pt x="26" y="188"/>
                    <a:pt x="25" y="190"/>
                  </a:cubicBezTo>
                  <a:cubicBezTo>
                    <a:pt x="25" y="190"/>
                    <a:pt x="25" y="191"/>
                    <a:pt x="25" y="191"/>
                  </a:cubicBezTo>
                  <a:lnTo>
                    <a:pt x="25" y="193"/>
                  </a:lnTo>
                  <a:close/>
                  <a:moveTo>
                    <a:pt x="557" y="185"/>
                  </a:moveTo>
                  <a:cubicBezTo>
                    <a:pt x="555" y="184"/>
                    <a:pt x="555" y="184"/>
                    <a:pt x="555" y="184"/>
                  </a:cubicBezTo>
                  <a:cubicBezTo>
                    <a:pt x="554" y="184"/>
                    <a:pt x="552" y="183"/>
                    <a:pt x="551" y="182"/>
                  </a:cubicBezTo>
                  <a:cubicBezTo>
                    <a:pt x="548" y="181"/>
                    <a:pt x="544" y="180"/>
                    <a:pt x="542" y="178"/>
                  </a:cubicBezTo>
                  <a:cubicBezTo>
                    <a:pt x="540" y="177"/>
                    <a:pt x="540" y="177"/>
                    <a:pt x="540" y="177"/>
                  </a:cubicBezTo>
                  <a:cubicBezTo>
                    <a:pt x="544" y="171"/>
                    <a:pt x="544" y="171"/>
                    <a:pt x="544" y="171"/>
                  </a:cubicBezTo>
                  <a:cubicBezTo>
                    <a:pt x="546" y="172"/>
                    <a:pt x="546" y="172"/>
                    <a:pt x="546" y="172"/>
                  </a:cubicBezTo>
                  <a:cubicBezTo>
                    <a:pt x="548" y="173"/>
                    <a:pt x="550" y="175"/>
                    <a:pt x="553" y="176"/>
                  </a:cubicBezTo>
                  <a:cubicBezTo>
                    <a:pt x="555" y="177"/>
                    <a:pt x="556" y="177"/>
                    <a:pt x="558" y="178"/>
                  </a:cubicBezTo>
                  <a:cubicBezTo>
                    <a:pt x="560" y="179"/>
                    <a:pt x="560" y="179"/>
                    <a:pt x="560" y="179"/>
                  </a:cubicBezTo>
                  <a:lnTo>
                    <a:pt x="557" y="185"/>
                  </a:lnTo>
                  <a:close/>
                  <a:moveTo>
                    <a:pt x="43" y="179"/>
                  </a:moveTo>
                  <a:cubicBezTo>
                    <a:pt x="40" y="173"/>
                    <a:pt x="40" y="173"/>
                    <a:pt x="40" y="173"/>
                  </a:cubicBezTo>
                  <a:cubicBezTo>
                    <a:pt x="41" y="172"/>
                    <a:pt x="41" y="172"/>
                    <a:pt x="41" y="172"/>
                  </a:cubicBezTo>
                  <a:cubicBezTo>
                    <a:pt x="43" y="171"/>
                    <a:pt x="44" y="170"/>
                    <a:pt x="44" y="169"/>
                  </a:cubicBezTo>
                  <a:cubicBezTo>
                    <a:pt x="45" y="168"/>
                    <a:pt x="45" y="167"/>
                    <a:pt x="45" y="166"/>
                  </a:cubicBezTo>
                  <a:cubicBezTo>
                    <a:pt x="45" y="165"/>
                    <a:pt x="45" y="164"/>
                    <a:pt x="45" y="163"/>
                  </a:cubicBezTo>
                  <a:cubicBezTo>
                    <a:pt x="44" y="161"/>
                    <a:pt x="44" y="161"/>
                    <a:pt x="44" y="161"/>
                  </a:cubicBezTo>
                  <a:cubicBezTo>
                    <a:pt x="51" y="160"/>
                    <a:pt x="51" y="160"/>
                    <a:pt x="51" y="160"/>
                  </a:cubicBezTo>
                  <a:cubicBezTo>
                    <a:pt x="51" y="162"/>
                    <a:pt x="51" y="162"/>
                    <a:pt x="51" y="162"/>
                  </a:cubicBezTo>
                  <a:cubicBezTo>
                    <a:pt x="51" y="164"/>
                    <a:pt x="52" y="165"/>
                    <a:pt x="52" y="166"/>
                  </a:cubicBezTo>
                  <a:cubicBezTo>
                    <a:pt x="52" y="168"/>
                    <a:pt x="51" y="171"/>
                    <a:pt x="50" y="172"/>
                  </a:cubicBezTo>
                  <a:cubicBezTo>
                    <a:pt x="49" y="174"/>
                    <a:pt x="48" y="176"/>
                    <a:pt x="45" y="178"/>
                  </a:cubicBezTo>
                  <a:lnTo>
                    <a:pt x="43" y="179"/>
                  </a:lnTo>
                  <a:close/>
                  <a:moveTo>
                    <a:pt x="542" y="165"/>
                  </a:moveTo>
                  <a:cubicBezTo>
                    <a:pt x="535" y="164"/>
                    <a:pt x="535" y="164"/>
                    <a:pt x="535" y="164"/>
                  </a:cubicBezTo>
                  <a:cubicBezTo>
                    <a:pt x="536" y="162"/>
                    <a:pt x="536" y="162"/>
                    <a:pt x="536" y="162"/>
                  </a:cubicBezTo>
                  <a:cubicBezTo>
                    <a:pt x="536" y="160"/>
                    <a:pt x="537" y="157"/>
                    <a:pt x="537" y="155"/>
                  </a:cubicBezTo>
                  <a:cubicBezTo>
                    <a:pt x="538" y="153"/>
                    <a:pt x="538" y="150"/>
                    <a:pt x="539" y="148"/>
                  </a:cubicBezTo>
                  <a:cubicBezTo>
                    <a:pt x="539" y="147"/>
                    <a:pt x="539" y="147"/>
                    <a:pt x="539" y="147"/>
                  </a:cubicBezTo>
                  <a:cubicBezTo>
                    <a:pt x="541" y="147"/>
                    <a:pt x="541" y="147"/>
                    <a:pt x="541" y="147"/>
                  </a:cubicBezTo>
                  <a:cubicBezTo>
                    <a:pt x="546" y="147"/>
                    <a:pt x="546" y="147"/>
                    <a:pt x="546" y="147"/>
                  </a:cubicBezTo>
                  <a:cubicBezTo>
                    <a:pt x="545" y="149"/>
                    <a:pt x="545" y="149"/>
                    <a:pt x="545" y="149"/>
                  </a:cubicBezTo>
                  <a:cubicBezTo>
                    <a:pt x="545" y="152"/>
                    <a:pt x="544" y="154"/>
                    <a:pt x="544" y="157"/>
                  </a:cubicBezTo>
                  <a:cubicBezTo>
                    <a:pt x="543" y="159"/>
                    <a:pt x="543" y="161"/>
                    <a:pt x="543" y="163"/>
                  </a:cubicBezTo>
                  <a:lnTo>
                    <a:pt x="542" y="165"/>
                  </a:lnTo>
                  <a:close/>
                  <a:moveTo>
                    <a:pt x="42" y="151"/>
                  </a:moveTo>
                  <a:cubicBezTo>
                    <a:pt x="42" y="149"/>
                    <a:pt x="42" y="149"/>
                    <a:pt x="42" y="149"/>
                  </a:cubicBezTo>
                  <a:cubicBezTo>
                    <a:pt x="42" y="148"/>
                    <a:pt x="41" y="147"/>
                    <a:pt x="41" y="146"/>
                  </a:cubicBezTo>
                  <a:cubicBezTo>
                    <a:pt x="41" y="143"/>
                    <a:pt x="42" y="140"/>
                    <a:pt x="43" y="138"/>
                  </a:cubicBezTo>
                  <a:cubicBezTo>
                    <a:pt x="44" y="137"/>
                    <a:pt x="46" y="135"/>
                    <a:pt x="48" y="134"/>
                  </a:cubicBezTo>
                  <a:cubicBezTo>
                    <a:pt x="50" y="133"/>
                    <a:pt x="50" y="133"/>
                    <a:pt x="50" y="133"/>
                  </a:cubicBezTo>
                  <a:cubicBezTo>
                    <a:pt x="53" y="139"/>
                    <a:pt x="53" y="139"/>
                    <a:pt x="53" y="139"/>
                  </a:cubicBezTo>
                  <a:cubicBezTo>
                    <a:pt x="52" y="140"/>
                    <a:pt x="52" y="140"/>
                    <a:pt x="52" y="140"/>
                  </a:cubicBezTo>
                  <a:cubicBezTo>
                    <a:pt x="50" y="141"/>
                    <a:pt x="50" y="141"/>
                    <a:pt x="49" y="142"/>
                  </a:cubicBezTo>
                  <a:cubicBezTo>
                    <a:pt x="49" y="143"/>
                    <a:pt x="48" y="144"/>
                    <a:pt x="48" y="146"/>
                  </a:cubicBezTo>
                  <a:cubicBezTo>
                    <a:pt x="48" y="146"/>
                    <a:pt x="48" y="147"/>
                    <a:pt x="49" y="148"/>
                  </a:cubicBezTo>
                  <a:cubicBezTo>
                    <a:pt x="49" y="150"/>
                    <a:pt x="49" y="150"/>
                    <a:pt x="49" y="150"/>
                  </a:cubicBezTo>
                  <a:lnTo>
                    <a:pt x="42" y="151"/>
                  </a:lnTo>
                  <a:close/>
                  <a:moveTo>
                    <a:pt x="537" y="141"/>
                  </a:moveTo>
                  <a:cubicBezTo>
                    <a:pt x="535" y="140"/>
                    <a:pt x="535" y="140"/>
                    <a:pt x="535" y="140"/>
                  </a:cubicBezTo>
                  <a:cubicBezTo>
                    <a:pt x="533" y="139"/>
                    <a:pt x="529" y="138"/>
                    <a:pt x="526" y="137"/>
                  </a:cubicBezTo>
                  <a:cubicBezTo>
                    <a:pt x="525" y="137"/>
                    <a:pt x="524" y="136"/>
                    <a:pt x="523" y="136"/>
                  </a:cubicBezTo>
                  <a:cubicBezTo>
                    <a:pt x="521" y="136"/>
                    <a:pt x="521" y="136"/>
                    <a:pt x="521" y="136"/>
                  </a:cubicBezTo>
                  <a:cubicBezTo>
                    <a:pt x="522" y="129"/>
                    <a:pt x="522" y="129"/>
                    <a:pt x="522" y="129"/>
                  </a:cubicBezTo>
                  <a:cubicBezTo>
                    <a:pt x="524" y="130"/>
                    <a:pt x="524" y="130"/>
                    <a:pt x="524" y="130"/>
                  </a:cubicBezTo>
                  <a:cubicBezTo>
                    <a:pt x="525" y="130"/>
                    <a:pt x="527" y="130"/>
                    <a:pt x="528" y="130"/>
                  </a:cubicBezTo>
                  <a:cubicBezTo>
                    <a:pt x="531" y="131"/>
                    <a:pt x="535" y="132"/>
                    <a:pt x="538" y="134"/>
                  </a:cubicBezTo>
                  <a:cubicBezTo>
                    <a:pt x="540" y="135"/>
                    <a:pt x="540" y="135"/>
                    <a:pt x="540" y="135"/>
                  </a:cubicBezTo>
                  <a:lnTo>
                    <a:pt x="537" y="141"/>
                  </a:lnTo>
                  <a:close/>
                  <a:moveTo>
                    <a:pt x="62" y="137"/>
                  </a:moveTo>
                  <a:cubicBezTo>
                    <a:pt x="61" y="130"/>
                    <a:pt x="61" y="130"/>
                    <a:pt x="61" y="130"/>
                  </a:cubicBezTo>
                  <a:cubicBezTo>
                    <a:pt x="63" y="130"/>
                    <a:pt x="63" y="130"/>
                    <a:pt x="63" y="130"/>
                  </a:cubicBezTo>
                  <a:cubicBezTo>
                    <a:pt x="67" y="128"/>
                    <a:pt x="70" y="127"/>
                    <a:pt x="71" y="126"/>
                  </a:cubicBezTo>
                  <a:cubicBezTo>
                    <a:pt x="72" y="125"/>
                    <a:pt x="72" y="125"/>
                    <a:pt x="72" y="125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9" y="125"/>
                    <a:pt x="79" y="125"/>
                    <a:pt x="79" y="125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78" y="128"/>
                    <a:pt x="77" y="129"/>
                    <a:pt x="77" y="130"/>
                  </a:cubicBezTo>
                  <a:cubicBezTo>
                    <a:pt x="74" y="134"/>
                    <a:pt x="69" y="135"/>
                    <a:pt x="64" y="136"/>
                  </a:cubicBezTo>
                  <a:lnTo>
                    <a:pt x="62" y="137"/>
                  </a:lnTo>
                  <a:close/>
                  <a:moveTo>
                    <a:pt x="510" y="129"/>
                  </a:moveTo>
                  <a:cubicBezTo>
                    <a:pt x="509" y="127"/>
                    <a:pt x="509" y="127"/>
                    <a:pt x="509" y="127"/>
                  </a:cubicBezTo>
                  <a:cubicBezTo>
                    <a:pt x="508" y="124"/>
                    <a:pt x="507" y="121"/>
                    <a:pt x="507" y="118"/>
                  </a:cubicBezTo>
                  <a:cubicBezTo>
                    <a:pt x="507" y="116"/>
                    <a:pt x="507" y="114"/>
                    <a:pt x="508" y="113"/>
                  </a:cubicBezTo>
                  <a:cubicBezTo>
                    <a:pt x="508" y="110"/>
                    <a:pt x="508" y="110"/>
                    <a:pt x="508" y="110"/>
                  </a:cubicBezTo>
                  <a:cubicBezTo>
                    <a:pt x="515" y="110"/>
                    <a:pt x="515" y="110"/>
                    <a:pt x="515" y="110"/>
                  </a:cubicBezTo>
                  <a:cubicBezTo>
                    <a:pt x="514" y="112"/>
                    <a:pt x="514" y="112"/>
                    <a:pt x="514" y="112"/>
                  </a:cubicBezTo>
                  <a:cubicBezTo>
                    <a:pt x="514" y="114"/>
                    <a:pt x="514" y="116"/>
                    <a:pt x="514" y="118"/>
                  </a:cubicBezTo>
                  <a:cubicBezTo>
                    <a:pt x="514" y="121"/>
                    <a:pt x="515" y="123"/>
                    <a:pt x="515" y="124"/>
                  </a:cubicBezTo>
                  <a:cubicBezTo>
                    <a:pt x="516" y="126"/>
                    <a:pt x="516" y="126"/>
                    <a:pt x="516" y="126"/>
                  </a:cubicBezTo>
                  <a:lnTo>
                    <a:pt x="510" y="129"/>
                  </a:lnTo>
                  <a:close/>
                  <a:moveTo>
                    <a:pt x="73" y="114"/>
                  </a:moveTo>
                  <a:cubicBezTo>
                    <a:pt x="73" y="112"/>
                    <a:pt x="73" y="112"/>
                    <a:pt x="73" y="112"/>
                  </a:cubicBezTo>
                  <a:cubicBezTo>
                    <a:pt x="75" y="112"/>
                    <a:pt x="75" y="112"/>
                    <a:pt x="75" y="112"/>
                  </a:cubicBezTo>
                  <a:cubicBezTo>
                    <a:pt x="73" y="112"/>
                    <a:pt x="73" y="112"/>
                    <a:pt x="73" y="112"/>
                  </a:cubicBezTo>
                  <a:cubicBezTo>
                    <a:pt x="73" y="110"/>
                    <a:pt x="72" y="109"/>
                    <a:pt x="72" y="108"/>
                  </a:cubicBezTo>
                  <a:cubicBezTo>
                    <a:pt x="72" y="104"/>
                    <a:pt x="73" y="99"/>
                    <a:pt x="75" y="96"/>
                  </a:cubicBezTo>
                  <a:cubicBezTo>
                    <a:pt x="76" y="95"/>
                    <a:pt x="76" y="95"/>
                    <a:pt x="76" y="95"/>
                  </a:cubicBezTo>
                  <a:cubicBezTo>
                    <a:pt x="82" y="98"/>
                    <a:pt x="82" y="98"/>
                    <a:pt x="82" y="98"/>
                  </a:cubicBezTo>
                  <a:cubicBezTo>
                    <a:pt x="81" y="100"/>
                    <a:pt x="81" y="100"/>
                    <a:pt x="81" y="100"/>
                  </a:cubicBezTo>
                  <a:cubicBezTo>
                    <a:pt x="80" y="101"/>
                    <a:pt x="79" y="104"/>
                    <a:pt x="79" y="108"/>
                  </a:cubicBezTo>
                  <a:cubicBezTo>
                    <a:pt x="79" y="109"/>
                    <a:pt x="79" y="110"/>
                    <a:pt x="79" y="112"/>
                  </a:cubicBezTo>
                  <a:cubicBezTo>
                    <a:pt x="80" y="114"/>
                    <a:pt x="80" y="114"/>
                    <a:pt x="80" y="114"/>
                  </a:cubicBezTo>
                  <a:lnTo>
                    <a:pt x="73" y="114"/>
                  </a:lnTo>
                  <a:close/>
                  <a:moveTo>
                    <a:pt x="507" y="102"/>
                  </a:moveTo>
                  <a:cubicBezTo>
                    <a:pt x="506" y="100"/>
                    <a:pt x="506" y="100"/>
                    <a:pt x="506" y="100"/>
                  </a:cubicBezTo>
                  <a:cubicBezTo>
                    <a:pt x="504" y="98"/>
                    <a:pt x="498" y="97"/>
                    <a:pt x="496" y="97"/>
                  </a:cubicBezTo>
                  <a:cubicBezTo>
                    <a:pt x="494" y="97"/>
                    <a:pt x="494" y="97"/>
                    <a:pt x="494" y="97"/>
                  </a:cubicBezTo>
                  <a:cubicBezTo>
                    <a:pt x="494" y="90"/>
                    <a:pt x="494" y="90"/>
                    <a:pt x="494" y="90"/>
                  </a:cubicBezTo>
                  <a:cubicBezTo>
                    <a:pt x="496" y="90"/>
                    <a:pt x="496" y="90"/>
                    <a:pt x="496" y="90"/>
                  </a:cubicBezTo>
                  <a:cubicBezTo>
                    <a:pt x="501" y="91"/>
                    <a:pt x="507" y="91"/>
                    <a:pt x="511" y="95"/>
                  </a:cubicBezTo>
                  <a:cubicBezTo>
                    <a:pt x="513" y="97"/>
                    <a:pt x="513" y="97"/>
                    <a:pt x="513" y="97"/>
                  </a:cubicBezTo>
                  <a:cubicBezTo>
                    <a:pt x="511" y="99"/>
                    <a:pt x="511" y="99"/>
                    <a:pt x="511" y="99"/>
                  </a:cubicBezTo>
                  <a:lnTo>
                    <a:pt x="507" y="102"/>
                  </a:lnTo>
                  <a:close/>
                  <a:moveTo>
                    <a:pt x="89" y="97"/>
                  </a:moveTo>
                  <a:cubicBezTo>
                    <a:pt x="89" y="90"/>
                    <a:pt x="89" y="90"/>
                    <a:pt x="89" y="90"/>
                  </a:cubicBezTo>
                  <a:cubicBezTo>
                    <a:pt x="93" y="90"/>
                    <a:pt x="93" y="90"/>
                    <a:pt x="93" y="90"/>
                  </a:cubicBezTo>
                  <a:cubicBezTo>
                    <a:pt x="97" y="90"/>
                    <a:pt x="101" y="90"/>
                    <a:pt x="104" y="89"/>
                  </a:cubicBezTo>
                  <a:cubicBezTo>
                    <a:pt x="106" y="88"/>
                    <a:pt x="106" y="88"/>
                    <a:pt x="106" y="88"/>
                  </a:cubicBezTo>
                  <a:cubicBezTo>
                    <a:pt x="108" y="95"/>
                    <a:pt x="108" y="95"/>
                    <a:pt x="108" y="95"/>
                  </a:cubicBezTo>
                  <a:cubicBezTo>
                    <a:pt x="106" y="95"/>
                    <a:pt x="106" y="95"/>
                    <a:pt x="106" y="95"/>
                  </a:cubicBezTo>
                  <a:cubicBezTo>
                    <a:pt x="102" y="97"/>
                    <a:pt x="98" y="97"/>
                    <a:pt x="94" y="97"/>
                  </a:cubicBezTo>
                  <a:cubicBezTo>
                    <a:pt x="93" y="97"/>
                    <a:pt x="92" y="97"/>
                    <a:pt x="91" y="97"/>
                  </a:cubicBezTo>
                  <a:lnTo>
                    <a:pt x="89" y="97"/>
                  </a:lnTo>
                  <a:close/>
                  <a:moveTo>
                    <a:pt x="483" y="96"/>
                  </a:moveTo>
                  <a:cubicBezTo>
                    <a:pt x="481" y="95"/>
                    <a:pt x="481" y="95"/>
                    <a:pt x="481" y="95"/>
                  </a:cubicBezTo>
                  <a:cubicBezTo>
                    <a:pt x="479" y="95"/>
                    <a:pt x="478" y="94"/>
                    <a:pt x="477" y="93"/>
                  </a:cubicBezTo>
                  <a:cubicBezTo>
                    <a:pt x="473" y="90"/>
                    <a:pt x="472" y="86"/>
                    <a:pt x="471" y="81"/>
                  </a:cubicBezTo>
                  <a:cubicBezTo>
                    <a:pt x="471" y="79"/>
                    <a:pt x="471" y="79"/>
                    <a:pt x="471" y="79"/>
                  </a:cubicBezTo>
                  <a:cubicBezTo>
                    <a:pt x="478" y="78"/>
                    <a:pt x="478" y="78"/>
                    <a:pt x="478" y="78"/>
                  </a:cubicBezTo>
                  <a:cubicBezTo>
                    <a:pt x="478" y="80"/>
                    <a:pt x="478" y="80"/>
                    <a:pt x="478" y="80"/>
                  </a:cubicBezTo>
                  <a:cubicBezTo>
                    <a:pt x="479" y="84"/>
                    <a:pt x="480" y="87"/>
                    <a:pt x="481" y="88"/>
                  </a:cubicBezTo>
                  <a:cubicBezTo>
                    <a:pt x="482" y="88"/>
                    <a:pt x="482" y="88"/>
                    <a:pt x="483" y="89"/>
                  </a:cubicBezTo>
                  <a:cubicBezTo>
                    <a:pt x="485" y="89"/>
                    <a:pt x="485" y="89"/>
                    <a:pt x="485" y="89"/>
                  </a:cubicBezTo>
                  <a:lnTo>
                    <a:pt x="483" y="96"/>
                  </a:lnTo>
                  <a:close/>
                  <a:moveTo>
                    <a:pt x="115" y="84"/>
                  </a:moveTo>
                  <a:cubicBezTo>
                    <a:pt x="108" y="82"/>
                    <a:pt x="108" y="82"/>
                    <a:pt x="108" y="82"/>
                  </a:cubicBezTo>
                  <a:cubicBezTo>
                    <a:pt x="109" y="80"/>
                    <a:pt x="109" y="80"/>
                    <a:pt x="109" y="80"/>
                  </a:cubicBezTo>
                  <a:cubicBezTo>
                    <a:pt x="109" y="79"/>
                    <a:pt x="109" y="77"/>
                    <a:pt x="110" y="75"/>
                  </a:cubicBezTo>
                  <a:cubicBezTo>
                    <a:pt x="110" y="72"/>
                    <a:pt x="110" y="69"/>
                    <a:pt x="111" y="66"/>
                  </a:cubicBezTo>
                  <a:cubicBezTo>
                    <a:pt x="112" y="64"/>
                    <a:pt x="112" y="64"/>
                    <a:pt x="112" y="64"/>
                  </a:cubicBezTo>
                  <a:cubicBezTo>
                    <a:pt x="118" y="66"/>
                    <a:pt x="118" y="66"/>
                    <a:pt x="118" y="66"/>
                  </a:cubicBezTo>
                  <a:cubicBezTo>
                    <a:pt x="118" y="68"/>
                    <a:pt x="118" y="68"/>
                    <a:pt x="118" y="68"/>
                  </a:cubicBezTo>
                  <a:cubicBezTo>
                    <a:pt x="117" y="70"/>
                    <a:pt x="117" y="73"/>
                    <a:pt x="116" y="76"/>
                  </a:cubicBezTo>
                  <a:cubicBezTo>
                    <a:pt x="116" y="78"/>
                    <a:pt x="116" y="80"/>
                    <a:pt x="116" y="82"/>
                  </a:cubicBezTo>
                  <a:lnTo>
                    <a:pt x="115" y="84"/>
                  </a:lnTo>
                  <a:close/>
                  <a:moveTo>
                    <a:pt x="470" y="70"/>
                  </a:moveTo>
                  <a:cubicBezTo>
                    <a:pt x="469" y="68"/>
                    <a:pt x="469" y="68"/>
                    <a:pt x="469" y="68"/>
                  </a:cubicBezTo>
                  <a:cubicBezTo>
                    <a:pt x="469" y="66"/>
                    <a:pt x="468" y="65"/>
                    <a:pt x="467" y="64"/>
                  </a:cubicBezTo>
                  <a:cubicBezTo>
                    <a:pt x="466" y="63"/>
                    <a:pt x="464" y="63"/>
                    <a:pt x="462" y="63"/>
                  </a:cubicBezTo>
                  <a:cubicBezTo>
                    <a:pt x="460" y="63"/>
                    <a:pt x="460" y="63"/>
                    <a:pt x="460" y="63"/>
                  </a:cubicBezTo>
                  <a:cubicBezTo>
                    <a:pt x="460" y="56"/>
                    <a:pt x="460" y="56"/>
                    <a:pt x="460" y="56"/>
                  </a:cubicBezTo>
                  <a:cubicBezTo>
                    <a:pt x="462" y="56"/>
                    <a:pt x="462" y="56"/>
                    <a:pt x="462" y="56"/>
                  </a:cubicBezTo>
                  <a:cubicBezTo>
                    <a:pt x="466" y="56"/>
                    <a:pt x="469" y="57"/>
                    <a:pt x="471" y="59"/>
                  </a:cubicBezTo>
                  <a:cubicBezTo>
                    <a:pt x="473" y="60"/>
                    <a:pt x="475" y="63"/>
                    <a:pt x="476" y="66"/>
                  </a:cubicBezTo>
                  <a:cubicBezTo>
                    <a:pt x="476" y="68"/>
                    <a:pt x="476" y="68"/>
                    <a:pt x="476" y="68"/>
                  </a:cubicBezTo>
                  <a:lnTo>
                    <a:pt x="470" y="70"/>
                  </a:lnTo>
                  <a:close/>
                  <a:moveTo>
                    <a:pt x="141" y="64"/>
                  </a:moveTo>
                  <a:cubicBezTo>
                    <a:pt x="139" y="64"/>
                    <a:pt x="139" y="64"/>
                    <a:pt x="139" y="64"/>
                  </a:cubicBezTo>
                  <a:cubicBezTo>
                    <a:pt x="137" y="64"/>
                    <a:pt x="135" y="64"/>
                    <a:pt x="133" y="64"/>
                  </a:cubicBezTo>
                  <a:cubicBezTo>
                    <a:pt x="130" y="63"/>
                    <a:pt x="128" y="63"/>
                    <a:pt x="125" y="63"/>
                  </a:cubicBezTo>
                  <a:cubicBezTo>
                    <a:pt x="123" y="63"/>
                    <a:pt x="123" y="63"/>
                    <a:pt x="123" y="63"/>
                  </a:cubicBezTo>
                  <a:cubicBezTo>
                    <a:pt x="123" y="61"/>
                    <a:pt x="123" y="61"/>
                    <a:pt x="123" y="61"/>
                  </a:cubicBezTo>
                  <a:cubicBezTo>
                    <a:pt x="123" y="56"/>
                    <a:pt x="123" y="56"/>
                    <a:pt x="123" y="56"/>
                  </a:cubicBezTo>
                  <a:cubicBezTo>
                    <a:pt x="125" y="56"/>
                    <a:pt x="125" y="56"/>
                    <a:pt x="125" y="56"/>
                  </a:cubicBezTo>
                  <a:cubicBezTo>
                    <a:pt x="128" y="56"/>
                    <a:pt x="131" y="56"/>
                    <a:pt x="134" y="57"/>
                  </a:cubicBezTo>
                  <a:cubicBezTo>
                    <a:pt x="136" y="57"/>
                    <a:pt x="138" y="57"/>
                    <a:pt x="139" y="57"/>
                  </a:cubicBezTo>
                  <a:cubicBezTo>
                    <a:pt x="141" y="58"/>
                    <a:pt x="141" y="58"/>
                    <a:pt x="141" y="58"/>
                  </a:cubicBezTo>
                  <a:lnTo>
                    <a:pt x="141" y="64"/>
                  </a:lnTo>
                  <a:close/>
                  <a:moveTo>
                    <a:pt x="445" y="64"/>
                  </a:moveTo>
                  <a:cubicBezTo>
                    <a:pt x="441" y="64"/>
                    <a:pt x="439" y="64"/>
                    <a:pt x="437" y="62"/>
                  </a:cubicBezTo>
                  <a:cubicBezTo>
                    <a:pt x="435" y="61"/>
                    <a:pt x="434" y="60"/>
                    <a:pt x="433" y="58"/>
                  </a:cubicBezTo>
                  <a:cubicBezTo>
                    <a:pt x="431" y="57"/>
                    <a:pt x="431" y="57"/>
                    <a:pt x="431" y="57"/>
                  </a:cubicBezTo>
                  <a:cubicBezTo>
                    <a:pt x="437" y="53"/>
                    <a:pt x="437" y="53"/>
                    <a:pt x="437" y="53"/>
                  </a:cubicBezTo>
                  <a:cubicBezTo>
                    <a:pt x="438" y="55"/>
                    <a:pt x="438" y="55"/>
                    <a:pt x="438" y="55"/>
                  </a:cubicBezTo>
                  <a:cubicBezTo>
                    <a:pt x="439" y="56"/>
                    <a:pt x="439" y="56"/>
                    <a:pt x="440" y="57"/>
                  </a:cubicBezTo>
                  <a:cubicBezTo>
                    <a:pt x="442" y="57"/>
                    <a:pt x="444" y="58"/>
                    <a:pt x="448" y="57"/>
                  </a:cubicBezTo>
                  <a:cubicBezTo>
                    <a:pt x="450" y="57"/>
                    <a:pt x="450" y="57"/>
                    <a:pt x="450" y="57"/>
                  </a:cubicBezTo>
                  <a:cubicBezTo>
                    <a:pt x="450" y="64"/>
                    <a:pt x="450" y="64"/>
                    <a:pt x="450" y="64"/>
                  </a:cubicBezTo>
                  <a:cubicBezTo>
                    <a:pt x="448" y="64"/>
                    <a:pt x="448" y="64"/>
                    <a:pt x="448" y="64"/>
                  </a:cubicBezTo>
                  <a:cubicBezTo>
                    <a:pt x="447" y="64"/>
                    <a:pt x="446" y="64"/>
                    <a:pt x="445" y="64"/>
                  </a:cubicBezTo>
                  <a:close/>
                  <a:moveTo>
                    <a:pt x="155" y="61"/>
                  </a:moveTo>
                  <a:cubicBezTo>
                    <a:pt x="148" y="56"/>
                    <a:pt x="148" y="56"/>
                    <a:pt x="148" y="56"/>
                  </a:cubicBezTo>
                  <a:cubicBezTo>
                    <a:pt x="149" y="55"/>
                    <a:pt x="149" y="55"/>
                    <a:pt x="149" y="55"/>
                  </a:cubicBezTo>
                  <a:cubicBezTo>
                    <a:pt x="150" y="52"/>
                    <a:pt x="152" y="49"/>
                    <a:pt x="153" y="45"/>
                  </a:cubicBezTo>
                  <a:cubicBezTo>
                    <a:pt x="154" y="41"/>
                    <a:pt x="154" y="41"/>
                    <a:pt x="154" y="41"/>
                  </a:cubicBezTo>
                  <a:cubicBezTo>
                    <a:pt x="161" y="43"/>
                    <a:pt x="161" y="43"/>
                    <a:pt x="161" y="43"/>
                  </a:cubicBezTo>
                  <a:cubicBezTo>
                    <a:pt x="160" y="45"/>
                    <a:pt x="160" y="45"/>
                    <a:pt x="160" y="45"/>
                  </a:cubicBezTo>
                  <a:cubicBezTo>
                    <a:pt x="160" y="46"/>
                    <a:pt x="159" y="47"/>
                    <a:pt x="159" y="48"/>
                  </a:cubicBezTo>
                  <a:cubicBezTo>
                    <a:pt x="158" y="51"/>
                    <a:pt x="157" y="55"/>
                    <a:pt x="155" y="58"/>
                  </a:cubicBezTo>
                  <a:lnTo>
                    <a:pt x="155" y="61"/>
                  </a:lnTo>
                  <a:close/>
                  <a:moveTo>
                    <a:pt x="428" y="47"/>
                  </a:moveTo>
                  <a:cubicBezTo>
                    <a:pt x="427" y="45"/>
                    <a:pt x="427" y="45"/>
                    <a:pt x="427" y="45"/>
                  </a:cubicBezTo>
                  <a:cubicBezTo>
                    <a:pt x="426" y="43"/>
                    <a:pt x="424" y="37"/>
                    <a:pt x="422" y="36"/>
                  </a:cubicBezTo>
                  <a:cubicBezTo>
                    <a:pt x="421" y="36"/>
                    <a:pt x="421" y="36"/>
                    <a:pt x="421" y="36"/>
                  </a:cubicBezTo>
                  <a:cubicBezTo>
                    <a:pt x="419" y="35"/>
                    <a:pt x="419" y="35"/>
                    <a:pt x="419" y="35"/>
                  </a:cubicBezTo>
                  <a:cubicBezTo>
                    <a:pt x="421" y="29"/>
                    <a:pt x="421" y="29"/>
                    <a:pt x="421" y="29"/>
                  </a:cubicBezTo>
                  <a:cubicBezTo>
                    <a:pt x="423" y="29"/>
                    <a:pt x="423" y="29"/>
                    <a:pt x="423" y="29"/>
                  </a:cubicBezTo>
                  <a:cubicBezTo>
                    <a:pt x="424" y="29"/>
                    <a:pt x="424" y="30"/>
                    <a:pt x="425" y="30"/>
                  </a:cubicBezTo>
                  <a:cubicBezTo>
                    <a:pt x="429" y="32"/>
                    <a:pt x="431" y="37"/>
                    <a:pt x="433" y="42"/>
                  </a:cubicBezTo>
                  <a:cubicBezTo>
                    <a:pt x="434" y="44"/>
                    <a:pt x="434" y="44"/>
                    <a:pt x="434" y="44"/>
                  </a:cubicBezTo>
                  <a:lnTo>
                    <a:pt x="428" y="47"/>
                  </a:lnTo>
                  <a:close/>
                  <a:moveTo>
                    <a:pt x="191" y="41"/>
                  </a:moveTo>
                  <a:cubicBezTo>
                    <a:pt x="190" y="34"/>
                    <a:pt x="190" y="34"/>
                    <a:pt x="190" y="34"/>
                  </a:cubicBezTo>
                  <a:cubicBezTo>
                    <a:pt x="192" y="34"/>
                    <a:pt x="192" y="34"/>
                    <a:pt x="192" y="34"/>
                  </a:cubicBezTo>
                  <a:cubicBezTo>
                    <a:pt x="192" y="34"/>
                    <a:pt x="193" y="34"/>
                    <a:pt x="193" y="34"/>
                  </a:cubicBezTo>
                  <a:cubicBezTo>
                    <a:pt x="196" y="33"/>
                    <a:pt x="198" y="28"/>
                    <a:pt x="199" y="26"/>
                  </a:cubicBezTo>
                  <a:cubicBezTo>
                    <a:pt x="200" y="25"/>
                    <a:pt x="200" y="25"/>
                    <a:pt x="200" y="25"/>
                  </a:cubicBezTo>
                  <a:cubicBezTo>
                    <a:pt x="206" y="28"/>
                    <a:pt x="206" y="28"/>
                    <a:pt x="206" y="28"/>
                  </a:cubicBezTo>
                  <a:cubicBezTo>
                    <a:pt x="205" y="30"/>
                    <a:pt x="205" y="30"/>
                    <a:pt x="205" y="30"/>
                  </a:cubicBezTo>
                  <a:cubicBezTo>
                    <a:pt x="202" y="34"/>
                    <a:pt x="200" y="38"/>
                    <a:pt x="195" y="40"/>
                  </a:cubicBezTo>
                  <a:cubicBezTo>
                    <a:pt x="194" y="40"/>
                    <a:pt x="194" y="41"/>
                    <a:pt x="193" y="41"/>
                  </a:cubicBezTo>
                  <a:lnTo>
                    <a:pt x="191" y="41"/>
                  </a:lnTo>
                  <a:close/>
                  <a:moveTo>
                    <a:pt x="396" y="41"/>
                  </a:moveTo>
                  <a:cubicBezTo>
                    <a:pt x="396" y="41"/>
                    <a:pt x="396" y="41"/>
                    <a:pt x="396" y="41"/>
                  </a:cubicBezTo>
                  <a:cubicBezTo>
                    <a:pt x="396" y="41"/>
                    <a:pt x="395" y="41"/>
                    <a:pt x="394" y="41"/>
                  </a:cubicBezTo>
                  <a:cubicBezTo>
                    <a:pt x="392" y="40"/>
                    <a:pt x="392" y="40"/>
                    <a:pt x="392" y="40"/>
                  </a:cubicBezTo>
                  <a:cubicBezTo>
                    <a:pt x="393" y="34"/>
                    <a:pt x="393" y="34"/>
                    <a:pt x="393" y="34"/>
                  </a:cubicBezTo>
                  <a:cubicBezTo>
                    <a:pt x="395" y="34"/>
                    <a:pt x="395" y="34"/>
                    <a:pt x="395" y="34"/>
                  </a:cubicBezTo>
                  <a:cubicBezTo>
                    <a:pt x="396" y="34"/>
                    <a:pt x="396" y="34"/>
                    <a:pt x="396" y="34"/>
                  </a:cubicBezTo>
                  <a:cubicBezTo>
                    <a:pt x="399" y="34"/>
                    <a:pt x="403" y="33"/>
                    <a:pt x="407" y="31"/>
                  </a:cubicBezTo>
                  <a:cubicBezTo>
                    <a:pt x="409" y="31"/>
                    <a:pt x="409" y="31"/>
                    <a:pt x="409" y="31"/>
                  </a:cubicBezTo>
                  <a:cubicBezTo>
                    <a:pt x="410" y="33"/>
                    <a:pt x="410" y="33"/>
                    <a:pt x="410" y="33"/>
                  </a:cubicBezTo>
                  <a:cubicBezTo>
                    <a:pt x="411" y="37"/>
                    <a:pt x="411" y="37"/>
                    <a:pt x="411" y="37"/>
                  </a:cubicBezTo>
                  <a:cubicBezTo>
                    <a:pt x="409" y="38"/>
                    <a:pt x="409" y="38"/>
                    <a:pt x="409" y="38"/>
                  </a:cubicBezTo>
                  <a:cubicBezTo>
                    <a:pt x="405" y="39"/>
                    <a:pt x="400" y="41"/>
                    <a:pt x="396" y="41"/>
                  </a:cubicBezTo>
                  <a:close/>
                  <a:moveTo>
                    <a:pt x="179" y="38"/>
                  </a:moveTo>
                  <a:cubicBezTo>
                    <a:pt x="177" y="38"/>
                    <a:pt x="177" y="38"/>
                    <a:pt x="177" y="38"/>
                  </a:cubicBezTo>
                  <a:cubicBezTo>
                    <a:pt x="173" y="36"/>
                    <a:pt x="168" y="35"/>
                    <a:pt x="166" y="36"/>
                  </a:cubicBezTo>
                  <a:cubicBezTo>
                    <a:pt x="164" y="36"/>
                    <a:pt x="164" y="36"/>
                    <a:pt x="164" y="36"/>
                  </a:cubicBezTo>
                  <a:cubicBezTo>
                    <a:pt x="162" y="30"/>
                    <a:pt x="162" y="30"/>
                    <a:pt x="162" y="30"/>
                  </a:cubicBezTo>
                  <a:cubicBezTo>
                    <a:pt x="164" y="29"/>
                    <a:pt x="164" y="29"/>
                    <a:pt x="164" y="29"/>
                  </a:cubicBezTo>
                  <a:cubicBezTo>
                    <a:pt x="168" y="28"/>
                    <a:pt x="174" y="30"/>
                    <a:pt x="180" y="31"/>
                  </a:cubicBezTo>
                  <a:cubicBezTo>
                    <a:pt x="181" y="32"/>
                    <a:pt x="181" y="32"/>
                    <a:pt x="181" y="32"/>
                  </a:cubicBezTo>
                  <a:lnTo>
                    <a:pt x="179" y="38"/>
                  </a:lnTo>
                  <a:close/>
                  <a:moveTo>
                    <a:pt x="383" y="31"/>
                  </a:moveTo>
                  <a:cubicBezTo>
                    <a:pt x="380" y="27"/>
                    <a:pt x="380" y="27"/>
                    <a:pt x="380" y="27"/>
                  </a:cubicBezTo>
                  <a:cubicBezTo>
                    <a:pt x="379" y="24"/>
                    <a:pt x="377" y="20"/>
                    <a:pt x="375" y="19"/>
                  </a:cubicBezTo>
                  <a:cubicBezTo>
                    <a:pt x="373" y="17"/>
                    <a:pt x="373" y="17"/>
                    <a:pt x="373" y="17"/>
                  </a:cubicBezTo>
                  <a:cubicBezTo>
                    <a:pt x="378" y="12"/>
                    <a:pt x="378" y="12"/>
                    <a:pt x="378" y="12"/>
                  </a:cubicBezTo>
                  <a:cubicBezTo>
                    <a:pt x="380" y="14"/>
                    <a:pt x="380" y="14"/>
                    <a:pt x="380" y="14"/>
                  </a:cubicBezTo>
                  <a:cubicBezTo>
                    <a:pt x="382" y="16"/>
                    <a:pt x="384" y="20"/>
                    <a:pt x="386" y="24"/>
                  </a:cubicBezTo>
                  <a:cubicBezTo>
                    <a:pt x="387" y="24"/>
                    <a:pt x="387" y="25"/>
                    <a:pt x="388" y="26"/>
                  </a:cubicBezTo>
                  <a:cubicBezTo>
                    <a:pt x="389" y="28"/>
                    <a:pt x="389" y="28"/>
                    <a:pt x="389" y="28"/>
                  </a:cubicBezTo>
                  <a:lnTo>
                    <a:pt x="383" y="31"/>
                  </a:lnTo>
                  <a:close/>
                  <a:moveTo>
                    <a:pt x="241" y="27"/>
                  </a:moveTo>
                  <a:cubicBezTo>
                    <a:pt x="241" y="27"/>
                    <a:pt x="241" y="27"/>
                    <a:pt x="241" y="27"/>
                  </a:cubicBezTo>
                  <a:cubicBezTo>
                    <a:pt x="239" y="27"/>
                    <a:pt x="237" y="26"/>
                    <a:pt x="234" y="25"/>
                  </a:cubicBezTo>
                  <a:cubicBezTo>
                    <a:pt x="232" y="24"/>
                    <a:pt x="232" y="24"/>
                    <a:pt x="232" y="24"/>
                  </a:cubicBezTo>
                  <a:cubicBezTo>
                    <a:pt x="235" y="18"/>
                    <a:pt x="235" y="18"/>
                    <a:pt x="235" y="18"/>
                  </a:cubicBezTo>
                  <a:cubicBezTo>
                    <a:pt x="237" y="18"/>
                    <a:pt x="237" y="18"/>
                    <a:pt x="237" y="18"/>
                  </a:cubicBezTo>
                  <a:cubicBezTo>
                    <a:pt x="239" y="19"/>
                    <a:pt x="241" y="20"/>
                    <a:pt x="242" y="20"/>
                  </a:cubicBezTo>
                  <a:cubicBezTo>
                    <a:pt x="243" y="19"/>
                    <a:pt x="245" y="19"/>
                    <a:pt x="246" y="18"/>
                  </a:cubicBezTo>
                  <a:cubicBezTo>
                    <a:pt x="247" y="16"/>
                    <a:pt x="247" y="16"/>
                    <a:pt x="247" y="16"/>
                  </a:cubicBezTo>
                  <a:cubicBezTo>
                    <a:pt x="252" y="21"/>
                    <a:pt x="252" y="21"/>
                    <a:pt x="252" y="21"/>
                  </a:cubicBezTo>
                  <a:cubicBezTo>
                    <a:pt x="250" y="23"/>
                    <a:pt x="250" y="23"/>
                    <a:pt x="250" y="23"/>
                  </a:cubicBezTo>
                  <a:cubicBezTo>
                    <a:pt x="248" y="25"/>
                    <a:pt x="246" y="26"/>
                    <a:pt x="244" y="26"/>
                  </a:cubicBezTo>
                  <a:cubicBezTo>
                    <a:pt x="243" y="26"/>
                    <a:pt x="242" y="27"/>
                    <a:pt x="241" y="27"/>
                  </a:cubicBezTo>
                  <a:close/>
                  <a:moveTo>
                    <a:pt x="351" y="26"/>
                  </a:moveTo>
                  <a:cubicBezTo>
                    <a:pt x="349" y="19"/>
                    <a:pt x="349" y="19"/>
                    <a:pt x="349" y="19"/>
                  </a:cubicBezTo>
                  <a:cubicBezTo>
                    <a:pt x="350" y="18"/>
                    <a:pt x="350" y="18"/>
                    <a:pt x="350" y="18"/>
                  </a:cubicBezTo>
                  <a:cubicBezTo>
                    <a:pt x="352" y="18"/>
                    <a:pt x="354" y="16"/>
                    <a:pt x="357" y="15"/>
                  </a:cubicBezTo>
                  <a:cubicBezTo>
                    <a:pt x="359" y="14"/>
                    <a:pt x="361" y="13"/>
                    <a:pt x="363" y="12"/>
                  </a:cubicBezTo>
                  <a:cubicBezTo>
                    <a:pt x="365" y="11"/>
                    <a:pt x="365" y="11"/>
                    <a:pt x="365" y="11"/>
                  </a:cubicBezTo>
                  <a:cubicBezTo>
                    <a:pt x="368" y="17"/>
                    <a:pt x="368" y="17"/>
                    <a:pt x="368" y="17"/>
                  </a:cubicBezTo>
                  <a:cubicBezTo>
                    <a:pt x="366" y="18"/>
                    <a:pt x="366" y="18"/>
                    <a:pt x="366" y="18"/>
                  </a:cubicBezTo>
                  <a:cubicBezTo>
                    <a:pt x="364" y="19"/>
                    <a:pt x="362" y="20"/>
                    <a:pt x="360" y="21"/>
                  </a:cubicBezTo>
                  <a:cubicBezTo>
                    <a:pt x="358" y="22"/>
                    <a:pt x="355" y="24"/>
                    <a:pt x="353" y="25"/>
                  </a:cubicBezTo>
                  <a:lnTo>
                    <a:pt x="351" y="26"/>
                  </a:lnTo>
                  <a:close/>
                  <a:moveTo>
                    <a:pt x="338" y="24"/>
                  </a:moveTo>
                  <a:cubicBezTo>
                    <a:pt x="336" y="23"/>
                    <a:pt x="336" y="23"/>
                    <a:pt x="336" y="23"/>
                  </a:cubicBezTo>
                  <a:cubicBezTo>
                    <a:pt x="334" y="21"/>
                    <a:pt x="332" y="18"/>
                    <a:pt x="330" y="16"/>
                  </a:cubicBezTo>
                  <a:cubicBezTo>
                    <a:pt x="329" y="14"/>
                    <a:pt x="328" y="13"/>
                    <a:pt x="327" y="12"/>
                  </a:cubicBezTo>
                  <a:cubicBezTo>
                    <a:pt x="325" y="10"/>
                    <a:pt x="325" y="10"/>
                    <a:pt x="325" y="10"/>
                  </a:cubicBezTo>
                  <a:cubicBezTo>
                    <a:pt x="331" y="6"/>
                    <a:pt x="331" y="6"/>
                    <a:pt x="331" y="6"/>
                  </a:cubicBezTo>
                  <a:cubicBezTo>
                    <a:pt x="332" y="7"/>
                    <a:pt x="332" y="7"/>
                    <a:pt x="332" y="7"/>
                  </a:cubicBezTo>
                  <a:cubicBezTo>
                    <a:pt x="333" y="9"/>
                    <a:pt x="334" y="10"/>
                    <a:pt x="335" y="11"/>
                  </a:cubicBezTo>
                  <a:cubicBezTo>
                    <a:pt x="337" y="14"/>
                    <a:pt x="339" y="16"/>
                    <a:pt x="341" y="18"/>
                  </a:cubicBezTo>
                  <a:cubicBezTo>
                    <a:pt x="343" y="19"/>
                    <a:pt x="343" y="19"/>
                    <a:pt x="343" y="19"/>
                  </a:cubicBezTo>
                  <a:lnTo>
                    <a:pt x="338" y="24"/>
                  </a:lnTo>
                  <a:close/>
                  <a:moveTo>
                    <a:pt x="295" y="22"/>
                  </a:moveTo>
                  <a:cubicBezTo>
                    <a:pt x="293" y="22"/>
                    <a:pt x="293" y="22"/>
                    <a:pt x="293" y="22"/>
                  </a:cubicBezTo>
                  <a:cubicBezTo>
                    <a:pt x="288" y="22"/>
                    <a:pt x="284" y="18"/>
                    <a:pt x="279" y="15"/>
                  </a:cubicBezTo>
                  <a:cubicBezTo>
                    <a:pt x="278" y="13"/>
                    <a:pt x="278" y="13"/>
                    <a:pt x="278" y="13"/>
                  </a:cubicBezTo>
                  <a:cubicBezTo>
                    <a:pt x="282" y="8"/>
                    <a:pt x="282" y="8"/>
                    <a:pt x="282" y="8"/>
                  </a:cubicBezTo>
                  <a:cubicBezTo>
                    <a:pt x="283" y="9"/>
                    <a:pt x="283" y="9"/>
                    <a:pt x="283" y="9"/>
                  </a:cubicBezTo>
                  <a:cubicBezTo>
                    <a:pt x="287" y="12"/>
                    <a:pt x="291" y="15"/>
                    <a:pt x="293" y="15"/>
                  </a:cubicBezTo>
                  <a:cubicBezTo>
                    <a:pt x="295" y="15"/>
                    <a:pt x="295" y="15"/>
                    <a:pt x="295" y="15"/>
                  </a:cubicBezTo>
                  <a:cubicBezTo>
                    <a:pt x="295" y="17"/>
                    <a:pt x="295" y="17"/>
                    <a:pt x="295" y="17"/>
                  </a:cubicBezTo>
                  <a:lnTo>
                    <a:pt x="295" y="22"/>
                  </a:lnTo>
                  <a:close/>
                  <a:moveTo>
                    <a:pt x="211" y="20"/>
                  </a:moveTo>
                  <a:cubicBezTo>
                    <a:pt x="206" y="15"/>
                    <a:pt x="206" y="15"/>
                    <a:pt x="206" y="15"/>
                  </a:cubicBezTo>
                  <a:cubicBezTo>
                    <a:pt x="207" y="14"/>
                    <a:pt x="207" y="14"/>
                    <a:pt x="207" y="14"/>
                  </a:cubicBezTo>
                  <a:cubicBezTo>
                    <a:pt x="209" y="12"/>
                    <a:pt x="211" y="11"/>
                    <a:pt x="213" y="10"/>
                  </a:cubicBezTo>
                  <a:cubicBezTo>
                    <a:pt x="214" y="10"/>
                    <a:pt x="215" y="10"/>
                    <a:pt x="216" y="10"/>
                  </a:cubicBezTo>
                  <a:cubicBezTo>
                    <a:pt x="218" y="10"/>
                    <a:pt x="221" y="11"/>
                    <a:pt x="224" y="12"/>
                  </a:cubicBezTo>
                  <a:cubicBezTo>
                    <a:pt x="226" y="13"/>
                    <a:pt x="226" y="13"/>
                    <a:pt x="226" y="13"/>
                  </a:cubicBezTo>
                  <a:cubicBezTo>
                    <a:pt x="223" y="19"/>
                    <a:pt x="223" y="19"/>
                    <a:pt x="223" y="19"/>
                  </a:cubicBezTo>
                  <a:cubicBezTo>
                    <a:pt x="221" y="18"/>
                    <a:pt x="221" y="18"/>
                    <a:pt x="221" y="18"/>
                  </a:cubicBezTo>
                  <a:cubicBezTo>
                    <a:pt x="218" y="17"/>
                    <a:pt x="216" y="16"/>
                    <a:pt x="215" y="17"/>
                  </a:cubicBezTo>
                  <a:cubicBezTo>
                    <a:pt x="214" y="17"/>
                    <a:pt x="213" y="18"/>
                    <a:pt x="212" y="19"/>
                  </a:cubicBezTo>
                  <a:lnTo>
                    <a:pt x="211" y="20"/>
                  </a:lnTo>
                  <a:close/>
                  <a:moveTo>
                    <a:pt x="306" y="16"/>
                  </a:moveTo>
                  <a:cubicBezTo>
                    <a:pt x="302" y="11"/>
                    <a:pt x="302" y="11"/>
                    <a:pt x="302" y="11"/>
                  </a:cubicBezTo>
                  <a:cubicBezTo>
                    <a:pt x="305" y="8"/>
                    <a:pt x="305" y="8"/>
                    <a:pt x="305" y="8"/>
                  </a:cubicBezTo>
                  <a:cubicBezTo>
                    <a:pt x="308" y="5"/>
                    <a:pt x="312" y="2"/>
                    <a:pt x="316" y="1"/>
                  </a:cubicBezTo>
                  <a:cubicBezTo>
                    <a:pt x="318" y="0"/>
                    <a:pt x="318" y="0"/>
                    <a:pt x="318" y="0"/>
                  </a:cubicBezTo>
                  <a:cubicBezTo>
                    <a:pt x="320" y="7"/>
                    <a:pt x="320" y="7"/>
                    <a:pt x="320" y="7"/>
                  </a:cubicBezTo>
                  <a:cubicBezTo>
                    <a:pt x="318" y="7"/>
                    <a:pt x="318" y="7"/>
                    <a:pt x="318" y="7"/>
                  </a:cubicBezTo>
                  <a:cubicBezTo>
                    <a:pt x="316" y="8"/>
                    <a:pt x="312" y="11"/>
                    <a:pt x="308" y="14"/>
                  </a:cubicBezTo>
                  <a:lnTo>
                    <a:pt x="306" y="16"/>
                  </a:lnTo>
                  <a:close/>
                  <a:moveTo>
                    <a:pt x="259" y="14"/>
                  </a:moveTo>
                  <a:cubicBezTo>
                    <a:pt x="254" y="9"/>
                    <a:pt x="254" y="9"/>
                    <a:pt x="254" y="9"/>
                  </a:cubicBezTo>
                  <a:cubicBezTo>
                    <a:pt x="255" y="7"/>
                    <a:pt x="255" y="7"/>
                    <a:pt x="255" y="7"/>
                  </a:cubicBezTo>
                  <a:cubicBezTo>
                    <a:pt x="258" y="4"/>
                    <a:pt x="262" y="1"/>
                    <a:pt x="266" y="0"/>
                  </a:cubicBezTo>
                  <a:cubicBezTo>
                    <a:pt x="267" y="0"/>
                    <a:pt x="267" y="0"/>
                    <a:pt x="267" y="0"/>
                  </a:cubicBezTo>
                  <a:cubicBezTo>
                    <a:pt x="268" y="0"/>
                    <a:pt x="269" y="0"/>
                    <a:pt x="271" y="1"/>
                  </a:cubicBezTo>
                  <a:cubicBezTo>
                    <a:pt x="272" y="1"/>
                    <a:pt x="272" y="1"/>
                    <a:pt x="272" y="1"/>
                  </a:cubicBezTo>
                  <a:cubicBezTo>
                    <a:pt x="271" y="8"/>
                    <a:pt x="271" y="8"/>
                    <a:pt x="271" y="8"/>
                  </a:cubicBezTo>
                  <a:cubicBezTo>
                    <a:pt x="269" y="7"/>
                    <a:pt x="269" y="7"/>
                    <a:pt x="269" y="7"/>
                  </a:cubicBezTo>
                  <a:cubicBezTo>
                    <a:pt x="268" y="7"/>
                    <a:pt x="268" y="7"/>
                    <a:pt x="267" y="7"/>
                  </a:cubicBezTo>
                  <a:cubicBezTo>
                    <a:pt x="265" y="7"/>
                    <a:pt x="263" y="9"/>
                    <a:pt x="260" y="12"/>
                  </a:cubicBezTo>
                  <a:lnTo>
                    <a:pt x="259" y="14"/>
                  </a:lnTo>
                  <a:close/>
                </a:path>
              </a:pathLst>
            </a:custGeom>
            <a:solidFill>
              <a:srgbClr val="24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Rectangle 15"/>
            <p:cNvSpPr>
              <a:spLocks noChangeArrowheads="1"/>
            </p:cNvSpPr>
            <p:nvPr/>
          </p:nvSpPr>
          <p:spPr bwMode="auto">
            <a:xfrm>
              <a:off x="3227" y="2019"/>
              <a:ext cx="1290" cy="14"/>
            </a:xfrm>
            <a:prstGeom prst="rect">
              <a:avLst/>
            </a:prstGeom>
            <a:solidFill>
              <a:srgbClr val="24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4" name="Rectangle 16"/>
            <p:cNvSpPr>
              <a:spLocks noChangeArrowheads="1"/>
            </p:cNvSpPr>
            <p:nvPr/>
          </p:nvSpPr>
          <p:spPr bwMode="auto">
            <a:xfrm>
              <a:off x="3250" y="2382"/>
              <a:ext cx="1258" cy="14"/>
            </a:xfrm>
            <a:prstGeom prst="rect">
              <a:avLst/>
            </a:prstGeom>
            <a:solidFill>
              <a:srgbClr val="24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2" name="Freeform 30"/>
            <p:cNvSpPr>
              <a:spLocks/>
            </p:cNvSpPr>
            <p:nvPr/>
          </p:nvSpPr>
          <p:spPr bwMode="auto">
            <a:xfrm>
              <a:off x="3762" y="1731"/>
              <a:ext cx="33" cy="66"/>
            </a:xfrm>
            <a:custGeom>
              <a:avLst/>
              <a:gdLst>
                <a:gd name="T0" fmla="*/ 0 w 14"/>
                <a:gd name="T1" fmla="*/ 27 h 28"/>
                <a:gd name="T2" fmla="*/ 3 w 14"/>
                <a:gd name="T3" fmla="*/ 26 h 28"/>
                <a:gd name="T4" fmla="*/ 4 w 14"/>
                <a:gd name="T5" fmla="*/ 24 h 28"/>
                <a:gd name="T6" fmla="*/ 4 w 14"/>
                <a:gd name="T7" fmla="*/ 6 h 28"/>
                <a:gd name="T8" fmla="*/ 3 w 14"/>
                <a:gd name="T9" fmla="*/ 4 h 28"/>
                <a:gd name="T10" fmla="*/ 1 w 14"/>
                <a:gd name="T11" fmla="*/ 4 h 28"/>
                <a:gd name="T12" fmla="*/ 1 w 14"/>
                <a:gd name="T13" fmla="*/ 4 h 28"/>
                <a:gd name="T14" fmla="*/ 1 w 14"/>
                <a:gd name="T15" fmla="*/ 4 h 28"/>
                <a:gd name="T16" fmla="*/ 0 w 14"/>
                <a:gd name="T17" fmla="*/ 4 h 28"/>
                <a:gd name="T18" fmla="*/ 0 w 14"/>
                <a:gd name="T19" fmla="*/ 4 h 28"/>
                <a:gd name="T20" fmla="*/ 0 w 14"/>
                <a:gd name="T21" fmla="*/ 2 h 28"/>
                <a:gd name="T22" fmla="*/ 5 w 14"/>
                <a:gd name="T23" fmla="*/ 1 h 28"/>
                <a:gd name="T24" fmla="*/ 9 w 14"/>
                <a:gd name="T25" fmla="*/ 0 h 28"/>
                <a:gd name="T26" fmla="*/ 10 w 14"/>
                <a:gd name="T27" fmla="*/ 0 h 28"/>
                <a:gd name="T28" fmla="*/ 10 w 14"/>
                <a:gd name="T29" fmla="*/ 0 h 28"/>
                <a:gd name="T30" fmla="*/ 10 w 14"/>
                <a:gd name="T31" fmla="*/ 1 h 28"/>
                <a:gd name="T32" fmla="*/ 10 w 14"/>
                <a:gd name="T33" fmla="*/ 2 h 28"/>
                <a:gd name="T34" fmla="*/ 10 w 14"/>
                <a:gd name="T35" fmla="*/ 3 h 28"/>
                <a:gd name="T36" fmla="*/ 10 w 14"/>
                <a:gd name="T37" fmla="*/ 24 h 28"/>
                <a:gd name="T38" fmla="*/ 11 w 14"/>
                <a:gd name="T39" fmla="*/ 26 h 28"/>
                <a:gd name="T40" fmla="*/ 14 w 14"/>
                <a:gd name="T41" fmla="*/ 27 h 28"/>
                <a:gd name="T42" fmla="*/ 14 w 14"/>
                <a:gd name="T43" fmla="*/ 28 h 28"/>
                <a:gd name="T44" fmla="*/ 10 w 14"/>
                <a:gd name="T45" fmla="*/ 28 h 28"/>
                <a:gd name="T46" fmla="*/ 6 w 14"/>
                <a:gd name="T47" fmla="*/ 28 h 28"/>
                <a:gd name="T48" fmla="*/ 3 w 14"/>
                <a:gd name="T49" fmla="*/ 28 h 28"/>
                <a:gd name="T50" fmla="*/ 0 w 14"/>
                <a:gd name="T51" fmla="*/ 28 h 28"/>
                <a:gd name="T52" fmla="*/ 0 w 14"/>
                <a:gd name="T53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" h="28">
                  <a:moveTo>
                    <a:pt x="0" y="27"/>
                  </a:moveTo>
                  <a:cubicBezTo>
                    <a:pt x="1" y="27"/>
                    <a:pt x="2" y="27"/>
                    <a:pt x="3" y="26"/>
                  </a:cubicBezTo>
                  <a:cubicBezTo>
                    <a:pt x="4" y="26"/>
                    <a:pt x="4" y="25"/>
                    <a:pt x="4" y="24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4" y="4"/>
                    <a:pt x="3" y="4"/>
                  </a:cubicBezTo>
                  <a:cubicBezTo>
                    <a:pt x="3" y="4"/>
                    <a:pt x="2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2"/>
                    <a:pt x="3" y="2"/>
                    <a:pt x="5" y="1"/>
                  </a:cubicBezTo>
                  <a:cubicBezTo>
                    <a:pt x="6" y="1"/>
                    <a:pt x="7" y="1"/>
                    <a:pt x="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2"/>
                    <a:pt x="10" y="2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5"/>
                    <a:pt x="10" y="26"/>
                    <a:pt x="11" y="26"/>
                  </a:cubicBezTo>
                  <a:cubicBezTo>
                    <a:pt x="12" y="27"/>
                    <a:pt x="13" y="27"/>
                    <a:pt x="14" y="27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3" y="28"/>
                    <a:pt x="12" y="28"/>
                    <a:pt x="10" y="28"/>
                  </a:cubicBezTo>
                  <a:cubicBezTo>
                    <a:pt x="9" y="28"/>
                    <a:pt x="8" y="28"/>
                    <a:pt x="6" y="28"/>
                  </a:cubicBezTo>
                  <a:cubicBezTo>
                    <a:pt x="5" y="28"/>
                    <a:pt x="4" y="28"/>
                    <a:pt x="3" y="28"/>
                  </a:cubicBezTo>
                  <a:cubicBezTo>
                    <a:pt x="2" y="28"/>
                    <a:pt x="1" y="28"/>
                    <a:pt x="0" y="28"/>
                  </a:cubicBezTo>
                  <a:lnTo>
                    <a:pt x="0" y="27"/>
                  </a:lnTo>
                  <a:close/>
                </a:path>
              </a:pathLst>
            </a:custGeom>
            <a:solidFill>
              <a:srgbClr val="24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3" name="Freeform 31"/>
            <p:cNvSpPr>
              <a:spLocks noEditPoints="1"/>
            </p:cNvSpPr>
            <p:nvPr/>
          </p:nvSpPr>
          <p:spPr bwMode="auto">
            <a:xfrm>
              <a:off x="3809" y="1731"/>
              <a:ext cx="48" cy="68"/>
            </a:xfrm>
            <a:custGeom>
              <a:avLst/>
              <a:gdLst>
                <a:gd name="T0" fmla="*/ 0 w 20"/>
                <a:gd name="T1" fmla="*/ 14 h 29"/>
                <a:gd name="T2" fmla="*/ 0 w 20"/>
                <a:gd name="T3" fmla="*/ 12 h 29"/>
                <a:gd name="T4" fmla="*/ 1 w 20"/>
                <a:gd name="T5" fmla="*/ 9 h 29"/>
                <a:gd name="T6" fmla="*/ 4 w 20"/>
                <a:gd name="T7" fmla="*/ 3 h 29"/>
                <a:gd name="T8" fmla="*/ 10 w 20"/>
                <a:gd name="T9" fmla="*/ 0 h 29"/>
                <a:gd name="T10" fmla="*/ 16 w 20"/>
                <a:gd name="T11" fmla="*/ 3 h 29"/>
                <a:gd name="T12" fmla="*/ 19 w 20"/>
                <a:gd name="T13" fmla="*/ 9 h 29"/>
                <a:gd name="T14" fmla="*/ 20 w 20"/>
                <a:gd name="T15" fmla="*/ 12 h 29"/>
                <a:gd name="T16" fmla="*/ 20 w 20"/>
                <a:gd name="T17" fmla="*/ 14 h 29"/>
                <a:gd name="T18" fmla="*/ 20 w 20"/>
                <a:gd name="T19" fmla="*/ 17 h 29"/>
                <a:gd name="T20" fmla="*/ 19 w 20"/>
                <a:gd name="T21" fmla="*/ 19 h 29"/>
                <a:gd name="T22" fmla="*/ 16 w 20"/>
                <a:gd name="T23" fmla="*/ 26 h 29"/>
                <a:gd name="T24" fmla="*/ 10 w 20"/>
                <a:gd name="T25" fmla="*/ 29 h 29"/>
                <a:gd name="T26" fmla="*/ 4 w 20"/>
                <a:gd name="T27" fmla="*/ 26 h 29"/>
                <a:gd name="T28" fmla="*/ 1 w 20"/>
                <a:gd name="T29" fmla="*/ 19 h 29"/>
                <a:gd name="T30" fmla="*/ 0 w 20"/>
                <a:gd name="T31" fmla="*/ 17 h 29"/>
                <a:gd name="T32" fmla="*/ 0 w 20"/>
                <a:gd name="T33" fmla="*/ 14 h 29"/>
                <a:gd name="T34" fmla="*/ 7 w 20"/>
                <a:gd name="T35" fmla="*/ 14 h 29"/>
                <a:gd name="T36" fmla="*/ 7 w 20"/>
                <a:gd name="T37" fmla="*/ 15 h 29"/>
                <a:gd name="T38" fmla="*/ 7 w 20"/>
                <a:gd name="T39" fmla="*/ 16 h 29"/>
                <a:gd name="T40" fmla="*/ 7 w 20"/>
                <a:gd name="T41" fmla="*/ 17 h 29"/>
                <a:gd name="T42" fmla="*/ 7 w 20"/>
                <a:gd name="T43" fmla="*/ 19 h 29"/>
                <a:gd name="T44" fmla="*/ 7 w 20"/>
                <a:gd name="T45" fmla="*/ 22 h 29"/>
                <a:gd name="T46" fmla="*/ 7 w 20"/>
                <a:gd name="T47" fmla="*/ 25 h 29"/>
                <a:gd name="T48" fmla="*/ 8 w 20"/>
                <a:gd name="T49" fmla="*/ 26 h 29"/>
                <a:gd name="T50" fmla="*/ 10 w 20"/>
                <a:gd name="T51" fmla="*/ 27 h 29"/>
                <a:gd name="T52" fmla="*/ 12 w 20"/>
                <a:gd name="T53" fmla="*/ 26 h 29"/>
                <a:gd name="T54" fmla="*/ 12 w 20"/>
                <a:gd name="T55" fmla="*/ 25 h 29"/>
                <a:gd name="T56" fmla="*/ 12 w 20"/>
                <a:gd name="T57" fmla="*/ 25 h 29"/>
                <a:gd name="T58" fmla="*/ 13 w 20"/>
                <a:gd name="T59" fmla="*/ 24 h 29"/>
                <a:gd name="T60" fmla="*/ 13 w 20"/>
                <a:gd name="T61" fmla="*/ 22 h 29"/>
                <a:gd name="T62" fmla="*/ 13 w 20"/>
                <a:gd name="T63" fmla="*/ 19 h 29"/>
                <a:gd name="T64" fmla="*/ 13 w 20"/>
                <a:gd name="T65" fmla="*/ 17 h 29"/>
                <a:gd name="T66" fmla="*/ 13 w 20"/>
                <a:gd name="T67" fmla="*/ 15 h 29"/>
                <a:gd name="T68" fmla="*/ 13 w 20"/>
                <a:gd name="T69" fmla="*/ 14 h 29"/>
                <a:gd name="T70" fmla="*/ 13 w 20"/>
                <a:gd name="T71" fmla="*/ 14 h 29"/>
                <a:gd name="T72" fmla="*/ 13 w 20"/>
                <a:gd name="T73" fmla="*/ 13 h 29"/>
                <a:gd name="T74" fmla="*/ 13 w 20"/>
                <a:gd name="T75" fmla="*/ 12 h 29"/>
                <a:gd name="T76" fmla="*/ 13 w 20"/>
                <a:gd name="T77" fmla="*/ 8 h 29"/>
                <a:gd name="T78" fmla="*/ 13 w 20"/>
                <a:gd name="T79" fmla="*/ 5 h 29"/>
                <a:gd name="T80" fmla="*/ 13 w 20"/>
                <a:gd name="T81" fmla="*/ 5 h 29"/>
                <a:gd name="T82" fmla="*/ 13 w 20"/>
                <a:gd name="T83" fmla="*/ 4 h 29"/>
                <a:gd name="T84" fmla="*/ 12 w 20"/>
                <a:gd name="T85" fmla="*/ 3 h 29"/>
                <a:gd name="T86" fmla="*/ 10 w 20"/>
                <a:gd name="T87" fmla="*/ 2 h 29"/>
                <a:gd name="T88" fmla="*/ 8 w 20"/>
                <a:gd name="T89" fmla="*/ 3 h 29"/>
                <a:gd name="T90" fmla="*/ 7 w 20"/>
                <a:gd name="T91" fmla="*/ 5 h 29"/>
                <a:gd name="T92" fmla="*/ 7 w 20"/>
                <a:gd name="T93" fmla="*/ 5 h 29"/>
                <a:gd name="T94" fmla="*/ 7 w 20"/>
                <a:gd name="T95" fmla="*/ 5 h 29"/>
                <a:gd name="T96" fmla="*/ 7 w 20"/>
                <a:gd name="T97" fmla="*/ 10 h 29"/>
                <a:gd name="T98" fmla="*/ 7 w 20"/>
                <a:gd name="T99" fmla="*/ 15 h 29"/>
                <a:gd name="T100" fmla="*/ 7 w 20"/>
                <a:gd name="T101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0" h="29">
                  <a:moveTo>
                    <a:pt x="0" y="14"/>
                  </a:moveTo>
                  <a:cubicBezTo>
                    <a:pt x="0" y="14"/>
                    <a:pt x="0" y="13"/>
                    <a:pt x="0" y="12"/>
                  </a:cubicBezTo>
                  <a:cubicBezTo>
                    <a:pt x="0" y="11"/>
                    <a:pt x="1" y="10"/>
                    <a:pt x="1" y="9"/>
                  </a:cubicBezTo>
                  <a:cubicBezTo>
                    <a:pt x="1" y="7"/>
                    <a:pt x="2" y="5"/>
                    <a:pt x="4" y="3"/>
                  </a:cubicBezTo>
                  <a:cubicBezTo>
                    <a:pt x="5" y="1"/>
                    <a:pt x="7" y="0"/>
                    <a:pt x="10" y="0"/>
                  </a:cubicBezTo>
                  <a:cubicBezTo>
                    <a:pt x="12" y="0"/>
                    <a:pt x="14" y="1"/>
                    <a:pt x="16" y="3"/>
                  </a:cubicBezTo>
                  <a:cubicBezTo>
                    <a:pt x="17" y="5"/>
                    <a:pt x="18" y="7"/>
                    <a:pt x="19" y="9"/>
                  </a:cubicBezTo>
                  <a:cubicBezTo>
                    <a:pt x="19" y="10"/>
                    <a:pt x="19" y="11"/>
                    <a:pt x="20" y="12"/>
                  </a:cubicBezTo>
                  <a:cubicBezTo>
                    <a:pt x="20" y="13"/>
                    <a:pt x="20" y="14"/>
                    <a:pt x="20" y="14"/>
                  </a:cubicBezTo>
                  <a:cubicBezTo>
                    <a:pt x="20" y="15"/>
                    <a:pt x="20" y="16"/>
                    <a:pt x="20" y="17"/>
                  </a:cubicBezTo>
                  <a:cubicBezTo>
                    <a:pt x="19" y="18"/>
                    <a:pt x="19" y="18"/>
                    <a:pt x="19" y="19"/>
                  </a:cubicBezTo>
                  <a:cubicBezTo>
                    <a:pt x="18" y="22"/>
                    <a:pt x="17" y="24"/>
                    <a:pt x="16" y="26"/>
                  </a:cubicBezTo>
                  <a:cubicBezTo>
                    <a:pt x="15" y="28"/>
                    <a:pt x="13" y="29"/>
                    <a:pt x="10" y="29"/>
                  </a:cubicBezTo>
                  <a:cubicBezTo>
                    <a:pt x="7" y="29"/>
                    <a:pt x="5" y="28"/>
                    <a:pt x="4" y="26"/>
                  </a:cubicBezTo>
                  <a:cubicBezTo>
                    <a:pt x="2" y="24"/>
                    <a:pt x="1" y="22"/>
                    <a:pt x="1" y="19"/>
                  </a:cubicBezTo>
                  <a:cubicBezTo>
                    <a:pt x="1" y="19"/>
                    <a:pt x="1" y="18"/>
                    <a:pt x="0" y="17"/>
                  </a:cubicBezTo>
                  <a:cubicBezTo>
                    <a:pt x="0" y="16"/>
                    <a:pt x="0" y="15"/>
                    <a:pt x="0" y="14"/>
                  </a:cubicBezTo>
                  <a:close/>
                  <a:moveTo>
                    <a:pt x="7" y="14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7"/>
                    <a:pt x="7" y="17"/>
                  </a:cubicBezTo>
                  <a:cubicBezTo>
                    <a:pt x="7" y="18"/>
                    <a:pt x="7" y="19"/>
                    <a:pt x="7" y="19"/>
                  </a:cubicBezTo>
                  <a:cubicBezTo>
                    <a:pt x="7" y="20"/>
                    <a:pt x="7" y="21"/>
                    <a:pt x="7" y="22"/>
                  </a:cubicBezTo>
                  <a:cubicBezTo>
                    <a:pt x="7" y="23"/>
                    <a:pt x="7" y="24"/>
                    <a:pt x="7" y="25"/>
                  </a:cubicBezTo>
                  <a:cubicBezTo>
                    <a:pt x="8" y="25"/>
                    <a:pt x="8" y="26"/>
                    <a:pt x="8" y="26"/>
                  </a:cubicBezTo>
                  <a:cubicBezTo>
                    <a:pt x="9" y="27"/>
                    <a:pt x="9" y="27"/>
                    <a:pt x="10" y="27"/>
                  </a:cubicBezTo>
                  <a:cubicBezTo>
                    <a:pt x="11" y="27"/>
                    <a:pt x="11" y="27"/>
                    <a:pt x="12" y="26"/>
                  </a:cubicBezTo>
                  <a:cubicBezTo>
                    <a:pt x="12" y="26"/>
                    <a:pt x="12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3"/>
                    <a:pt x="13" y="22"/>
                  </a:cubicBezTo>
                  <a:cubicBezTo>
                    <a:pt x="13" y="21"/>
                    <a:pt x="13" y="20"/>
                    <a:pt x="13" y="19"/>
                  </a:cubicBezTo>
                  <a:cubicBezTo>
                    <a:pt x="13" y="18"/>
                    <a:pt x="13" y="18"/>
                    <a:pt x="13" y="17"/>
                  </a:cubicBezTo>
                  <a:cubicBezTo>
                    <a:pt x="13" y="16"/>
                    <a:pt x="13" y="16"/>
                    <a:pt x="13" y="15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3" y="13"/>
                    <a:pt x="13" y="13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0"/>
                    <a:pt x="13" y="9"/>
                    <a:pt x="13" y="8"/>
                  </a:cubicBezTo>
                  <a:cubicBezTo>
                    <a:pt x="13" y="7"/>
                    <a:pt x="13" y="6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4"/>
                    <a:pt x="12" y="3"/>
                    <a:pt x="12" y="3"/>
                  </a:cubicBezTo>
                  <a:cubicBezTo>
                    <a:pt x="11" y="2"/>
                    <a:pt x="11" y="2"/>
                    <a:pt x="10" y="2"/>
                  </a:cubicBezTo>
                  <a:cubicBezTo>
                    <a:pt x="9" y="2"/>
                    <a:pt x="8" y="2"/>
                    <a:pt x="8" y="3"/>
                  </a:cubicBezTo>
                  <a:cubicBezTo>
                    <a:pt x="8" y="3"/>
                    <a:pt x="7" y="4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7" y="8"/>
                    <a:pt x="7" y="10"/>
                  </a:cubicBezTo>
                  <a:cubicBezTo>
                    <a:pt x="7" y="11"/>
                    <a:pt x="7" y="13"/>
                    <a:pt x="7" y="15"/>
                  </a:cubicBezTo>
                  <a:lnTo>
                    <a:pt x="7" y="14"/>
                  </a:lnTo>
                  <a:close/>
                </a:path>
              </a:pathLst>
            </a:custGeom>
            <a:solidFill>
              <a:srgbClr val="24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4" name="Freeform 32"/>
            <p:cNvSpPr>
              <a:spLocks noEditPoints="1"/>
            </p:cNvSpPr>
            <p:nvPr/>
          </p:nvSpPr>
          <p:spPr bwMode="auto">
            <a:xfrm>
              <a:off x="3864" y="1731"/>
              <a:ext cx="47" cy="68"/>
            </a:xfrm>
            <a:custGeom>
              <a:avLst/>
              <a:gdLst>
                <a:gd name="T0" fmla="*/ 0 w 20"/>
                <a:gd name="T1" fmla="*/ 14 h 29"/>
                <a:gd name="T2" fmla="*/ 0 w 20"/>
                <a:gd name="T3" fmla="*/ 12 h 29"/>
                <a:gd name="T4" fmla="*/ 1 w 20"/>
                <a:gd name="T5" fmla="*/ 9 h 29"/>
                <a:gd name="T6" fmla="*/ 4 w 20"/>
                <a:gd name="T7" fmla="*/ 3 h 29"/>
                <a:gd name="T8" fmla="*/ 10 w 20"/>
                <a:gd name="T9" fmla="*/ 0 h 29"/>
                <a:gd name="T10" fmla="*/ 16 w 20"/>
                <a:gd name="T11" fmla="*/ 3 h 29"/>
                <a:gd name="T12" fmla="*/ 19 w 20"/>
                <a:gd name="T13" fmla="*/ 9 h 29"/>
                <a:gd name="T14" fmla="*/ 19 w 20"/>
                <a:gd name="T15" fmla="*/ 12 h 29"/>
                <a:gd name="T16" fmla="*/ 20 w 20"/>
                <a:gd name="T17" fmla="*/ 14 h 29"/>
                <a:gd name="T18" fmla="*/ 19 w 20"/>
                <a:gd name="T19" fmla="*/ 17 h 29"/>
                <a:gd name="T20" fmla="*/ 19 w 20"/>
                <a:gd name="T21" fmla="*/ 19 h 29"/>
                <a:gd name="T22" fmla="*/ 16 w 20"/>
                <a:gd name="T23" fmla="*/ 26 h 29"/>
                <a:gd name="T24" fmla="*/ 10 w 20"/>
                <a:gd name="T25" fmla="*/ 29 h 29"/>
                <a:gd name="T26" fmla="*/ 4 w 20"/>
                <a:gd name="T27" fmla="*/ 26 h 29"/>
                <a:gd name="T28" fmla="*/ 1 w 20"/>
                <a:gd name="T29" fmla="*/ 19 h 29"/>
                <a:gd name="T30" fmla="*/ 0 w 20"/>
                <a:gd name="T31" fmla="*/ 17 h 29"/>
                <a:gd name="T32" fmla="*/ 0 w 20"/>
                <a:gd name="T33" fmla="*/ 14 h 29"/>
                <a:gd name="T34" fmla="*/ 7 w 20"/>
                <a:gd name="T35" fmla="*/ 14 h 29"/>
                <a:gd name="T36" fmla="*/ 7 w 20"/>
                <a:gd name="T37" fmla="*/ 15 h 29"/>
                <a:gd name="T38" fmla="*/ 7 w 20"/>
                <a:gd name="T39" fmla="*/ 16 h 29"/>
                <a:gd name="T40" fmla="*/ 7 w 20"/>
                <a:gd name="T41" fmla="*/ 17 h 29"/>
                <a:gd name="T42" fmla="*/ 7 w 20"/>
                <a:gd name="T43" fmla="*/ 19 h 29"/>
                <a:gd name="T44" fmla="*/ 7 w 20"/>
                <a:gd name="T45" fmla="*/ 22 h 29"/>
                <a:gd name="T46" fmla="*/ 7 w 20"/>
                <a:gd name="T47" fmla="*/ 25 h 29"/>
                <a:gd name="T48" fmla="*/ 8 w 20"/>
                <a:gd name="T49" fmla="*/ 26 h 29"/>
                <a:gd name="T50" fmla="*/ 10 w 20"/>
                <a:gd name="T51" fmla="*/ 27 h 29"/>
                <a:gd name="T52" fmla="*/ 12 w 20"/>
                <a:gd name="T53" fmla="*/ 26 h 29"/>
                <a:gd name="T54" fmla="*/ 12 w 20"/>
                <a:gd name="T55" fmla="*/ 25 h 29"/>
                <a:gd name="T56" fmla="*/ 12 w 20"/>
                <a:gd name="T57" fmla="*/ 25 h 29"/>
                <a:gd name="T58" fmla="*/ 12 w 20"/>
                <a:gd name="T59" fmla="*/ 24 h 29"/>
                <a:gd name="T60" fmla="*/ 13 w 20"/>
                <a:gd name="T61" fmla="*/ 22 h 29"/>
                <a:gd name="T62" fmla="*/ 13 w 20"/>
                <a:gd name="T63" fmla="*/ 19 h 29"/>
                <a:gd name="T64" fmla="*/ 13 w 20"/>
                <a:gd name="T65" fmla="*/ 17 h 29"/>
                <a:gd name="T66" fmla="*/ 13 w 20"/>
                <a:gd name="T67" fmla="*/ 15 h 29"/>
                <a:gd name="T68" fmla="*/ 13 w 20"/>
                <a:gd name="T69" fmla="*/ 14 h 29"/>
                <a:gd name="T70" fmla="*/ 13 w 20"/>
                <a:gd name="T71" fmla="*/ 14 h 29"/>
                <a:gd name="T72" fmla="*/ 13 w 20"/>
                <a:gd name="T73" fmla="*/ 13 h 29"/>
                <a:gd name="T74" fmla="*/ 13 w 20"/>
                <a:gd name="T75" fmla="*/ 12 h 29"/>
                <a:gd name="T76" fmla="*/ 13 w 20"/>
                <a:gd name="T77" fmla="*/ 8 h 29"/>
                <a:gd name="T78" fmla="*/ 12 w 20"/>
                <a:gd name="T79" fmla="*/ 5 h 29"/>
                <a:gd name="T80" fmla="*/ 12 w 20"/>
                <a:gd name="T81" fmla="*/ 5 h 29"/>
                <a:gd name="T82" fmla="*/ 12 w 20"/>
                <a:gd name="T83" fmla="*/ 4 h 29"/>
                <a:gd name="T84" fmla="*/ 12 w 20"/>
                <a:gd name="T85" fmla="*/ 3 h 29"/>
                <a:gd name="T86" fmla="*/ 10 w 20"/>
                <a:gd name="T87" fmla="*/ 2 h 29"/>
                <a:gd name="T88" fmla="*/ 8 w 20"/>
                <a:gd name="T89" fmla="*/ 3 h 29"/>
                <a:gd name="T90" fmla="*/ 7 w 20"/>
                <a:gd name="T91" fmla="*/ 5 h 29"/>
                <a:gd name="T92" fmla="*/ 7 w 20"/>
                <a:gd name="T93" fmla="*/ 5 h 29"/>
                <a:gd name="T94" fmla="*/ 7 w 20"/>
                <a:gd name="T95" fmla="*/ 5 h 29"/>
                <a:gd name="T96" fmla="*/ 7 w 20"/>
                <a:gd name="T97" fmla="*/ 10 h 29"/>
                <a:gd name="T98" fmla="*/ 7 w 20"/>
                <a:gd name="T99" fmla="*/ 15 h 29"/>
                <a:gd name="T100" fmla="*/ 7 w 20"/>
                <a:gd name="T101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0" h="29">
                  <a:moveTo>
                    <a:pt x="0" y="14"/>
                  </a:moveTo>
                  <a:cubicBezTo>
                    <a:pt x="0" y="14"/>
                    <a:pt x="0" y="13"/>
                    <a:pt x="0" y="12"/>
                  </a:cubicBezTo>
                  <a:cubicBezTo>
                    <a:pt x="0" y="11"/>
                    <a:pt x="1" y="10"/>
                    <a:pt x="1" y="9"/>
                  </a:cubicBezTo>
                  <a:cubicBezTo>
                    <a:pt x="1" y="7"/>
                    <a:pt x="2" y="5"/>
                    <a:pt x="4" y="3"/>
                  </a:cubicBezTo>
                  <a:cubicBezTo>
                    <a:pt x="5" y="1"/>
                    <a:pt x="7" y="0"/>
                    <a:pt x="10" y="0"/>
                  </a:cubicBezTo>
                  <a:cubicBezTo>
                    <a:pt x="12" y="0"/>
                    <a:pt x="14" y="1"/>
                    <a:pt x="16" y="3"/>
                  </a:cubicBezTo>
                  <a:cubicBezTo>
                    <a:pt x="17" y="5"/>
                    <a:pt x="18" y="7"/>
                    <a:pt x="19" y="9"/>
                  </a:cubicBezTo>
                  <a:cubicBezTo>
                    <a:pt x="19" y="10"/>
                    <a:pt x="19" y="11"/>
                    <a:pt x="19" y="12"/>
                  </a:cubicBezTo>
                  <a:cubicBezTo>
                    <a:pt x="19" y="13"/>
                    <a:pt x="20" y="14"/>
                    <a:pt x="20" y="14"/>
                  </a:cubicBezTo>
                  <a:cubicBezTo>
                    <a:pt x="20" y="15"/>
                    <a:pt x="19" y="16"/>
                    <a:pt x="19" y="17"/>
                  </a:cubicBezTo>
                  <a:cubicBezTo>
                    <a:pt x="19" y="18"/>
                    <a:pt x="19" y="18"/>
                    <a:pt x="19" y="19"/>
                  </a:cubicBezTo>
                  <a:cubicBezTo>
                    <a:pt x="18" y="22"/>
                    <a:pt x="17" y="24"/>
                    <a:pt x="16" y="26"/>
                  </a:cubicBezTo>
                  <a:cubicBezTo>
                    <a:pt x="14" y="28"/>
                    <a:pt x="12" y="29"/>
                    <a:pt x="10" y="29"/>
                  </a:cubicBezTo>
                  <a:cubicBezTo>
                    <a:pt x="7" y="29"/>
                    <a:pt x="5" y="28"/>
                    <a:pt x="4" y="26"/>
                  </a:cubicBezTo>
                  <a:cubicBezTo>
                    <a:pt x="2" y="24"/>
                    <a:pt x="1" y="22"/>
                    <a:pt x="1" y="19"/>
                  </a:cubicBezTo>
                  <a:cubicBezTo>
                    <a:pt x="1" y="19"/>
                    <a:pt x="0" y="18"/>
                    <a:pt x="0" y="17"/>
                  </a:cubicBezTo>
                  <a:cubicBezTo>
                    <a:pt x="0" y="16"/>
                    <a:pt x="0" y="15"/>
                    <a:pt x="0" y="14"/>
                  </a:cubicBezTo>
                  <a:close/>
                  <a:moveTo>
                    <a:pt x="7" y="14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7"/>
                    <a:pt x="7" y="17"/>
                  </a:cubicBezTo>
                  <a:cubicBezTo>
                    <a:pt x="7" y="18"/>
                    <a:pt x="7" y="19"/>
                    <a:pt x="7" y="19"/>
                  </a:cubicBezTo>
                  <a:cubicBezTo>
                    <a:pt x="7" y="20"/>
                    <a:pt x="7" y="21"/>
                    <a:pt x="7" y="22"/>
                  </a:cubicBezTo>
                  <a:cubicBezTo>
                    <a:pt x="7" y="23"/>
                    <a:pt x="7" y="24"/>
                    <a:pt x="7" y="25"/>
                  </a:cubicBezTo>
                  <a:cubicBezTo>
                    <a:pt x="8" y="25"/>
                    <a:pt x="8" y="26"/>
                    <a:pt x="8" y="26"/>
                  </a:cubicBezTo>
                  <a:cubicBezTo>
                    <a:pt x="9" y="27"/>
                    <a:pt x="9" y="27"/>
                    <a:pt x="10" y="27"/>
                  </a:cubicBezTo>
                  <a:cubicBezTo>
                    <a:pt x="11" y="27"/>
                    <a:pt x="11" y="27"/>
                    <a:pt x="12" y="26"/>
                  </a:cubicBezTo>
                  <a:cubicBezTo>
                    <a:pt x="12" y="26"/>
                    <a:pt x="12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3" y="24"/>
                    <a:pt x="13" y="23"/>
                    <a:pt x="13" y="22"/>
                  </a:cubicBezTo>
                  <a:cubicBezTo>
                    <a:pt x="13" y="21"/>
                    <a:pt x="13" y="20"/>
                    <a:pt x="13" y="19"/>
                  </a:cubicBezTo>
                  <a:cubicBezTo>
                    <a:pt x="13" y="18"/>
                    <a:pt x="13" y="18"/>
                    <a:pt x="13" y="17"/>
                  </a:cubicBezTo>
                  <a:cubicBezTo>
                    <a:pt x="13" y="16"/>
                    <a:pt x="13" y="16"/>
                    <a:pt x="13" y="15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3" y="13"/>
                    <a:pt x="13" y="13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0"/>
                    <a:pt x="13" y="9"/>
                    <a:pt x="13" y="8"/>
                  </a:cubicBezTo>
                  <a:cubicBezTo>
                    <a:pt x="13" y="7"/>
                    <a:pt x="13" y="6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3"/>
                    <a:pt x="12" y="3"/>
                  </a:cubicBezTo>
                  <a:cubicBezTo>
                    <a:pt x="11" y="2"/>
                    <a:pt x="11" y="2"/>
                    <a:pt x="10" y="2"/>
                  </a:cubicBezTo>
                  <a:cubicBezTo>
                    <a:pt x="9" y="2"/>
                    <a:pt x="8" y="2"/>
                    <a:pt x="8" y="3"/>
                  </a:cubicBezTo>
                  <a:cubicBezTo>
                    <a:pt x="8" y="3"/>
                    <a:pt x="7" y="4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7" y="8"/>
                    <a:pt x="7" y="10"/>
                  </a:cubicBezTo>
                  <a:cubicBezTo>
                    <a:pt x="7" y="11"/>
                    <a:pt x="7" y="13"/>
                    <a:pt x="7" y="15"/>
                  </a:cubicBezTo>
                  <a:lnTo>
                    <a:pt x="7" y="14"/>
                  </a:lnTo>
                  <a:close/>
                </a:path>
              </a:pathLst>
            </a:custGeom>
            <a:solidFill>
              <a:srgbClr val="24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5" name="Freeform 33"/>
            <p:cNvSpPr>
              <a:spLocks noEditPoints="1"/>
            </p:cNvSpPr>
            <p:nvPr/>
          </p:nvSpPr>
          <p:spPr bwMode="auto">
            <a:xfrm>
              <a:off x="3920" y="1726"/>
              <a:ext cx="73" cy="76"/>
            </a:xfrm>
            <a:custGeom>
              <a:avLst/>
              <a:gdLst>
                <a:gd name="T0" fmla="*/ 19 w 31"/>
                <a:gd name="T1" fmla="*/ 6 h 32"/>
                <a:gd name="T2" fmla="*/ 15 w 31"/>
                <a:gd name="T3" fmla="*/ 6 h 32"/>
                <a:gd name="T4" fmla="*/ 14 w 31"/>
                <a:gd name="T5" fmla="*/ 7 h 32"/>
                <a:gd name="T6" fmla="*/ 14 w 31"/>
                <a:gd name="T7" fmla="*/ 9 h 32"/>
                <a:gd name="T8" fmla="*/ 13 w 31"/>
                <a:gd name="T9" fmla="*/ 11 h 32"/>
                <a:gd name="T10" fmla="*/ 12 w 31"/>
                <a:gd name="T11" fmla="*/ 15 h 32"/>
                <a:gd name="T12" fmla="*/ 7 w 31"/>
                <a:gd name="T13" fmla="*/ 18 h 32"/>
                <a:gd name="T14" fmla="*/ 2 w 31"/>
                <a:gd name="T15" fmla="*/ 16 h 32"/>
                <a:gd name="T16" fmla="*/ 0 w 31"/>
                <a:gd name="T17" fmla="*/ 10 h 32"/>
                <a:gd name="T18" fmla="*/ 3 w 31"/>
                <a:gd name="T19" fmla="*/ 5 h 32"/>
                <a:gd name="T20" fmla="*/ 8 w 31"/>
                <a:gd name="T21" fmla="*/ 2 h 32"/>
                <a:gd name="T22" fmla="*/ 10 w 31"/>
                <a:gd name="T23" fmla="*/ 2 h 32"/>
                <a:gd name="T24" fmla="*/ 12 w 31"/>
                <a:gd name="T25" fmla="*/ 3 h 32"/>
                <a:gd name="T26" fmla="*/ 14 w 31"/>
                <a:gd name="T27" fmla="*/ 4 h 32"/>
                <a:gd name="T28" fmla="*/ 16 w 31"/>
                <a:gd name="T29" fmla="*/ 5 h 32"/>
                <a:gd name="T30" fmla="*/ 21 w 31"/>
                <a:gd name="T31" fmla="*/ 4 h 32"/>
                <a:gd name="T32" fmla="*/ 26 w 31"/>
                <a:gd name="T33" fmla="*/ 0 h 32"/>
                <a:gd name="T34" fmla="*/ 5 w 31"/>
                <a:gd name="T35" fmla="*/ 32 h 32"/>
                <a:gd name="T36" fmla="*/ 6 w 31"/>
                <a:gd name="T37" fmla="*/ 9 h 32"/>
                <a:gd name="T38" fmla="*/ 5 w 31"/>
                <a:gd name="T39" fmla="*/ 13 h 32"/>
                <a:gd name="T40" fmla="*/ 7 w 31"/>
                <a:gd name="T41" fmla="*/ 17 h 32"/>
                <a:gd name="T42" fmla="*/ 9 w 31"/>
                <a:gd name="T43" fmla="*/ 16 h 32"/>
                <a:gd name="T44" fmla="*/ 12 w 31"/>
                <a:gd name="T45" fmla="*/ 11 h 32"/>
                <a:gd name="T46" fmla="*/ 12 w 31"/>
                <a:gd name="T47" fmla="*/ 8 h 32"/>
                <a:gd name="T48" fmla="*/ 10 w 31"/>
                <a:gd name="T49" fmla="*/ 4 h 32"/>
                <a:gd name="T50" fmla="*/ 8 w 31"/>
                <a:gd name="T51" fmla="*/ 4 h 32"/>
                <a:gd name="T52" fmla="*/ 6 w 31"/>
                <a:gd name="T53" fmla="*/ 9 h 32"/>
                <a:gd name="T54" fmla="*/ 21 w 31"/>
                <a:gd name="T55" fmla="*/ 17 h 32"/>
                <a:gd name="T56" fmla="*/ 25 w 31"/>
                <a:gd name="T57" fmla="*/ 15 h 32"/>
                <a:gd name="T58" fmla="*/ 30 w 31"/>
                <a:gd name="T59" fmla="*/ 16 h 32"/>
                <a:gd name="T60" fmla="*/ 31 w 31"/>
                <a:gd name="T61" fmla="*/ 23 h 32"/>
                <a:gd name="T62" fmla="*/ 28 w 31"/>
                <a:gd name="T63" fmla="*/ 29 h 32"/>
                <a:gd name="T64" fmla="*/ 24 w 31"/>
                <a:gd name="T65" fmla="*/ 31 h 32"/>
                <a:gd name="T66" fmla="*/ 19 w 31"/>
                <a:gd name="T67" fmla="*/ 29 h 32"/>
                <a:gd name="T68" fmla="*/ 18 w 31"/>
                <a:gd name="T69" fmla="*/ 23 h 32"/>
                <a:gd name="T70" fmla="*/ 23 w 31"/>
                <a:gd name="T71" fmla="*/ 22 h 32"/>
                <a:gd name="T72" fmla="*/ 23 w 31"/>
                <a:gd name="T73" fmla="*/ 23 h 32"/>
                <a:gd name="T74" fmla="*/ 23 w 31"/>
                <a:gd name="T75" fmla="*/ 25 h 32"/>
                <a:gd name="T76" fmla="*/ 23 w 31"/>
                <a:gd name="T77" fmla="*/ 26 h 32"/>
                <a:gd name="T78" fmla="*/ 25 w 31"/>
                <a:gd name="T79" fmla="*/ 29 h 32"/>
                <a:gd name="T80" fmla="*/ 25 w 31"/>
                <a:gd name="T81" fmla="*/ 29 h 32"/>
                <a:gd name="T82" fmla="*/ 29 w 31"/>
                <a:gd name="T83" fmla="*/ 26 h 32"/>
                <a:gd name="T84" fmla="*/ 30 w 31"/>
                <a:gd name="T85" fmla="*/ 24 h 32"/>
                <a:gd name="T86" fmla="*/ 30 w 31"/>
                <a:gd name="T87" fmla="*/ 20 h 32"/>
                <a:gd name="T88" fmla="*/ 28 w 31"/>
                <a:gd name="T89" fmla="*/ 17 h 32"/>
                <a:gd name="T90" fmla="*/ 26 w 31"/>
                <a:gd name="T91" fmla="*/ 17 h 32"/>
                <a:gd name="T92" fmla="*/ 23 w 31"/>
                <a:gd name="T93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1" h="32">
                  <a:moveTo>
                    <a:pt x="21" y="5"/>
                  </a:moveTo>
                  <a:cubicBezTo>
                    <a:pt x="21" y="5"/>
                    <a:pt x="20" y="6"/>
                    <a:pt x="19" y="6"/>
                  </a:cubicBezTo>
                  <a:cubicBezTo>
                    <a:pt x="18" y="6"/>
                    <a:pt x="17" y="6"/>
                    <a:pt x="17" y="6"/>
                  </a:cubicBezTo>
                  <a:cubicBezTo>
                    <a:pt x="16" y="6"/>
                    <a:pt x="15" y="6"/>
                    <a:pt x="15" y="6"/>
                  </a:cubicBezTo>
                  <a:cubicBezTo>
                    <a:pt x="14" y="6"/>
                    <a:pt x="14" y="6"/>
                    <a:pt x="13" y="5"/>
                  </a:cubicBezTo>
                  <a:cubicBezTo>
                    <a:pt x="13" y="6"/>
                    <a:pt x="14" y="6"/>
                    <a:pt x="14" y="7"/>
                  </a:cubicBezTo>
                  <a:cubicBezTo>
                    <a:pt x="14" y="7"/>
                    <a:pt x="14" y="8"/>
                    <a:pt x="14" y="8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2"/>
                    <a:pt x="12" y="14"/>
                    <a:pt x="12" y="15"/>
                  </a:cubicBezTo>
                  <a:cubicBezTo>
                    <a:pt x="11" y="16"/>
                    <a:pt x="10" y="17"/>
                    <a:pt x="9" y="18"/>
                  </a:cubicBezTo>
                  <a:cubicBezTo>
                    <a:pt x="8" y="18"/>
                    <a:pt x="8" y="18"/>
                    <a:pt x="7" y="18"/>
                  </a:cubicBezTo>
                  <a:cubicBezTo>
                    <a:pt x="7" y="18"/>
                    <a:pt x="6" y="18"/>
                    <a:pt x="6" y="18"/>
                  </a:cubicBezTo>
                  <a:cubicBezTo>
                    <a:pt x="4" y="18"/>
                    <a:pt x="3" y="18"/>
                    <a:pt x="2" y="16"/>
                  </a:cubicBezTo>
                  <a:cubicBezTo>
                    <a:pt x="0" y="15"/>
                    <a:pt x="0" y="13"/>
                    <a:pt x="0" y="12"/>
                  </a:cubicBezTo>
                  <a:cubicBezTo>
                    <a:pt x="0" y="11"/>
                    <a:pt x="0" y="11"/>
                    <a:pt x="0" y="10"/>
                  </a:cubicBezTo>
                  <a:cubicBezTo>
                    <a:pt x="0" y="10"/>
                    <a:pt x="0" y="10"/>
                    <a:pt x="0" y="9"/>
                  </a:cubicBezTo>
                  <a:cubicBezTo>
                    <a:pt x="1" y="8"/>
                    <a:pt x="1" y="6"/>
                    <a:pt x="3" y="5"/>
                  </a:cubicBezTo>
                  <a:cubicBezTo>
                    <a:pt x="4" y="3"/>
                    <a:pt x="5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2"/>
                    <a:pt x="10" y="2"/>
                  </a:cubicBezTo>
                  <a:cubicBezTo>
                    <a:pt x="11" y="2"/>
                    <a:pt x="11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5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5"/>
                    <a:pt x="20" y="4"/>
                    <a:pt x="21" y="4"/>
                  </a:cubicBezTo>
                  <a:cubicBezTo>
                    <a:pt x="22" y="3"/>
                    <a:pt x="24" y="2"/>
                    <a:pt x="25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5" y="32"/>
                    <a:pt x="5" y="32"/>
                    <a:pt x="5" y="32"/>
                  </a:cubicBezTo>
                  <a:lnTo>
                    <a:pt x="21" y="5"/>
                  </a:lnTo>
                  <a:close/>
                  <a:moveTo>
                    <a:pt x="6" y="9"/>
                  </a:moveTo>
                  <a:cubicBezTo>
                    <a:pt x="5" y="10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5" y="14"/>
                    <a:pt x="5" y="15"/>
                    <a:pt x="6" y="16"/>
                  </a:cubicBezTo>
                  <a:cubicBezTo>
                    <a:pt x="6" y="16"/>
                    <a:pt x="7" y="17"/>
                    <a:pt x="7" y="17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10" y="15"/>
                    <a:pt x="10" y="14"/>
                  </a:cubicBezTo>
                  <a:cubicBezTo>
                    <a:pt x="11" y="14"/>
                    <a:pt x="11" y="13"/>
                    <a:pt x="12" y="11"/>
                  </a:cubicBezTo>
                  <a:cubicBezTo>
                    <a:pt x="12" y="11"/>
                    <a:pt x="12" y="10"/>
                    <a:pt x="12" y="9"/>
                  </a:cubicBezTo>
                  <a:cubicBezTo>
                    <a:pt x="12" y="9"/>
                    <a:pt x="12" y="8"/>
                    <a:pt x="12" y="8"/>
                  </a:cubicBezTo>
                  <a:cubicBezTo>
                    <a:pt x="12" y="6"/>
                    <a:pt x="12" y="6"/>
                    <a:pt x="12" y="5"/>
                  </a:cubicBezTo>
                  <a:cubicBezTo>
                    <a:pt x="11" y="4"/>
                    <a:pt x="11" y="4"/>
                    <a:pt x="10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5"/>
                    <a:pt x="7" y="6"/>
                    <a:pt x="7" y="6"/>
                  </a:cubicBezTo>
                  <a:cubicBezTo>
                    <a:pt x="6" y="7"/>
                    <a:pt x="6" y="8"/>
                    <a:pt x="6" y="9"/>
                  </a:cubicBezTo>
                  <a:close/>
                  <a:moveTo>
                    <a:pt x="18" y="21"/>
                  </a:moveTo>
                  <a:cubicBezTo>
                    <a:pt x="19" y="19"/>
                    <a:pt x="20" y="18"/>
                    <a:pt x="21" y="17"/>
                  </a:cubicBezTo>
                  <a:cubicBezTo>
                    <a:pt x="22" y="16"/>
                    <a:pt x="23" y="15"/>
                    <a:pt x="24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5"/>
                    <a:pt x="29" y="15"/>
                    <a:pt x="30" y="16"/>
                  </a:cubicBezTo>
                  <a:cubicBezTo>
                    <a:pt x="31" y="17"/>
                    <a:pt x="31" y="19"/>
                    <a:pt x="31" y="21"/>
                  </a:cubicBezTo>
                  <a:cubicBezTo>
                    <a:pt x="31" y="21"/>
                    <a:pt x="31" y="22"/>
                    <a:pt x="31" y="23"/>
                  </a:cubicBezTo>
                  <a:cubicBezTo>
                    <a:pt x="31" y="23"/>
                    <a:pt x="31" y="24"/>
                    <a:pt x="31" y="25"/>
                  </a:cubicBezTo>
                  <a:cubicBezTo>
                    <a:pt x="30" y="27"/>
                    <a:pt x="29" y="28"/>
                    <a:pt x="28" y="29"/>
                  </a:cubicBezTo>
                  <a:cubicBezTo>
                    <a:pt x="27" y="30"/>
                    <a:pt x="26" y="31"/>
                    <a:pt x="25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2" y="31"/>
                    <a:pt x="20" y="30"/>
                    <a:pt x="19" y="29"/>
                  </a:cubicBezTo>
                  <a:cubicBezTo>
                    <a:pt x="18" y="28"/>
                    <a:pt x="18" y="27"/>
                    <a:pt x="18" y="25"/>
                  </a:cubicBezTo>
                  <a:cubicBezTo>
                    <a:pt x="18" y="24"/>
                    <a:pt x="18" y="23"/>
                    <a:pt x="18" y="23"/>
                  </a:cubicBezTo>
                  <a:cubicBezTo>
                    <a:pt x="18" y="22"/>
                    <a:pt x="18" y="22"/>
                    <a:pt x="18" y="21"/>
                  </a:cubicBezTo>
                  <a:close/>
                  <a:moveTo>
                    <a:pt x="23" y="22"/>
                  </a:move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4"/>
                    <a:pt x="23" y="24"/>
                  </a:cubicBezTo>
                  <a:cubicBezTo>
                    <a:pt x="23" y="24"/>
                    <a:pt x="23" y="25"/>
                    <a:pt x="23" y="25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3" y="27"/>
                    <a:pt x="23" y="27"/>
                    <a:pt x="23" y="28"/>
                  </a:cubicBezTo>
                  <a:cubicBezTo>
                    <a:pt x="23" y="29"/>
                    <a:pt x="24" y="29"/>
                    <a:pt x="25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6" y="29"/>
                    <a:pt x="27" y="29"/>
                    <a:pt x="27" y="28"/>
                  </a:cubicBezTo>
                  <a:cubicBezTo>
                    <a:pt x="28" y="28"/>
                    <a:pt x="28" y="27"/>
                    <a:pt x="29" y="26"/>
                  </a:cubicBezTo>
                  <a:cubicBezTo>
                    <a:pt x="29" y="26"/>
                    <a:pt x="29" y="25"/>
                    <a:pt x="29" y="25"/>
                  </a:cubicBezTo>
                  <a:cubicBezTo>
                    <a:pt x="29" y="24"/>
                    <a:pt x="30" y="24"/>
                    <a:pt x="30" y="24"/>
                  </a:cubicBezTo>
                  <a:cubicBezTo>
                    <a:pt x="30" y="23"/>
                    <a:pt x="30" y="22"/>
                    <a:pt x="30" y="22"/>
                  </a:cubicBezTo>
                  <a:cubicBezTo>
                    <a:pt x="30" y="21"/>
                    <a:pt x="30" y="21"/>
                    <a:pt x="30" y="20"/>
                  </a:cubicBezTo>
                  <a:cubicBezTo>
                    <a:pt x="30" y="19"/>
                    <a:pt x="30" y="18"/>
                    <a:pt x="29" y="18"/>
                  </a:cubicBezTo>
                  <a:cubicBezTo>
                    <a:pt x="29" y="17"/>
                    <a:pt x="28" y="17"/>
                    <a:pt x="28" y="17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5" y="18"/>
                    <a:pt x="25" y="18"/>
                    <a:pt x="25" y="19"/>
                  </a:cubicBezTo>
                  <a:cubicBezTo>
                    <a:pt x="24" y="20"/>
                    <a:pt x="24" y="21"/>
                    <a:pt x="23" y="22"/>
                  </a:cubicBezTo>
                  <a:close/>
                </a:path>
              </a:pathLst>
            </a:custGeom>
            <a:solidFill>
              <a:srgbClr val="24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6" name="Freeform 34"/>
            <p:cNvSpPr>
              <a:spLocks/>
            </p:cNvSpPr>
            <p:nvPr/>
          </p:nvSpPr>
          <p:spPr bwMode="auto">
            <a:xfrm>
              <a:off x="3522" y="1816"/>
              <a:ext cx="73" cy="68"/>
            </a:xfrm>
            <a:custGeom>
              <a:avLst/>
              <a:gdLst>
                <a:gd name="T0" fmla="*/ 31 w 31"/>
                <a:gd name="T1" fmla="*/ 16 h 29"/>
                <a:gd name="T2" fmla="*/ 31 w 31"/>
                <a:gd name="T3" fmla="*/ 18 h 29"/>
                <a:gd name="T4" fmla="*/ 29 w 31"/>
                <a:gd name="T5" fmla="*/ 19 h 29"/>
                <a:gd name="T6" fmla="*/ 28 w 31"/>
                <a:gd name="T7" fmla="*/ 21 h 29"/>
                <a:gd name="T8" fmla="*/ 28 w 31"/>
                <a:gd name="T9" fmla="*/ 26 h 29"/>
                <a:gd name="T10" fmla="*/ 25 w 31"/>
                <a:gd name="T11" fmla="*/ 27 h 29"/>
                <a:gd name="T12" fmla="*/ 22 w 31"/>
                <a:gd name="T13" fmla="*/ 27 h 29"/>
                <a:gd name="T14" fmla="*/ 22 w 31"/>
                <a:gd name="T15" fmla="*/ 28 h 29"/>
                <a:gd name="T16" fmla="*/ 22 w 31"/>
                <a:gd name="T17" fmla="*/ 28 h 29"/>
                <a:gd name="T18" fmla="*/ 21 w 31"/>
                <a:gd name="T19" fmla="*/ 28 h 29"/>
                <a:gd name="T20" fmla="*/ 19 w 31"/>
                <a:gd name="T21" fmla="*/ 28 h 29"/>
                <a:gd name="T22" fmla="*/ 17 w 31"/>
                <a:gd name="T23" fmla="*/ 29 h 29"/>
                <a:gd name="T24" fmla="*/ 15 w 31"/>
                <a:gd name="T25" fmla="*/ 29 h 29"/>
                <a:gd name="T26" fmla="*/ 8 w 31"/>
                <a:gd name="T27" fmla="*/ 28 h 29"/>
                <a:gd name="T28" fmla="*/ 2 w 31"/>
                <a:gd name="T29" fmla="*/ 23 h 29"/>
                <a:gd name="T30" fmla="*/ 1 w 31"/>
                <a:gd name="T31" fmla="*/ 19 h 29"/>
                <a:gd name="T32" fmla="*/ 0 w 31"/>
                <a:gd name="T33" fmla="*/ 15 h 29"/>
                <a:gd name="T34" fmla="*/ 0 w 31"/>
                <a:gd name="T35" fmla="*/ 15 h 29"/>
                <a:gd name="T36" fmla="*/ 0 w 31"/>
                <a:gd name="T37" fmla="*/ 15 h 29"/>
                <a:gd name="T38" fmla="*/ 2 w 31"/>
                <a:gd name="T39" fmla="*/ 8 h 29"/>
                <a:gd name="T40" fmla="*/ 7 w 31"/>
                <a:gd name="T41" fmla="*/ 2 h 29"/>
                <a:gd name="T42" fmla="*/ 11 w 31"/>
                <a:gd name="T43" fmla="*/ 1 h 29"/>
                <a:gd name="T44" fmla="*/ 14 w 31"/>
                <a:gd name="T45" fmla="*/ 0 h 29"/>
                <a:gd name="T46" fmla="*/ 19 w 31"/>
                <a:gd name="T47" fmla="*/ 1 h 29"/>
                <a:gd name="T48" fmla="*/ 23 w 31"/>
                <a:gd name="T49" fmla="*/ 3 h 29"/>
                <a:gd name="T50" fmla="*/ 24 w 31"/>
                <a:gd name="T51" fmla="*/ 0 h 29"/>
                <a:gd name="T52" fmla="*/ 26 w 31"/>
                <a:gd name="T53" fmla="*/ 0 h 29"/>
                <a:gd name="T54" fmla="*/ 26 w 31"/>
                <a:gd name="T55" fmla="*/ 9 h 29"/>
                <a:gd name="T56" fmla="*/ 24 w 31"/>
                <a:gd name="T57" fmla="*/ 9 h 29"/>
                <a:gd name="T58" fmla="*/ 22 w 31"/>
                <a:gd name="T59" fmla="*/ 5 h 29"/>
                <a:gd name="T60" fmla="*/ 19 w 31"/>
                <a:gd name="T61" fmla="*/ 3 h 29"/>
                <a:gd name="T62" fmla="*/ 17 w 31"/>
                <a:gd name="T63" fmla="*/ 2 h 29"/>
                <a:gd name="T64" fmla="*/ 16 w 31"/>
                <a:gd name="T65" fmla="*/ 2 h 29"/>
                <a:gd name="T66" fmla="*/ 12 w 31"/>
                <a:gd name="T67" fmla="*/ 3 h 29"/>
                <a:gd name="T68" fmla="*/ 10 w 31"/>
                <a:gd name="T69" fmla="*/ 6 h 29"/>
                <a:gd name="T70" fmla="*/ 8 w 31"/>
                <a:gd name="T71" fmla="*/ 10 h 29"/>
                <a:gd name="T72" fmla="*/ 8 w 31"/>
                <a:gd name="T73" fmla="*/ 15 h 29"/>
                <a:gd name="T74" fmla="*/ 9 w 31"/>
                <a:gd name="T75" fmla="*/ 23 h 29"/>
                <a:gd name="T76" fmla="*/ 14 w 31"/>
                <a:gd name="T77" fmla="*/ 27 h 29"/>
                <a:gd name="T78" fmla="*/ 15 w 31"/>
                <a:gd name="T79" fmla="*/ 27 h 29"/>
                <a:gd name="T80" fmla="*/ 16 w 31"/>
                <a:gd name="T81" fmla="*/ 27 h 29"/>
                <a:gd name="T82" fmla="*/ 16 w 31"/>
                <a:gd name="T83" fmla="*/ 27 h 29"/>
                <a:gd name="T84" fmla="*/ 17 w 31"/>
                <a:gd name="T85" fmla="*/ 27 h 29"/>
                <a:gd name="T86" fmla="*/ 19 w 31"/>
                <a:gd name="T87" fmla="*/ 26 h 29"/>
                <a:gd name="T88" fmla="*/ 21 w 31"/>
                <a:gd name="T89" fmla="*/ 25 h 29"/>
                <a:gd name="T90" fmla="*/ 21 w 31"/>
                <a:gd name="T91" fmla="*/ 24 h 29"/>
                <a:gd name="T92" fmla="*/ 21 w 31"/>
                <a:gd name="T93" fmla="*/ 23 h 29"/>
                <a:gd name="T94" fmla="*/ 21 w 31"/>
                <a:gd name="T95" fmla="*/ 22 h 29"/>
                <a:gd name="T96" fmla="*/ 21 w 31"/>
                <a:gd name="T97" fmla="*/ 22 h 29"/>
                <a:gd name="T98" fmla="*/ 21 w 31"/>
                <a:gd name="T99" fmla="*/ 21 h 29"/>
                <a:gd name="T100" fmla="*/ 21 w 31"/>
                <a:gd name="T101" fmla="*/ 21 h 29"/>
                <a:gd name="T102" fmla="*/ 20 w 31"/>
                <a:gd name="T103" fmla="*/ 19 h 29"/>
                <a:gd name="T104" fmla="*/ 18 w 31"/>
                <a:gd name="T105" fmla="*/ 18 h 29"/>
                <a:gd name="T106" fmla="*/ 18 w 31"/>
                <a:gd name="T107" fmla="*/ 16 h 29"/>
                <a:gd name="T108" fmla="*/ 31 w 31"/>
                <a:gd name="T109" fmla="*/ 1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" h="29">
                  <a:moveTo>
                    <a:pt x="31" y="16"/>
                  </a:moveTo>
                  <a:cubicBezTo>
                    <a:pt x="31" y="18"/>
                    <a:pt x="31" y="18"/>
                    <a:pt x="31" y="18"/>
                  </a:cubicBezTo>
                  <a:cubicBezTo>
                    <a:pt x="30" y="18"/>
                    <a:pt x="29" y="18"/>
                    <a:pt x="29" y="19"/>
                  </a:cubicBezTo>
                  <a:cubicBezTo>
                    <a:pt x="28" y="19"/>
                    <a:pt x="28" y="20"/>
                    <a:pt x="28" y="21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6"/>
                    <a:pt x="26" y="26"/>
                    <a:pt x="25" y="27"/>
                  </a:cubicBezTo>
                  <a:cubicBezTo>
                    <a:pt x="24" y="27"/>
                    <a:pt x="23" y="27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0" y="28"/>
                    <a:pt x="20" y="28"/>
                    <a:pt x="19" y="28"/>
                  </a:cubicBezTo>
                  <a:cubicBezTo>
                    <a:pt x="19" y="29"/>
                    <a:pt x="18" y="29"/>
                    <a:pt x="17" y="29"/>
                  </a:cubicBezTo>
                  <a:cubicBezTo>
                    <a:pt x="16" y="29"/>
                    <a:pt x="15" y="29"/>
                    <a:pt x="15" y="29"/>
                  </a:cubicBezTo>
                  <a:cubicBezTo>
                    <a:pt x="12" y="29"/>
                    <a:pt x="10" y="29"/>
                    <a:pt x="8" y="28"/>
                  </a:cubicBezTo>
                  <a:cubicBezTo>
                    <a:pt x="5" y="27"/>
                    <a:pt x="4" y="25"/>
                    <a:pt x="2" y="23"/>
                  </a:cubicBezTo>
                  <a:cubicBezTo>
                    <a:pt x="2" y="22"/>
                    <a:pt x="1" y="21"/>
                    <a:pt x="1" y="19"/>
                  </a:cubicBezTo>
                  <a:cubicBezTo>
                    <a:pt x="0" y="18"/>
                    <a:pt x="0" y="17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1" y="10"/>
                    <a:pt x="2" y="8"/>
                  </a:cubicBezTo>
                  <a:cubicBezTo>
                    <a:pt x="3" y="5"/>
                    <a:pt x="5" y="3"/>
                    <a:pt x="7" y="2"/>
                  </a:cubicBezTo>
                  <a:cubicBezTo>
                    <a:pt x="8" y="1"/>
                    <a:pt x="9" y="1"/>
                    <a:pt x="11" y="1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6" y="0"/>
                    <a:pt x="17" y="0"/>
                    <a:pt x="19" y="1"/>
                  </a:cubicBezTo>
                  <a:cubicBezTo>
                    <a:pt x="20" y="1"/>
                    <a:pt x="22" y="2"/>
                    <a:pt x="23" y="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8"/>
                    <a:pt x="23" y="6"/>
                    <a:pt x="22" y="5"/>
                  </a:cubicBezTo>
                  <a:cubicBezTo>
                    <a:pt x="21" y="4"/>
                    <a:pt x="20" y="3"/>
                    <a:pt x="19" y="3"/>
                  </a:cubicBezTo>
                  <a:cubicBezTo>
                    <a:pt x="18" y="3"/>
                    <a:pt x="18" y="2"/>
                    <a:pt x="17" y="2"/>
                  </a:cubicBezTo>
                  <a:cubicBezTo>
                    <a:pt x="17" y="2"/>
                    <a:pt x="17" y="2"/>
                    <a:pt x="16" y="2"/>
                  </a:cubicBezTo>
                  <a:cubicBezTo>
                    <a:pt x="15" y="2"/>
                    <a:pt x="14" y="3"/>
                    <a:pt x="12" y="3"/>
                  </a:cubicBezTo>
                  <a:cubicBezTo>
                    <a:pt x="11" y="4"/>
                    <a:pt x="10" y="5"/>
                    <a:pt x="10" y="6"/>
                  </a:cubicBezTo>
                  <a:cubicBezTo>
                    <a:pt x="9" y="7"/>
                    <a:pt x="9" y="8"/>
                    <a:pt x="8" y="10"/>
                  </a:cubicBezTo>
                  <a:cubicBezTo>
                    <a:pt x="8" y="12"/>
                    <a:pt x="8" y="13"/>
                    <a:pt x="8" y="15"/>
                  </a:cubicBezTo>
                  <a:cubicBezTo>
                    <a:pt x="8" y="18"/>
                    <a:pt x="8" y="20"/>
                    <a:pt x="9" y="23"/>
                  </a:cubicBezTo>
                  <a:cubicBezTo>
                    <a:pt x="10" y="25"/>
                    <a:pt x="12" y="26"/>
                    <a:pt x="14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8" y="27"/>
                    <a:pt x="19" y="26"/>
                  </a:cubicBezTo>
                  <a:cubicBezTo>
                    <a:pt x="20" y="26"/>
                    <a:pt x="20" y="25"/>
                    <a:pt x="21" y="25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0"/>
                    <a:pt x="21" y="19"/>
                    <a:pt x="20" y="19"/>
                  </a:cubicBezTo>
                  <a:cubicBezTo>
                    <a:pt x="20" y="18"/>
                    <a:pt x="19" y="18"/>
                    <a:pt x="18" y="18"/>
                  </a:cubicBezTo>
                  <a:cubicBezTo>
                    <a:pt x="18" y="16"/>
                    <a:pt x="18" y="16"/>
                    <a:pt x="18" y="16"/>
                  </a:cubicBezTo>
                  <a:lnTo>
                    <a:pt x="31" y="16"/>
                  </a:lnTo>
                  <a:close/>
                </a:path>
              </a:pathLst>
            </a:custGeom>
            <a:solidFill>
              <a:srgbClr val="24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7" name="Freeform 35"/>
            <p:cNvSpPr>
              <a:spLocks/>
            </p:cNvSpPr>
            <p:nvPr/>
          </p:nvSpPr>
          <p:spPr bwMode="auto">
            <a:xfrm>
              <a:off x="3597" y="1818"/>
              <a:ext cx="76" cy="66"/>
            </a:xfrm>
            <a:custGeom>
              <a:avLst/>
              <a:gdLst>
                <a:gd name="T0" fmla="*/ 4 w 32"/>
                <a:gd name="T1" fmla="*/ 16 h 28"/>
                <a:gd name="T2" fmla="*/ 4 w 32"/>
                <a:gd name="T3" fmla="*/ 6 h 28"/>
                <a:gd name="T4" fmla="*/ 4 w 32"/>
                <a:gd name="T5" fmla="*/ 2 h 28"/>
                <a:gd name="T6" fmla="*/ 0 w 32"/>
                <a:gd name="T7" fmla="*/ 1 h 28"/>
                <a:gd name="T8" fmla="*/ 0 w 32"/>
                <a:gd name="T9" fmla="*/ 0 h 28"/>
                <a:gd name="T10" fmla="*/ 2 w 32"/>
                <a:gd name="T11" fmla="*/ 0 h 28"/>
                <a:gd name="T12" fmla="*/ 4 w 32"/>
                <a:gd name="T13" fmla="*/ 0 h 28"/>
                <a:gd name="T14" fmla="*/ 6 w 32"/>
                <a:gd name="T15" fmla="*/ 0 h 28"/>
                <a:gd name="T16" fmla="*/ 7 w 32"/>
                <a:gd name="T17" fmla="*/ 0 h 28"/>
                <a:gd name="T18" fmla="*/ 9 w 32"/>
                <a:gd name="T19" fmla="*/ 0 h 28"/>
                <a:gd name="T20" fmla="*/ 11 w 32"/>
                <a:gd name="T21" fmla="*/ 0 h 28"/>
                <a:gd name="T22" fmla="*/ 13 w 32"/>
                <a:gd name="T23" fmla="*/ 0 h 28"/>
                <a:gd name="T24" fmla="*/ 15 w 32"/>
                <a:gd name="T25" fmla="*/ 0 h 28"/>
                <a:gd name="T26" fmla="*/ 15 w 32"/>
                <a:gd name="T27" fmla="*/ 1 h 28"/>
                <a:gd name="T28" fmla="*/ 11 w 32"/>
                <a:gd name="T29" fmla="*/ 2 h 28"/>
                <a:gd name="T30" fmla="*/ 11 w 32"/>
                <a:gd name="T31" fmla="*/ 6 h 28"/>
                <a:gd name="T32" fmla="*/ 11 w 32"/>
                <a:gd name="T33" fmla="*/ 17 h 28"/>
                <a:gd name="T34" fmla="*/ 12 w 32"/>
                <a:gd name="T35" fmla="*/ 23 h 28"/>
                <a:gd name="T36" fmla="*/ 18 w 32"/>
                <a:gd name="T37" fmla="*/ 25 h 28"/>
                <a:gd name="T38" fmla="*/ 25 w 32"/>
                <a:gd name="T39" fmla="*/ 23 h 28"/>
                <a:gd name="T40" fmla="*/ 26 w 32"/>
                <a:gd name="T41" fmla="*/ 15 h 28"/>
                <a:gd name="T42" fmla="*/ 26 w 32"/>
                <a:gd name="T43" fmla="*/ 6 h 28"/>
                <a:gd name="T44" fmla="*/ 25 w 32"/>
                <a:gd name="T45" fmla="*/ 2 h 28"/>
                <a:gd name="T46" fmla="*/ 22 w 32"/>
                <a:gd name="T47" fmla="*/ 1 h 28"/>
                <a:gd name="T48" fmla="*/ 22 w 32"/>
                <a:gd name="T49" fmla="*/ 0 h 28"/>
                <a:gd name="T50" fmla="*/ 24 w 32"/>
                <a:gd name="T51" fmla="*/ 0 h 28"/>
                <a:gd name="T52" fmla="*/ 25 w 32"/>
                <a:gd name="T53" fmla="*/ 0 h 28"/>
                <a:gd name="T54" fmla="*/ 26 w 32"/>
                <a:gd name="T55" fmla="*/ 0 h 28"/>
                <a:gd name="T56" fmla="*/ 28 w 32"/>
                <a:gd name="T57" fmla="*/ 0 h 28"/>
                <a:gd name="T58" fmla="*/ 30 w 32"/>
                <a:gd name="T59" fmla="*/ 0 h 28"/>
                <a:gd name="T60" fmla="*/ 32 w 32"/>
                <a:gd name="T61" fmla="*/ 0 h 28"/>
                <a:gd name="T62" fmla="*/ 32 w 32"/>
                <a:gd name="T63" fmla="*/ 1 h 28"/>
                <a:gd name="T64" fmla="*/ 29 w 32"/>
                <a:gd name="T65" fmla="*/ 3 h 28"/>
                <a:gd name="T66" fmla="*/ 28 w 32"/>
                <a:gd name="T67" fmla="*/ 6 h 28"/>
                <a:gd name="T68" fmla="*/ 28 w 32"/>
                <a:gd name="T69" fmla="*/ 15 h 28"/>
                <a:gd name="T70" fmla="*/ 28 w 32"/>
                <a:gd name="T71" fmla="*/ 16 h 28"/>
                <a:gd name="T72" fmla="*/ 28 w 32"/>
                <a:gd name="T73" fmla="*/ 17 h 28"/>
                <a:gd name="T74" fmla="*/ 28 w 32"/>
                <a:gd name="T75" fmla="*/ 21 h 28"/>
                <a:gd name="T76" fmla="*/ 26 w 32"/>
                <a:gd name="T77" fmla="*/ 25 h 28"/>
                <a:gd name="T78" fmla="*/ 22 w 32"/>
                <a:gd name="T79" fmla="*/ 27 h 28"/>
                <a:gd name="T80" fmla="*/ 18 w 32"/>
                <a:gd name="T81" fmla="*/ 28 h 28"/>
                <a:gd name="T82" fmla="*/ 17 w 32"/>
                <a:gd name="T83" fmla="*/ 28 h 28"/>
                <a:gd name="T84" fmla="*/ 16 w 32"/>
                <a:gd name="T85" fmla="*/ 28 h 28"/>
                <a:gd name="T86" fmla="*/ 16 w 32"/>
                <a:gd name="T87" fmla="*/ 28 h 28"/>
                <a:gd name="T88" fmla="*/ 16 w 32"/>
                <a:gd name="T89" fmla="*/ 28 h 28"/>
                <a:gd name="T90" fmla="*/ 11 w 32"/>
                <a:gd name="T91" fmla="*/ 27 h 28"/>
                <a:gd name="T92" fmla="*/ 7 w 32"/>
                <a:gd name="T93" fmla="*/ 25 h 28"/>
                <a:gd name="T94" fmla="*/ 5 w 32"/>
                <a:gd name="T95" fmla="*/ 22 h 28"/>
                <a:gd name="T96" fmla="*/ 4 w 32"/>
                <a:gd name="T97" fmla="*/ 19 h 28"/>
                <a:gd name="T98" fmla="*/ 4 w 32"/>
                <a:gd name="T99" fmla="*/ 18 h 28"/>
                <a:gd name="T100" fmla="*/ 4 w 32"/>
                <a:gd name="T101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" h="28">
                  <a:moveTo>
                    <a:pt x="4" y="16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3" y="2"/>
                    <a:pt x="2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6" y="0"/>
                    <a:pt x="7" y="0"/>
                    <a:pt x="7" y="0"/>
                  </a:cubicBezTo>
                  <a:cubicBezTo>
                    <a:pt x="8" y="0"/>
                    <a:pt x="9" y="0"/>
                    <a:pt x="9" y="0"/>
                  </a:cubicBezTo>
                  <a:cubicBezTo>
                    <a:pt x="10" y="0"/>
                    <a:pt x="11" y="0"/>
                    <a:pt x="11" y="0"/>
                  </a:cubicBezTo>
                  <a:cubicBezTo>
                    <a:pt x="12" y="0"/>
                    <a:pt x="12" y="0"/>
                    <a:pt x="13" y="0"/>
                  </a:cubicBezTo>
                  <a:cubicBezTo>
                    <a:pt x="14" y="0"/>
                    <a:pt x="14" y="0"/>
                    <a:pt x="15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3" y="1"/>
                    <a:pt x="12" y="2"/>
                    <a:pt x="11" y="2"/>
                  </a:cubicBezTo>
                  <a:cubicBezTo>
                    <a:pt x="11" y="3"/>
                    <a:pt x="11" y="4"/>
                    <a:pt x="11" y="6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9"/>
                    <a:pt x="11" y="21"/>
                    <a:pt x="12" y="23"/>
                  </a:cubicBezTo>
                  <a:cubicBezTo>
                    <a:pt x="13" y="25"/>
                    <a:pt x="15" y="25"/>
                    <a:pt x="18" y="25"/>
                  </a:cubicBezTo>
                  <a:cubicBezTo>
                    <a:pt x="21" y="25"/>
                    <a:pt x="24" y="24"/>
                    <a:pt x="25" y="23"/>
                  </a:cubicBezTo>
                  <a:cubicBezTo>
                    <a:pt x="26" y="21"/>
                    <a:pt x="26" y="18"/>
                    <a:pt x="26" y="15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4"/>
                    <a:pt x="26" y="3"/>
                    <a:pt x="25" y="2"/>
                  </a:cubicBezTo>
                  <a:cubicBezTo>
                    <a:pt x="25" y="2"/>
                    <a:pt x="24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3" y="0"/>
                    <a:pt x="24" y="0"/>
                  </a:cubicBezTo>
                  <a:cubicBezTo>
                    <a:pt x="24" y="0"/>
                    <a:pt x="24" y="0"/>
                    <a:pt x="25" y="0"/>
                  </a:cubicBezTo>
                  <a:cubicBezTo>
                    <a:pt x="25" y="0"/>
                    <a:pt x="26" y="0"/>
                    <a:pt x="26" y="0"/>
                  </a:cubicBezTo>
                  <a:cubicBezTo>
                    <a:pt x="27" y="0"/>
                    <a:pt x="27" y="0"/>
                    <a:pt x="28" y="0"/>
                  </a:cubicBezTo>
                  <a:cubicBezTo>
                    <a:pt x="28" y="0"/>
                    <a:pt x="29" y="0"/>
                    <a:pt x="30" y="0"/>
                  </a:cubicBezTo>
                  <a:cubicBezTo>
                    <a:pt x="31" y="0"/>
                    <a:pt x="31" y="0"/>
                    <a:pt x="32" y="0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1" y="1"/>
                    <a:pt x="30" y="2"/>
                    <a:pt x="29" y="3"/>
                  </a:cubicBezTo>
                  <a:cubicBezTo>
                    <a:pt x="29" y="3"/>
                    <a:pt x="28" y="4"/>
                    <a:pt x="28" y="6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8" y="18"/>
                    <a:pt x="28" y="20"/>
                    <a:pt x="28" y="21"/>
                  </a:cubicBezTo>
                  <a:cubicBezTo>
                    <a:pt x="27" y="23"/>
                    <a:pt x="27" y="24"/>
                    <a:pt x="26" y="25"/>
                  </a:cubicBezTo>
                  <a:cubicBezTo>
                    <a:pt x="25" y="26"/>
                    <a:pt x="24" y="27"/>
                    <a:pt x="22" y="27"/>
                  </a:cubicBezTo>
                  <a:cubicBezTo>
                    <a:pt x="21" y="28"/>
                    <a:pt x="20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4" y="28"/>
                    <a:pt x="12" y="28"/>
                    <a:pt x="11" y="27"/>
                  </a:cubicBezTo>
                  <a:cubicBezTo>
                    <a:pt x="9" y="27"/>
                    <a:pt x="8" y="26"/>
                    <a:pt x="7" y="25"/>
                  </a:cubicBezTo>
                  <a:cubicBezTo>
                    <a:pt x="6" y="24"/>
                    <a:pt x="5" y="23"/>
                    <a:pt x="5" y="22"/>
                  </a:cubicBezTo>
                  <a:cubicBezTo>
                    <a:pt x="5" y="21"/>
                    <a:pt x="4" y="20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7"/>
                    <a:pt x="4" y="17"/>
                    <a:pt x="4" y="16"/>
                  </a:cubicBezTo>
                  <a:close/>
                </a:path>
              </a:pathLst>
            </a:custGeom>
            <a:solidFill>
              <a:srgbClr val="24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8" name="Freeform 36"/>
            <p:cNvSpPr>
              <a:spLocks noEditPoints="1"/>
            </p:cNvSpPr>
            <p:nvPr/>
          </p:nvSpPr>
          <p:spPr bwMode="auto">
            <a:xfrm>
              <a:off x="3673" y="1816"/>
              <a:ext cx="68" cy="68"/>
            </a:xfrm>
            <a:custGeom>
              <a:avLst/>
              <a:gdLst>
                <a:gd name="T0" fmla="*/ 0 w 29"/>
                <a:gd name="T1" fmla="*/ 29 h 29"/>
                <a:gd name="T2" fmla="*/ 0 w 29"/>
                <a:gd name="T3" fmla="*/ 27 h 29"/>
                <a:gd name="T4" fmla="*/ 2 w 29"/>
                <a:gd name="T5" fmla="*/ 26 h 29"/>
                <a:gd name="T6" fmla="*/ 4 w 29"/>
                <a:gd name="T7" fmla="*/ 24 h 29"/>
                <a:gd name="T8" fmla="*/ 14 w 29"/>
                <a:gd name="T9" fmla="*/ 0 h 29"/>
                <a:gd name="T10" fmla="*/ 16 w 29"/>
                <a:gd name="T11" fmla="*/ 0 h 29"/>
                <a:gd name="T12" fmla="*/ 25 w 29"/>
                <a:gd name="T13" fmla="*/ 24 h 29"/>
                <a:gd name="T14" fmla="*/ 25 w 29"/>
                <a:gd name="T15" fmla="*/ 24 h 29"/>
                <a:gd name="T16" fmla="*/ 26 w 29"/>
                <a:gd name="T17" fmla="*/ 24 h 29"/>
                <a:gd name="T18" fmla="*/ 26 w 29"/>
                <a:gd name="T19" fmla="*/ 25 h 29"/>
                <a:gd name="T20" fmla="*/ 26 w 29"/>
                <a:gd name="T21" fmla="*/ 25 h 29"/>
                <a:gd name="T22" fmla="*/ 27 w 29"/>
                <a:gd name="T23" fmla="*/ 26 h 29"/>
                <a:gd name="T24" fmla="*/ 29 w 29"/>
                <a:gd name="T25" fmla="*/ 27 h 29"/>
                <a:gd name="T26" fmla="*/ 29 w 29"/>
                <a:gd name="T27" fmla="*/ 29 h 29"/>
                <a:gd name="T28" fmla="*/ 22 w 29"/>
                <a:gd name="T29" fmla="*/ 28 h 29"/>
                <a:gd name="T30" fmla="*/ 15 w 29"/>
                <a:gd name="T31" fmla="*/ 29 h 29"/>
                <a:gd name="T32" fmla="*/ 15 w 29"/>
                <a:gd name="T33" fmla="*/ 27 h 29"/>
                <a:gd name="T34" fmla="*/ 15 w 29"/>
                <a:gd name="T35" fmla="*/ 27 h 29"/>
                <a:gd name="T36" fmla="*/ 15 w 29"/>
                <a:gd name="T37" fmla="*/ 27 h 29"/>
                <a:gd name="T38" fmla="*/ 16 w 29"/>
                <a:gd name="T39" fmla="*/ 27 h 29"/>
                <a:gd name="T40" fmla="*/ 16 w 29"/>
                <a:gd name="T41" fmla="*/ 27 h 29"/>
                <a:gd name="T42" fmla="*/ 18 w 29"/>
                <a:gd name="T43" fmla="*/ 26 h 29"/>
                <a:gd name="T44" fmla="*/ 19 w 29"/>
                <a:gd name="T45" fmla="*/ 25 h 29"/>
                <a:gd name="T46" fmla="*/ 19 w 29"/>
                <a:gd name="T47" fmla="*/ 25 h 29"/>
                <a:gd name="T48" fmla="*/ 19 w 29"/>
                <a:gd name="T49" fmla="*/ 25 h 29"/>
                <a:gd name="T50" fmla="*/ 19 w 29"/>
                <a:gd name="T51" fmla="*/ 25 h 29"/>
                <a:gd name="T52" fmla="*/ 18 w 29"/>
                <a:gd name="T53" fmla="*/ 24 h 29"/>
                <a:gd name="T54" fmla="*/ 18 w 29"/>
                <a:gd name="T55" fmla="*/ 23 h 29"/>
                <a:gd name="T56" fmla="*/ 18 w 29"/>
                <a:gd name="T57" fmla="*/ 22 h 29"/>
                <a:gd name="T58" fmla="*/ 18 w 29"/>
                <a:gd name="T59" fmla="*/ 22 h 29"/>
                <a:gd name="T60" fmla="*/ 17 w 29"/>
                <a:gd name="T61" fmla="*/ 21 h 29"/>
                <a:gd name="T62" fmla="*/ 17 w 29"/>
                <a:gd name="T63" fmla="*/ 20 h 29"/>
                <a:gd name="T64" fmla="*/ 8 w 29"/>
                <a:gd name="T65" fmla="*/ 20 h 29"/>
                <a:gd name="T66" fmla="*/ 7 w 29"/>
                <a:gd name="T67" fmla="*/ 20 h 29"/>
                <a:gd name="T68" fmla="*/ 7 w 29"/>
                <a:gd name="T69" fmla="*/ 20 h 29"/>
                <a:gd name="T70" fmla="*/ 6 w 29"/>
                <a:gd name="T71" fmla="*/ 23 h 29"/>
                <a:gd name="T72" fmla="*/ 6 w 29"/>
                <a:gd name="T73" fmla="*/ 25 h 29"/>
                <a:gd name="T74" fmla="*/ 7 w 29"/>
                <a:gd name="T75" fmla="*/ 26 h 29"/>
                <a:gd name="T76" fmla="*/ 9 w 29"/>
                <a:gd name="T77" fmla="*/ 27 h 29"/>
                <a:gd name="T78" fmla="*/ 9 w 29"/>
                <a:gd name="T79" fmla="*/ 29 h 29"/>
                <a:gd name="T80" fmla="*/ 8 w 29"/>
                <a:gd name="T81" fmla="*/ 29 h 29"/>
                <a:gd name="T82" fmla="*/ 7 w 29"/>
                <a:gd name="T83" fmla="*/ 28 h 29"/>
                <a:gd name="T84" fmla="*/ 5 w 29"/>
                <a:gd name="T85" fmla="*/ 28 h 29"/>
                <a:gd name="T86" fmla="*/ 4 w 29"/>
                <a:gd name="T87" fmla="*/ 28 h 29"/>
                <a:gd name="T88" fmla="*/ 2 w 29"/>
                <a:gd name="T89" fmla="*/ 28 h 29"/>
                <a:gd name="T90" fmla="*/ 0 w 29"/>
                <a:gd name="T91" fmla="*/ 29 h 29"/>
                <a:gd name="T92" fmla="*/ 16 w 29"/>
                <a:gd name="T93" fmla="*/ 18 h 29"/>
                <a:gd name="T94" fmla="*/ 12 w 29"/>
                <a:gd name="T95" fmla="*/ 8 h 29"/>
                <a:gd name="T96" fmla="*/ 8 w 29"/>
                <a:gd name="T97" fmla="*/ 18 h 29"/>
                <a:gd name="T98" fmla="*/ 16 w 29"/>
                <a:gd name="T99" fmla="*/ 1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1" y="27"/>
                    <a:pt x="1" y="26"/>
                    <a:pt x="2" y="26"/>
                  </a:cubicBezTo>
                  <a:cubicBezTo>
                    <a:pt x="3" y="25"/>
                    <a:pt x="3" y="25"/>
                    <a:pt x="4" y="24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5"/>
                    <a:pt x="26" y="26"/>
                    <a:pt x="27" y="26"/>
                  </a:cubicBezTo>
                  <a:cubicBezTo>
                    <a:pt x="27" y="27"/>
                    <a:pt x="28" y="27"/>
                    <a:pt x="29" y="27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7" y="29"/>
                    <a:pt x="24" y="28"/>
                    <a:pt x="22" y="28"/>
                  </a:cubicBezTo>
                  <a:cubicBezTo>
                    <a:pt x="20" y="28"/>
                    <a:pt x="17" y="28"/>
                    <a:pt x="15" y="29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7" y="27"/>
                    <a:pt x="17" y="27"/>
                    <a:pt x="18" y="26"/>
                  </a:cubicBezTo>
                  <a:cubicBezTo>
                    <a:pt x="18" y="26"/>
                    <a:pt x="19" y="26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8" y="24"/>
                    <a:pt x="18" y="24"/>
                  </a:cubicBezTo>
                  <a:cubicBezTo>
                    <a:pt x="18" y="24"/>
                    <a:pt x="18" y="23"/>
                    <a:pt x="18" y="23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1"/>
                    <a:pt x="7" y="22"/>
                    <a:pt x="6" y="23"/>
                  </a:cubicBezTo>
                  <a:cubicBezTo>
                    <a:pt x="6" y="23"/>
                    <a:pt x="6" y="24"/>
                    <a:pt x="6" y="25"/>
                  </a:cubicBezTo>
                  <a:cubicBezTo>
                    <a:pt x="6" y="25"/>
                    <a:pt x="6" y="26"/>
                    <a:pt x="7" y="26"/>
                  </a:cubicBezTo>
                  <a:cubicBezTo>
                    <a:pt x="7" y="27"/>
                    <a:pt x="8" y="27"/>
                    <a:pt x="9" y="27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9"/>
                    <a:pt x="9" y="29"/>
                    <a:pt x="8" y="29"/>
                  </a:cubicBezTo>
                  <a:cubicBezTo>
                    <a:pt x="8" y="28"/>
                    <a:pt x="7" y="28"/>
                    <a:pt x="7" y="28"/>
                  </a:cubicBezTo>
                  <a:cubicBezTo>
                    <a:pt x="6" y="28"/>
                    <a:pt x="6" y="28"/>
                    <a:pt x="5" y="28"/>
                  </a:cubicBezTo>
                  <a:cubicBezTo>
                    <a:pt x="5" y="28"/>
                    <a:pt x="5" y="28"/>
                    <a:pt x="4" y="28"/>
                  </a:cubicBezTo>
                  <a:cubicBezTo>
                    <a:pt x="3" y="28"/>
                    <a:pt x="3" y="28"/>
                    <a:pt x="2" y="28"/>
                  </a:cubicBezTo>
                  <a:cubicBezTo>
                    <a:pt x="1" y="28"/>
                    <a:pt x="0" y="29"/>
                    <a:pt x="0" y="29"/>
                  </a:cubicBezTo>
                  <a:close/>
                  <a:moveTo>
                    <a:pt x="16" y="18"/>
                  </a:moveTo>
                  <a:cubicBezTo>
                    <a:pt x="12" y="8"/>
                    <a:pt x="12" y="8"/>
                    <a:pt x="12" y="8"/>
                  </a:cubicBezTo>
                  <a:cubicBezTo>
                    <a:pt x="8" y="18"/>
                    <a:pt x="8" y="18"/>
                    <a:pt x="8" y="18"/>
                  </a:cubicBezTo>
                  <a:lnTo>
                    <a:pt x="16" y="18"/>
                  </a:lnTo>
                  <a:close/>
                </a:path>
              </a:pathLst>
            </a:custGeom>
            <a:solidFill>
              <a:srgbClr val="24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9" name="Freeform 37"/>
            <p:cNvSpPr>
              <a:spLocks noEditPoints="1"/>
            </p:cNvSpPr>
            <p:nvPr/>
          </p:nvSpPr>
          <p:spPr bwMode="auto">
            <a:xfrm>
              <a:off x="3743" y="1816"/>
              <a:ext cx="71" cy="68"/>
            </a:xfrm>
            <a:custGeom>
              <a:avLst/>
              <a:gdLst>
                <a:gd name="T0" fmla="*/ 4 w 30"/>
                <a:gd name="T1" fmla="*/ 26 h 29"/>
                <a:gd name="T2" fmla="*/ 5 w 30"/>
                <a:gd name="T3" fmla="*/ 6 h 29"/>
                <a:gd name="T4" fmla="*/ 0 w 30"/>
                <a:gd name="T5" fmla="*/ 2 h 29"/>
                <a:gd name="T6" fmla="*/ 3 w 30"/>
                <a:gd name="T7" fmla="*/ 1 h 29"/>
                <a:gd name="T8" fmla="*/ 7 w 30"/>
                <a:gd name="T9" fmla="*/ 1 h 29"/>
                <a:gd name="T10" fmla="*/ 10 w 30"/>
                <a:gd name="T11" fmla="*/ 1 h 29"/>
                <a:gd name="T12" fmla="*/ 13 w 30"/>
                <a:gd name="T13" fmla="*/ 0 h 29"/>
                <a:gd name="T14" fmla="*/ 15 w 30"/>
                <a:gd name="T15" fmla="*/ 0 h 29"/>
                <a:gd name="T16" fmla="*/ 20 w 30"/>
                <a:gd name="T17" fmla="*/ 1 h 29"/>
                <a:gd name="T18" fmla="*/ 25 w 30"/>
                <a:gd name="T19" fmla="*/ 5 h 29"/>
                <a:gd name="T20" fmla="*/ 25 w 30"/>
                <a:gd name="T21" fmla="*/ 9 h 29"/>
                <a:gd name="T22" fmla="*/ 22 w 30"/>
                <a:gd name="T23" fmla="*/ 13 h 29"/>
                <a:gd name="T24" fmla="*/ 19 w 30"/>
                <a:gd name="T25" fmla="*/ 15 h 29"/>
                <a:gd name="T26" fmla="*/ 20 w 30"/>
                <a:gd name="T27" fmla="*/ 16 h 29"/>
                <a:gd name="T28" fmla="*/ 22 w 30"/>
                <a:gd name="T29" fmla="*/ 18 h 29"/>
                <a:gd name="T30" fmla="*/ 22 w 30"/>
                <a:gd name="T31" fmla="*/ 18 h 29"/>
                <a:gd name="T32" fmla="*/ 26 w 30"/>
                <a:gd name="T33" fmla="*/ 24 h 29"/>
                <a:gd name="T34" fmla="*/ 30 w 30"/>
                <a:gd name="T35" fmla="*/ 27 h 29"/>
                <a:gd name="T36" fmla="*/ 28 w 30"/>
                <a:gd name="T37" fmla="*/ 28 h 29"/>
                <a:gd name="T38" fmla="*/ 24 w 30"/>
                <a:gd name="T39" fmla="*/ 28 h 29"/>
                <a:gd name="T40" fmla="*/ 15 w 30"/>
                <a:gd name="T41" fmla="*/ 19 h 29"/>
                <a:gd name="T42" fmla="*/ 14 w 30"/>
                <a:gd name="T43" fmla="*/ 18 h 29"/>
                <a:gd name="T44" fmla="*/ 11 w 30"/>
                <a:gd name="T45" fmla="*/ 16 h 29"/>
                <a:gd name="T46" fmla="*/ 12 w 30"/>
                <a:gd name="T47" fmla="*/ 26 h 29"/>
                <a:gd name="T48" fmla="*/ 15 w 30"/>
                <a:gd name="T49" fmla="*/ 29 h 29"/>
                <a:gd name="T50" fmla="*/ 0 w 30"/>
                <a:gd name="T51" fmla="*/ 29 h 29"/>
                <a:gd name="T52" fmla="*/ 11 w 30"/>
                <a:gd name="T53" fmla="*/ 14 h 29"/>
                <a:gd name="T54" fmla="*/ 12 w 30"/>
                <a:gd name="T55" fmla="*/ 14 h 29"/>
                <a:gd name="T56" fmla="*/ 16 w 30"/>
                <a:gd name="T57" fmla="*/ 14 h 29"/>
                <a:gd name="T58" fmla="*/ 18 w 30"/>
                <a:gd name="T59" fmla="*/ 10 h 29"/>
                <a:gd name="T60" fmla="*/ 19 w 30"/>
                <a:gd name="T61" fmla="*/ 8 h 29"/>
                <a:gd name="T62" fmla="*/ 19 w 30"/>
                <a:gd name="T63" fmla="*/ 8 h 29"/>
                <a:gd name="T64" fmla="*/ 18 w 30"/>
                <a:gd name="T65" fmla="*/ 6 h 29"/>
                <a:gd name="T66" fmla="*/ 16 w 30"/>
                <a:gd name="T67" fmla="*/ 3 h 29"/>
                <a:gd name="T68" fmla="*/ 13 w 30"/>
                <a:gd name="T69" fmla="*/ 2 h 29"/>
                <a:gd name="T70" fmla="*/ 12 w 30"/>
                <a:gd name="T71" fmla="*/ 2 h 29"/>
                <a:gd name="T72" fmla="*/ 11 w 30"/>
                <a:gd name="T73" fmla="*/ 3 h 29"/>
                <a:gd name="T74" fmla="*/ 11 w 30"/>
                <a:gd name="T75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0" h="29">
                  <a:moveTo>
                    <a:pt x="0" y="27"/>
                  </a:moveTo>
                  <a:cubicBezTo>
                    <a:pt x="2" y="27"/>
                    <a:pt x="3" y="27"/>
                    <a:pt x="4" y="26"/>
                  </a:cubicBezTo>
                  <a:cubicBezTo>
                    <a:pt x="4" y="26"/>
                    <a:pt x="5" y="25"/>
                    <a:pt x="5" y="23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4"/>
                    <a:pt x="4" y="3"/>
                    <a:pt x="4" y="3"/>
                  </a:cubicBezTo>
                  <a:cubicBezTo>
                    <a:pt x="3" y="2"/>
                    <a:pt x="2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1"/>
                    <a:pt x="5" y="1"/>
                    <a:pt x="6" y="1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8" y="1"/>
                    <a:pt x="8" y="1"/>
                    <a:pt x="9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1"/>
                    <a:pt x="12" y="0"/>
                    <a:pt x="13" y="0"/>
                  </a:cubicBezTo>
                  <a:cubicBezTo>
                    <a:pt x="13" y="0"/>
                    <a:pt x="14" y="0"/>
                    <a:pt x="14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1"/>
                    <a:pt x="19" y="1"/>
                    <a:pt x="20" y="1"/>
                  </a:cubicBezTo>
                  <a:cubicBezTo>
                    <a:pt x="22" y="1"/>
                    <a:pt x="23" y="2"/>
                    <a:pt x="24" y="3"/>
                  </a:cubicBezTo>
                  <a:cubicBezTo>
                    <a:pt x="24" y="4"/>
                    <a:pt x="25" y="4"/>
                    <a:pt x="25" y="5"/>
                  </a:cubicBezTo>
                  <a:cubicBezTo>
                    <a:pt x="26" y="6"/>
                    <a:pt x="26" y="7"/>
                    <a:pt x="26" y="8"/>
                  </a:cubicBezTo>
                  <a:cubicBezTo>
                    <a:pt x="26" y="8"/>
                    <a:pt x="26" y="9"/>
                    <a:pt x="25" y="9"/>
                  </a:cubicBezTo>
                  <a:cubicBezTo>
                    <a:pt x="25" y="10"/>
                    <a:pt x="25" y="11"/>
                    <a:pt x="25" y="11"/>
                  </a:cubicBezTo>
                  <a:cubicBezTo>
                    <a:pt x="24" y="12"/>
                    <a:pt x="23" y="13"/>
                    <a:pt x="22" y="13"/>
                  </a:cubicBezTo>
                  <a:cubicBezTo>
                    <a:pt x="21" y="14"/>
                    <a:pt x="20" y="14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5"/>
                    <a:pt x="20" y="15"/>
                    <a:pt x="20" y="16"/>
                  </a:cubicBezTo>
                  <a:cubicBezTo>
                    <a:pt x="21" y="17"/>
                    <a:pt x="21" y="17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7" y="25"/>
                    <a:pt x="28" y="26"/>
                    <a:pt x="28" y="26"/>
                  </a:cubicBezTo>
                  <a:cubicBezTo>
                    <a:pt x="29" y="27"/>
                    <a:pt x="29" y="27"/>
                    <a:pt x="30" y="27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29" y="29"/>
                    <a:pt x="29" y="29"/>
                    <a:pt x="28" y="28"/>
                  </a:cubicBezTo>
                  <a:cubicBezTo>
                    <a:pt x="27" y="28"/>
                    <a:pt x="26" y="28"/>
                    <a:pt x="25" y="28"/>
                  </a:cubicBezTo>
                  <a:cubicBezTo>
                    <a:pt x="25" y="28"/>
                    <a:pt x="24" y="28"/>
                    <a:pt x="24" y="28"/>
                  </a:cubicBezTo>
                  <a:cubicBezTo>
                    <a:pt x="23" y="28"/>
                    <a:pt x="22" y="29"/>
                    <a:pt x="22" y="2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7"/>
                    <a:pt x="13" y="17"/>
                    <a:pt x="13" y="16"/>
                  </a:cubicBezTo>
                  <a:cubicBezTo>
                    <a:pt x="12" y="16"/>
                    <a:pt x="12" y="16"/>
                    <a:pt x="11" y="16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5"/>
                    <a:pt x="11" y="26"/>
                    <a:pt x="12" y="26"/>
                  </a:cubicBezTo>
                  <a:cubicBezTo>
                    <a:pt x="13" y="27"/>
                    <a:pt x="14" y="27"/>
                    <a:pt x="15" y="27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3" y="29"/>
                    <a:pt x="10" y="28"/>
                    <a:pt x="8" y="28"/>
                  </a:cubicBezTo>
                  <a:cubicBezTo>
                    <a:pt x="5" y="28"/>
                    <a:pt x="3" y="28"/>
                    <a:pt x="0" y="29"/>
                  </a:cubicBezTo>
                  <a:lnTo>
                    <a:pt x="0" y="27"/>
                  </a:lnTo>
                  <a:close/>
                  <a:moveTo>
                    <a:pt x="11" y="14"/>
                  </a:moveTo>
                  <a:cubicBezTo>
                    <a:pt x="11" y="14"/>
                    <a:pt x="11" y="14"/>
                    <a:pt x="11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4" y="14"/>
                    <a:pt x="15" y="14"/>
                    <a:pt x="16" y="14"/>
                  </a:cubicBezTo>
                  <a:cubicBezTo>
                    <a:pt x="17" y="13"/>
                    <a:pt x="17" y="13"/>
                    <a:pt x="18" y="12"/>
                  </a:cubicBezTo>
                  <a:cubicBezTo>
                    <a:pt x="18" y="11"/>
                    <a:pt x="18" y="11"/>
                    <a:pt x="18" y="10"/>
                  </a:cubicBezTo>
                  <a:cubicBezTo>
                    <a:pt x="19" y="10"/>
                    <a:pt x="19" y="9"/>
                    <a:pt x="19" y="9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7"/>
                    <a:pt x="19" y="7"/>
                    <a:pt x="18" y="6"/>
                  </a:cubicBezTo>
                  <a:cubicBezTo>
                    <a:pt x="18" y="6"/>
                    <a:pt x="18" y="5"/>
                    <a:pt x="18" y="5"/>
                  </a:cubicBezTo>
                  <a:cubicBezTo>
                    <a:pt x="17" y="4"/>
                    <a:pt x="17" y="3"/>
                    <a:pt x="16" y="3"/>
                  </a:cubicBezTo>
                  <a:cubicBezTo>
                    <a:pt x="15" y="3"/>
                    <a:pt x="14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3"/>
                    <a:pt x="11" y="3"/>
                    <a:pt x="11" y="3"/>
                  </a:cubicBezTo>
                  <a:cubicBezTo>
                    <a:pt x="11" y="3"/>
                    <a:pt x="11" y="4"/>
                    <a:pt x="11" y="4"/>
                  </a:cubicBezTo>
                  <a:cubicBezTo>
                    <a:pt x="11" y="14"/>
                    <a:pt x="11" y="14"/>
                    <a:pt x="11" y="14"/>
                  </a:cubicBezTo>
                  <a:close/>
                </a:path>
              </a:pathLst>
            </a:custGeom>
            <a:solidFill>
              <a:srgbClr val="24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0" name="Freeform 38"/>
            <p:cNvSpPr>
              <a:spLocks noEditPoints="1"/>
            </p:cNvSpPr>
            <p:nvPr/>
          </p:nvSpPr>
          <p:spPr bwMode="auto">
            <a:xfrm>
              <a:off x="3812" y="1816"/>
              <a:ext cx="70" cy="68"/>
            </a:xfrm>
            <a:custGeom>
              <a:avLst/>
              <a:gdLst>
                <a:gd name="T0" fmla="*/ 0 w 30"/>
                <a:gd name="T1" fmla="*/ 29 h 29"/>
                <a:gd name="T2" fmla="*/ 0 w 30"/>
                <a:gd name="T3" fmla="*/ 27 h 29"/>
                <a:gd name="T4" fmla="*/ 3 w 30"/>
                <a:gd name="T5" fmla="*/ 26 h 29"/>
                <a:gd name="T6" fmla="*/ 4 w 30"/>
                <a:gd name="T7" fmla="*/ 24 h 29"/>
                <a:gd name="T8" fmla="*/ 14 w 30"/>
                <a:gd name="T9" fmla="*/ 0 h 29"/>
                <a:gd name="T10" fmla="*/ 16 w 30"/>
                <a:gd name="T11" fmla="*/ 0 h 29"/>
                <a:gd name="T12" fmla="*/ 26 w 30"/>
                <a:gd name="T13" fmla="*/ 24 h 29"/>
                <a:gd name="T14" fmla="*/ 26 w 30"/>
                <a:gd name="T15" fmla="*/ 24 h 29"/>
                <a:gd name="T16" fmla="*/ 26 w 30"/>
                <a:gd name="T17" fmla="*/ 24 h 29"/>
                <a:gd name="T18" fmla="*/ 26 w 30"/>
                <a:gd name="T19" fmla="*/ 25 h 29"/>
                <a:gd name="T20" fmla="*/ 27 w 30"/>
                <a:gd name="T21" fmla="*/ 25 h 29"/>
                <a:gd name="T22" fmla="*/ 28 w 30"/>
                <a:gd name="T23" fmla="*/ 26 h 29"/>
                <a:gd name="T24" fmla="*/ 30 w 30"/>
                <a:gd name="T25" fmla="*/ 27 h 29"/>
                <a:gd name="T26" fmla="*/ 30 w 30"/>
                <a:gd name="T27" fmla="*/ 29 h 29"/>
                <a:gd name="T28" fmla="*/ 23 w 30"/>
                <a:gd name="T29" fmla="*/ 28 h 29"/>
                <a:gd name="T30" fmla="*/ 16 w 30"/>
                <a:gd name="T31" fmla="*/ 29 h 29"/>
                <a:gd name="T32" fmla="*/ 16 w 30"/>
                <a:gd name="T33" fmla="*/ 27 h 29"/>
                <a:gd name="T34" fmla="*/ 16 w 30"/>
                <a:gd name="T35" fmla="*/ 27 h 29"/>
                <a:gd name="T36" fmla="*/ 16 w 30"/>
                <a:gd name="T37" fmla="*/ 27 h 29"/>
                <a:gd name="T38" fmla="*/ 17 w 30"/>
                <a:gd name="T39" fmla="*/ 27 h 29"/>
                <a:gd name="T40" fmla="*/ 17 w 30"/>
                <a:gd name="T41" fmla="*/ 27 h 29"/>
                <a:gd name="T42" fmla="*/ 19 w 30"/>
                <a:gd name="T43" fmla="*/ 26 h 29"/>
                <a:gd name="T44" fmla="*/ 19 w 30"/>
                <a:gd name="T45" fmla="*/ 25 h 29"/>
                <a:gd name="T46" fmla="*/ 19 w 30"/>
                <a:gd name="T47" fmla="*/ 25 h 29"/>
                <a:gd name="T48" fmla="*/ 19 w 30"/>
                <a:gd name="T49" fmla="*/ 25 h 29"/>
                <a:gd name="T50" fmla="*/ 19 w 30"/>
                <a:gd name="T51" fmla="*/ 25 h 29"/>
                <a:gd name="T52" fmla="*/ 19 w 30"/>
                <a:gd name="T53" fmla="*/ 24 h 29"/>
                <a:gd name="T54" fmla="*/ 19 w 30"/>
                <a:gd name="T55" fmla="*/ 23 h 29"/>
                <a:gd name="T56" fmla="*/ 19 w 30"/>
                <a:gd name="T57" fmla="*/ 22 h 29"/>
                <a:gd name="T58" fmla="*/ 18 w 30"/>
                <a:gd name="T59" fmla="*/ 22 h 29"/>
                <a:gd name="T60" fmla="*/ 18 w 30"/>
                <a:gd name="T61" fmla="*/ 21 h 29"/>
                <a:gd name="T62" fmla="*/ 18 w 30"/>
                <a:gd name="T63" fmla="*/ 20 h 29"/>
                <a:gd name="T64" fmla="*/ 8 w 30"/>
                <a:gd name="T65" fmla="*/ 20 h 29"/>
                <a:gd name="T66" fmla="*/ 8 w 30"/>
                <a:gd name="T67" fmla="*/ 20 h 29"/>
                <a:gd name="T68" fmla="*/ 8 w 30"/>
                <a:gd name="T69" fmla="*/ 20 h 29"/>
                <a:gd name="T70" fmla="*/ 7 w 30"/>
                <a:gd name="T71" fmla="*/ 23 h 29"/>
                <a:gd name="T72" fmla="*/ 7 w 30"/>
                <a:gd name="T73" fmla="*/ 25 h 29"/>
                <a:gd name="T74" fmla="*/ 7 w 30"/>
                <a:gd name="T75" fmla="*/ 26 h 29"/>
                <a:gd name="T76" fmla="*/ 10 w 30"/>
                <a:gd name="T77" fmla="*/ 27 h 29"/>
                <a:gd name="T78" fmla="*/ 10 w 30"/>
                <a:gd name="T79" fmla="*/ 29 h 29"/>
                <a:gd name="T80" fmla="*/ 9 w 30"/>
                <a:gd name="T81" fmla="*/ 29 h 29"/>
                <a:gd name="T82" fmla="*/ 8 w 30"/>
                <a:gd name="T83" fmla="*/ 28 h 29"/>
                <a:gd name="T84" fmla="*/ 6 w 30"/>
                <a:gd name="T85" fmla="*/ 28 h 29"/>
                <a:gd name="T86" fmla="*/ 5 w 30"/>
                <a:gd name="T87" fmla="*/ 28 h 29"/>
                <a:gd name="T88" fmla="*/ 3 w 30"/>
                <a:gd name="T89" fmla="*/ 28 h 29"/>
                <a:gd name="T90" fmla="*/ 0 w 30"/>
                <a:gd name="T91" fmla="*/ 29 h 29"/>
                <a:gd name="T92" fmla="*/ 17 w 30"/>
                <a:gd name="T93" fmla="*/ 18 h 29"/>
                <a:gd name="T94" fmla="*/ 13 w 30"/>
                <a:gd name="T95" fmla="*/ 8 h 29"/>
                <a:gd name="T96" fmla="*/ 9 w 30"/>
                <a:gd name="T97" fmla="*/ 18 h 29"/>
                <a:gd name="T98" fmla="*/ 17 w 30"/>
                <a:gd name="T99" fmla="*/ 1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0" h="29">
                  <a:moveTo>
                    <a:pt x="0" y="29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1" y="27"/>
                    <a:pt x="2" y="26"/>
                    <a:pt x="3" y="26"/>
                  </a:cubicBezTo>
                  <a:cubicBezTo>
                    <a:pt x="3" y="25"/>
                    <a:pt x="4" y="25"/>
                    <a:pt x="4" y="24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25"/>
                    <a:pt x="27" y="26"/>
                    <a:pt x="28" y="26"/>
                  </a:cubicBezTo>
                  <a:cubicBezTo>
                    <a:pt x="28" y="27"/>
                    <a:pt x="29" y="27"/>
                    <a:pt x="30" y="27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28" y="29"/>
                    <a:pt x="25" y="28"/>
                    <a:pt x="23" y="28"/>
                  </a:cubicBezTo>
                  <a:cubicBezTo>
                    <a:pt x="20" y="28"/>
                    <a:pt x="18" y="28"/>
                    <a:pt x="16" y="29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8" y="27"/>
                    <a:pt x="19" y="26"/>
                  </a:cubicBezTo>
                  <a:cubicBezTo>
                    <a:pt x="19" y="26"/>
                    <a:pt x="19" y="26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4"/>
                    <a:pt x="19" y="24"/>
                  </a:cubicBezTo>
                  <a:cubicBezTo>
                    <a:pt x="19" y="24"/>
                    <a:pt x="19" y="23"/>
                    <a:pt x="19" y="23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1"/>
                    <a:pt x="7" y="22"/>
                    <a:pt x="7" y="23"/>
                  </a:cubicBezTo>
                  <a:cubicBezTo>
                    <a:pt x="7" y="23"/>
                    <a:pt x="7" y="24"/>
                    <a:pt x="7" y="25"/>
                  </a:cubicBezTo>
                  <a:cubicBezTo>
                    <a:pt x="7" y="25"/>
                    <a:pt x="7" y="26"/>
                    <a:pt x="7" y="26"/>
                  </a:cubicBezTo>
                  <a:cubicBezTo>
                    <a:pt x="8" y="27"/>
                    <a:pt x="9" y="27"/>
                    <a:pt x="10" y="27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0" y="29"/>
                    <a:pt x="9" y="29"/>
                    <a:pt x="9" y="29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7" y="28"/>
                    <a:pt x="7" y="28"/>
                    <a:pt x="6" y="28"/>
                  </a:cubicBezTo>
                  <a:cubicBezTo>
                    <a:pt x="6" y="28"/>
                    <a:pt x="5" y="28"/>
                    <a:pt x="5" y="28"/>
                  </a:cubicBezTo>
                  <a:cubicBezTo>
                    <a:pt x="4" y="28"/>
                    <a:pt x="3" y="28"/>
                    <a:pt x="3" y="28"/>
                  </a:cubicBezTo>
                  <a:cubicBezTo>
                    <a:pt x="2" y="28"/>
                    <a:pt x="1" y="29"/>
                    <a:pt x="0" y="29"/>
                  </a:cubicBezTo>
                  <a:close/>
                  <a:moveTo>
                    <a:pt x="17" y="1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9" y="18"/>
                    <a:pt x="9" y="18"/>
                    <a:pt x="9" y="18"/>
                  </a:cubicBezTo>
                  <a:lnTo>
                    <a:pt x="17" y="18"/>
                  </a:lnTo>
                  <a:close/>
                </a:path>
              </a:pathLst>
            </a:custGeom>
            <a:solidFill>
              <a:srgbClr val="24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1" name="Freeform 39"/>
            <p:cNvSpPr>
              <a:spLocks/>
            </p:cNvSpPr>
            <p:nvPr/>
          </p:nvSpPr>
          <p:spPr bwMode="auto">
            <a:xfrm>
              <a:off x="3885" y="1818"/>
              <a:ext cx="75" cy="66"/>
            </a:xfrm>
            <a:custGeom>
              <a:avLst/>
              <a:gdLst>
                <a:gd name="T0" fmla="*/ 1 w 32"/>
                <a:gd name="T1" fmla="*/ 26 h 28"/>
                <a:gd name="T2" fmla="*/ 4 w 32"/>
                <a:gd name="T3" fmla="*/ 24 h 28"/>
                <a:gd name="T4" fmla="*/ 4 w 32"/>
                <a:gd name="T5" fmla="*/ 21 h 28"/>
                <a:gd name="T6" fmla="*/ 4 w 32"/>
                <a:gd name="T7" fmla="*/ 3 h 28"/>
                <a:gd name="T8" fmla="*/ 4 w 32"/>
                <a:gd name="T9" fmla="*/ 3 h 28"/>
                <a:gd name="T10" fmla="*/ 3 w 32"/>
                <a:gd name="T11" fmla="*/ 2 h 28"/>
                <a:gd name="T12" fmla="*/ 2 w 32"/>
                <a:gd name="T13" fmla="*/ 1 h 28"/>
                <a:gd name="T14" fmla="*/ 0 w 32"/>
                <a:gd name="T15" fmla="*/ 1 h 28"/>
                <a:gd name="T16" fmla="*/ 0 w 32"/>
                <a:gd name="T17" fmla="*/ 0 h 28"/>
                <a:gd name="T18" fmla="*/ 1 w 32"/>
                <a:gd name="T19" fmla="*/ 0 h 28"/>
                <a:gd name="T20" fmla="*/ 2 w 32"/>
                <a:gd name="T21" fmla="*/ 0 h 28"/>
                <a:gd name="T22" fmla="*/ 3 w 32"/>
                <a:gd name="T23" fmla="*/ 0 h 28"/>
                <a:gd name="T24" fmla="*/ 4 w 32"/>
                <a:gd name="T25" fmla="*/ 0 h 28"/>
                <a:gd name="T26" fmla="*/ 7 w 32"/>
                <a:gd name="T27" fmla="*/ 0 h 28"/>
                <a:gd name="T28" fmla="*/ 9 w 32"/>
                <a:gd name="T29" fmla="*/ 0 h 28"/>
                <a:gd name="T30" fmla="*/ 26 w 32"/>
                <a:gd name="T31" fmla="*/ 19 h 28"/>
                <a:gd name="T32" fmla="*/ 26 w 32"/>
                <a:gd name="T33" fmla="*/ 6 h 28"/>
                <a:gd name="T34" fmla="*/ 25 w 32"/>
                <a:gd name="T35" fmla="*/ 3 h 28"/>
                <a:gd name="T36" fmla="*/ 22 w 32"/>
                <a:gd name="T37" fmla="*/ 1 h 28"/>
                <a:gd name="T38" fmla="*/ 22 w 32"/>
                <a:gd name="T39" fmla="*/ 0 h 28"/>
                <a:gd name="T40" fmla="*/ 23 w 32"/>
                <a:gd name="T41" fmla="*/ 0 h 28"/>
                <a:gd name="T42" fmla="*/ 24 w 32"/>
                <a:gd name="T43" fmla="*/ 0 h 28"/>
                <a:gd name="T44" fmla="*/ 26 w 32"/>
                <a:gd name="T45" fmla="*/ 0 h 28"/>
                <a:gd name="T46" fmla="*/ 27 w 32"/>
                <a:gd name="T47" fmla="*/ 0 h 28"/>
                <a:gd name="T48" fmla="*/ 28 w 32"/>
                <a:gd name="T49" fmla="*/ 0 h 28"/>
                <a:gd name="T50" fmla="*/ 29 w 32"/>
                <a:gd name="T51" fmla="*/ 0 h 28"/>
                <a:gd name="T52" fmla="*/ 31 w 32"/>
                <a:gd name="T53" fmla="*/ 0 h 28"/>
                <a:gd name="T54" fmla="*/ 32 w 32"/>
                <a:gd name="T55" fmla="*/ 0 h 28"/>
                <a:gd name="T56" fmla="*/ 32 w 32"/>
                <a:gd name="T57" fmla="*/ 1 h 28"/>
                <a:gd name="T58" fmla="*/ 29 w 32"/>
                <a:gd name="T59" fmla="*/ 3 h 28"/>
                <a:gd name="T60" fmla="*/ 28 w 32"/>
                <a:gd name="T61" fmla="*/ 6 h 28"/>
                <a:gd name="T62" fmla="*/ 28 w 32"/>
                <a:gd name="T63" fmla="*/ 28 h 28"/>
                <a:gd name="T64" fmla="*/ 26 w 32"/>
                <a:gd name="T65" fmla="*/ 28 h 28"/>
                <a:gd name="T66" fmla="*/ 7 w 32"/>
                <a:gd name="T67" fmla="*/ 6 h 28"/>
                <a:gd name="T68" fmla="*/ 7 w 32"/>
                <a:gd name="T69" fmla="*/ 21 h 28"/>
                <a:gd name="T70" fmla="*/ 7 w 32"/>
                <a:gd name="T71" fmla="*/ 24 h 28"/>
                <a:gd name="T72" fmla="*/ 10 w 32"/>
                <a:gd name="T73" fmla="*/ 26 h 28"/>
                <a:gd name="T74" fmla="*/ 10 w 32"/>
                <a:gd name="T75" fmla="*/ 28 h 28"/>
                <a:gd name="T76" fmla="*/ 10 w 32"/>
                <a:gd name="T77" fmla="*/ 28 h 28"/>
                <a:gd name="T78" fmla="*/ 9 w 32"/>
                <a:gd name="T79" fmla="*/ 27 h 28"/>
                <a:gd name="T80" fmla="*/ 7 w 32"/>
                <a:gd name="T81" fmla="*/ 27 h 28"/>
                <a:gd name="T82" fmla="*/ 5 w 32"/>
                <a:gd name="T83" fmla="*/ 27 h 28"/>
                <a:gd name="T84" fmla="*/ 3 w 32"/>
                <a:gd name="T85" fmla="*/ 27 h 28"/>
                <a:gd name="T86" fmla="*/ 1 w 32"/>
                <a:gd name="T87" fmla="*/ 28 h 28"/>
                <a:gd name="T88" fmla="*/ 1 w 32"/>
                <a:gd name="T89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" h="28">
                  <a:moveTo>
                    <a:pt x="1" y="26"/>
                  </a:moveTo>
                  <a:cubicBezTo>
                    <a:pt x="2" y="26"/>
                    <a:pt x="3" y="25"/>
                    <a:pt x="4" y="24"/>
                  </a:cubicBezTo>
                  <a:cubicBezTo>
                    <a:pt x="4" y="24"/>
                    <a:pt x="4" y="22"/>
                    <a:pt x="4" y="21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2" y="2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6" y="0"/>
                    <a:pt x="7" y="0"/>
                  </a:cubicBezTo>
                  <a:cubicBezTo>
                    <a:pt x="8" y="0"/>
                    <a:pt x="8" y="0"/>
                    <a:pt x="9" y="0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5"/>
                    <a:pt x="25" y="3"/>
                    <a:pt x="25" y="3"/>
                  </a:cubicBezTo>
                  <a:cubicBezTo>
                    <a:pt x="25" y="2"/>
                    <a:pt x="24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3" y="0"/>
                    <a:pt x="23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0"/>
                    <a:pt x="25" y="0"/>
                    <a:pt x="26" y="0"/>
                  </a:cubicBezTo>
                  <a:cubicBezTo>
                    <a:pt x="26" y="0"/>
                    <a:pt x="27" y="0"/>
                    <a:pt x="27" y="0"/>
                  </a:cubicBezTo>
                  <a:cubicBezTo>
                    <a:pt x="27" y="0"/>
                    <a:pt x="28" y="0"/>
                    <a:pt x="28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0" y="0"/>
                    <a:pt x="30" y="0"/>
                    <a:pt x="31" y="0"/>
                  </a:cubicBezTo>
                  <a:cubicBezTo>
                    <a:pt x="31" y="0"/>
                    <a:pt x="31" y="0"/>
                    <a:pt x="32" y="0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0" y="1"/>
                    <a:pt x="29" y="2"/>
                    <a:pt x="29" y="3"/>
                  </a:cubicBezTo>
                  <a:cubicBezTo>
                    <a:pt x="28" y="4"/>
                    <a:pt x="28" y="5"/>
                    <a:pt x="28" y="6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2"/>
                    <a:pt x="7" y="23"/>
                    <a:pt x="7" y="24"/>
                  </a:cubicBezTo>
                  <a:cubicBezTo>
                    <a:pt x="8" y="25"/>
                    <a:pt x="9" y="26"/>
                    <a:pt x="10" y="26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7"/>
                    <a:pt x="7" y="27"/>
                    <a:pt x="7" y="27"/>
                  </a:cubicBezTo>
                  <a:cubicBezTo>
                    <a:pt x="6" y="27"/>
                    <a:pt x="5" y="27"/>
                    <a:pt x="5" y="27"/>
                  </a:cubicBezTo>
                  <a:cubicBezTo>
                    <a:pt x="4" y="27"/>
                    <a:pt x="3" y="27"/>
                    <a:pt x="3" y="27"/>
                  </a:cubicBezTo>
                  <a:cubicBezTo>
                    <a:pt x="2" y="27"/>
                    <a:pt x="1" y="28"/>
                    <a:pt x="1" y="28"/>
                  </a:cubicBezTo>
                  <a:lnTo>
                    <a:pt x="1" y="26"/>
                  </a:lnTo>
                  <a:close/>
                </a:path>
              </a:pathLst>
            </a:custGeom>
            <a:solidFill>
              <a:srgbClr val="24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2" name="Freeform 40"/>
            <p:cNvSpPr>
              <a:spLocks/>
            </p:cNvSpPr>
            <p:nvPr/>
          </p:nvSpPr>
          <p:spPr bwMode="auto">
            <a:xfrm>
              <a:off x="3965" y="1818"/>
              <a:ext cx="66" cy="66"/>
            </a:xfrm>
            <a:custGeom>
              <a:avLst/>
              <a:gdLst>
                <a:gd name="T0" fmla="*/ 11 w 28"/>
                <a:gd name="T1" fmla="*/ 22 h 28"/>
                <a:gd name="T2" fmla="*/ 11 w 28"/>
                <a:gd name="T3" fmla="*/ 2 h 28"/>
                <a:gd name="T4" fmla="*/ 5 w 28"/>
                <a:gd name="T5" fmla="*/ 3 h 28"/>
                <a:gd name="T6" fmla="*/ 2 w 28"/>
                <a:gd name="T7" fmla="*/ 8 h 28"/>
                <a:gd name="T8" fmla="*/ 0 w 28"/>
                <a:gd name="T9" fmla="*/ 8 h 28"/>
                <a:gd name="T10" fmla="*/ 1 w 28"/>
                <a:gd name="T11" fmla="*/ 0 h 28"/>
                <a:gd name="T12" fmla="*/ 7 w 28"/>
                <a:gd name="T13" fmla="*/ 0 h 28"/>
                <a:gd name="T14" fmla="*/ 14 w 28"/>
                <a:gd name="T15" fmla="*/ 0 h 28"/>
                <a:gd name="T16" fmla="*/ 21 w 28"/>
                <a:gd name="T17" fmla="*/ 0 h 28"/>
                <a:gd name="T18" fmla="*/ 27 w 28"/>
                <a:gd name="T19" fmla="*/ 0 h 28"/>
                <a:gd name="T20" fmla="*/ 28 w 28"/>
                <a:gd name="T21" fmla="*/ 8 h 28"/>
                <a:gd name="T22" fmla="*/ 26 w 28"/>
                <a:gd name="T23" fmla="*/ 8 h 28"/>
                <a:gd name="T24" fmla="*/ 23 w 28"/>
                <a:gd name="T25" fmla="*/ 3 h 28"/>
                <a:gd name="T26" fmla="*/ 17 w 28"/>
                <a:gd name="T27" fmla="*/ 2 h 28"/>
                <a:gd name="T28" fmla="*/ 17 w 28"/>
                <a:gd name="T29" fmla="*/ 22 h 28"/>
                <a:gd name="T30" fmla="*/ 18 w 28"/>
                <a:gd name="T31" fmla="*/ 25 h 28"/>
                <a:gd name="T32" fmla="*/ 22 w 28"/>
                <a:gd name="T33" fmla="*/ 26 h 28"/>
                <a:gd name="T34" fmla="*/ 22 w 28"/>
                <a:gd name="T35" fmla="*/ 28 h 28"/>
                <a:gd name="T36" fmla="*/ 20 w 28"/>
                <a:gd name="T37" fmla="*/ 28 h 28"/>
                <a:gd name="T38" fmla="*/ 18 w 28"/>
                <a:gd name="T39" fmla="*/ 27 h 28"/>
                <a:gd name="T40" fmla="*/ 16 w 28"/>
                <a:gd name="T41" fmla="*/ 27 h 28"/>
                <a:gd name="T42" fmla="*/ 14 w 28"/>
                <a:gd name="T43" fmla="*/ 27 h 28"/>
                <a:gd name="T44" fmla="*/ 12 w 28"/>
                <a:gd name="T45" fmla="*/ 27 h 28"/>
                <a:gd name="T46" fmla="*/ 10 w 28"/>
                <a:gd name="T47" fmla="*/ 27 h 28"/>
                <a:gd name="T48" fmla="*/ 9 w 28"/>
                <a:gd name="T49" fmla="*/ 28 h 28"/>
                <a:gd name="T50" fmla="*/ 7 w 28"/>
                <a:gd name="T51" fmla="*/ 28 h 28"/>
                <a:gd name="T52" fmla="*/ 7 w 28"/>
                <a:gd name="T53" fmla="*/ 26 h 28"/>
                <a:gd name="T54" fmla="*/ 7 w 28"/>
                <a:gd name="T55" fmla="*/ 26 h 28"/>
                <a:gd name="T56" fmla="*/ 7 w 28"/>
                <a:gd name="T57" fmla="*/ 26 h 28"/>
                <a:gd name="T58" fmla="*/ 10 w 28"/>
                <a:gd name="T59" fmla="*/ 25 h 28"/>
                <a:gd name="T60" fmla="*/ 11 w 28"/>
                <a:gd name="T61" fmla="*/ 23 h 28"/>
                <a:gd name="T62" fmla="*/ 11 w 28"/>
                <a:gd name="T63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8" h="28">
                  <a:moveTo>
                    <a:pt x="11" y="22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8" y="2"/>
                    <a:pt x="6" y="2"/>
                    <a:pt x="5" y="3"/>
                  </a:cubicBezTo>
                  <a:cubicBezTo>
                    <a:pt x="3" y="3"/>
                    <a:pt x="2" y="5"/>
                    <a:pt x="2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" y="0"/>
                    <a:pt x="5" y="0"/>
                    <a:pt x="7" y="0"/>
                  </a:cubicBezTo>
                  <a:cubicBezTo>
                    <a:pt x="9" y="0"/>
                    <a:pt x="12" y="0"/>
                    <a:pt x="14" y="0"/>
                  </a:cubicBezTo>
                  <a:cubicBezTo>
                    <a:pt x="16" y="0"/>
                    <a:pt x="18" y="0"/>
                    <a:pt x="21" y="0"/>
                  </a:cubicBezTo>
                  <a:cubicBezTo>
                    <a:pt x="23" y="0"/>
                    <a:pt x="25" y="0"/>
                    <a:pt x="27" y="0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5"/>
                    <a:pt x="25" y="3"/>
                    <a:pt x="23" y="3"/>
                  </a:cubicBezTo>
                  <a:cubicBezTo>
                    <a:pt x="22" y="2"/>
                    <a:pt x="20" y="2"/>
                    <a:pt x="17" y="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4"/>
                    <a:pt x="18" y="25"/>
                    <a:pt x="18" y="25"/>
                  </a:cubicBezTo>
                  <a:cubicBezTo>
                    <a:pt x="19" y="26"/>
                    <a:pt x="20" y="26"/>
                    <a:pt x="22" y="26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0" y="28"/>
                    <a:pt x="20" y="28"/>
                  </a:cubicBezTo>
                  <a:cubicBezTo>
                    <a:pt x="19" y="27"/>
                    <a:pt x="18" y="27"/>
                    <a:pt x="18" y="27"/>
                  </a:cubicBezTo>
                  <a:cubicBezTo>
                    <a:pt x="17" y="27"/>
                    <a:pt x="17" y="27"/>
                    <a:pt x="16" y="27"/>
                  </a:cubicBezTo>
                  <a:cubicBezTo>
                    <a:pt x="15" y="27"/>
                    <a:pt x="15" y="27"/>
                    <a:pt x="14" y="27"/>
                  </a:cubicBezTo>
                  <a:cubicBezTo>
                    <a:pt x="14" y="27"/>
                    <a:pt x="13" y="27"/>
                    <a:pt x="12" y="27"/>
                  </a:cubicBezTo>
                  <a:cubicBezTo>
                    <a:pt x="12" y="27"/>
                    <a:pt x="11" y="27"/>
                    <a:pt x="10" y="27"/>
                  </a:cubicBezTo>
                  <a:cubicBezTo>
                    <a:pt x="10" y="27"/>
                    <a:pt x="9" y="27"/>
                    <a:pt x="9" y="28"/>
                  </a:cubicBezTo>
                  <a:cubicBezTo>
                    <a:pt x="8" y="28"/>
                    <a:pt x="7" y="28"/>
                    <a:pt x="7" y="28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8" y="26"/>
                    <a:pt x="9" y="26"/>
                    <a:pt x="10" y="25"/>
                  </a:cubicBezTo>
                  <a:cubicBezTo>
                    <a:pt x="10" y="25"/>
                    <a:pt x="11" y="24"/>
                    <a:pt x="11" y="23"/>
                  </a:cubicBezTo>
                  <a:lnTo>
                    <a:pt x="11" y="22"/>
                  </a:lnTo>
                  <a:close/>
                </a:path>
              </a:pathLst>
            </a:custGeom>
            <a:solidFill>
              <a:srgbClr val="24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3" name="Freeform 41"/>
            <p:cNvSpPr>
              <a:spLocks/>
            </p:cNvSpPr>
            <p:nvPr/>
          </p:nvSpPr>
          <p:spPr bwMode="auto">
            <a:xfrm>
              <a:off x="4036" y="1816"/>
              <a:ext cx="59" cy="68"/>
            </a:xfrm>
            <a:custGeom>
              <a:avLst/>
              <a:gdLst>
                <a:gd name="T0" fmla="*/ 0 w 25"/>
                <a:gd name="T1" fmla="*/ 27 h 29"/>
                <a:gd name="T2" fmla="*/ 4 w 25"/>
                <a:gd name="T3" fmla="*/ 26 h 29"/>
                <a:gd name="T4" fmla="*/ 4 w 25"/>
                <a:gd name="T5" fmla="*/ 22 h 29"/>
                <a:gd name="T6" fmla="*/ 4 w 25"/>
                <a:gd name="T7" fmla="*/ 22 h 29"/>
                <a:gd name="T8" fmla="*/ 4 w 25"/>
                <a:gd name="T9" fmla="*/ 22 h 29"/>
                <a:gd name="T10" fmla="*/ 4 w 25"/>
                <a:gd name="T11" fmla="*/ 6 h 29"/>
                <a:gd name="T12" fmla="*/ 3 w 25"/>
                <a:gd name="T13" fmla="*/ 3 h 29"/>
                <a:gd name="T14" fmla="*/ 0 w 25"/>
                <a:gd name="T15" fmla="*/ 2 h 29"/>
                <a:gd name="T16" fmla="*/ 0 w 25"/>
                <a:gd name="T17" fmla="*/ 0 h 29"/>
                <a:gd name="T18" fmla="*/ 6 w 25"/>
                <a:gd name="T19" fmla="*/ 1 h 29"/>
                <a:gd name="T20" fmla="*/ 11 w 25"/>
                <a:gd name="T21" fmla="*/ 1 h 29"/>
                <a:gd name="T22" fmla="*/ 17 w 25"/>
                <a:gd name="T23" fmla="*/ 1 h 29"/>
                <a:gd name="T24" fmla="*/ 23 w 25"/>
                <a:gd name="T25" fmla="*/ 0 h 29"/>
                <a:gd name="T26" fmla="*/ 23 w 25"/>
                <a:gd name="T27" fmla="*/ 8 h 29"/>
                <a:gd name="T28" fmla="*/ 22 w 25"/>
                <a:gd name="T29" fmla="*/ 8 h 29"/>
                <a:gd name="T30" fmla="*/ 19 w 25"/>
                <a:gd name="T31" fmla="*/ 4 h 29"/>
                <a:gd name="T32" fmla="*/ 15 w 25"/>
                <a:gd name="T33" fmla="*/ 3 h 29"/>
                <a:gd name="T34" fmla="*/ 15 w 25"/>
                <a:gd name="T35" fmla="*/ 3 h 29"/>
                <a:gd name="T36" fmla="*/ 14 w 25"/>
                <a:gd name="T37" fmla="*/ 3 h 29"/>
                <a:gd name="T38" fmla="*/ 14 w 25"/>
                <a:gd name="T39" fmla="*/ 3 h 29"/>
                <a:gd name="T40" fmla="*/ 13 w 25"/>
                <a:gd name="T41" fmla="*/ 3 h 29"/>
                <a:gd name="T42" fmla="*/ 13 w 25"/>
                <a:gd name="T43" fmla="*/ 3 h 29"/>
                <a:gd name="T44" fmla="*/ 13 w 25"/>
                <a:gd name="T45" fmla="*/ 3 h 29"/>
                <a:gd name="T46" fmla="*/ 12 w 25"/>
                <a:gd name="T47" fmla="*/ 3 h 29"/>
                <a:gd name="T48" fmla="*/ 11 w 25"/>
                <a:gd name="T49" fmla="*/ 3 h 29"/>
                <a:gd name="T50" fmla="*/ 11 w 25"/>
                <a:gd name="T51" fmla="*/ 3 h 29"/>
                <a:gd name="T52" fmla="*/ 11 w 25"/>
                <a:gd name="T53" fmla="*/ 4 h 29"/>
                <a:gd name="T54" fmla="*/ 11 w 25"/>
                <a:gd name="T55" fmla="*/ 4 h 29"/>
                <a:gd name="T56" fmla="*/ 11 w 25"/>
                <a:gd name="T57" fmla="*/ 4 h 29"/>
                <a:gd name="T58" fmla="*/ 11 w 25"/>
                <a:gd name="T59" fmla="*/ 13 h 29"/>
                <a:gd name="T60" fmla="*/ 11 w 25"/>
                <a:gd name="T61" fmla="*/ 13 h 29"/>
                <a:gd name="T62" fmla="*/ 11 w 25"/>
                <a:gd name="T63" fmla="*/ 13 h 29"/>
                <a:gd name="T64" fmla="*/ 15 w 25"/>
                <a:gd name="T65" fmla="*/ 12 h 29"/>
                <a:gd name="T66" fmla="*/ 16 w 25"/>
                <a:gd name="T67" fmla="*/ 9 h 29"/>
                <a:gd name="T68" fmla="*/ 17 w 25"/>
                <a:gd name="T69" fmla="*/ 9 h 29"/>
                <a:gd name="T70" fmla="*/ 17 w 25"/>
                <a:gd name="T71" fmla="*/ 8 h 29"/>
                <a:gd name="T72" fmla="*/ 18 w 25"/>
                <a:gd name="T73" fmla="*/ 8 h 29"/>
                <a:gd name="T74" fmla="*/ 18 w 25"/>
                <a:gd name="T75" fmla="*/ 11 h 29"/>
                <a:gd name="T76" fmla="*/ 18 w 25"/>
                <a:gd name="T77" fmla="*/ 14 h 29"/>
                <a:gd name="T78" fmla="*/ 18 w 25"/>
                <a:gd name="T79" fmla="*/ 17 h 29"/>
                <a:gd name="T80" fmla="*/ 18 w 25"/>
                <a:gd name="T81" fmla="*/ 20 h 29"/>
                <a:gd name="T82" fmla="*/ 17 w 25"/>
                <a:gd name="T83" fmla="*/ 20 h 29"/>
                <a:gd name="T84" fmla="*/ 15 w 25"/>
                <a:gd name="T85" fmla="*/ 16 h 29"/>
                <a:gd name="T86" fmla="*/ 11 w 25"/>
                <a:gd name="T87" fmla="*/ 15 h 29"/>
                <a:gd name="T88" fmla="*/ 11 w 25"/>
                <a:gd name="T89" fmla="*/ 22 h 29"/>
                <a:gd name="T90" fmla="*/ 12 w 25"/>
                <a:gd name="T91" fmla="*/ 26 h 29"/>
                <a:gd name="T92" fmla="*/ 15 w 25"/>
                <a:gd name="T93" fmla="*/ 26 h 29"/>
                <a:gd name="T94" fmla="*/ 16 w 25"/>
                <a:gd name="T95" fmla="*/ 26 h 29"/>
                <a:gd name="T96" fmla="*/ 16 w 25"/>
                <a:gd name="T97" fmla="*/ 26 h 29"/>
                <a:gd name="T98" fmla="*/ 21 w 25"/>
                <a:gd name="T99" fmla="*/ 25 h 29"/>
                <a:gd name="T100" fmla="*/ 23 w 25"/>
                <a:gd name="T101" fmla="*/ 20 h 29"/>
                <a:gd name="T102" fmla="*/ 25 w 25"/>
                <a:gd name="T103" fmla="*/ 20 h 29"/>
                <a:gd name="T104" fmla="*/ 25 w 25"/>
                <a:gd name="T105" fmla="*/ 29 h 29"/>
                <a:gd name="T106" fmla="*/ 24 w 25"/>
                <a:gd name="T107" fmla="*/ 29 h 29"/>
                <a:gd name="T108" fmla="*/ 23 w 25"/>
                <a:gd name="T109" fmla="*/ 28 h 29"/>
                <a:gd name="T110" fmla="*/ 16 w 25"/>
                <a:gd name="T111" fmla="*/ 28 h 29"/>
                <a:gd name="T112" fmla="*/ 10 w 25"/>
                <a:gd name="T113" fmla="*/ 28 h 29"/>
                <a:gd name="T114" fmla="*/ 5 w 25"/>
                <a:gd name="T115" fmla="*/ 28 h 29"/>
                <a:gd name="T116" fmla="*/ 0 w 25"/>
                <a:gd name="T117" fmla="*/ 29 h 29"/>
                <a:gd name="T118" fmla="*/ 0 w 25"/>
                <a:gd name="T119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5" h="29">
                  <a:moveTo>
                    <a:pt x="0" y="27"/>
                  </a:moveTo>
                  <a:cubicBezTo>
                    <a:pt x="2" y="27"/>
                    <a:pt x="3" y="26"/>
                    <a:pt x="4" y="26"/>
                  </a:cubicBezTo>
                  <a:cubicBezTo>
                    <a:pt x="4" y="25"/>
                    <a:pt x="4" y="23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4" y="4"/>
                    <a:pt x="3" y="3"/>
                  </a:cubicBezTo>
                  <a:cubicBezTo>
                    <a:pt x="3" y="2"/>
                    <a:pt x="2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4" y="1"/>
                    <a:pt x="6" y="1"/>
                  </a:cubicBezTo>
                  <a:cubicBezTo>
                    <a:pt x="7" y="1"/>
                    <a:pt x="9" y="1"/>
                    <a:pt x="11" y="1"/>
                  </a:cubicBezTo>
                  <a:cubicBezTo>
                    <a:pt x="13" y="1"/>
                    <a:pt x="15" y="1"/>
                    <a:pt x="17" y="1"/>
                  </a:cubicBezTo>
                  <a:cubicBezTo>
                    <a:pt x="19" y="1"/>
                    <a:pt x="21" y="1"/>
                    <a:pt x="23" y="0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1" y="6"/>
                    <a:pt x="20" y="4"/>
                    <a:pt x="19" y="4"/>
                  </a:cubicBezTo>
                  <a:cubicBezTo>
                    <a:pt x="18" y="3"/>
                    <a:pt x="17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3" y="13"/>
                    <a:pt x="14" y="13"/>
                    <a:pt x="15" y="12"/>
                  </a:cubicBezTo>
                  <a:cubicBezTo>
                    <a:pt x="16" y="12"/>
                    <a:pt x="16" y="10"/>
                    <a:pt x="16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9"/>
                    <a:pt x="18" y="10"/>
                    <a:pt x="18" y="11"/>
                  </a:cubicBezTo>
                  <a:cubicBezTo>
                    <a:pt x="18" y="12"/>
                    <a:pt x="18" y="13"/>
                    <a:pt x="18" y="14"/>
                  </a:cubicBezTo>
                  <a:cubicBezTo>
                    <a:pt x="18" y="15"/>
                    <a:pt x="18" y="16"/>
                    <a:pt x="18" y="17"/>
                  </a:cubicBezTo>
                  <a:cubicBezTo>
                    <a:pt x="18" y="18"/>
                    <a:pt x="18" y="19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6" y="18"/>
                    <a:pt x="16" y="16"/>
                    <a:pt x="15" y="16"/>
                  </a:cubicBezTo>
                  <a:cubicBezTo>
                    <a:pt x="14" y="15"/>
                    <a:pt x="13" y="15"/>
                    <a:pt x="11" y="15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24"/>
                    <a:pt x="11" y="25"/>
                    <a:pt x="12" y="26"/>
                  </a:cubicBezTo>
                  <a:cubicBezTo>
                    <a:pt x="13" y="26"/>
                    <a:pt x="14" y="26"/>
                    <a:pt x="1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8" y="26"/>
                    <a:pt x="20" y="26"/>
                    <a:pt x="21" y="25"/>
                  </a:cubicBezTo>
                  <a:cubicBezTo>
                    <a:pt x="22" y="24"/>
                    <a:pt x="23" y="23"/>
                    <a:pt x="23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3" y="29"/>
                    <a:pt x="23" y="29"/>
                    <a:pt x="23" y="28"/>
                  </a:cubicBezTo>
                  <a:cubicBezTo>
                    <a:pt x="20" y="28"/>
                    <a:pt x="18" y="28"/>
                    <a:pt x="16" y="28"/>
                  </a:cubicBezTo>
                  <a:cubicBezTo>
                    <a:pt x="14" y="28"/>
                    <a:pt x="12" y="28"/>
                    <a:pt x="10" y="28"/>
                  </a:cubicBezTo>
                  <a:cubicBezTo>
                    <a:pt x="9" y="28"/>
                    <a:pt x="7" y="28"/>
                    <a:pt x="5" y="28"/>
                  </a:cubicBezTo>
                  <a:cubicBezTo>
                    <a:pt x="4" y="28"/>
                    <a:pt x="2" y="29"/>
                    <a:pt x="0" y="29"/>
                  </a:cubicBezTo>
                  <a:lnTo>
                    <a:pt x="0" y="27"/>
                  </a:lnTo>
                  <a:close/>
                </a:path>
              </a:pathLst>
            </a:custGeom>
            <a:solidFill>
              <a:srgbClr val="24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4" name="Freeform 42"/>
            <p:cNvSpPr>
              <a:spLocks/>
            </p:cNvSpPr>
            <p:nvPr/>
          </p:nvSpPr>
          <p:spPr bwMode="auto">
            <a:xfrm>
              <a:off x="4102" y="1816"/>
              <a:ext cx="56" cy="68"/>
            </a:xfrm>
            <a:custGeom>
              <a:avLst/>
              <a:gdLst>
                <a:gd name="T0" fmla="*/ 0 w 24"/>
                <a:gd name="T1" fmla="*/ 27 h 29"/>
                <a:gd name="T2" fmla="*/ 3 w 24"/>
                <a:gd name="T3" fmla="*/ 26 h 29"/>
                <a:gd name="T4" fmla="*/ 4 w 24"/>
                <a:gd name="T5" fmla="*/ 22 h 29"/>
                <a:gd name="T6" fmla="*/ 4 w 24"/>
                <a:gd name="T7" fmla="*/ 22 h 29"/>
                <a:gd name="T8" fmla="*/ 4 w 24"/>
                <a:gd name="T9" fmla="*/ 22 h 29"/>
                <a:gd name="T10" fmla="*/ 4 w 24"/>
                <a:gd name="T11" fmla="*/ 6 h 29"/>
                <a:gd name="T12" fmla="*/ 3 w 24"/>
                <a:gd name="T13" fmla="*/ 3 h 29"/>
                <a:gd name="T14" fmla="*/ 0 w 24"/>
                <a:gd name="T15" fmla="*/ 2 h 29"/>
                <a:gd name="T16" fmla="*/ 0 w 24"/>
                <a:gd name="T17" fmla="*/ 0 h 29"/>
                <a:gd name="T18" fmla="*/ 5 w 24"/>
                <a:gd name="T19" fmla="*/ 1 h 29"/>
                <a:gd name="T20" fmla="*/ 11 w 24"/>
                <a:gd name="T21" fmla="*/ 1 h 29"/>
                <a:gd name="T22" fmla="*/ 17 w 24"/>
                <a:gd name="T23" fmla="*/ 1 h 29"/>
                <a:gd name="T24" fmla="*/ 23 w 24"/>
                <a:gd name="T25" fmla="*/ 0 h 29"/>
                <a:gd name="T26" fmla="*/ 23 w 24"/>
                <a:gd name="T27" fmla="*/ 8 h 29"/>
                <a:gd name="T28" fmla="*/ 21 w 24"/>
                <a:gd name="T29" fmla="*/ 8 h 29"/>
                <a:gd name="T30" fmla="*/ 19 w 24"/>
                <a:gd name="T31" fmla="*/ 4 h 29"/>
                <a:gd name="T32" fmla="*/ 14 w 24"/>
                <a:gd name="T33" fmla="*/ 3 h 29"/>
                <a:gd name="T34" fmla="*/ 14 w 24"/>
                <a:gd name="T35" fmla="*/ 3 h 29"/>
                <a:gd name="T36" fmla="*/ 14 w 24"/>
                <a:gd name="T37" fmla="*/ 3 h 29"/>
                <a:gd name="T38" fmla="*/ 13 w 24"/>
                <a:gd name="T39" fmla="*/ 3 h 29"/>
                <a:gd name="T40" fmla="*/ 12 w 24"/>
                <a:gd name="T41" fmla="*/ 3 h 29"/>
                <a:gd name="T42" fmla="*/ 12 w 24"/>
                <a:gd name="T43" fmla="*/ 3 h 29"/>
                <a:gd name="T44" fmla="*/ 12 w 24"/>
                <a:gd name="T45" fmla="*/ 3 h 29"/>
                <a:gd name="T46" fmla="*/ 11 w 24"/>
                <a:gd name="T47" fmla="*/ 3 h 29"/>
                <a:gd name="T48" fmla="*/ 10 w 24"/>
                <a:gd name="T49" fmla="*/ 3 h 29"/>
                <a:gd name="T50" fmla="*/ 10 w 24"/>
                <a:gd name="T51" fmla="*/ 3 h 29"/>
                <a:gd name="T52" fmla="*/ 10 w 24"/>
                <a:gd name="T53" fmla="*/ 4 h 29"/>
                <a:gd name="T54" fmla="*/ 10 w 24"/>
                <a:gd name="T55" fmla="*/ 4 h 29"/>
                <a:gd name="T56" fmla="*/ 10 w 24"/>
                <a:gd name="T57" fmla="*/ 4 h 29"/>
                <a:gd name="T58" fmla="*/ 10 w 24"/>
                <a:gd name="T59" fmla="*/ 13 h 29"/>
                <a:gd name="T60" fmla="*/ 10 w 24"/>
                <a:gd name="T61" fmla="*/ 13 h 29"/>
                <a:gd name="T62" fmla="*/ 11 w 24"/>
                <a:gd name="T63" fmla="*/ 13 h 29"/>
                <a:gd name="T64" fmla="*/ 14 w 24"/>
                <a:gd name="T65" fmla="*/ 12 h 29"/>
                <a:gd name="T66" fmla="*/ 16 w 24"/>
                <a:gd name="T67" fmla="*/ 9 h 29"/>
                <a:gd name="T68" fmla="*/ 16 w 24"/>
                <a:gd name="T69" fmla="*/ 9 h 29"/>
                <a:gd name="T70" fmla="*/ 16 w 24"/>
                <a:gd name="T71" fmla="*/ 8 h 29"/>
                <a:gd name="T72" fmla="*/ 18 w 24"/>
                <a:gd name="T73" fmla="*/ 8 h 29"/>
                <a:gd name="T74" fmla="*/ 18 w 24"/>
                <a:gd name="T75" fmla="*/ 11 h 29"/>
                <a:gd name="T76" fmla="*/ 18 w 24"/>
                <a:gd name="T77" fmla="*/ 14 h 29"/>
                <a:gd name="T78" fmla="*/ 18 w 24"/>
                <a:gd name="T79" fmla="*/ 17 h 29"/>
                <a:gd name="T80" fmla="*/ 18 w 24"/>
                <a:gd name="T81" fmla="*/ 20 h 29"/>
                <a:gd name="T82" fmla="*/ 16 w 24"/>
                <a:gd name="T83" fmla="*/ 20 h 29"/>
                <a:gd name="T84" fmla="*/ 14 w 24"/>
                <a:gd name="T85" fmla="*/ 16 h 29"/>
                <a:gd name="T86" fmla="*/ 10 w 24"/>
                <a:gd name="T87" fmla="*/ 15 h 29"/>
                <a:gd name="T88" fmla="*/ 10 w 24"/>
                <a:gd name="T89" fmla="*/ 22 h 29"/>
                <a:gd name="T90" fmla="*/ 12 w 24"/>
                <a:gd name="T91" fmla="*/ 26 h 29"/>
                <a:gd name="T92" fmla="*/ 15 w 24"/>
                <a:gd name="T93" fmla="*/ 26 h 29"/>
                <a:gd name="T94" fmla="*/ 15 w 24"/>
                <a:gd name="T95" fmla="*/ 26 h 29"/>
                <a:gd name="T96" fmla="*/ 15 w 24"/>
                <a:gd name="T97" fmla="*/ 26 h 29"/>
                <a:gd name="T98" fmla="*/ 20 w 24"/>
                <a:gd name="T99" fmla="*/ 25 h 29"/>
                <a:gd name="T100" fmla="*/ 23 w 24"/>
                <a:gd name="T101" fmla="*/ 20 h 29"/>
                <a:gd name="T102" fmla="*/ 24 w 24"/>
                <a:gd name="T103" fmla="*/ 20 h 29"/>
                <a:gd name="T104" fmla="*/ 24 w 24"/>
                <a:gd name="T105" fmla="*/ 29 h 29"/>
                <a:gd name="T106" fmla="*/ 23 w 24"/>
                <a:gd name="T107" fmla="*/ 29 h 29"/>
                <a:gd name="T108" fmla="*/ 22 w 24"/>
                <a:gd name="T109" fmla="*/ 28 h 29"/>
                <a:gd name="T110" fmla="*/ 16 w 24"/>
                <a:gd name="T111" fmla="*/ 28 h 29"/>
                <a:gd name="T112" fmla="*/ 10 w 24"/>
                <a:gd name="T113" fmla="*/ 28 h 29"/>
                <a:gd name="T114" fmla="*/ 5 w 24"/>
                <a:gd name="T115" fmla="*/ 28 h 29"/>
                <a:gd name="T116" fmla="*/ 0 w 24"/>
                <a:gd name="T117" fmla="*/ 29 h 29"/>
                <a:gd name="T118" fmla="*/ 0 w 24"/>
                <a:gd name="T119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4" h="29">
                  <a:moveTo>
                    <a:pt x="0" y="27"/>
                  </a:moveTo>
                  <a:cubicBezTo>
                    <a:pt x="2" y="27"/>
                    <a:pt x="3" y="26"/>
                    <a:pt x="3" y="26"/>
                  </a:cubicBezTo>
                  <a:cubicBezTo>
                    <a:pt x="4" y="25"/>
                    <a:pt x="4" y="23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3" y="4"/>
                    <a:pt x="3" y="3"/>
                  </a:cubicBezTo>
                  <a:cubicBezTo>
                    <a:pt x="2" y="2"/>
                    <a:pt x="1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3" y="1"/>
                    <a:pt x="5" y="1"/>
                  </a:cubicBezTo>
                  <a:cubicBezTo>
                    <a:pt x="7" y="1"/>
                    <a:pt x="9" y="1"/>
                    <a:pt x="11" y="1"/>
                  </a:cubicBezTo>
                  <a:cubicBezTo>
                    <a:pt x="13" y="1"/>
                    <a:pt x="15" y="1"/>
                    <a:pt x="17" y="1"/>
                  </a:cubicBezTo>
                  <a:cubicBezTo>
                    <a:pt x="19" y="1"/>
                    <a:pt x="21" y="1"/>
                    <a:pt x="23" y="0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0" y="6"/>
                    <a:pt x="20" y="4"/>
                    <a:pt x="19" y="4"/>
                  </a:cubicBezTo>
                  <a:cubicBezTo>
                    <a:pt x="18" y="3"/>
                    <a:pt x="16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1" y="3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2" y="13"/>
                    <a:pt x="14" y="13"/>
                    <a:pt x="14" y="12"/>
                  </a:cubicBezTo>
                  <a:cubicBezTo>
                    <a:pt x="15" y="12"/>
                    <a:pt x="15" y="10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9"/>
                    <a:pt x="18" y="10"/>
                    <a:pt x="18" y="11"/>
                  </a:cubicBezTo>
                  <a:cubicBezTo>
                    <a:pt x="18" y="12"/>
                    <a:pt x="18" y="13"/>
                    <a:pt x="18" y="14"/>
                  </a:cubicBezTo>
                  <a:cubicBezTo>
                    <a:pt x="18" y="15"/>
                    <a:pt x="18" y="16"/>
                    <a:pt x="18" y="17"/>
                  </a:cubicBezTo>
                  <a:cubicBezTo>
                    <a:pt x="18" y="18"/>
                    <a:pt x="18" y="19"/>
                    <a:pt x="18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8"/>
                    <a:pt x="15" y="16"/>
                    <a:pt x="14" y="16"/>
                  </a:cubicBezTo>
                  <a:cubicBezTo>
                    <a:pt x="14" y="15"/>
                    <a:pt x="12" y="15"/>
                    <a:pt x="10" y="15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4"/>
                    <a:pt x="11" y="25"/>
                    <a:pt x="12" y="26"/>
                  </a:cubicBezTo>
                  <a:cubicBezTo>
                    <a:pt x="12" y="26"/>
                    <a:pt x="13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8" y="26"/>
                    <a:pt x="19" y="26"/>
                    <a:pt x="20" y="25"/>
                  </a:cubicBezTo>
                  <a:cubicBezTo>
                    <a:pt x="22" y="24"/>
                    <a:pt x="22" y="23"/>
                    <a:pt x="23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4" y="29"/>
                    <a:pt x="23" y="29"/>
                  </a:cubicBezTo>
                  <a:cubicBezTo>
                    <a:pt x="23" y="29"/>
                    <a:pt x="22" y="29"/>
                    <a:pt x="22" y="28"/>
                  </a:cubicBezTo>
                  <a:cubicBezTo>
                    <a:pt x="20" y="28"/>
                    <a:pt x="18" y="28"/>
                    <a:pt x="16" y="28"/>
                  </a:cubicBezTo>
                  <a:cubicBezTo>
                    <a:pt x="14" y="28"/>
                    <a:pt x="12" y="28"/>
                    <a:pt x="10" y="28"/>
                  </a:cubicBezTo>
                  <a:cubicBezTo>
                    <a:pt x="8" y="28"/>
                    <a:pt x="6" y="28"/>
                    <a:pt x="5" y="28"/>
                  </a:cubicBezTo>
                  <a:cubicBezTo>
                    <a:pt x="3" y="28"/>
                    <a:pt x="1" y="29"/>
                    <a:pt x="0" y="29"/>
                  </a:cubicBezTo>
                  <a:lnTo>
                    <a:pt x="0" y="27"/>
                  </a:lnTo>
                  <a:close/>
                </a:path>
              </a:pathLst>
            </a:custGeom>
            <a:solidFill>
              <a:srgbClr val="24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5" name="Freeform 43"/>
            <p:cNvSpPr>
              <a:spLocks noEditPoints="1"/>
            </p:cNvSpPr>
            <p:nvPr/>
          </p:nvSpPr>
          <p:spPr bwMode="auto">
            <a:xfrm>
              <a:off x="4166" y="1818"/>
              <a:ext cx="68" cy="66"/>
            </a:xfrm>
            <a:custGeom>
              <a:avLst/>
              <a:gdLst>
                <a:gd name="T0" fmla="*/ 1 w 29"/>
                <a:gd name="T1" fmla="*/ 26 h 28"/>
                <a:gd name="T2" fmla="*/ 4 w 29"/>
                <a:gd name="T3" fmla="*/ 25 h 28"/>
                <a:gd name="T4" fmla="*/ 4 w 29"/>
                <a:gd name="T5" fmla="*/ 22 h 28"/>
                <a:gd name="T6" fmla="*/ 4 w 29"/>
                <a:gd name="T7" fmla="*/ 5 h 28"/>
                <a:gd name="T8" fmla="*/ 4 w 29"/>
                <a:gd name="T9" fmla="*/ 2 h 28"/>
                <a:gd name="T10" fmla="*/ 0 w 29"/>
                <a:gd name="T11" fmla="*/ 1 h 28"/>
                <a:gd name="T12" fmla="*/ 0 w 29"/>
                <a:gd name="T13" fmla="*/ 0 h 28"/>
                <a:gd name="T14" fmla="*/ 2 w 29"/>
                <a:gd name="T15" fmla="*/ 0 h 28"/>
                <a:gd name="T16" fmla="*/ 4 w 29"/>
                <a:gd name="T17" fmla="*/ 0 h 28"/>
                <a:gd name="T18" fmla="*/ 5 w 29"/>
                <a:gd name="T19" fmla="*/ 0 h 28"/>
                <a:gd name="T20" fmla="*/ 5 w 29"/>
                <a:gd name="T21" fmla="*/ 0 h 28"/>
                <a:gd name="T22" fmla="*/ 7 w 29"/>
                <a:gd name="T23" fmla="*/ 0 h 28"/>
                <a:gd name="T24" fmla="*/ 9 w 29"/>
                <a:gd name="T25" fmla="*/ 0 h 28"/>
                <a:gd name="T26" fmla="*/ 10 w 29"/>
                <a:gd name="T27" fmla="*/ 0 h 28"/>
                <a:gd name="T28" fmla="*/ 12 w 29"/>
                <a:gd name="T29" fmla="*/ 0 h 28"/>
                <a:gd name="T30" fmla="*/ 13 w 29"/>
                <a:gd name="T31" fmla="*/ 0 h 28"/>
                <a:gd name="T32" fmla="*/ 13 w 29"/>
                <a:gd name="T33" fmla="*/ 0 h 28"/>
                <a:gd name="T34" fmla="*/ 14 w 29"/>
                <a:gd name="T35" fmla="*/ 0 h 28"/>
                <a:gd name="T36" fmla="*/ 15 w 29"/>
                <a:gd name="T37" fmla="*/ 0 h 28"/>
                <a:gd name="T38" fmla="*/ 25 w 29"/>
                <a:gd name="T39" fmla="*/ 4 h 28"/>
                <a:gd name="T40" fmla="*/ 29 w 29"/>
                <a:gd name="T41" fmla="*/ 14 h 28"/>
                <a:gd name="T42" fmla="*/ 29 w 29"/>
                <a:gd name="T43" fmla="*/ 15 h 28"/>
                <a:gd name="T44" fmla="*/ 29 w 29"/>
                <a:gd name="T45" fmla="*/ 17 h 28"/>
                <a:gd name="T46" fmla="*/ 26 w 29"/>
                <a:gd name="T47" fmla="*/ 23 h 28"/>
                <a:gd name="T48" fmla="*/ 20 w 29"/>
                <a:gd name="T49" fmla="*/ 27 h 28"/>
                <a:gd name="T50" fmla="*/ 17 w 29"/>
                <a:gd name="T51" fmla="*/ 27 h 28"/>
                <a:gd name="T52" fmla="*/ 14 w 29"/>
                <a:gd name="T53" fmla="*/ 28 h 28"/>
                <a:gd name="T54" fmla="*/ 13 w 29"/>
                <a:gd name="T55" fmla="*/ 28 h 28"/>
                <a:gd name="T56" fmla="*/ 12 w 29"/>
                <a:gd name="T57" fmla="*/ 27 h 28"/>
                <a:gd name="T58" fmla="*/ 11 w 29"/>
                <a:gd name="T59" fmla="*/ 27 h 28"/>
                <a:gd name="T60" fmla="*/ 10 w 29"/>
                <a:gd name="T61" fmla="*/ 27 h 28"/>
                <a:gd name="T62" fmla="*/ 8 w 29"/>
                <a:gd name="T63" fmla="*/ 27 h 28"/>
                <a:gd name="T64" fmla="*/ 5 w 29"/>
                <a:gd name="T65" fmla="*/ 27 h 28"/>
                <a:gd name="T66" fmla="*/ 3 w 29"/>
                <a:gd name="T67" fmla="*/ 27 h 28"/>
                <a:gd name="T68" fmla="*/ 1 w 29"/>
                <a:gd name="T69" fmla="*/ 28 h 28"/>
                <a:gd name="T70" fmla="*/ 1 w 29"/>
                <a:gd name="T71" fmla="*/ 26 h 28"/>
                <a:gd name="T72" fmla="*/ 11 w 29"/>
                <a:gd name="T73" fmla="*/ 24 h 28"/>
                <a:gd name="T74" fmla="*/ 14 w 29"/>
                <a:gd name="T75" fmla="*/ 25 h 28"/>
                <a:gd name="T76" fmla="*/ 14 w 29"/>
                <a:gd name="T77" fmla="*/ 26 h 28"/>
                <a:gd name="T78" fmla="*/ 15 w 29"/>
                <a:gd name="T79" fmla="*/ 26 h 28"/>
                <a:gd name="T80" fmla="*/ 20 w 29"/>
                <a:gd name="T81" fmla="*/ 23 h 28"/>
                <a:gd name="T82" fmla="*/ 22 w 29"/>
                <a:gd name="T83" fmla="*/ 17 h 28"/>
                <a:gd name="T84" fmla="*/ 22 w 29"/>
                <a:gd name="T85" fmla="*/ 17 h 28"/>
                <a:gd name="T86" fmla="*/ 22 w 29"/>
                <a:gd name="T87" fmla="*/ 16 h 28"/>
                <a:gd name="T88" fmla="*/ 22 w 29"/>
                <a:gd name="T89" fmla="*/ 15 h 28"/>
                <a:gd name="T90" fmla="*/ 22 w 29"/>
                <a:gd name="T91" fmla="*/ 13 h 28"/>
                <a:gd name="T92" fmla="*/ 22 w 29"/>
                <a:gd name="T93" fmla="*/ 12 h 28"/>
                <a:gd name="T94" fmla="*/ 22 w 29"/>
                <a:gd name="T95" fmla="*/ 11 h 28"/>
                <a:gd name="T96" fmla="*/ 20 w 29"/>
                <a:gd name="T97" fmla="*/ 5 h 28"/>
                <a:gd name="T98" fmla="*/ 15 w 29"/>
                <a:gd name="T99" fmla="*/ 2 h 28"/>
                <a:gd name="T100" fmla="*/ 15 w 29"/>
                <a:gd name="T101" fmla="*/ 2 h 28"/>
                <a:gd name="T102" fmla="*/ 15 w 29"/>
                <a:gd name="T103" fmla="*/ 2 h 28"/>
                <a:gd name="T104" fmla="*/ 14 w 29"/>
                <a:gd name="T105" fmla="*/ 2 h 28"/>
                <a:gd name="T106" fmla="*/ 13 w 29"/>
                <a:gd name="T107" fmla="*/ 1 h 28"/>
                <a:gd name="T108" fmla="*/ 13 w 29"/>
                <a:gd name="T109" fmla="*/ 1 h 28"/>
                <a:gd name="T110" fmla="*/ 13 w 29"/>
                <a:gd name="T111" fmla="*/ 1 h 28"/>
                <a:gd name="T112" fmla="*/ 11 w 29"/>
                <a:gd name="T113" fmla="*/ 2 h 28"/>
                <a:gd name="T114" fmla="*/ 11 w 29"/>
                <a:gd name="T115" fmla="*/ 3 h 28"/>
                <a:gd name="T116" fmla="*/ 11 w 29"/>
                <a:gd name="T117" fmla="*/ 21 h 28"/>
                <a:gd name="T118" fmla="*/ 11 w 29"/>
                <a:gd name="T119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" h="28">
                  <a:moveTo>
                    <a:pt x="1" y="26"/>
                  </a:moveTo>
                  <a:cubicBezTo>
                    <a:pt x="2" y="26"/>
                    <a:pt x="3" y="26"/>
                    <a:pt x="4" y="25"/>
                  </a:cubicBezTo>
                  <a:cubicBezTo>
                    <a:pt x="4" y="25"/>
                    <a:pt x="4" y="24"/>
                    <a:pt x="4" y="22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3" y="2"/>
                    <a:pt x="2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7" y="0"/>
                  </a:cubicBezTo>
                  <a:cubicBezTo>
                    <a:pt x="8" y="0"/>
                    <a:pt x="8" y="0"/>
                    <a:pt x="9" y="0"/>
                  </a:cubicBezTo>
                  <a:cubicBezTo>
                    <a:pt x="9" y="0"/>
                    <a:pt x="10" y="0"/>
                    <a:pt x="10" y="0"/>
                  </a:cubicBezTo>
                  <a:cubicBezTo>
                    <a:pt x="11" y="0"/>
                    <a:pt x="11" y="0"/>
                    <a:pt x="1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9" y="0"/>
                    <a:pt x="23" y="1"/>
                    <a:pt x="25" y="4"/>
                  </a:cubicBezTo>
                  <a:cubicBezTo>
                    <a:pt x="28" y="6"/>
                    <a:pt x="29" y="10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7"/>
                  </a:cubicBezTo>
                  <a:cubicBezTo>
                    <a:pt x="29" y="19"/>
                    <a:pt x="28" y="21"/>
                    <a:pt x="26" y="23"/>
                  </a:cubicBezTo>
                  <a:cubicBezTo>
                    <a:pt x="24" y="25"/>
                    <a:pt x="22" y="26"/>
                    <a:pt x="20" y="27"/>
                  </a:cubicBezTo>
                  <a:cubicBezTo>
                    <a:pt x="19" y="27"/>
                    <a:pt x="18" y="27"/>
                    <a:pt x="17" y="27"/>
                  </a:cubicBezTo>
                  <a:cubicBezTo>
                    <a:pt x="16" y="27"/>
                    <a:pt x="15" y="28"/>
                    <a:pt x="14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9" y="27"/>
                    <a:pt x="8" y="27"/>
                  </a:cubicBezTo>
                  <a:cubicBezTo>
                    <a:pt x="7" y="27"/>
                    <a:pt x="6" y="27"/>
                    <a:pt x="5" y="27"/>
                  </a:cubicBezTo>
                  <a:cubicBezTo>
                    <a:pt x="5" y="27"/>
                    <a:pt x="4" y="27"/>
                    <a:pt x="3" y="27"/>
                  </a:cubicBezTo>
                  <a:cubicBezTo>
                    <a:pt x="2" y="27"/>
                    <a:pt x="1" y="28"/>
                    <a:pt x="1" y="28"/>
                  </a:cubicBezTo>
                  <a:lnTo>
                    <a:pt x="1" y="26"/>
                  </a:lnTo>
                  <a:close/>
                  <a:moveTo>
                    <a:pt x="11" y="24"/>
                  </a:moveTo>
                  <a:cubicBezTo>
                    <a:pt x="12" y="25"/>
                    <a:pt x="13" y="25"/>
                    <a:pt x="14" y="25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7" y="26"/>
                    <a:pt x="19" y="25"/>
                    <a:pt x="20" y="23"/>
                  </a:cubicBezTo>
                  <a:cubicBezTo>
                    <a:pt x="21" y="21"/>
                    <a:pt x="21" y="19"/>
                    <a:pt x="22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2" y="15"/>
                    <a:pt x="22" y="15"/>
                  </a:cubicBezTo>
                  <a:cubicBezTo>
                    <a:pt x="22" y="14"/>
                    <a:pt x="22" y="14"/>
                    <a:pt x="22" y="13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9"/>
                    <a:pt x="21" y="7"/>
                    <a:pt x="20" y="5"/>
                  </a:cubicBezTo>
                  <a:cubicBezTo>
                    <a:pt x="19" y="4"/>
                    <a:pt x="18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2" y="2"/>
                    <a:pt x="11" y="2"/>
                  </a:cubicBezTo>
                  <a:cubicBezTo>
                    <a:pt x="11" y="2"/>
                    <a:pt x="11" y="2"/>
                    <a:pt x="11" y="3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2"/>
                    <a:pt x="11" y="23"/>
                    <a:pt x="11" y="24"/>
                  </a:cubicBezTo>
                  <a:close/>
                </a:path>
              </a:pathLst>
            </a:custGeom>
            <a:solidFill>
              <a:srgbClr val="24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6" name="Freeform 44"/>
            <p:cNvSpPr>
              <a:spLocks noEditPoints="1"/>
            </p:cNvSpPr>
            <p:nvPr/>
          </p:nvSpPr>
          <p:spPr bwMode="auto">
            <a:xfrm>
              <a:off x="3642" y="1915"/>
              <a:ext cx="78" cy="92"/>
            </a:xfrm>
            <a:custGeom>
              <a:avLst/>
              <a:gdLst>
                <a:gd name="T0" fmla="*/ 19 w 33"/>
                <a:gd name="T1" fmla="*/ 32 h 39"/>
                <a:gd name="T2" fmla="*/ 24 w 33"/>
                <a:gd name="T3" fmla="*/ 33 h 39"/>
                <a:gd name="T4" fmla="*/ 28 w 33"/>
                <a:gd name="T5" fmla="*/ 34 h 39"/>
                <a:gd name="T6" fmla="*/ 28 w 33"/>
                <a:gd name="T7" fmla="*/ 34 h 39"/>
                <a:gd name="T8" fmla="*/ 28 w 33"/>
                <a:gd name="T9" fmla="*/ 34 h 39"/>
                <a:gd name="T10" fmla="*/ 31 w 33"/>
                <a:gd name="T11" fmla="*/ 33 h 39"/>
                <a:gd name="T12" fmla="*/ 32 w 33"/>
                <a:gd name="T13" fmla="*/ 32 h 39"/>
                <a:gd name="T14" fmla="*/ 32 w 33"/>
                <a:gd name="T15" fmla="*/ 32 h 39"/>
                <a:gd name="T16" fmla="*/ 33 w 33"/>
                <a:gd name="T17" fmla="*/ 33 h 39"/>
                <a:gd name="T18" fmla="*/ 33 w 33"/>
                <a:gd name="T19" fmla="*/ 34 h 39"/>
                <a:gd name="T20" fmla="*/ 31 w 33"/>
                <a:gd name="T21" fmla="*/ 37 h 39"/>
                <a:gd name="T22" fmla="*/ 26 w 33"/>
                <a:gd name="T23" fmla="*/ 39 h 39"/>
                <a:gd name="T24" fmla="*/ 19 w 33"/>
                <a:gd name="T25" fmla="*/ 36 h 39"/>
                <a:gd name="T26" fmla="*/ 18 w 33"/>
                <a:gd name="T27" fmla="*/ 36 h 39"/>
                <a:gd name="T28" fmla="*/ 13 w 33"/>
                <a:gd name="T29" fmla="*/ 33 h 39"/>
                <a:gd name="T30" fmla="*/ 11 w 33"/>
                <a:gd name="T31" fmla="*/ 33 h 39"/>
                <a:gd name="T32" fmla="*/ 8 w 33"/>
                <a:gd name="T33" fmla="*/ 34 h 39"/>
                <a:gd name="T34" fmla="*/ 6 w 33"/>
                <a:gd name="T35" fmla="*/ 35 h 39"/>
                <a:gd name="T36" fmla="*/ 5 w 33"/>
                <a:gd name="T37" fmla="*/ 34 h 39"/>
                <a:gd name="T38" fmla="*/ 5 w 33"/>
                <a:gd name="T39" fmla="*/ 33 h 39"/>
                <a:gd name="T40" fmla="*/ 6 w 33"/>
                <a:gd name="T41" fmla="*/ 32 h 39"/>
                <a:gd name="T42" fmla="*/ 9 w 33"/>
                <a:gd name="T43" fmla="*/ 31 h 39"/>
                <a:gd name="T44" fmla="*/ 9 w 33"/>
                <a:gd name="T45" fmla="*/ 31 h 39"/>
                <a:gd name="T46" fmla="*/ 11 w 33"/>
                <a:gd name="T47" fmla="*/ 30 h 39"/>
                <a:gd name="T48" fmla="*/ 15 w 33"/>
                <a:gd name="T49" fmla="*/ 29 h 39"/>
                <a:gd name="T50" fmla="*/ 0 w 33"/>
                <a:gd name="T51" fmla="*/ 14 h 39"/>
                <a:gd name="T52" fmla="*/ 16 w 33"/>
                <a:gd name="T53" fmla="*/ 0 h 39"/>
                <a:gd name="T54" fmla="*/ 21 w 33"/>
                <a:gd name="T55" fmla="*/ 0 h 39"/>
                <a:gd name="T56" fmla="*/ 32 w 33"/>
                <a:gd name="T57" fmla="*/ 14 h 39"/>
                <a:gd name="T58" fmla="*/ 31 w 33"/>
                <a:gd name="T59" fmla="*/ 19 h 39"/>
                <a:gd name="T60" fmla="*/ 18 w 33"/>
                <a:gd name="T61" fmla="*/ 29 h 39"/>
                <a:gd name="T62" fmla="*/ 15 w 33"/>
                <a:gd name="T63" fmla="*/ 31 h 39"/>
                <a:gd name="T64" fmla="*/ 13 w 33"/>
                <a:gd name="T65" fmla="*/ 31 h 39"/>
                <a:gd name="T66" fmla="*/ 8 w 33"/>
                <a:gd name="T67" fmla="*/ 14 h 39"/>
                <a:gd name="T68" fmla="*/ 8 w 33"/>
                <a:gd name="T69" fmla="*/ 18 h 39"/>
                <a:gd name="T70" fmla="*/ 16 w 33"/>
                <a:gd name="T71" fmla="*/ 27 h 39"/>
                <a:gd name="T72" fmla="*/ 24 w 33"/>
                <a:gd name="T73" fmla="*/ 17 h 39"/>
                <a:gd name="T74" fmla="*/ 25 w 33"/>
                <a:gd name="T75" fmla="*/ 14 h 39"/>
                <a:gd name="T76" fmla="*/ 24 w 33"/>
                <a:gd name="T77" fmla="*/ 11 h 39"/>
                <a:gd name="T78" fmla="*/ 16 w 33"/>
                <a:gd name="T79" fmla="*/ 2 h 39"/>
                <a:gd name="T80" fmla="*/ 16 w 33"/>
                <a:gd name="T81" fmla="*/ 2 h 39"/>
                <a:gd name="T82" fmla="*/ 16 w 33"/>
                <a:gd name="T83" fmla="*/ 2 h 39"/>
                <a:gd name="T84" fmla="*/ 8 w 33"/>
                <a:gd name="T85" fmla="*/ 11 h 39"/>
                <a:gd name="T86" fmla="*/ 8 w 33"/>
                <a:gd name="T87" fmla="*/ 1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3" h="39">
                  <a:moveTo>
                    <a:pt x="16" y="31"/>
                  </a:moveTo>
                  <a:cubicBezTo>
                    <a:pt x="17" y="31"/>
                    <a:pt x="18" y="32"/>
                    <a:pt x="19" y="32"/>
                  </a:cubicBezTo>
                  <a:cubicBezTo>
                    <a:pt x="20" y="32"/>
                    <a:pt x="21" y="32"/>
                    <a:pt x="21" y="32"/>
                  </a:cubicBezTo>
                  <a:cubicBezTo>
                    <a:pt x="22" y="33"/>
                    <a:pt x="23" y="33"/>
                    <a:pt x="24" y="33"/>
                  </a:cubicBezTo>
                  <a:cubicBezTo>
                    <a:pt x="25" y="34"/>
                    <a:pt x="25" y="34"/>
                    <a:pt x="26" y="34"/>
                  </a:cubicBezTo>
                  <a:cubicBezTo>
                    <a:pt x="27" y="34"/>
                    <a:pt x="27" y="34"/>
                    <a:pt x="28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9" y="34"/>
                    <a:pt x="30" y="34"/>
                    <a:pt x="30" y="34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32"/>
                    <a:pt x="33" y="32"/>
                    <a:pt x="33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34"/>
                    <a:pt x="33" y="35"/>
                    <a:pt x="32" y="35"/>
                  </a:cubicBezTo>
                  <a:cubicBezTo>
                    <a:pt x="32" y="36"/>
                    <a:pt x="32" y="37"/>
                    <a:pt x="31" y="37"/>
                  </a:cubicBezTo>
                  <a:cubicBezTo>
                    <a:pt x="31" y="38"/>
                    <a:pt x="30" y="39"/>
                    <a:pt x="29" y="39"/>
                  </a:cubicBezTo>
                  <a:cubicBezTo>
                    <a:pt x="28" y="39"/>
                    <a:pt x="27" y="39"/>
                    <a:pt x="26" y="39"/>
                  </a:cubicBezTo>
                  <a:cubicBezTo>
                    <a:pt x="24" y="39"/>
                    <a:pt x="23" y="39"/>
                    <a:pt x="22" y="38"/>
                  </a:cubicBezTo>
                  <a:cubicBezTo>
                    <a:pt x="21" y="38"/>
                    <a:pt x="20" y="37"/>
                    <a:pt x="19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8" y="35"/>
                    <a:pt x="17" y="35"/>
                    <a:pt x="16" y="34"/>
                  </a:cubicBezTo>
                  <a:cubicBezTo>
                    <a:pt x="15" y="34"/>
                    <a:pt x="14" y="33"/>
                    <a:pt x="13" y="33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1" y="33"/>
                    <a:pt x="10" y="33"/>
                    <a:pt x="10" y="33"/>
                  </a:cubicBezTo>
                  <a:cubicBezTo>
                    <a:pt x="9" y="33"/>
                    <a:pt x="8" y="34"/>
                    <a:pt x="8" y="34"/>
                  </a:cubicBezTo>
                  <a:cubicBezTo>
                    <a:pt x="8" y="34"/>
                    <a:pt x="7" y="34"/>
                    <a:pt x="7" y="34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5" y="35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7" y="32"/>
                    <a:pt x="7" y="32"/>
                  </a:cubicBezTo>
                  <a:cubicBezTo>
                    <a:pt x="8" y="32"/>
                    <a:pt x="8" y="31"/>
                    <a:pt x="9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1"/>
                    <a:pt x="10" y="31"/>
                    <a:pt x="10" y="31"/>
                  </a:cubicBezTo>
                  <a:cubicBezTo>
                    <a:pt x="10" y="31"/>
                    <a:pt x="11" y="31"/>
                    <a:pt x="11" y="30"/>
                  </a:cubicBezTo>
                  <a:cubicBezTo>
                    <a:pt x="12" y="30"/>
                    <a:pt x="12" y="30"/>
                    <a:pt x="13" y="30"/>
                  </a:cubicBezTo>
                  <a:cubicBezTo>
                    <a:pt x="14" y="29"/>
                    <a:pt x="14" y="29"/>
                    <a:pt x="15" y="29"/>
                  </a:cubicBezTo>
                  <a:cubicBezTo>
                    <a:pt x="11" y="28"/>
                    <a:pt x="8" y="27"/>
                    <a:pt x="5" y="24"/>
                  </a:cubicBezTo>
                  <a:cubicBezTo>
                    <a:pt x="2" y="22"/>
                    <a:pt x="0" y="18"/>
                    <a:pt x="0" y="14"/>
                  </a:cubicBezTo>
                  <a:cubicBezTo>
                    <a:pt x="1" y="10"/>
                    <a:pt x="2" y="6"/>
                    <a:pt x="5" y="4"/>
                  </a:cubicBezTo>
                  <a:cubicBezTo>
                    <a:pt x="9" y="1"/>
                    <a:pt x="12" y="0"/>
                    <a:pt x="16" y="0"/>
                  </a:cubicBezTo>
                  <a:cubicBezTo>
                    <a:pt x="17" y="0"/>
                    <a:pt x="18" y="0"/>
                    <a:pt x="19" y="0"/>
                  </a:cubicBezTo>
                  <a:cubicBezTo>
                    <a:pt x="20" y="0"/>
                    <a:pt x="20" y="0"/>
                    <a:pt x="21" y="0"/>
                  </a:cubicBezTo>
                  <a:cubicBezTo>
                    <a:pt x="25" y="1"/>
                    <a:pt x="27" y="3"/>
                    <a:pt x="29" y="6"/>
                  </a:cubicBezTo>
                  <a:cubicBezTo>
                    <a:pt x="31" y="8"/>
                    <a:pt x="32" y="11"/>
                    <a:pt x="32" y="14"/>
                  </a:cubicBezTo>
                  <a:cubicBezTo>
                    <a:pt x="32" y="15"/>
                    <a:pt x="32" y="16"/>
                    <a:pt x="32" y="16"/>
                  </a:cubicBezTo>
                  <a:cubicBezTo>
                    <a:pt x="32" y="17"/>
                    <a:pt x="32" y="18"/>
                    <a:pt x="31" y="19"/>
                  </a:cubicBezTo>
                  <a:cubicBezTo>
                    <a:pt x="30" y="22"/>
                    <a:pt x="29" y="24"/>
                    <a:pt x="26" y="25"/>
                  </a:cubicBezTo>
                  <a:cubicBezTo>
                    <a:pt x="24" y="27"/>
                    <a:pt x="21" y="28"/>
                    <a:pt x="18" y="29"/>
                  </a:cubicBezTo>
                  <a:cubicBezTo>
                    <a:pt x="18" y="30"/>
                    <a:pt x="17" y="30"/>
                    <a:pt x="17" y="30"/>
                  </a:cubicBezTo>
                  <a:cubicBezTo>
                    <a:pt x="16" y="30"/>
                    <a:pt x="15" y="30"/>
                    <a:pt x="15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4" y="31"/>
                    <a:pt x="16" y="31"/>
                    <a:pt x="16" y="31"/>
                  </a:cubicBezTo>
                  <a:close/>
                  <a:moveTo>
                    <a:pt x="8" y="14"/>
                  </a:moveTo>
                  <a:cubicBezTo>
                    <a:pt x="8" y="15"/>
                    <a:pt x="8" y="16"/>
                    <a:pt x="8" y="16"/>
                  </a:cubicBezTo>
                  <a:cubicBezTo>
                    <a:pt x="8" y="17"/>
                    <a:pt x="8" y="17"/>
                    <a:pt x="8" y="18"/>
                  </a:cubicBezTo>
                  <a:cubicBezTo>
                    <a:pt x="9" y="20"/>
                    <a:pt x="9" y="22"/>
                    <a:pt x="11" y="24"/>
                  </a:cubicBezTo>
                  <a:cubicBezTo>
                    <a:pt x="12" y="26"/>
                    <a:pt x="14" y="27"/>
                    <a:pt x="16" y="27"/>
                  </a:cubicBezTo>
                  <a:cubicBezTo>
                    <a:pt x="19" y="27"/>
                    <a:pt x="21" y="26"/>
                    <a:pt x="22" y="24"/>
                  </a:cubicBezTo>
                  <a:cubicBezTo>
                    <a:pt x="23" y="22"/>
                    <a:pt x="24" y="20"/>
                    <a:pt x="24" y="17"/>
                  </a:cubicBezTo>
                  <a:cubicBezTo>
                    <a:pt x="24" y="17"/>
                    <a:pt x="25" y="16"/>
                    <a:pt x="25" y="16"/>
                  </a:cubicBezTo>
                  <a:cubicBezTo>
                    <a:pt x="25" y="15"/>
                    <a:pt x="25" y="15"/>
                    <a:pt x="25" y="14"/>
                  </a:cubicBezTo>
                  <a:cubicBezTo>
                    <a:pt x="25" y="13"/>
                    <a:pt x="25" y="13"/>
                    <a:pt x="25" y="12"/>
                  </a:cubicBezTo>
                  <a:cubicBezTo>
                    <a:pt x="25" y="12"/>
                    <a:pt x="24" y="11"/>
                    <a:pt x="24" y="11"/>
                  </a:cubicBezTo>
                  <a:cubicBezTo>
                    <a:pt x="24" y="9"/>
                    <a:pt x="23" y="6"/>
                    <a:pt x="22" y="4"/>
                  </a:cubicBezTo>
                  <a:cubicBezTo>
                    <a:pt x="21" y="3"/>
                    <a:pt x="19" y="2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3" y="2"/>
                    <a:pt x="12" y="3"/>
                    <a:pt x="11" y="5"/>
                  </a:cubicBezTo>
                  <a:cubicBezTo>
                    <a:pt x="9" y="6"/>
                    <a:pt x="9" y="8"/>
                    <a:pt x="8" y="11"/>
                  </a:cubicBezTo>
                  <a:cubicBezTo>
                    <a:pt x="8" y="11"/>
                    <a:pt x="8" y="12"/>
                    <a:pt x="8" y="13"/>
                  </a:cubicBezTo>
                  <a:cubicBezTo>
                    <a:pt x="8" y="13"/>
                    <a:pt x="8" y="14"/>
                    <a:pt x="8" y="15"/>
                  </a:cubicBezTo>
                  <a:lnTo>
                    <a:pt x="8" y="14"/>
                  </a:lnTo>
                  <a:close/>
                </a:path>
              </a:pathLst>
            </a:custGeom>
            <a:solidFill>
              <a:srgbClr val="24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7" name="Freeform 45"/>
            <p:cNvSpPr>
              <a:spLocks/>
            </p:cNvSpPr>
            <p:nvPr/>
          </p:nvSpPr>
          <p:spPr bwMode="auto">
            <a:xfrm>
              <a:off x="3724" y="1915"/>
              <a:ext cx="76" cy="68"/>
            </a:xfrm>
            <a:custGeom>
              <a:avLst/>
              <a:gdLst>
                <a:gd name="T0" fmla="*/ 4 w 32"/>
                <a:gd name="T1" fmla="*/ 17 h 29"/>
                <a:gd name="T2" fmla="*/ 4 w 32"/>
                <a:gd name="T3" fmla="*/ 7 h 29"/>
                <a:gd name="T4" fmla="*/ 3 w 32"/>
                <a:gd name="T5" fmla="*/ 3 h 29"/>
                <a:gd name="T6" fmla="*/ 0 w 32"/>
                <a:gd name="T7" fmla="*/ 2 h 29"/>
                <a:gd name="T8" fmla="*/ 0 w 32"/>
                <a:gd name="T9" fmla="*/ 0 h 29"/>
                <a:gd name="T10" fmla="*/ 2 w 32"/>
                <a:gd name="T11" fmla="*/ 0 h 29"/>
                <a:gd name="T12" fmla="*/ 3 w 32"/>
                <a:gd name="T13" fmla="*/ 0 h 29"/>
                <a:gd name="T14" fmla="*/ 5 w 32"/>
                <a:gd name="T15" fmla="*/ 0 h 29"/>
                <a:gd name="T16" fmla="*/ 7 w 32"/>
                <a:gd name="T17" fmla="*/ 0 h 29"/>
                <a:gd name="T18" fmla="*/ 9 w 32"/>
                <a:gd name="T19" fmla="*/ 0 h 29"/>
                <a:gd name="T20" fmla="*/ 11 w 32"/>
                <a:gd name="T21" fmla="*/ 0 h 29"/>
                <a:gd name="T22" fmla="*/ 12 w 32"/>
                <a:gd name="T23" fmla="*/ 0 h 29"/>
                <a:gd name="T24" fmla="*/ 14 w 32"/>
                <a:gd name="T25" fmla="*/ 0 h 29"/>
                <a:gd name="T26" fmla="*/ 14 w 32"/>
                <a:gd name="T27" fmla="*/ 2 h 29"/>
                <a:gd name="T28" fmla="*/ 11 w 32"/>
                <a:gd name="T29" fmla="*/ 3 h 29"/>
                <a:gd name="T30" fmla="*/ 10 w 32"/>
                <a:gd name="T31" fmla="*/ 6 h 29"/>
                <a:gd name="T32" fmla="*/ 10 w 32"/>
                <a:gd name="T33" fmla="*/ 17 h 29"/>
                <a:gd name="T34" fmla="*/ 12 w 32"/>
                <a:gd name="T35" fmla="*/ 24 h 29"/>
                <a:gd name="T36" fmla="*/ 17 w 32"/>
                <a:gd name="T37" fmla="*/ 26 h 29"/>
                <a:gd name="T38" fmla="*/ 24 w 32"/>
                <a:gd name="T39" fmla="*/ 23 h 29"/>
                <a:gd name="T40" fmla="*/ 26 w 32"/>
                <a:gd name="T41" fmla="*/ 16 h 29"/>
                <a:gd name="T42" fmla="*/ 26 w 32"/>
                <a:gd name="T43" fmla="*/ 6 h 29"/>
                <a:gd name="T44" fmla="*/ 25 w 32"/>
                <a:gd name="T45" fmla="*/ 3 h 29"/>
                <a:gd name="T46" fmla="*/ 22 w 32"/>
                <a:gd name="T47" fmla="*/ 2 h 29"/>
                <a:gd name="T48" fmla="*/ 22 w 32"/>
                <a:gd name="T49" fmla="*/ 0 h 29"/>
                <a:gd name="T50" fmla="*/ 23 w 32"/>
                <a:gd name="T51" fmla="*/ 0 h 29"/>
                <a:gd name="T52" fmla="*/ 24 w 32"/>
                <a:gd name="T53" fmla="*/ 0 h 29"/>
                <a:gd name="T54" fmla="*/ 26 w 32"/>
                <a:gd name="T55" fmla="*/ 0 h 29"/>
                <a:gd name="T56" fmla="*/ 27 w 32"/>
                <a:gd name="T57" fmla="*/ 0 h 29"/>
                <a:gd name="T58" fmla="*/ 29 w 32"/>
                <a:gd name="T59" fmla="*/ 0 h 29"/>
                <a:gd name="T60" fmla="*/ 32 w 32"/>
                <a:gd name="T61" fmla="*/ 0 h 29"/>
                <a:gd name="T62" fmla="*/ 32 w 32"/>
                <a:gd name="T63" fmla="*/ 2 h 29"/>
                <a:gd name="T64" fmla="*/ 29 w 32"/>
                <a:gd name="T65" fmla="*/ 3 h 29"/>
                <a:gd name="T66" fmla="*/ 28 w 32"/>
                <a:gd name="T67" fmla="*/ 6 h 29"/>
                <a:gd name="T68" fmla="*/ 28 w 32"/>
                <a:gd name="T69" fmla="*/ 16 h 29"/>
                <a:gd name="T70" fmla="*/ 28 w 32"/>
                <a:gd name="T71" fmla="*/ 17 h 29"/>
                <a:gd name="T72" fmla="*/ 28 w 32"/>
                <a:gd name="T73" fmla="*/ 18 h 29"/>
                <a:gd name="T74" fmla="*/ 27 w 32"/>
                <a:gd name="T75" fmla="*/ 22 h 29"/>
                <a:gd name="T76" fmla="*/ 25 w 32"/>
                <a:gd name="T77" fmla="*/ 25 h 29"/>
                <a:gd name="T78" fmla="*/ 22 w 32"/>
                <a:gd name="T79" fmla="*/ 28 h 29"/>
                <a:gd name="T80" fmla="*/ 18 w 32"/>
                <a:gd name="T81" fmla="*/ 29 h 29"/>
                <a:gd name="T82" fmla="*/ 17 w 32"/>
                <a:gd name="T83" fmla="*/ 29 h 29"/>
                <a:gd name="T84" fmla="*/ 16 w 32"/>
                <a:gd name="T85" fmla="*/ 29 h 29"/>
                <a:gd name="T86" fmla="*/ 15 w 32"/>
                <a:gd name="T87" fmla="*/ 29 h 29"/>
                <a:gd name="T88" fmla="*/ 15 w 32"/>
                <a:gd name="T89" fmla="*/ 29 h 29"/>
                <a:gd name="T90" fmla="*/ 10 w 32"/>
                <a:gd name="T91" fmla="*/ 28 h 29"/>
                <a:gd name="T92" fmla="*/ 6 w 32"/>
                <a:gd name="T93" fmla="*/ 25 h 29"/>
                <a:gd name="T94" fmla="*/ 4 w 32"/>
                <a:gd name="T95" fmla="*/ 23 h 29"/>
                <a:gd name="T96" fmla="*/ 4 w 32"/>
                <a:gd name="T97" fmla="*/ 19 h 29"/>
                <a:gd name="T98" fmla="*/ 4 w 32"/>
                <a:gd name="T99" fmla="*/ 18 h 29"/>
                <a:gd name="T100" fmla="*/ 4 w 32"/>
                <a:gd name="T101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" h="29">
                  <a:moveTo>
                    <a:pt x="4" y="1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4" y="5"/>
                    <a:pt x="4" y="4"/>
                    <a:pt x="3" y="3"/>
                  </a:cubicBezTo>
                  <a:cubicBezTo>
                    <a:pt x="3" y="2"/>
                    <a:pt x="2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0"/>
                    <a:pt x="6" y="0"/>
                    <a:pt x="7" y="0"/>
                  </a:cubicBezTo>
                  <a:cubicBezTo>
                    <a:pt x="8" y="0"/>
                    <a:pt x="8" y="0"/>
                    <a:pt x="9" y="0"/>
                  </a:cubicBezTo>
                  <a:cubicBezTo>
                    <a:pt x="9" y="0"/>
                    <a:pt x="10" y="0"/>
                    <a:pt x="11" y="0"/>
                  </a:cubicBezTo>
                  <a:cubicBezTo>
                    <a:pt x="11" y="0"/>
                    <a:pt x="12" y="0"/>
                    <a:pt x="12" y="0"/>
                  </a:cubicBezTo>
                  <a:cubicBezTo>
                    <a:pt x="13" y="0"/>
                    <a:pt x="14" y="0"/>
                    <a:pt x="14" y="0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2"/>
                    <a:pt x="11" y="2"/>
                    <a:pt x="11" y="3"/>
                  </a:cubicBezTo>
                  <a:cubicBezTo>
                    <a:pt x="10" y="3"/>
                    <a:pt x="10" y="5"/>
                    <a:pt x="10" y="6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20"/>
                    <a:pt x="11" y="22"/>
                    <a:pt x="12" y="24"/>
                  </a:cubicBezTo>
                  <a:cubicBezTo>
                    <a:pt x="12" y="25"/>
                    <a:pt x="14" y="26"/>
                    <a:pt x="17" y="26"/>
                  </a:cubicBezTo>
                  <a:cubicBezTo>
                    <a:pt x="21" y="26"/>
                    <a:pt x="23" y="25"/>
                    <a:pt x="24" y="23"/>
                  </a:cubicBezTo>
                  <a:cubicBezTo>
                    <a:pt x="25" y="21"/>
                    <a:pt x="26" y="19"/>
                    <a:pt x="26" y="1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5"/>
                    <a:pt x="25" y="4"/>
                    <a:pt x="25" y="3"/>
                  </a:cubicBezTo>
                  <a:cubicBezTo>
                    <a:pt x="24" y="2"/>
                    <a:pt x="23" y="2"/>
                    <a:pt x="22" y="2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3" y="0"/>
                    <a:pt x="23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0"/>
                    <a:pt x="25" y="0"/>
                    <a:pt x="26" y="0"/>
                  </a:cubicBezTo>
                  <a:cubicBezTo>
                    <a:pt x="26" y="0"/>
                    <a:pt x="27" y="0"/>
                    <a:pt x="27" y="0"/>
                  </a:cubicBezTo>
                  <a:cubicBezTo>
                    <a:pt x="28" y="0"/>
                    <a:pt x="29" y="0"/>
                    <a:pt x="29" y="0"/>
                  </a:cubicBezTo>
                  <a:cubicBezTo>
                    <a:pt x="30" y="0"/>
                    <a:pt x="31" y="0"/>
                    <a:pt x="32" y="0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0" y="2"/>
                    <a:pt x="29" y="3"/>
                    <a:pt x="29" y="3"/>
                  </a:cubicBezTo>
                  <a:cubicBezTo>
                    <a:pt x="28" y="4"/>
                    <a:pt x="28" y="5"/>
                    <a:pt x="28" y="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19"/>
                    <a:pt x="28" y="20"/>
                    <a:pt x="27" y="22"/>
                  </a:cubicBezTo>
                  <a:cubicBezTo>
                    <a:pt x="27" y="23"/>
                    <a:pt x="26" y="24"/>
                    <a:pt x="25" y="25"/>
                  </a:cubicBezTo>
                  <a:cubicBezTo>
                    <a:pt x="24" y="26"/>
                    <a:pt x="23" y="27"/>
                    <a:pt x="22" y="28"/>
                  </a:cubicBezTo>
                  <a:cubicBezTo>
                    <a:pt x="21" y="28"/>
                    <a:pt x="19" y="28"/>
                    <a:pt x="18" y="29"/>
                  </a:cubicBezTo>
                  <a:cubicBezTo>
                    <a:pt x="18" y="29"/>
                    <a:pt x="17" y="29"/>
                    <a:pt x="17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3" y="29"/>
                    <a:pt x="12" y="28"/>
                    <a:pt x="10" y="28"/>
                  </a:cubicBezTo>
                  <a:cubicBezTo>
                    <a:pt x="9" y="27"/>
                    <a:pt x="7" y="27"/>
                    <a:pt x="6" y="25"/>
                  </a:cubicBezTo>
                  <a:cubicBezTo>
                    <a:pt x="5" y="25"/>
                    <a:pt x="5" y="24"/>
                    <a:pt x="4" y="23"/>
                  </a:cubicBezTo>
                  <a:cubicBezTo>
                    <a:pt x="4" y="22"/>
                    <a:pt x="4" y="21"/>
                    <a:pt x="4" y="19"/>
                  </a:cubicBezTo>
                  <a:cubicBezTo>
                    <a:pt x="4" y="19"/>
                    <a:pt x="4" y="19"/>
                    <a:pt x="4" y="18"/>
                  </a:cubicBezTo>
                  <a:cubicBezTo>
                    <a:pt x="4" y="18"/>
                    <a:pt x="4" y="17"/>
                    <a:pt x="4" y="17"/>
                  </a:cubicBezTo>
                  <a:close/>
                </a:path>
              </a:pathLst>
            </a:custGeom>
            <a:solidFill>
              <a:srgbClr val="24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8" name="Freeform 46"/>
            <p:cNvSpPr>
              <a:spLocks noEditPoints="1"/>
            </p:cNvSpPr>
            <p:nvPr/>
          </p:nvSpPr>
          <p:spPr bwMode="auto">
            <a:xfrm>
              <a:off x="3798" y="1915"/>
              <a:ext cx="70" cy="66"/>
            </a:xfrm>
            <a:custGeom>
              <a:avLst/>
              <a:gdLst>
                <a:gd name="T0" fmla="*/ 0 w 30"/>
                <a:gd name="T1" fmla="*/ 28 h 28"/>
                <a:gd name="T2" fmla="*/ 0 w 30"/>
                <a:gd name="T3" fmla="*/ 26 h 28"/>
                <a:gd name="T4" fmla="*/ 3 w 30"/>
                <a:gd name="T5" fmla="*/ 25 h 28"/>
                <a:gd name="T6" fmla="*/ 4 w 30"/>
                <a:gd name="T7" fmla="*/ 23 h 28"/>
                <a:gd name="T8" fmla="*/ 14 w 30"/>
                <a:gd name="T9" fmla="*/ 0 h 28"/>
                <a:gd name="T10" fmla="*/ 16 w 30"/>
                <a:gd name="T11" fmla="*/ 0 h 28"/>
                <a:gd name="T12" fmla="*/ 26 w 30"/>
                <a:gd name="T13" fmla="*/ 23 h 28"/>
                <a:gd name="T14" fmla="*/ 26 w 30"/>
                <a:gd name="T15" fmla="*/ 24 h 28"/>
                <a:gd name="T16" fmla="*/ 26 w 30"/>
                <a:gd name="T17" fmla="*/ 24 h 28"/>
                <a:gd name="T18" fmla="*/ 26 w 30"/>
                <a:gd name="T19" fmla="*/ 24 h 28"/>
                <a:gd name="T20" fmla="*/ 26 w 30"/>
                <a:gd name="T21" fmla="*/ 25 h 28"/>
                <a:gd name="T22" fmla="*/ 27 w 30"/>
                <a:gd name="T23" fmla="*/ 26 h 28"/>
                <a:gd name="T24" fmla="*/ 30 w 30"/>
                <a:gd name="T25" fmla="*/ 26 h 28"/>
                <a:gd name="T26" fmla="*/ 30 w 30"/>
                <a:gd name="T27" fmla="*/ 28 h 28"/>
                <a:gd name="T28" fmla="*/ 23 w 30"/>
                <a:gd name="T29" fmla="*/ 28 h 28"/>
                <a:gd name="T30" fmla="*/ 15 w 30"/>
                <a:gd name="T31" fmla="*/ 28 h 28"/>
                <a:gd name="T32" fmla="*/ 15 w 30"/>
                <a:gd name="T33" fmla="*/ 26 h 28"/>
                <a:gd name="T34" fmla="*/ 16 w 30"/>
                <a:gd name="T35" fmla="*/ 26 h 28"/>
                <a:gd name="T36" fmla="*/ 16 w 30"/>
                <a:gd name="T37" fmla="*/ 26 h 28"/>
                <a:gd name="T38" fmla="*/ 16 w 30"/>
                <a:gd name="T39" fmla="*/ 26 h 28"/>
                <a:gd name="T40" fmla="*/ 17 w 30"/>
                <a:gd name="T41" fmla="*/ 26 h 28"/>
                <a:gd name="T42" fmla="*/ 18 w 30"/>
                <a:gd name="T43" fmla="*/ 26 h 28"/>
                <a:gd name="T44" fmla="*/ 19 w 30"/>
                <a:gd name="T45" fmla="*/ 25 h 28"/>
                <a:gd name="T46" fmla="*/ 19 w 30"/>
                <a:gd name="T47" fmla="*/ 25 h 28"/>
                <a:gd name="T48" fmla="*/ 19 w 30"/>
                <a:gd name="T49" fmla="*/ 25 h 28"/>
                <a:gd name="T50" fmla="*/ 19 w 30"/>
                <a:gd name="T51" fmla="*/ 25 h 28"/>
                <a:gd name="T52" fmla="*/ 19 w 30"/>
                <a:gd name="T53" fmla="*/ 24 h 28"/>
                <a:gd name="T54" fmla="*/ 18 w 30"/>
                <a:gd name="T55" fmla="*/ 22 h 28"/>
                <a:gd name="T56" fmla="*/ 18 w 30"/>
                <a:gd name="T57" fmla="*/ 22 h 28"/>
                <a:gd name="T58" fmla="*/ 18 w 30"/>
                <a:gd name="T59" fmla="*/ 21 h 28"/>
                <a:gd name="T60" fmla="*/ 18 w 30"/>
                <a:gd name="T61" fmla="*/ 20 h 28"/>
                <a:gd name="T62" fmla="*/ 17 w 30"/>
                <a:gd name="T63" fmla="*/ 19 h 28"/>
                <a:gd name="T64" fmla="*/ 8 w 30"/>
                <a:gd name="T65" fmla="*/ 19 h 28"/>
                <a:gd name="T66" fmla="*/ 8 w 30"/>
                <a:gd name="T67" fmla="*/ 20 h 28"/>
                <a:gd name="T68" fmla="*/ 8 w 30"/>
                <a:gd name="T69" fmla="*/ 20 h 28"/>
                <a:gd name="T70" fmla="*/ 7 w 30"/>
                <a:gd name="T71" fmla="*/ 22 h 28"/>
                <a:gd name="T72" fmla="*/ 7 w 30"/>
                <a:gd name="T73" fmla="*/ 24 h 28"/>
                <a:gd name="T74" fmla="*/ 7 w 30"/>
                <a:gd name="T75" fmla="*/ 26 h 28"/>
                <a:gd name="T76" fmla="*/ 10 w 30"/>
                <a:gd name="T77" fmla="*/ 26 h 28"/>
                <a:gd name="T78" fmla="*/ 10 w 30"/>
                <a:gd name="T79" fmla="*/ 28 h 28"/>
                <a:gd name="T80" fmla="*/ 9 w 30"/>
                <a:gd name="T81" fmla="*/ 28 h 28"/>
                <a:gd name="T82" fmla="*/ 7 w 30"/>
                <a:gd name="T83" fmla="*/ 28 h 28"/>
                <a:gd name="T84" fmla="*/ 6 w 30"/>
                <a:gd name="T85" fmla="*/ 28 h 28"/>
                <a:gd name="T86" fmla="*/ 5 w 30"/>
                <a:gd name="T87" fmla="*/ 28 h 28"/>
                <a:gd name="T88" fmla="*/ 2 w 30"/>
                <a:gd name="T89" fmla="*/ 28 h 28"/>
                <a:gd name="T90" fmla="*/ 0 w 30"/>
                <a:gd name="T91" fmla="*/ 28 h 28"/>
                <a:gd name="T92" fmla="*/ 17 w 30"/>
                <a:gd name="T93" fmla="*/ 17 h 28"/>
                <a:gd name="T94" fmla="*/ 13 w 30"/>
                <a:gd name="T95" fmla="*/ 8 h 28"/>
                <a:gd name="T96" fmla="*/ 9 w 30"/>
                <a:gd name="T97" fmla="*/ 17 h 28"/>
                <a:gd name="T98" fmla="*/ 17 w 30"/>
                <a:gd name="T99" fmla="*/ 1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0" h="28">
                  <a:moveTo>
                    <a:pt x="0" y="28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1" y="26"/>
                    <a:pt x="2" y="26"/>
                    <a:pt x="3" y="25"/>
                  </a:cubicBezTo>
                  <a:cubicBezTo>
                    <a:pt x="3" y="25"/>
                    <a:pt x="4" y="24"/>
                    <a:pt x="4" y="23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5"/>
                    <a:pt x="27" y="25"/>
                    <a:pt x="27" y="26"/>
                  </a:cubicBezTo>
                  <a:cubicBezTo>
                    <a:pt x="28" y="26"/>
                    <a:pt x="29" y="26"/>
                    <a:pt x="30" y="26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27" y="28"/>
                    <a:pt x="25" y="28"/>
                    <a:pt x="23" y="28"/>
                  </a:cubicBezTo>
                  <a:cubicBezTo>
                    <a:pt x="20" y="28"/>
                    <a:pt x="18" y="28"/>
                    <a:pt x="15" y="28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8" y="26"/>
                    <a:pt x="18" y="26"/>
                  </a:cubicBezTo>
                  <a:cubicBezTo>
                    <a:pt x="19" y="26"/>
                    <a:pt x="19" y="26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3"/>
                    <a:pt x="19" y="23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1"/>
                    <a:pt x="7" y="21"/>
                    <a:pt x="7" y="22"/>
                  </a:cubicBezTo>
                  <a:cubicBezTo>
                    <a:pt x="7" y="23"/>
                    <a:pt x="7" y="24"/>
                    <a:pt x="7" y="24"/>
                  </a:cubicBezTo>
                  <a:cubicBezTo>
                    <a:pt x="7" y="25"/>
                    <a:pt x="7" y="25"/>
                    <a:pt x="7" y="26"/>
                  </a:cubicBezTo>
                  <a:cubicBezTo>
                    <a:pt x="8" y="26"/>
                    <a:pt x="9" y="26"/>
                    <a:pt x="10" y="26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9" y="28"/>
                    <a:pt x="9" y="28"/>
                  </a:cubicBezTo>
                  <a:cubicBezTo>
                    <a:pt x="8" y="28"/>
                    <a:pt x="8" y="28"/>
                    <a:pt x="7" y="28"/>
                  </a:cubicBezTo>
                  <a:cubicBezTo>
                    <a:pt x="7" y="28"/>
                    <a:pt x="6" y="28"/>
                    <a:pt x="6" y="28"/>
                  </a:cubicBezTo>
                  <a:cubicBezTo>
                    <a:pt x="6" y="28"/>
                    <a:pt x="5" y="28"/>
                    <a:pt x="5" y="28"/>
                  </a:cubicBezTo>
                  <a:cubicBezTo>
                    <a:pt x="4" y="28"/>
                    <a:pt x="3" y="28"/>
                    <a:pt x="2" y="28"/>
                  </a:cubicBezTo>
                  <a:cubicBezTo>
                    <a:pt x="2" y="28"/>
                    <a:pt x="1" y="28"/>
                    <a:pt x="0" y="28"/>
                  </a:cubicBezTo>
                  <a:close/>
                  <a:moveTo>
                    <a:pt x="17" y="17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9" y="17"/>
                    <a:pt x="9" y="17"/>
                    <a:pt x="9" y="17"/>
                  </a:cubicBezTo>
                  <a:lnTo>
                    <a:pt x="17" y="17"/>
                  </a:lnTo>
                  <a:close/>
                </a:path>
              </a:pathLst>
            </a:custGeom>
            <a:solidFill>
              <a:srgbClr val="24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9" name="Freeform 47"/>
            <p:cNvSpPr>
              <a:spLocks/>
            </p:cNvSpPr>
            <p:nvPr/>
          </p:nvSpPr>
          <p:spPr bwMode="auto">
            <a:xfrm>
              <a:off x="3871" y="1915"/>
              <a:ext cx="59" cy="66"/>
            </a:xfrm>
            <a:custGeom>
              <a:avLst/>
              <a:gdLst>
                <a:gd name="T0" fmla="*/ 0 w 25"/>
                <a:gd name="T1" fmla="*/ 26 h 28"/>
                <a:gd name="T2" fmla="*/ 3 w 25"/>
                <a:gd name="T3" fmla="*/ 26 h 28"/>
                <a:gd name="T4" fmla="*/ 4 w 25"/>
                <a:gd name="T5" fmla="*/ 22 h 28"/>
                <a:gd name="T6" fmla="*/ 4 w 25"/>
                <a:gd name="T7" fmla="*/ 5 h 28"/>
                <a:gd name="T8" fmla="*/ 3 w 25"/>
                <a:gd name="T9" fmla="*/ 2 h 28"/>
                <a:gd name="T10" fmla="*/ 0 w 25"/>
                <a:gd name="T11" fmla="*/ 2 h 28"/>
                <a:gd name="T12" fmla="*/ 0 w 25"/>
                <a:gd name="T13" fmla="*/ 0 h 28"/>
                <a:gd name="T14" fmla="*/ 2 w 25"/>
                <a:gd name="T15" fmla="*/ 0 h 28"/>
                <a:gd name="T16" fmla="*/ 4 w 25"/>
                <a:gd name="T17" fmla="*/ 0 h 28"/>
                <a:gd name="T18" fmla="*/ 6 w 25"/>
                <a:gd name="T19" fmla="*/ 0 h 28"/>
                <a:gd name="T20" fmla="*/ 8 w 25"/>
                <a:gd name="T21" fmla="*/ 0 h 28"/>
                <a:gd name="T22" fmla="*/ 11 w 25"/>
                <a:gd name="T23" fmla="*/ 0 h 28"/>
                <a:gd name="T24" fmla="*/ 15 w 25"/>
                <a:gd name="T25" fmla="*/ 0 h 28"/>
                <a:gd name="T26" fmla="*/ 15 w 25"/>
                <a:gd name="T27" fmla="*/ 2 h 28"/>
                <a:gd name="T28" fmla="*/ 11 w 25"/>
                <a:gd name="T29" fmla="*/ 2 h 28"/>
                <a:gd name="T30" fmla="*/ 11 w 25"/>
                <a:gd name="T31" fmla="*/ 5 h 28"/>
                <a:gd name="T32" fmla="*/ 11 w 25"/>
                <a:gd name="T33" fmla="*/ 21 h 28"/>
                <a:gd name="T34" fmla="*/ 12 w 25"/>
                <a:gd name="T35" fmla="*/ 25 h 28"/>
                <a:gd name="T36" fmla="*/ 16 w 25"/>
                <a:gd name="T37" fmla="*/ 26 h 28"/>
                <a:gd name="T38" fmla="*/ 21 w 25"/>
                <a:gd name="T39" fmla="*/ 25 h 28"/>
                <a:gd name="T40" fmla="*/ 24 w 25"/>
                <a:gd name="T41" fmla="*/ 20 h 28"/>
                <a:gd name="T42" fmla="*/ 25 w 25"/>
                <a:gd name="T43" fmla="*/ 20 h 28"/>
                <a:gd name="T44" fmla="*/ 25 w 25"/>
                <a:gd name="T45" fmla="*/ 28 h 28"/>
                <a:gd name="T46" fmla="*/ 13 w 25"/>
                <a:gd name="T47" fmla="*/ 28 h 28"/>
                <a:gd name="T48" fmla="*/ 0 w 25"/>
                <a:gd name="T49" fmla="*/ 28 h 28"/>
                <a:gd name="T50" fmla="*/ 0 w 25"/>
                <a:gd name="T51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5" h="28">
                  <a:moveTo>
                    <a:pt x="0" y="26"/>
                  </a:moveTo>
                  <a:cubicBezTo>
                    <a:pt x="2" y="26"/>
                    <a:pt x="3" y="26"/>
                    <a:pt x="3" y="26"/>
                  </a:cubicBezTo>
                  <a:cubicBezTo>
                    <a:pt x="4" y="25"/>
                    <a:pt x="4" y="24"/>
                    <a:pt x="4" y="22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3"/>
                    <a:pt x="3" y="2"/>
                  </a:cubicBezTo>
                  <a:cubicBezTo>
                    <a:pt x="2" y="2"/>
                    <a:pt x="1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0"/>
                    <a:pt x="10" y="0"/>
                    <a:pt x="11" y="0"/>
                  </a:cubicBezTo>
                  <a:cubicBezTo>
                    <a:pt x="12" y="0"/>
                    <a:pt x="13" y="0"/>
                    <a:pt x="15" y="0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3" y="2"/>
                    <a:pt x="12" y="2"/>
                    <a:pt x="11" y="2"/>
                  </a:cubicBezTo>
                  <a:cubicBezTo>
                    <a:pt x="11" y="3"/>
                    <a:pt x="11" y="4"/>
                    <a:pt x="11" y="5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3"/>
                    <a:pt x="11" y="24"/>
                    <a:pt x="12" y="25"/>
                  </a:cubicBezTo>
                  <a:cubicBezTo>
                    <a:pt x="12" y="26"/>
                    <a:pt x="14" y="26"/>
                    <a:pt x="16" y="26"/>
                  </a:cubicBezTo>
                  <a:cubicBezTo>
                    <a:pt x="18" y="26"/>
                    <a:pt x="20" y="26"/>
                    <a:pt x="21" y="25"/>
                  </a:cubicBezTo>
                  <a:cubicBezTo>
                    <a:pt x="22" y="24"/>
                    <a:pt x="23" y="22"/>
                    <a:pt x="24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1" y="28"/>
                    <a:pt x="17" y="28"/>
                    <a:pt x="13" y="28"/>
                  </a:cubicBezTo>
                  <a:cubicBezTo>
                    <a:pt x="9" y="28"/>
                    <a:pt x="4" y="28"/>
                    <a:pt x="0" y="28"/>
                  </a:cubicBezTo>
                  <a:lnTo>
                    <a:pt x="0" y="26"/>
                  </a:lnTo>
                  <a:close/>
                </a:path>
              </a:pathLst>
            </a:custGeom>
            <a:solidFill>
              <a:srgbClr val="24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0" name="Freeform 48"/>
            <p:cNvSpPr>
              <a:spLocks/>
            </p:cNvSpPr>
            <p:nvPr/>
          </p:nvSpPr>
          <p:spPr bwMode="auto">
            <a:xfrm>
              <a:off x="3937" y="1915"/>
              <a:ext cx="35" cy="66"/>
            </a:xfrm>
            <a:custGeom>
              <a:avLst/>
              <a:gdLst>
                <a:gd name="T0" fmla="*/ 0 w 15"/>
                <a:gd name="T1" fmla="*/ 26 h 28"/>
                <a:gd name="T2" fmla="*/ 3 w 15"/>
                <a:gd name="T3" fmla="*/ 26 h 28"/>
                <a:gd name="T4" fmla="*/ 4 w 15"/>
                <a:gd name="T5" fmla="*/ 22 h 28"/>
                <a:gd name="T6" fmla="*/ 4 w 15"/>
                <a:gd name="T7" fmla="*/ 6 h 28"/>
                <a:gd name="T8" fmla="*/ 3 w 15"/>
                <a:gd name="T9" fmla="*/ 2 h 28"/>
                <a:gd name="T10" fmla="*/ 0 w 15"/>
                <a:gd name="T11" fmla="*/ 2 h 28"/>
                <a:gd name="T12" fmla="*/ 0 w 15"/>
                <a:gd name="T13" fmla="*/ 0 h 28"/>
                <a:gd name="T14" fmla="*/ 4 w 15"/>
                <a:gd name="T15" fmla="*/ 0 h 28"/>
                <a:gd name="T16" fmla="*/ 8 w 15"/>
                <a:gd name="T17" fmla="*/ 0 h 28"/>
                <a:gd name="T18" fmla="*/ 11 w 15"/>
                <a:gd name="T19" fmla="*/ 0 h 28"/>
                <a:gd name="T20" fmla="*/ 15 w 15"/>
                <a:gd name="T21" fmla="*/ 0 h 28"/>
                <a:gd name="T22" fmla="*/ 15 w 15"/>
                <a:gd name="T23" fmla="*/ 2 h 28"/>
                <a:gd name="T24" fmla="*/ 12 w 15"/>
                <a:gd name="T25" fmla="*/ 3 h 28"/>
                <a:gd name="T26" fmla="*/ 11 w 15"/>
                <a:gd name="T27" fmla="*/ 6 h 28"/>
                <a:gd name="T28" fmla="*/ 11 w 15"/>
                <a:gd name="T29" fmla="*/ 22 h 28"/>
                <a:gd name="T30" fmla="*/ 11 w 15"/>
                <a:gd name="T31" fmla="*/ 26 h 28"/>
                <a:gd name="T32" fmla="*/ 15 w 15"/>
                <a:gd name="T33" fmla="*/ 26 h 28"/>
                <a:gd name="T34" fmla="*/ 15 w 15"/>
                <a:gd name="T35" fmla="*/ 28 h 28"/>
                <a:gd name="T36" fmla="*/ 7 w 15"/>
                <a:gd name="T37" fmla="*/ 28 h 28"/>
                <a:gd name="T38" fmla="*/ 0 w 15"/>
                <a:gd name="T39" fmla="*/ 28 h 28"/>
                <a:gd name="T40" fmla="*/ 0 w 15"/>
                <a:gd name="T41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" h="28">
                  <a:moveTo>
                    <a:pt x="0" y="26"/>
                  </a:moveTo>
                  <a:cubicBezTo>
                    <a:pt x="2" y="26"/>
                    <a:pt x="3" y="26"/>
                    <a:pt x="3" y="26"/>
                  </a:cubicBezTo>
                  <a:cubicBezTo>
                    <a:pt x="4" y="25"/>
                    <a:pt x="4" y="24"/>
                    <a:pt x="4" y="22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4"/>
                    <a:pt x="4" y="3"/>
                    <a:pt x="3" y="2"/>
                  </a:cubicBezTo>
                  <a:cubicBezTo>
                    <a:pt x="3" y="2"/>
                    <a:pt x="2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3" y="0"/>
                    <a:pt x="4" y="0"/>
                  </a:cubicBezTo>
                  <a:cubicBezTo>
                    <a:pt x="5" y="0"/>
                    <a:pt x="7" y="0"/>
                    <a:pt x="8" y="0"/>
                  </a:cubicBezTo>
                  <a:cubicBezTo>
                    <a:pt x="9" y="0"/>
                    <a:pt x="10" y="0"/>
                    <a:pt x="11" y="0"/>
                  </a:cubicBezTo>
                  <a:cubicBezTo>
                    <a:pt x="12" y="0"/>
                    <a:pt x="13" y="0"/>
                    <a:pt x="15" y="0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3" y="2"/>
                    <a:pt x="12" y="2"/>
                    <a:pt x="12" y="3"/>
                  </a:cubicBezTo>
                  <a:cubicBezTo>
                    <a:pt x="11" y="3"/>
                    <a:pt x="11" y="4"/>
                    <a:pt x="11" y="6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24"/>
                    <a:pt x="11" y="25"/>
                    <a:pt x="11" y="26"/>
                  </a:cubicBezTo>
                  <a:cubicBezTo>
                    <a:pt x="12" y="26"/>
                    <a:pt x="13" y="26"/>
                    <a:pt x="15" y="26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2" y="28"/>
                    <a:pt x="10" y="28"/>
                    <a:pt x="7" y="28"/>
                  </a:cubicBezTo>
                  <a:cubicBezTo>
                    <a:pt x="5" y="28"/>
                    <a:pt x="2" y="28"/>
                    <a:pt x="0" y="28"/>
                  </a:cubicBezTo>
                  <a:lnTo>
                    <a:pt x="0" y="26"/>
                  </a:lnTo>
                  <a:close/>
                </a:path>
              </a:pathLst>
            </a:custGeom>
            <a:solidFill>
              <a:srgbClr val="24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1" name="Freeform 49"/>
            <p:cNvSpPr>
              <a:spLocks/>
            </p:cNvSpPr>
            <p:nvPr/>
          </p:nvSpPr>
          <p:spPr bwMode="auto">
            <a:xfrm>
              <a:off x="3977" y="1915"/>
              <a:ext cx="66" cy="66"/>
            </a:xfrm>
            <a:custGeom>
              <a:avLst/>
              <a:gdLst>
                <a:gd name="T0" fmla="*/ 11 w 28"/>
                <a:gd name="T1" fmla="*/ 23 h 28"/>
                <a:gd name="T2" fmla="*/ 11 w 28"/>
                <a:gd name="T3" fmla="*/ 2 h 28"/>
                <a:gd name="T4" fmla="*/ 5 w 28"/>
                <a:gd name="T5" fmla="*/ 3 h 28"/>
                <a:gd name="T6" fmla="*/ 2 w 28"/>
                <a:gd name="T7" fmla="*/ 8 h 28"/>
                <a:gd name="T8" fmla="*/ 0 w 28"/>
                <a:gd name="T9" fmla="*/ 8 h 28"/>
                <a:gd name="T10" fmla="*/ 1 w 28"/>
                <a:gd name="T11" fmla="*/ 0 h 28"/>
                <a:gd name="T12" fmla="*/ 7 w 28"/>
                <a:gd name="T13" fmla="*/ 0 h 28"/>
                <a:gd name="T14" fmla="*/ 14 w 28"/>
                <a:gd name="T15" fmla="*/ 0 h 28"/>
                <a:gd name="T16" fmla="*/ 21 w 28"/>
                <a:gd name="T17" fmla="*/ 0 h 28"/>
                <a:gd name="T18" fmla="*/ 28 w 28"/>
                <a:gd name="T19" fmla="*/ 0 h 28"/>
                <a:gd name="T20" fmla="*/ 28 w 28"/>
                <a:gd name="T21" fmla="*/ 8 h 28"/>
                <a:gd name="T22" fmla="*/ 26 w 28"/>
                <a:gd name="T23" fmla="*/ 8 h 28"/>
                <a:gd name="T24" fmla="*/ 23 w 28"/>
                <a:gd name="T25" fmla="*/ 3 h 28"/>
                <a:gd name="T26" fmla="*/ 17 w 28"/>
                <a:gd name="T27" fmla="*/ 2 h 28"/>
                <a:gd name="T28" fmla="*/ 17 w 28"/>
                <a:gd name="T29" fmla="*/ 23 h 28"/>
                <a:gd name="T30" fmla="*/ 19 w 28"/>
                <a:gd name="T31" fmla="*/ 26 h 28"/>
                <a:gd name="T32" fmla="*/ 22 w 28"/>
                <a:gd name="T33" fmla="*/ 27 h 28"/>
                <a:gd name="T34" fmla="*/ 22 w 28"/>
                <a:gd name="T35" fmla="*/ 28 h 28"/>
                <a:gd name="T36" fmla="*/ 20 w 28"/>
                <a:gd name="T37" fmla="*/ 28 h 28"/>
                <a:gd name="T38" fmla="*/ 18 w 28"/>
                <a:gd name="T39" fmla="*/ 28 h 28"/>
                <a:gd name="T40" fmla="*/ 16 w 28"/>
                <a:gd name="T41" fmla="*/ 28 h 28"/>
                <a:gd name="T42" fmla="*/ 14 w 28"/>
                <a:gd name="T43" fmla="*/ 28 h 28"/>
                <a:gd name="T44" fmla="*/ 12 w 28"/>
                <a:gd name="T45" fmla="*/ 28 h 28"/>
                <a:gd name="T46" fmla="*/ 11 w 28"/>
                <a:gd name="T47" fmla="*/ 28 h 28"/>
                <a:gd name="T48" fmla="*/ 9 w 28"/>
                <a:gd name="T49" fmla="*/ 28 h 28"/>
                <a:gd name="T50" fmla="*/ 7 w 28"/>
                <a:gd name="T51" fmla="*/ 28 h 28"/>
                <a:gd name="T52" fmla="*/ 7 w 28"/>
                <a:gd name="T53" fmla="*/ 26 h 28"/>
                <a:gd name="T54" fmla="*/ 7 w 28"/>
                <a:gd name="T55" fmla="*/ 27 h 28"/>
                <a:gd name="T56" fmla="*/ 7 w 28"/>
                <a:gd name="T57" fmla="*/ 27 h 28"/>
                <a:gd name="T58" fmla="*/ 10 w 28"/>
                <a:gd name="T59" fmla="*/ 26 h 28"/>
                <a:gd name="T60" fmla="*/ 11 w 28"/>
                <a:gd name="T61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8" h="28">
                  <a:moveTo>
                    <a:pt x="11" y="23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8" y="2"/>
                    <a:pt x="6" y="3"/>
                    <a:pt x="5" y="3"/>
                  </a:cubicBezTo>
                  <a:cubicBezTo>
                    <a:pt x="4" y="4"/>
                    <a:pt x="3" y="5"/>
                    <a:pt x="2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" y="0"/>
                    <a:pt x="5" y="0"/>
                    <a:pt x="7" y="0"/>
                  </a:cubicBezTo>
                  <a:cubicBezTo>
                    <a:pt x="9" y="0"/>
                    <a:pt x="12" y="0"/>
                    <a:pt x="14" y="0"/>
                  </a:cubicBezTo>
                  <a:cubicBezTo>
                    <a:pt x="16" y="0"/>
                    <a:pt x="18" y="0"/>
                    <a:pt x="21" y="0"/>
                  </a:cubicBezTo>
                  <a:cubicBezTo>
                    <a:pt x="23" y="0"/>
                    <a:pt x="25" y="0"/>
                    <a:pt x="28" y="0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5"/>
                    <a:pt x="25" y="4"/>
                    <a:pt x="23" y="3"/>
                  </a:cubicBezTo>
                  <a:cubicBezTo>
                    <a:pt x="22" y="3"/>
                    <a:pt x="20" y="2"/>
                    <a:pt x="17" y="2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5"/>
                    <a:pt x="18" y="26"/>
                    <a:pt x="19" y="26"/>
                  </a:cubicBezTo>
                  <a:cubicBezTo>
                    <a:pt x="19" y="26"/>
                    <a:pt x="20" y="26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0" y="28"/>
                    <a:pt x="20" y="28"/>
                  </a:cubicBezTo>
                  <a:cubicBezTo>
                    <a:pt x="19" y="28"/>
                    <a:pt x="19" y="28"/>
                    <a:pt x="18" y="28"/>
                  </a:cubicBezTo>
                  <a:cubicBezTo>
                    <a:pt x="17" y="28"/>
                    <a:pt x="17" y="28"/>
                    <a:pt x="16" y="28"/>
                  </a:cubicBezTo>
                  <a:cubicBezTo>
                    <a:pt x="16" y="28"/>
                    <a:pt x="15" y="28"/>
                    <a:pt x="14" y="28"/>
                  </a:cubicBezTo>
                  <a:cubicBezTo>
                    <a:pt x="14" y="28"/>
                    <a:pt x="13" y="28"/>
                    <a:pt x="12" y="28"/>
                  </a:cubicBezTo>
                  <a:cubicBezTo>
                    <a:pt x="12" y="28"/>
                    <a:pt x="11" y="28"/>
                    <a:pt x="11" y="28"/>
                  </a:cubicBezTo>
                  <a:cubicBezTo>
                    <a:pt x="10" y="28"/>
                    <a:pt x="9" y="28"/>
                    <a:pt x="9" y="28"/>
                  </a:cubicBezTo>
                  <a:cubicBezTo>
                    <a:pt x="8" y="28"/>
                    <a:pt x="7" y="28"/>
                    <a:pt x="7" y="28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8" y="26"/>
                    <a:pt x="9" y="26"/>
                    <a:pt x="10" y="26"/>
                  </a:cubicBezTo>
                  <a:cubicBezTo>
                    <a:pt x="10" y="26"/>
                    <a:pt x="11" y="25"/>
                    <a:pt x="11" y="23"/>
                  </a:cubicBezTo>
                  <a:close/>
                </a:path>
              </a:pathLst>
            </a:custGeom>
            <a:solidFill>
              <a:srgbClr val="24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2" name="Freeform 50"/>
            <p:cNvSpPr>
              <a:spLocks/>
            </p:cNvSpPr>
            <p:nvPr/>
          </p:nvSpPr>
          <p:spPr bwMode="auto">
            <a:xfrm>
              <a:off x="4048" y="1915"/>
              <a:ext cx="66" cy="66"/>
            </a:xfrm>
            <a:custGeom>
              <a:avLst/>
              <a:gdLst>
                <a:gd name="T0" fmla="*/ 6 w 28"/>
                <a:gd name="T1" fmla="*/ 26 h 28"/>
                <a:gd name="T2" fmla="*/ 10 w 28"/>
                <a:gd name="T3" fmla="*/ 26 h 28"/>
                <a:gd name="T4" fmla="*/ 11 w 28"/>
                <a:gd name="T5" fmla="*/ 23 h 28"/>
                <a:gd name="T6" fmla="*/ 11 w 28"/>
                <a:gd name="T7" fmla="*/ 17 h 28"/>
                <a:gd name="T8" fmla="*/ 4 w 28"/>
                <a:gd name="T9" fmla="*/ 5 h 28"/>
                <a:gd name="T10" fmla="*/ 3 w 28"/>
                <a:gd name="T11" fmla="*/ 4 h 28"/>
                <a:gd name="T12" fmla="*/ 3 w 28"/>
                <a:gd name="T13" fmla="*/ 4 h 28"/>
                <a:gd name="T14" fmla="*/ 2 w 28"/>
                <a:gd name="T15" fmla="*/ 2 h 28"/>
                <a:gd name="T16" fmla="*/ 0 w 28"/>
                <a:gd name="T17" fmla="*/ 2 h 28"/>
                <a:gd name="T18" fmla="*/ 0 w 28"/>
                <a:gd name="T19" fmla="*/ 0 h 28"/>
                <a:gd name="T20" fmla="*/ 1 w 28"/>
                <a:gd name="T21" fmla="*/ 0 h 28"/>
                <a:gd name="T22" fmla="*/ 3 w 28"/>
                <a:gd name="T23" fmla="*/ 0 h 28"/>
                <a:gd name="T24" fmla="*/ 5 w 28"/>
                <a:gd name="T25" fmla="*/ 0 h 28"/>
                <a:gd name="T26" fmla="*/ 7 w 28"/>
                <a:gd name="T27" fmla="*/ 0 h 28"/>
                <a:gd name="T28" fmla="*/ 8 w 28"/>
                <a:gd name="T29" fmla="*/ 0 h 28"/>
                <a:gd name="T30" fmla="*/ 10 w 28"/>
                <a:gd name="T31" fmla="*/ 0 h 28"/>
                <a:gd name="T32" fmla="*/ 12 w 28"/>
                <a:gd name="T33" fmla="*/ 0 h 28"/>
                <a:gd name="T34" fmla="*/ 13 w 28"/>
                <a:gd name="T35" fmla="*/ 0 h 28"/>
                <a:gd name="T36" fmla="*/ 13 w 28"/>
                <a:gd name="T37" fmla="*/ 2 h 28"/>
                <a:gd name="T38" fmla="*/ 11 w 28"/>
                <a:gd name="T39" fmla="*/ 2 h 28"/>
                <a:gd name="T40" fmla="*/ 10 w 28"/>
                <a:gd name="T41" fmla="*/ 3 h 28"/>
                <a:gd name="T42" fmla="*/ 11 w 28"/>
                <a:gd name="T43" fmla="*/ 5 h 28"/>
                <a:gd name="T44" fmla="*/ 12 w 28"/>
                <a:gd name="T45" fmla="*/ 7 h 28"/>
                <a:gd name="T46" fmla="*/ 16 w 28"/>
                <a:gd name="T47" fmla="*/ 14 h 28"/>
                <a:gd name="T48" fmla="*/ 20 w 28"/>
                <a:gd name="T49" fmla="*/ 8 h 28"/>
                <a:gd name="T50" fmla="*/ 20 w 28"/>
                <a:gd name="T51" fmla="*/ 7 h 28"/>
                <a:gd name="T52" fmla="*/ 21 w 28"/>
                <a:gd name="T53" fmla="*/ 7 h 28"/>
                <a:gd name="T54" fmla="*/ 21 w 28"/>
                <a:gd name="T55" fmla="*/ 6 h 28"/>
                <a:gd name="T56" fmla="*/ 22 w 28"/>
                <a:gd name="T57" fmla="*/ 5 h 28"/>
                <a:gd name="T58" fmla="*/ 22 w 28"/>
                <a:gd name="T59" fmla="*/ 4 h 28"/>
                <a:gd name="T60" fmla="*/ 22 w 28"/>
                <a:gd name="T61" fmla="*/ 4 h 28"/>
                <a:gd name="T62" fmla="*/ 22 w 28"/>
                <a:gd name="T63" fmla="*/ 3 h 28"/>
                <a:gd name="T64" fmla="*/ 22 w 28"/>
                <a:gd name="T65" fmla="*/ 3 h 28"/>
                <a:gd name="T66" fmla="*/ 21 w 28"/>
                <a:gd name="T67" fmla="*/ 2 h 28"/>
                <a:gd name="T68" fmla="*/ 20 w 28"/>
                <a:gd name="T69" fmla="*/ 2 h 28"/>
                <a:gd name="T70" fmla="*/ 19 w 28"/>
                <a:gd name="T71" fmla="*/ 2 h 28"/>
                <a:gd name="T72" fmla="*/ 19 w 28"/>
                <a:gd name="T73" fmla="*/ 2 h 28"/>
                <a:gd name="T74" fmla="*/ 19 w 28"/>
                <a:gd name="T75" fmla="*/ 2 h 28"/>
                <a:gd name="T76" fmla="*/ 19 w 28"/>
                <a:gd name="T77" fmla="*/ 2 h 28"/>
                <a:gd name="T78" fmla="*/ 19 w 28"/>
                <a:gd name="T79" fmla="*/ 0 h 28"/>
                <a:gd name="T80" fmla="*/ 20 w 28"/>
                <a:gd name="T81" fmla="*/ 0 h 28"/>
                <a:gd name="T82" fmla="*/ 21 w 28"/>
                <a:gd name="T83" fmla="*/ 0 h 28"/>
                <a:gd name="T84" fmla="*/ 22 w 28"/>
                <a:gd name="T85" fmla="*/ 0 h 28"/>
                <a:gd name="T86" fmla="*/ 23 w 28"/>
                <a:gd name="T87" fmla="*/ 0 h 28"/>
                <a:gd name="T88" fmla="*/ 24 w 28"/>
                <a:gd name="T89" fmla="*/ 0 h 28"/>
                <a:gd name="T90" fmla="*/ 25 w 28"/>
                <a:gd name="T91" fmla="*/ 0 h 28"/>
                <a:gd name="T92" fmla="*/ 27 w 28"/>
                <a:gd name="T93" fmla="*/ 0 h 28"/>
                <a:gd name="T94" fmla="*/ 28 w 28"/>
                <a:gd name="T95" fmla="*/ 0 h 28"/>
                <a:gd name="T96" fmla="*/ 28 w 28"/>
                <a:gd name="T97" fmla="*/ 2 h 28"/>
                <a:gd name="T98" fmla="*/ 26 w 28"/>
                <a:gd name="T99" fmla="*/ 3 h 28"/>
                <a:gd name="T100" fmla="*/ 25 w 28"/>
                <a:gd name="T101" fmla="*/ 4 h 28"/>
                <a:gd name="T102" fmla="*/ 17 w 28"/>
                <a:gd name="T103" fmla="*/ 17 h 28"/>
                <a:gd name="T104" fmla="*/ 17 w 28"/>
                <a:gd name="T105" fmla="*/ 23 h 28"/>
                <a:gd name="T106" fmla="*/ 18 w 28"/>
                <a:gd name="T107" fmla="*/ 26 h 28"/>
                <a:gd name="T108" fmla="*/ 21 w 28"/>
                <a:gd name="T109" fmla="*/ 26 h 28"/>
                <a:gd name="T110" fmla="*/ 21 w 28"/>
                <a:gd name="T111" fmla="*/ 28 h 28"/>
                <a:gd name="T112" fmla="*/ 17 w 28"/>
                <a:gd name="T113" fmla="*/ 28 h 28"/>
                <a:gd name="T114" fmla="*/ 13 w 28"/>
                <a:gd name="T115" fmla="*/ 28 h 28"/>
                <a:gd name="T116" fmla="*/ 10 w 28"/>
                <a:gd name="T117" fmla="*/ 28 h 28"/>
                <a:gd name="T118" fmla="*/ 6 w 28"/>
                <a:gd name="T119" fmla="*/ 28 h 28"/>
                <a:gd name="T120" fmla="*/ 6 w 28"/>
                <a:gd name="T121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8" h="28">
                  <a:moveTo>
                    <a:pt x="6" y="26"/>
                  </a:moveTo>
                  <a:cubicBezTo>
                    <a:pt x="8" y="26"/>
                    <a:pt x="9" y="26"/>
                    <a:pt x="10" y="26"/>
                  </a:cubicBezTo>
                  <a:cubicBezTo>
                    <a:pt x="10" y="25"/>
                    <a:pt x="11" y="24"/>
                    <a:pt x="11" y="23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2" y="3"/>
                    <a:pt x="2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6" y="0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ubicBezTo>
                    <a:pt x="9" y="0"/>
                    <a:pt x="9" y="0"/>
                    <a:pt x="10" y="0"/>
                  </a:cubicBezTo>
                  <a:cubicBezTo>
                    <a:pt x="11" y="0"/>
                    <a:pt x="11" y="0"/>
                    <a:pt x="12" y="0"/>
                  </a:cubicBezTo>
                  <a:cubicBezTo>
                    <a:pt x="12" y="0"/>
                    <a:pt x="13" y="0"/>
                    <a:pt x="13" y="0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1" y="2"/>
                    <a:pt x="11" y="2"/>
                  </a:cubicBezTo>
                  <a:cubicBezTo>
                    <a:pt x="11" y="3"/>
                    <a:pt x="10" y="3"/>
                    <a:pt x="10" y="3"/>
                  </a:cubicBezTo>
                  <a:cubicBezTo>
                    <a:pt x="10" y="4"/>
                    <a:pt x="11" y="4"/>
                    <a:pt x="11" y="5"/>
                  </a:cubicBezTo>
                  <a:cubicBezTo>
                    <a:pt x="11" y="6"/>
                    <a:pt x="12" y="6"/>
                    <a:pt x="12" y="7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4" y="0"/>
                    <a:pt x="24" y="0"/>
                  </a:cubicBezTo>
                  <a:cubicBezTo>
                    <a:pt x="24" y="0"/>
                    <a:pt x="25" y="0"/>
                    <a:pt x="25" y="0"/>
                  </a:cubicBezTo>
                  <a:cubicBezTo>
                    <a:pt x="26" y="0"/>
                    <a:pt x="26" y="0"/>
                    <a:pt x="27" y="0"/>
                  </a:cubicBezTo>
                  <a:cubicBezTo>
                    <a:pt x="27" y="0"/>
                    <a:pt x="28" y="0"/>
                    <a:pt x="28" y="0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7" y="2"/>
                    <a:pt x="27" y="2"/>
                    <a:pt x="26" y="3"/>
                  </a:cubicBezTo>
                  <a:cubicBezTo>
                    <a:pt x="26" y="3"/>
                    <a:pt x="25" y="3"/>
                    <a:pt x="25" y="4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4"/>
                    <a:pt x="17" y="25"/>
                    <a:pt x="18" y="26"/>
                  </a:cubicBezTo>
                  <a:cubicBezTo>
                    <a:pt x="19" y="26"/>
                    <a:pt x="20" y="26"/>
                    <a:pt x="21" y="26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0" y="28"/>
                    <a:pt x="18" y="28"/>
                    <a:pt x="17" y="28"/>
                  </a:cubicBezTo>
                  <a:cubicBezTo>
                    <a:pt x="16" y="28"/>
                    <a:pt x="14" y="28"/>
                    <a:pt x="13" y="28"/>
                  </a:cubicBezTo>
                  <a:cubicBezTo>
                    <a:pt x="12" y="28"/>
                    <a:pt x="11" y="28"/>
                    <a:pt x="10" y="28"/>
                  </a:cubicBezTo>
                  <a:cubicBezTo>
                    <a:pt x="9" y="28"/>
                    <a:pt x="8" y="28"/>
                    <a:pt x="6" y="28"/>
                  </a:cubicBezTo>
                  <a:lnTo>
                    <a:pt x="6" y="26"/>
                  </a:lnTo>
                  <a:close/>
                </a:path>
              </a:pathLst>
            </a:custGeom>
            <a:solidFill>
              <a:srgbClr val="24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3" name="Freeform 51"/>
            <p:cNvSpPr>
              <a:spLocks noEditPoints="1"/>
            </p:cNvSpPr>
            <p:nvPr/>
          </p:nvSpPr>
          <p:spPr bwMode="auto">
            <a:xfrm>
              <a:off x="3677" y="2426"/>
              <a:ext cx="85" cy="78"/>
            </a:xfrm>
            <a:custGeom>
              <a:avLst/>
              <a:gdLst>
                <a:gd name="T0" fmla="*/ 18 w 36"/>
                <a:gd name="T1" fmla="*/ 0 h 33"/>
                <a:gd name="T2" fmla="*/ 19 w 36"/>
                <a:gd name="T3" fmla="*/ 0 h 33"/>
                <a:gd name="T4" fmla="*/ 19 w 36"/>
                <a:gd name="T5" fmla="*/ 1 h 33"/>
                <a:gd name="T6" fmla="*/ 19 w 36"/>
                <a:gd name="T7" fmla="*/ 1 h 33"/>
                <a:gd name="T8" fmla="*/ 18 w 36"/>
                <a:gd name="T9" fmla="*/ 1 h 33"/>
                <a:gd name="T10" fmla="*/ 14 w 36"/>
                <a:gd name="T11" fmla="*/ 2 h 33"/>
                <a:gd name="T12" fmla="*/ 10 w 36"/>
                <a:gd name="T13" fmla="*/ 4 h 33"/>
                <a:gd name="T14" fmla="*/ 7 w 36"/>
                <a:gd name="T15" fmla="*/ 13 h 33"/>
                <a:gd name="T16" fmla="*/ 10 w 36"/>
                <a:gd name="T17" fmla="*/ 19 h 33"/>
                <a:gd name="T18" fmla="*/ 16 w 36"/>
                <a:gd name="T19" fmla="*/ 20 h 33"/>
                <a:gd name="T20" fmla="*/ 17 w 36"/>
                <a:gd name="T21" fmla="*/ 20 h 33"/>
                <a:gd name="T22" fmla="*/ 18 w 36"/>
                <a:gd name="T23" fmla="*/ 14 h 33"/>
                <a:gd name="T24" fmla="*/ 21 w 36"/>
                <a:gd name="T25" fmla="*/ 8 h 33"/>
                <a:gd name="T26" fmla="*/ 25 w 36"/>
                <a:gd name="T27" fmla="*/ 3 h 33"/>
                <a:gd name="T28" fmla="*/ 28 w 36"/>
                <a:gd name="T29" fmla="*/ 2 h 33"/>
                <a:gd name="T30" fmla="*/ 31 w 36"/>
                <a:gd name="T31" fmla="*/ 1 h 33"/>
                <a:gd name="T32" fmla="*/ 34 w 36"/>
                <a:gd name="T33" fmla="*/ 2 h 33"/>
                <a:gd name="T34" fmla="*/ 36 w 36"/>
                <a:gd name="T35" fmla="*/ 5 h 33"/>
                <a:gd name="T36" fmla="*/ 31 w 36"/>
                <a:gd name="T37" fmla="*/ 14 h 33"/>
                <a:gd name="T38" fmla="*/ 22 w 36"/>
                <a:gd name="T39" fmla="*/ 20 h 33"/>
                <a:gd name="T40" fmla="*/ 17 w 36"/>
                <a:gd name="T41" fmla="*/ 29 h 33"/>
                <a:gd name="T42" fmla="*/ 7 w 36"/>
                <a:gd name="T43" fmla="*/ 33 h 33"/>
                <a:gd name="T44" fmla="*/ 2 w 36"/>
                <a:gd name="T45" fmla="*/ 31 h 33"/>
                <a:gd name="T46" fmla="*/ 0 w 36"/>
                <a:gd name="T47" fmla="*/ 28 h 33"/>
                <a:gd name="T48" fmla="*/ 1 w 36"/>
                <a:gd name="T49" fmla="*/ 26 h 33"/>
                <a:gd name="T50" fmla="*/ 3 w 36"/>
                <a:gd name="T51" fmla="*/ 25 h 33"/>
                <a:gd name="T52" fmla="*/ 6 w 36"/>
                <a:gd name="T53" fmla="*/ 28 h 33"/>
                <a:gd name="T54" fmla="*/ 5 w 36"/>
                <a:gd name="T55" fmla="*/ 30 h 33"/>
                <a:gd name="T56" fmla="*/ 3 w 36"/>
                <a:gd name="T57" fmla="*/ 31 h 33"/>
                <a:gd name="T58" fmla="*/ 4 w 36"/>
                <a:gd name="T59" fmla="*/ 31 h 33"/>
                <a:gd name="T60" fmla="*/ 6 w 36"/>
                <a:gd name="T61" fmla="*/ 32 h 33"/>
                <a:gd name="T62" fmla="*/ 13 w 36"/>
                <a:gd name="T63" fmla="*/ 28 h 33"/>
                <a:gd name="T64" fmla="*/ 17 w 36"/>
                <a:gd name="T65" fmla="*/ 21 h 33"/>
                <a:gd name="T66" fmla="*/ 15 w 36"/>
                <a:gd name="T67" fmla="*/ 21 h 33"/>
                <a:gd name="T68" fmla="*/ 8 w 36"/>
                <a:gd name="T69" fmla="*/ 19 h 33"/>
                <a:gd name="T70" fmla="*/ 5 w 36"/>
                <a:gd name="T71" fmla="*/ 12 h 33"/>
                <a:gd name="T72" fmla="*/ 9 w 36"/>
                <a:gd name="T73" fmla="*/ 4 h 33"/>
                <a:gd name="T74" fmla="*/ 18 w 36"/>
                <a:gd name="T75" fmla="*/ 0 h 33"/>
                <a:gd name="T76" fmla="*/ 34 w 36"/>
                <a:gd name="T77" fmla="*/ 5 h 33"/>
                <a:gd name="T78" fmla="*/ 31 w 36"/>
                <a:gd name="T79" fmla="*/ 2 h 33"/>
                <a:gd name="T80" fmla="*/ 29 w 36"/>
                <a:gd name="T81" fmla="*/ 3 h 33"/>
                <a:gd name="T82" fmla="*/ 27 w 36"/>
                <a:gd name="T83" fmla="*/ 4 h 33"/>
                <a:gd name="T84" fmla="*/ 24 w 36"/>
                <a:gd name="T85" fmla="*/ 11 h 33"/>
                <a:gd name="T86" fmla="*/ 22 w 36"/>
                <a:gd name="T87" fmla="*/ 19 h 33"/>
                <a:gd name="T88" fmla="*/ 30 w 36"/>
                <a:gd name="T89" fmla="*/ 14 h 33"/>
                <a:gd name="T90" fmla="*/ 34 w 36"/>
                <a:gd name="T91" fmla="*/ 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6" h="33">
                  <a:moveTo>
                    <a:pt x="18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6" y="1"/>
                    <a:pt x="15" y="1"/>
                    <a:pt x="14" y="2"/>
                  </a:cubicBezTo>
                  <a:cubicBezTo>
                    <a:pt x="12" y="2"/>
                    <a:pt x="11" y="3"/>
                    <a:pt x="10" y="4"/>
                  </a:cubicBezTo>
                  <a:cubicBezTo>
                    <a:pt x="8" y="7"/>
                    <a:pt x="7" y="9"/>
                    <a:pt x="7" y="13"/>
                  </a:cubicBezTo>
                  <a:cubicBezTo>
                    <a:pt x="7" y="15"/>
                    <a:pt x="8" y="17"/>
                    <a:pt x="10" y="19"/>
                  </a:cubicBezTo>
                  <a:cubicBezTo>
                    <a:pt x="11" y="20"/>
                    <a:pt x="13" y="20"/>
                    <a:pt x="16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9" y="11"/>
                    <a:pt x="20" y="9"/>
                    <a:pt x="21" y="8"/>
                  </a:cubicBezTo>
                  <a:cubicBezTo>
                    <a:pt x="22" y="5"/>
                    <a:pt x="24" y="4"/>
                    <a:pt x="25" y="3"/>
                  </a:cubicBezTo>
                  <a:cubicBezTo>
                    <a:pt x="26" y="2"/>
                    <a:pt x="27" y="2"/>
                    <a:pt x="28" y="2"/>
                  </a:cubicBezTo>
                  <a:cubicBezTo>
                    <a:pt x="29" y="1"/>
                    <a:pt x="30" y="1"/>
                    <a:pt x="31" y="1"/>
                  </a:cubicBezTo>
                  <a:cubicBezTo>
                    <a:pt x="33" y="1"/>
                    <a:pt x="34" y="1"/>
                    <a:pt x="34" y="2"/>
                  </a:cubicBezTo>
                  <a:cubicBezTo>
                    <a:pt x="35" y="3"/>
                    <a:pt x="36" y="4"/>
                    <a:pt x="36" y="5"/>
                  </a:cubicBezTo>
                  <a:cubicBezTo>
                    <a:pt x="36" y="8"/>
                    <a:pt x="34" y="11"/>
                    <a:pt x="31" y="14"/>
                  </a:cubicBezTo>
                  <a:cubicBezTo>
                    <a:pt x="29" y="17"/>
                    <a:pt x="25" y="19"/>
                    <a:pt x="22" y="20"/>
                  </a:cubicBezTo>
                  <a:cubicBezTo>
                    <a:pt x="20" y="24"/>
                    <a:pt x="19" y="27"/>
                    <a:pt x="17" y="29"/>
                  </a:cubicBezTo>
                  <a:cubicBezTo>
                    <a:pt x="14" y="31"/>
                    <a:pt x="11" y="33"/>
                    <a:pt x="7" y="33"/>
                  </a:cubicBezTo>
                  <a:cubicBezTo>
                    <a:pt x="5" y="33"/>
                    <a:pt x="3" y="32"/>
                    <a:pt x="2" y="31"/>
                  </a:cubicBezTo>
                  <a:cubicBezTo>
                    <a:pt x="1" y="30"/>
                    <a:pt x="0" y="29"/>
                    <a:pt x="0" y="28"/>
                  </a:cubicBezTo>
                  <a:cubicBezTo>
                    <a:pt x="0" y="27"/>
                    <a:pt x="1" y="26"/>
                    <a:pt x="1" y="26"/>
                  </a:cubicBezTo>
                  <a:cubicBezTo>
                    <a:pt x="2" y="25"/>
                    <a:pt x="2" y="25"/>
                    <a:pt x="3" y="25"/>
                  </a:cubicBezTo>
                  <a:cubicBezTo>
                    <a:pt x="5" y="25"/>
                    <a:pt x="6" y="26"/>
                    <a:pt x="6" y="28"/>
                  </a:cubicBezTo>
                  <a:cubicBezTo>
                    <a:pt x="6" y="28"/>
                    <a:pt x="5" y="29"/>
                    <a:pt x="5" y="30"/>
                  </a:cubicBezTo>
                  <a:cubicBezTo>
                    <a:pt x="4" y="30"/>
                    <a:pt x="4" y="31"/>
                    <a:pt x="3" y="31"/>
                  </a:cubicBezTo>
                  <a:cubicBezTo>
                    <a:pt x="3" y="31"/>
                    <a:pt x="4" y="31"/>
                    <a:pt x="4" y="31"/>
                  </a:cubicBezTo>
                  <a:cubicBezTo>
                    <a:pt x="5" y="32"/>
                    <a:pt x="6" y="32"/>
                    <a:pt x="6" y="32"/>
                  </a:cubicBezTo>
                  <a:cubicBezTo>
                    <a:pt x="9" y="32"/>
                    <a:pt x="11" y="30"/>
                    <a:pt x="13" y="28"/>
                  </a:cubicBezTo>
                  <a:cubicBezTo>
                    <a:pt x="15" y="26"/>
                    <a:pt x="16" y="24"/>
                    <a:pt x="17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3" y="21"/>
                    <a:pt x="10" y="20"/>
                    <a:pt x="8" y="19"/>
                  </a:cubicBezTo>
                  <a:cubicBezTo>
                    <a:pt x="6" y="17"/>
                    <a:pt x="5" y="15"/>
                    <a:pt x="5" y="12"/>
                  </a:cubicBezTo>
                  <a:cubicBezTo>
                    <a:pt x="5" y="9"/>
                    <a:pt x="6" y="6"/>
                    <a:pt x="9" y="4"/>
                  </a:cubicBezTo>
                  <a:cubicBezTo>
                    <a:pt x="11" y="2"/>
                    <a:pt x="14" y="0"/>
                    <a:pt x="18" y="0"/>
                  </a:cubicBezTo>
                  <a:close/>
                  <a:moveTo>
                    <a:pt x="34" y="5"/>
                  </a:moveTo>
                  <a:cubicBezTo>
                    <a:pt x="34" y="3"/>
                    <a:pt x="33" y="2"/>
                    <a:pt x="31" y="2"/>
                  </a:cubicBezTo>
                  <a:cubicBezTo>
                    <a:pt x="30" y="2"/>
                    <a:pt x="30" y="2"/>
                    <a:pt x="29" y="3"/>
                  </a:cubicBezTo>
                  <a:cubicBezTo>
                    <a:pt x="28" y="3"/>
                    <a:pt x="27" y="4"/>
                    <a:pt x="27" y="4"/>
                  </a:cubicBezTo>
                  <a:cubicBezTo>
                    <a:pt x="25" y="6"/>
                    <a:pt x="25" y="8"/>
                    <a:pt x="24" y="11"/>
                  </a:cubicBezTo>
                  <a:cubicBezTo>
                    <a:pt x="23" y="16"/>
                    <a:pt x="22" y="19"/>
                    <a:pt x="22" y="19"/>
                  </a:cubicBezTo>
                  <a:cubicBezTo>
                    <a:pt x="25" y="18"/>
                    <a:pt x="28" y="16"/>
                    <a:pt x="30" y="14"/>
                  </a:cubicBezTo>
                  <a:cubicBezTo>
                    <a:pt x="33" y="11"/>
                    <a:pt x="34" y="8"/>
                    <a:pt x="34" y="5"/>
                  </a:cubicBezTo>
                  <a:close/>
                </a:path>
              </a:pathLst>
            </a:custGeom>
            <a:solidFill>
              <a:srgbClr val="24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4" name="Freeform 52"/>
            <p:cNvSpPr>
              <a:spLocks noEditPoints="1"/>
            </p:cNvSpPr>
            <p:nvPr/>
          </p:nvSpPr>
          <p:spPr bwMode="auto">
            <a:xfrm>
              <a:off x="3741" y="2471"/>
              <a:ext cx="42" cy="31"/>
            </a:xfrm>
            <a:custGeom>
              <a:avLst/>
              <a:gdLst>
                <a:gd name="T0" fmla="*/ 17 w 18"/>
                <a:gd name="T1" fmla="*/ 7 h 13"/>
                <a:gd name="T2" fmla="*/ 18 w 18"/>
                <a:gd name="T3" fmla="*/ 7 h 13"/>
                <a:gd name="T4" fmla="*/ 18 w 18"/>
                <a:gd name="T5" fmla="*/ 7 h 13"/>
                <a:gd name="T6" fmla="*/ 18 w 18"/>
                <a:gd name="T7" fmla="*/ 7 h 13"/>
                <a:gd name="T8" fmla="*/ 15 w 18"/>
                <a:gd name="T9" fmla="*/ 11 h 13"/>
                <a:gd name="T10" fmla="*/ 11 w 18"/>
                <a:gd name="T11" fmla="*/ 13 h 13"/>
                <a:gd name="T12" fmla="*/ 9 w 18"/>
                <a:gd name="T13" fmla="*/ 13 h 13"/>
                <a:gd name="T14" fmla="*/ 9 w 18"/>
                <a:gd name="T15" fmla="*/ 11 h 13"/>
                <a:gd name="T16" fmla="*/ 9 w 18"/>
                <a:gd name="T17" fmla="*/ 10 h 13"/>
                <a:gd name="T18" fmla="*/ 9 w 18"/>
                <a:gd name="T19" fmla="*/ 10 h 13"/>
                <a:gd name="T20" fmla="*/ 6 w 18"/>
                <a:gd name="T21" fmla="*/ 13 h 13"/>
                <a:gd name="T22" fmla="*/ 4 w 18"/>
                <a:gd name="T23" fmla="*/ 13 h 13"/>
                <a:gd name="T24" fmla="*/ 1 w 18"/>
                <a:gd name="T25" fmla="*/ 12 h 13"/>
                <a:gd name="T26" fmla="*/ 0 w 18"/>
                <a:gd name="T27" fmla="*/ 9 h 13"/>
                <a:gd name="T28" fmla="*/ 3 w 18"/>
                <a:gd name="T29" fmla="*/ 3 h 13"/>
                <a:gd name="T30" fmla="*/ 10 w 18"/>
                <a:gd name="T31" fmla="*/ 0 h 13"/>
                <a:gd name="T32" fmla="*/ 12 w 18"/>
                <a:gd name="T33" fmla="*/ 0 h 13"/>
                <a:gd name="T34" fmla="*/ 13 w 18"/>
                <a:gd name="T35" fmla="*/ 1 h 13"/>
                <a:gd name="T36" fmla="*/ 13 w 18"/>
                <a:gd name="T37" fmla="*/ 0 h 13"/>
                <a:gd name="T38" fmla="*/ 17 w 18"/>
                <a:gd name="T39" fmla="*/ 0 h 13"/>
                <a:gd name="T40" fmla="*/ 12 w 18"/>
                <a:gd name="T41" fmla="*/ 10 h 13"/>
                <a:gd name="T42" fmla="*/ 11 w 18"/>
                <a:gd name="T43" fmla="*/ 11 h 13"/>
                <a:gd name="T44" fmla="*/ 11 w 18"/>
                <a:gd name="T45" fmla="*/ 12 h 13"/>
                <a:gd name="T46" fmla="*/ 12 w 18"/>
                <a:gd name="T47" fmla="*/ 13 h 13"/>
                <a:gd name="T48" fmla="*/ 14 w 18"/>
                <a:gd name="T49" fmla="*/ 12 h 13"/>
                <a:gd name="T50" fmla="*/ 17 w 18"/>
                <a:gd name="T51" fmla="*/ 7 h 13"/>
                <a:gd name="T52" fmla="*/ 6 w 18"/>
                <a:gd name="T53" fmla="*/ 5 h 13"/>
                <a:gd name="T54" fmla="*/ 3 w 18"/>
                <a:gd name="T55" fmla="*/ 12 h 13"/>
                <a:gd name="T56" fmla="*/ 4 w 18"/>
                <a:gd name="T57" fmla="*/ 13 h 13"/>
                <a:gd name="T58" fmla="*/ 7 w 18"/>
                <a:gd name="T59" fmla="*/ 11 h 13"/>
                <a:gd name="T60" fmla="*/ 10 w 18"/>
                <a:gd name="T61" fmla="*/ 7 h 13"/>
                <a:gd name="T62" fmla="*/ 12 w 18"/>
                <a:gd name="T63" fmla="*/ 3 h 13"/>
                <a:gd name="T64" fmla="*/ 12 w 18"/>
                <a:gd name="T65" fmla="*/ 2 h 13"/>
                <a:gd name="T66" fmla="*/ 12 w 18"/>
                <a:gd name="T67" fmla="*/ 1 h 13"/>
                <a:gd name="T68" fmla="*/ 11 w 18"/>
                <a:gd name="T69" fmla="*/ 0 h 13"/>
                <a:gd name="T70" fmla="*/ 9 w 18"/>
                <a:gd name="T71" fmla="*/ 1 h 13"/>
                <a:gd name="T72" fmla="*/ 6 w 18"/>
                <a:gd name="T73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8" h="13">
                  <a:moveTo>
                    <a:pt x="17" y="7"/>
                  </a:move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4" y="13"/>
                    <a:pt x="12" y="13"/>
                    <a:pt x="11" y="13"/>
                  </a:cubicBezTo>
                  <a:cubicBezTo>
                    <a:pt x="10" y="13"/>
                    <a:pt x="10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11"/>
                    <a:pt x="7" y="12"/>
                    <a:pt x="6" y="13"/>
                  </a:cubicBezTo>
                  <a:cubicBezTo>
                    <a:pt x="5" y="13"/>
                    <a:pt x="4" y="13"/>
                    <a:pt x="4" y="13"/>
                  </a:cubicBezTo>
                  <a:cubicBezTo>
                    <a:pt x="3" y="13"/>
                    <a:pt x="2" y="13"/>
                    <a:pt x="1" y="12"/>
                  </a:cubicBezTo>
                  <a:cubicBezTo>
                    <a:pt x="1" y="11"/>
                    <a:pt x="0" y="11"/>
                    <a:pt x="0" y="9"/>
                  </a:cubicBezTo>
                  <a:cubicBezTo>
                    <a:pt x="0" y="7"/>
                    <a:pt x="1" y="5"/>
                    <a:pt x="3" y="3"/>
                  </a:cubicBezTo>
                  <a:cubicBezTo>
                    <a:pt x="5" y="1"/>
                    <a:pt x="7" y="0"/>
                    <a:pt x="10" y="0"/>
                  </a:cubicBezTo>
                  <a:cubicBezTo>
                    <a:pt x="11" y="0"/>
                    <a:pt x="12" y="0"/>
                    <a:pt x="12" y="0"/>
                  </a:cubicBezTo>
                  <a:cubicBezTo>
                    <a:pt x="12" y="0"/>
                    <a:pt x="13" y="1"/>
                    <a:pt x="13" y="1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2" y="13"/>
                    <a:pt x="13" y="12"/>
                    <a:pt x="14" y="12"/>
                  </a:cubicBezTo>
                  <a:cubicBezTo>
                    <a:pt x="15" y="11"/>
                    <a:pt x="16" y="9"/>
                    <a:pt x="17" y="7"/>
                  </a:cubicBezTo>
                  <a:close/>
                  <a:moveTo>
                    <a:pt x="6" y="5"/>
                  </a:moveTo>
                  <a:cubicBezTo>
                    <a:pt x="4" y="9"/>
                    <a:pt x="3" y="11"/>
                    <a:pt x="3" y="12"/>
                  </a:cubicBezTo>
                  <a:cubicBezTo>
                    <a:pt x="3" y="12"/>
                    <a:pt x="3" y="13"/>
                    <a:pt x="4" y="13"/>
                  </a:cubicBezTo>
                  <a:cubicBezTo>
                    <a:pt x="5" y="13"/>
                    <a:pt x="6" y="12"/>
                    <a:pt x="7" y="11"/>
                  </a:cubicBezTo>
                  <a:cubicBezTo>
                    <a:pt x="8" y="10"/>
                    <a:pt x="9" y="9"/>
                    <a:pt x="10" y="7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0"/>
                    <a:pt x="11" y="0"/>
                    <a:pt x="11" y="0"/>
                  </a:cubicBezTo>
                  <a:cubicBezTo>
                    <a:pt x="10" y="0"/>
                    <a:pt x="9" y="0"/>
                    <a:pt x="9" y="1"/>
                  </a:cubicBezTo>
                  <a:cubicBezTo>
                    <a:pt x="8" y="2"/>
                    <a:pt x="7" y="3"/>
                    <a:pt x="6" y="5"/>
                  </a:cubicBezTo>
                  <a:close/>
                </a:path>
              </a:pathLst>
            </a:custGeom>
            <a:solidFill>
              <a:srgbClr val="24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5" name="Freeform 53"/>
            <p:cNvSpPr>
              <a:spLocks/>
            </p:cNvSpPr>
            <p:nvPr/>
          </p:nvSpPr>
          <p:spPr bwMode="auto">
            <a:xfrm>
              <a:off x="3781" y="2450"/>
              <a:ext cx="38" cy="52"/>
            </a:xfrm>
            <a:custGeom>
              <a:avLst/>
              <a:gdLst>
                <a:gd name="T0" fmla="*/ 11 w 16"/>
                <a:gd name="T1" fmla="*/ 0 h 22"/>
                <a:gd name="T2" fmla="*/ 15 w 16"/>
                <a:gd name="T3" fmla="*/ 0 h 22"/>
                <a:gd name="T4" fmla="*/ 12 w 16"/>
                <a:gd name="T5" fmla="*/ 5 h 22"/>
                <a:gd name="T6" fmla="*/ 15 w 16"/>
                <a:gd name="T7" fmla="*/ 5 h 22"/>
                <a:gd name="T8" fmla="*/ 16 w 16"/>
                <a:gd name="T9" fmla="*/ 5 h 22"/>
                <a:gd name="T10" fmla="*/ 16 w 16"/>
                <a:gd name="T11" fmla="*/ 5 h 22"/>
                <a:gd name="T12" fmla="*/ 15 w 16"/>
                <a:gd name="T13" fmla="*/ 6 h 22"/>
                <a:gd name="T14" fmla="*/ 12 w 16"/>
                <a:gd name="T15" fmla="*/ 6 h 22"/>
                <a:gd name="T16" fmla="*/ 5 w 16"/>
                <a:gd name="T17" fmla="*/ 19 h 22"/>
                <a:gd name="T18" fmla="*/ 4 w 16"/>
                <a:gd name="T19" fmla="*/ 20 h 22"/>
                <a:gd name="T20" fmla="*/ 4 w 16"/>
                <a:gd name="T21" fmla="*/ 21 h 22"/>
                <a:gd name="T22" fmla="*/ 5 w 16"/>
                <a:gd name="T23" fmla="*/ 22 h 22"/>
                <a:gd name="T24" fmla="*/ 9 w 16"/>
                <a:gd name="T25" fmla="*/ 19 h 22"/>
                <a:gd name="T26" fmla="*/ 11 w 16"/>
                <a:gd name="T27" fmla="*/ 16 h 22"/>
                <a:gd name="T28" fmla="*/ 11 w 16"/>
                <a:gd name="T29" fmla="*/ 16 h 22"/>
                <a:gd name="T30" fmla="*/ 11 w 16"/>
                <a:gd name="T31" fmla="*/ 16 h 22"/>
                <a:gd name="T32" fmla="*/ 11 w 16"/>
                <a:gd name="T33" fmla="*/ 16 h 22"/>
                <a:gd name="T34" fmla="*/ 8 w 16"/>
                <a:gd name="T35" fmla="*/ 20 h 22"/>
                <a:gd name="T36" fmla="*/ 5 w 16"/>
                <a:gd name="T37" fmla="*/ 22 h 22"/>
                <a:gd name="T38" fmla="*/ 2 w 16"/>
                <a:gd name="T39" fmla="*/ 22 h 22"/>
                <a:gd name="T40" fmla="*/ 2 w 16"/>
                <a:gd name="T41" fmla="*/ 19 h 22"/>
                <a:gd name="T42" fmla="*/ 2 w 16"/>
                <a:gd name="T43" fmla="*/ 17 h 22"/>
                <a:gd name="T44" fmla="*/ 7 w 16"/>
                <a:gd name="T45" fmla="*/ 8 h 22"/>
                <a:gd name="T46" fmla="*/ 1 w 16"/>
                <a:gd name="T47" fmla="*/ 16 h 22"/>
                <a:gd name="T48" fmla="*/ 0 w 16"/>
                <a:gd name="T49" fmla="*/ 17 h 22"/>
                <a:gd name="T50" fmla="*/ 0 w 16"/>
                <a:gd name="T51" fmla="*/ 16 h 22"/>
                <a:gd name="T52" fmla="*/ 0 w 16"/>
                <a:gd name="T53" fmla="*/ 16 h 22"/>
                <a:gd name="T54" fmla="*/ 3 w 16"/>
                <a:gd name="T55" fmla="*/ 12 h 22"/>
                <a:gd name="T56" fmla="*/ 8 w 16"/>
                <a:gd name="T57" fmla="*/ 5 h 22"/>
                <a:gd name="T58" fmla="*/ 11 w 16"/>
                <a:gd name="T5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" h="22">
                  <a:moveTo>
                    <a:pt x="11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5" y="22"/>
                    <a:pt x="5" y="22"/>
                  </a:cubicBezTo>
                  <a:cubicBezTo>
                    <a:pt x="6" y="22"/>
                    <a:pt x="7" y="21"/>
                    <a:pt x="9" y="19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0" y="18"/>
                    <a:pt x="9" y="19"/>
                    <a:pt x="8" y="20"/>
                  </a:cubicBezTo>
                  <a:cubicBezTo>
                    <a:pt x="7" y="22"/>
                    <a:pt x="6" y="22"/>
                    <a:pt x="5" y="22"/>
                  </a:cubicBezTo>
                  <a:cubicBezTo>
                    <a:pt x="4" y="22"/>
                    <a:pt x="3" y="22"/>
                    <a:pt x="2" y="22"/>
                  </a:cubicBezTo>
                  <a:cubicBezTo>
                    <a:pt x="2" y="21"/>
                    <a:pt x="2" y="20"/>
                    <a:pt x="2" y="19"/>
                  </a:cubicBezTo>
                  <a:cubicBezTo>
                    <a:pt x="2" y="19"/>
                    <a:pt x="2" y="18"/>
                    <a:pt x="2" y="1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8" y="5"/>
                    <a:pt x="8" y="5"/>
                    <a:pt x="8" y="5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24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6" name="Freeform 54"/>
            <p:cNvSpPr>
              <a:spLocks noEditPoints="1"/>
            </p:cNvSpPr>
            <p:nvPr/>
          </p:nvSpPr>
          <p:spPr bwMode="auto">
            <a:xfrm>
              <a:off x="3807" y="2455"/>
              <a:ext cx="26" cy="47"/>
            </a:xfrm>
            <a:custGeom>
              <a:avLst/>
              <a:gdLst>
                <a:gd name="T0" fmla="*/ 9 w 11"/>
                <a:gd name="T1" fmla="*/ 7 h 20"/>
                <a:gd name="T2" fmla="*/ 3 w 11"/>
                <a:gd name="T3" fmla="*/ 17 h 20"/>
                <a:gd name="T4" fmla="*/ 3 w 11"/>
                <a:gd name="T5" fmla="*/ 19 h 20"/>
                <a:gd name="T6" fmla="*/ 4 w 11"/>
                <a:gd name="T7" fmla="*/ 20 h 20"/>
                <a:gd name="T8" fmla="*/ 7 w 11"/>
                <a:gd name="T9" fmla="*/ 17 h 20"/>
                <a:gd name="T10" fmla="*/ 10 w 11"/>
                <a:gd name="T11" fmla="*/ 14 h 20"/>
                <a:gd name="T12" fmla="*/ 10 w 11"/>
                <a:gd name="T13" fmla="*/ 14 h 20"/>
                <a:gd name="T14" fmla="*/ 10 w 11"/>
                <a:gd name="T15" fmla="*/ 14 h 20"/>
                <a:gd name="T16" fmla="*/ 10 w 11"/>
                <a:gd name="T17" fmla="*/ 14 h 20"/>
                <a:gd name="T18" fmla="*/ 10 w 11"/>
                <a:gd name="T19" fmla="*/ 14 h 20"/>
                <a:gd name="T20" fmla="*/ 6 w 11"/>
                <a:gd name="T21" fmla="*/ 19 h 20"/>
                <a:gd name="T22" fmla="*/ 3 w 11"/>
                <a:gd name="T23" fmla="*/ 20 h 20"/>
                <a:gd name="T24" fmla="*/ 1 w 11"/>
                <a:gd name="T25" fmla="*/ 19 h 20"/>
                <a:gd name="T26" fmla="*/ 1 w 11"/>
                <a:gd name="T27" fmla="*/ 17 h 20"/>
                <a:gd name="T28" fmla="*/ 1 w 11"/>
                <a:gd name="T29" fmla="*/ 15 h 20"/>
                <a:gd name="T30" fmla="*/ 4 w 11"/>
                <a:gd name="T31" fmla="*/ 9 h 20"/>
                <a:gd name="T32" fmla="*/ 0 w 11"/>
                <a:gd name="T33" fmla="*/ 14 h 20"/>
                <a:gd name="T34" fmla="*/ 0 w 11"/>
                <a:gd name="T35" fmla="*/ 15 h 20"/>
                <a:gd name="T36" fmla="*/ 0 w 11"/>
                <a:gd name="T37" fmla="*/ 14 h 20"/>
                <a:gd name="T38" fmla="*/ 0 w 11"/>
                <a:gd name="T39" fmla="*/ 14 h 20"/>
                <a:gd name="T40" fmla="*/ 5 w 11"/>
                <a:gd name="T41" fmla="*/ 7 h 20"/>
                <a:gd name="T42" fmla="*/ 9 w 11"/>
                <a:gd name="T43" fmla="*/ 7 h 20"/>
                <a:gd name="T44" fmla="*/ 11 w 11"/>
                <a:gd name="T45" fmla="*/ 2 h 20"/>
                <a:gd name="T46" fmla="*/ 10 w 11"/>
                <a:gd name="T47" fmla="*/ 3 h 20"/>
                <a:gd name="T48" fmla="*/ 9 w 11"/>
                <a:gd name="T49" fmla="*/ 4 h 20"/>
                <a:gd name="T50" fmla="*/ 8 w 11"/>
                <a:gd name="T51" fmla="*/ 3 h 20"/>
                <a:gd name="T52" fmla="*/ 7 w 11"/>
                <a:gd name="T53" fmla="*/ 2 h 20"/>
                <a:gd name="T54" fmla="*/ 8 w 11"/>
                <a:gd name="T55" fmla="*/ 1 h 20"/>
                <a:gd name="T56" fmla="*/ 9 w 11"/>
                <a:gd name="T57" fmla="*/ 0 h 20"/>
                <a:gd name="T58" fmla="*/ 10 w 11"/>
                <a:gd name="T59" fmla="*/ 0 h 20"/>
                <a:gd name="T60" fmla="*/ 11 w 11"/>
                <a:gd name="T61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" h="20">
                  <a:moveTo>
                    <a:pt x="9" y="7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3" y="18"/>
                    <a:pt x="3" y="18"/>
                    <a:pt x="3" y="19"/>
                  </a:cubicBezTo>
                  <a:cubicBezTo>
                    <a:pt x="3" y="19"/>
                    <a:pt x="3" y="20"/>
                    <a:pt x="4" y="20"/>
                  </a:cubicBezTo>
                  <a:cubicBezTo>
                    <a:pt x="5" y="20"/>
                    <a:pt x="6" y="19"/>
                    <a:pt x="7" y="17"/>
                  </a:cubicBezTo>
                  <a:cubicBezTo>
                    <a:pt x="8" y="17"/>
                    <a:pt x="9" y="16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7"/>
                    <a:pt x="7" y="18"/>
                    <a:pt x="6" y="19"/>
                  </a:cubicBezTo>
                  <a:cubicBezTo>
                    <a:pt x="5" y="20"/>
                    <a:pt x="4" y="20"/>
                    <a:pt x="3" y="20"/>
                  </a:cubicBezTo>
                  <a:cubicBezTo>
                    <a:pt x="3" y="20"/>
                    <a:pt x="2" y="20"/>
                    <a:pt x="1" y="19"/>
                  </a:cubicBezTo>
                  <a:cubicBezTo>
                    <a:pt x="1" y="19"/>
                    <a:pt x="1" y="18"/>
                    <a:pt x="1" y="17"/>
                  </a:cubicBezTo>
                  <a:cubicBezTo>
                    <a:pt x="1" y="16"/>
                    <a:pt x="1" y="16"/>
                    <a:pt x="1" y="15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5" y="7"/>
                    <a:pt x="5" y="7"/>
                    <a:pt x="5" y="7"/>
                  </a:cubicBezTo>
                  <a:lnTo>
                    <a:pt x="9" y="7"/>
                  </a:lnTo>
                  <a:close/>
                  <a:moveTo>
                    <a:pt x="11" y="2"/>
                  </a:moveTo>
                  <a:cubicBezTo>
                    <a:pt x="11" y="2"/>
                    <a:pt x="11" y="3"/>
                    <a:pt x="10" y="3"/>
                  </a:cubicBezTo>
                  <a:cubicBezTo>
                    <a:pt x="10" y="3"/>
                    <a:pt x="10" y="4"/>
                    <a:pt x="9" y="4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7" y="3"/>
                    <a:pt x="7" y="3"/>
                    <a:pt x="7" y="2"/>
                  </a:cubicBezTo>
                  <a:cubicBezTo>
                    <a:pt x="7" y="1"/>
                    <a:pt x="7" y="1"/>
                    <a:pt x="8" y="1"/>
                  </a:cubicBezTo>
                  <a:cubicBezTo>
                    <a:pt x="8" y="0"/>
                    <a:pt x="9" y="0"/>
                    <a:pt x="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1"/>
                    <a:pt x="11" y="1"/>
                    <a:pt x="11" y="2"/>
                  </a:cubicBezTo>
                  <a:close/>
                </a:path>
              </a:pathLst>
            </a:custGeom>
            <a:solidFill>
              <a:srgbClr val="24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7" name="Freeform 55"/>
            <p:cNvSpPr>
              <a:spLocks/>
            </p:cNvSpPr>
            <p:nvPr/>
          </p:nvSpPr>
          <p:spPr bwMode="auto">
            <a:xfrm>
              <a:off x="3828" y="2466"/>
              <a:ext cx="29" cy="36"/>
            </a:xfrm>
            <a:custGeom>
              <a:avLst/>
              <a:gdLst>
                <a:gd name="T0" fmla="*/ 1 w 12"/>
                <a:gd name="T1" fmla="*/ 9 h 15"/>
                <a:gd name="T2" fmla="*/ 1 w 12"/>
                <a:gd name="T3" fmla="*/ 9 h 15"/>
                <a:gd name="T4" fmla="*/ 4 w 12"/>
                <a:gd name="T5" fmla="*/ 5 h 15"/>
                <a:gd name="T6" fmla="*/ 6 w 12"/>
                <a:gd name="T7" fmla="*/ 2 h 15"/>
                <a:gd name="T8" fmla="*/ 5 w 12"/>
                <a:gd name="T9" fmla="*/ 2 h 15"/>
                <a:gd name="T10" fmla="*/ 6 w 12"/>
                <a:gd name="T11" fmla="*/ 1 h 15"/>
                <a:gd name="T12" fmla="*/ 6 w 12"/>
                <a:gd name="T13" fmla="*/ 0 h 15"/>
                <a:gd name="T14" fmla="*/ 7 w 12"/>
                <a:gd name="T15" fmla="*/ 1 h 15"/>
                <a:gd name="T16" fmla="*/ 7 w 12"/>
                <a:gd name="T17" fmla="*/ 2 h 15"/>
                <a:gd name="T18" fmla="*/ 6 w 12"/>
                <a:gd name="T19" fmla="*/ 3 h 15"/>
                <a:gd name="T20" fmla="*/ 9 w 12"/>
                <a:gd name="T21" fmla="*/ 6 h 15"/>
                <a:gd name="T22" fmla="*/ 10 w 12"/>
                <a:gd name="T23" fmla="*/ 10 h 15"/>
                <a:gd name="T24" fmla="*/ 9 w 12"/>
                <a:gd name="T25" fmla="*/ 12 h 15"/>
                <a:gd name="T26" fmla="*/ 10 w 12"/>
                <a:gd name="T27" fmla="*/ 10 h 15"/>
                <a:gd name="T28" fmla="*/ 12 w 12"/>
                <a:gd name="T29" fmla="*/ 9 h 15"/>
                <a:gd name="T30" fmla="*/ 12 w 12"/>
                <a:gd name="T31" fmla="*/ 9 h 15"/>
                <a:gd name="T32" fmla="*/ 12 w 12"/>
                <a:gd name="T33" fmla="*/ 9 h 15"/>
                <a:gd name="T34" fmla="*/ 12 w 12"/>
                <a:gd name="T35" fmla="*/ 9 h 15"/>
                <a:gd name="T36" fmla="*/ 9 w 12"/>
                <a:gd name="T37" fmla="*/ 13 h 15"/>
                <a:gd name="T38" fmla="*/ 7 w 12"/>
                <a:gd name="T39" fmla="*/ 15 h 15"/>
                <a:gd name="T40" fmla="*/ 5 w 12"/>
                <a:gd name="T41" fmla="*/ 15 h 15"/>
                <a:gd name="T42" fmla="*/ 2 w 12"/>
                <a:gd name="T43" fmla="*/ 15 h 15"/>
                <a:gd name="T44" fmla="*/ 0 w 12"/>
                <a:gd name="T45" fmla="*/ 13 h 15"/>
                <a:gd name="T46" fmla="*/ 1 w 12"/>
                <a:gd name="T47" fmla="*/ 12 h 15"/>
                <a:gd name="T48" fmla="*/ 2 w 12"/>
                <a:gd name="T49" fmla="*/ 11 h 15"/>
                <a:gd name="T50" fmla="*/ 3 w 12"/>
                <a:gd name="T51" fmla="*/ 12 h 15"/>
                <a:gd name="T52" fmla="*/ 3 w 12"/>
                <a:gd name="T53" fmla="*/ 12 h 15"/>
                <a:gd name="T54" fmla="*/ 2 w 12"/>
                <a:gd name="T55" fmla="*/ 14 h 15"/>
                <a:gd name="T56" fmla="*/ 1 w 12"/>
                <a:gd name="T57" fmla="*/ 14 h 15"/>
                <a:gd name="T58" fmla="*/ 2 w 12"/>
                <a:gd name="T59" fmla="*/ 15 h 15"/>
                <a:gd name="T60" fmla="*/ 3 w 12"/>
                <a:gd name="T61" fmla="*/ 15 h 15"/>
                <a:gd name="T62" fmla="*/ 5 w 12"/>
                <a:gd name="T63" fmla="*/ 12 h 15"/>
                <a:gd name="T64" fmla="*/ 6 w 12"/>
                <a:gd name="T65" fmla="*/ 7 h 15"/>
                <a:gd name="T66" fmla="*/ 6 w 12"/>
                <a:gd name="T67" fmla="*/ 5 h 15"/>
                <a:gd name="T68" fmla="*/ 6 w 12"/>
                <a:gd name="T69" fmla="*/ 3 h 15"/>
                <a:gd name="T70" fmla="*/ 3 w 12"/>
                <a:gd name="T71" fmla="*/ 7 h 15"/>
                <a:gd name="T72" fmla="*/ 1 w 12"/>
                <a:gd name="T73" fmla="*/ 9 h 15"/>
                <a:gd name="T74" fmla="*/ 1 w 12"/>
                <a:gd name="T75" fmla="*/ 10 h 15"/>
                <a:gd name="T76" fmla="*/ 1 w 12"/>
                <a:gd name="T77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" h="15"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0"/>
                    <a:pt x="6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4"/>
                    <a:pt x="8" y="5"/>
                    <a:pt x="9" y="6"/>
                  </a:cubicBezTo>
                  <a:cubicBezTo>
                    <a:pt x="9" y="8"/>
                    <a:pt x="10" y="9"/>
                    <a:pt x="10" y="10"/>
                  </a:cubicBezTo>
                  <a:cubicBezTo>
                    <a:pt x="10" y="11"/>
                    <a:pt x="10" y="11"/>
                    <a:pt x="9" y="1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1" y="11"/>
                    <a:pt x="10" y="12"/>
                    <a:pt x="9" y="13"/>
                  </a:cubicBezTo>
                  <a:cubicBezTo>
                    <a:pt x="8" y="14"/>
                    <a:pt x="8" y="14"/>
                    <a:pt x="7" y="15"/>
                  </a:cubicBezTo>
                  <a:cubicBezTo>
                    <a:pt x="6" y="15"/>
                    <a:pt x="5" y="15"/>
                    <a:pt x="5" y="15"/>
                  </a:cubicBezTo>
                  <a:cubicBezTo>
                    <a:pt x="3" y="15"/>
                    <a:pt x="2" y="15"/>
                    <a:pt x="2" y="15"/>
                  </a:cubicBezTo>
                  <a:cubicBezTo>
                    <a:pt x="1" y="14"/>
                    <a:pt x="0" y="14"/>
                    <a:pt x="0" y="13"/>
                  </a:cubicBezTo>
                  <a:cubicBezTo>
                    <a:pt x="0" y="12"/>
                    <a:pt x="0" y="12"/>
                    <a:pt x="1" y="12"/>
                  </a:cubicBezTo>
                  <a:cubicBezTo>
                    <a:pt x="1" y="11"/>
                    <a:pt x="1" y="11"/>
                    <a:pt x="2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3"/>
                    <a:pt x="3" y="14"/>
                    <a:pt x="2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2" y="14"/>
                    <a:pt x="2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4" y="15"/>
                    <a:pt x="5" y="14"/>
                    <a:pt x="5" y="12"/>
                  </a:cubicBezTo>
                  <a:cubicBezTo>
                    <a:pt x="6" y="11"/>
                    <a:pt x="6" y="9"/>
                    <a:pt x="6" y="7"/>
                  </a:cubicBezTo>
                  <a:cubicBezTo>
                    <a:pt x="6" y="6"/>
                    <a:pt x="6" y="5"/>
                    <a:pt x="6" y="5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10"/>
                    <a:pt x="1" y="10"/>
                    <a:pt x="1" y="10"/>
                  </a:cubicBezTo>
                  <a:lnTo>
                    <a:pt x="1" y="9"/>
                  </a:lnTo>
                  <a:close/>
                </a:path>
              </a:pathLst>
            </a:custGeom>
            <a:solidFill>
              <a:srgbClr val="24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8" name="Freeform 56"/>
            <p:cNvSpPr>
              <a:spLocks noEditPoints="1"/>
            </p:cNvSpPr>
            <p:nvPr/>
          </p:nvSpPr>
          <p:spPr bwMode="auto">
            <a:xfrm>
              <a:off x="3838" y="2438"/>
              <a:ext cx="63" cy="94"/>
            </a:xfrm>
            <a:custGeom>
              <a:avLst/>
              <a:gdLst>
                <a:gd name="T0" fmla="*/ 8 w 27"/>
                <a:gd name="T1" fmla="*/ 21 h 40"/>
                <a:gd name="T2" fmla="*/ 8 w 27"/>
                <a:gd name="T3" fmla="*/ 21 h 40"/>
                <a:gd name="T4" fmla="*/ 7 w 27"/>
                <a:gd name="T5" fmla="*/ 21 h 40"/>
                <a:gd name="T6" fmla="*/ 7 w 27"/>
                <a:gd name="T7" fmla="*/ 21 h 40"/>
                <a:gd name="T8" fmla="*/ 7 w 27"/>
                <a:gd name="T9" fmla="*/ 21 h 40"/>
                <a:gd name="T10" fmla="*/ 10 w 27"/>
                <a:gd name="T11" fmla="*/ 17 h 40"/>
                <a:gd name="T12" fmla="*/ 13 w 27"/>
                <a:gd name="T13" fmla="*/ 14 h 40"/>
                <a:gd name="T14" fmla="*/ 15 w 27"/>
                <a:gd name="T15" fmla="*/ 10 h 40"/>
                <a:gd name="T16" fmla="*/ 17 w 27"/>
                <a:gd name="T17" fmla="*/ 6 h 40"/>
                <a:gd name="T18" fmla="*/ 21 w 27"/>
                <a:gd name="T19" fmla="*/ 2 h 40"/>
                <a:gd name="T20" fmla="*/ 25 w 27"/>
                <a:gd name="T21" fmla="*/ 0 h 40"/>
                <a:gd name="T22" fmla="*/ 27 w 27"/>
                <a:gd name="T23" fmla="*/ 2 h 40"/>
                <a:gd name="T24" fmla="*/ 27 w 27"/>
                <a:gd name="T25" fmla="*/ 4 h 40"/>
                <a:gd name="T26" fmla="*/ 25 w 27"/>
                <a:gd name="T27" fmla="*/ 7 h 40"/>
                <a:gd name="T28" fmla="*/ 21 w 27"/>
                <a:gd name="T29" fmla="*/ 11 h 40"/>
                <a:gd name="T30" fmla="*/ 16 w 27"/>
                <a:gd name="T31" fmla="*/ 14 h 40"/>
                <a:gd name="T32" fmla="*/ 11 w 27"/>
                <a:gd name="T33" fmla="*/ 26 h 40"/>
                <a:gd name="T34" fmla="*/ 12 w 27"/>
                <a:gd name="T35" fmla="*/ 27 h 40"/>
                <a:gd name="T36" fmla="*/ 13 w 27"/>
                <a:gd name="T37" fmla="*/ 27 h 40"/>
                <a:gd name="T38" fmla="*/ 17 w 27"/>
                <a:gd name="T39" fmla="*/ 24 h 40"/>
                <a:gd name="T40" fmla="*/ 19 w 27"/>
                <a:gd name="T41" fmla="*/ 21 h 40"/>
                <a:gd name="T42" fmla="*/ 20 w 27"/>
                <a:gd name="T43" fmla="*/ 21 h 40"/>
                <a:gd name="T44" fmla="*/ 20 w 27"/>
                <a:gd name="T45" fmla="*/ 21 h 40"/>
                <a:gd name="T46" fmla="*/ 20 w 27"/>
                <a:gd name="T47" fmla="*/ 21 h 40"/>
                <a:gd name="T48" fmla="*/ 17 w 27"/>
                <a:gd name="T49" fmla="*/ 25 h 40"/>
                <a:gd name="T50" fmla="*/ 13 w 27"/>
                <a:gd name="T51" fmla="*/ 27 h 40"/>
                <a:gd name="T52" fmla="*/ 12 w 27"/>
                <a:gd name="T53" fmla="*/ 27 h 40"/>
                <a:gd name="T54" fmla="*/ 10 w 27"/>
                <a:gd name="T55" fmla="*/ 27 h 40"/>
                <a:gd name="T56" fmla="*/ 3 w 27"/>
                <a:gd name="T57" fmla="*/ 40 h 40"/>
                <a:gd name="T58" fmla="*/ 0 w 27"/>
                <a:gd name="T59" fmla="*/ 40 h 40"/>
                <a:gd name="T60" fmla="*/ 8 w 27"/>
                <a:gd name="T61" fmla="*/ 26 h 40"/>
                <a:gd name="T62" fmla="*/ 7 w 27"/>
                <a:gd name="T63" fmla="*/ 25 h 40"/>
                <a:gd name="T64" fmla="*/ 8 w 27"/>
                <a:gd name="T65" fmla="*/ 24 h 40"/>
                <a:gd name="T66" fmla="*/ 8 w 27"/>
                <a:gd name="T67" fmla="*/ 24 h 40"/>
                <a:gd name="T68" fmla="*/ 13 w 27"/>
                <a:gd name="T69" fmla="*/ 15 h 40"/>
                <a:gd name="T70" fmla="*/ 10 w 27"/>
                <a:gd name="T71" fmla="*/ 19 h 40"/>
                <a:gd name="T72" fmla="*/ 8 w 27"/>
                <a:gd name="T73" fmla="*/ 21 h 40"/>
                <a:gd name="T74" fmla="*/ 24 w 27"/>
                <a:gd name="T75" fmla="*/ 7 h 40"/>
                <a:gd name="T76" fmla="*/ 27 w 27"/>
                <a:gd name="T77" fmla="*/ 2 h 40"/>
                <a:gd name="T78" fmla="*/ 25 w 27"/>
                <a:gd name="T79" fmla="*/ 1 h 40"/>
                <a:gd name="T80" fmla="*/ 22 w 27"/>
                <a:gd name="T81" fmla="*/ 3 h 40"/>
                <a:gd name="T82" fmla="*/ 20 w 27"/>
                <a:gd name="T83" fmla="*/ 7 h 40"/>
                <a:gd name="T84" fmla="*/ 18 w 27"/>
                <a:gd name="T85" fmla="*/ 10 h 40"/>
                <a:gd name="T86" fmla="*/ 17 w 27"/>
                <a:gd name="T87" fmla="*/ 13 h 40"/>
                <a:gd name="T88" fmla="*/ 20 w 27"/>
                <a:gd name="T89" fmla="*/ 10 h 40"/>
                <a:gd name="T90" fmla="*/ 24 w 27"/>
                <a:gd name="T91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7" h="40">
                  <a:moveTo>
                    <a:pt x="8" y="21"/>
                  </a:moveTo>
                  <a:cubicBezTo>
                    <a:pt x="8" y="21"/>
                    <a:pt x="8" y="21"/>
                    <a:pt x="8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2" y="15"/>
                    <a:pt x="13" y="14"/>
                    <a:pt x="13" y="14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6" y="9"/>
                    <a:pt x="17" y="8"/>
                    <a:pt x="17" y="6"/>
                  </a:cubicBezTo>
                  <a:cubicBezTo>
                    <a:pt x="18" y="5"/>
                    <a:pt x="19" y="3"/>
                    <a:pt x="21" y="2"/>
                  </a:cubicBezTo>
                  <a:cubicBezTo>
                    <a:pt x="22" y="1"/>
                    <a:pt x="24" y="0"/>
                    <a:pt x="25" y="0"/>
                  </a:cubicBezTo>
                  <a:cubicBezTo>
                    <a:pt x="26" y="0"/>
                    <a:pt x="27" y="1"/>
                    <a:pt x="27" y="2"/>
                  </a:cubicBezTo>
                  <a:cubicBezTo>
                    <a:pt x="27" y="3"/>
                    <a:pt x="27" y="3"/>
                    <a:pt x="27" y="4"/>
                  </a:cubicBezTo>
                  <a:cubicBezTo>
                    <a:pt x="26" y="5"/>
                    <a:pt x="26" y="6"/>
                    <a:pt x="25" y="7"/>
                  </a:cubicBezTo>
                  <a:cubicBezTo>
                    <a:pt x="24" y="8"/>
                    <a:pt x="22" y="9"/>
                    <a:pt x="21" y="11"/>
                  </a:cubicBezTo>
                  <a:cubicBezTo>
                    <a:pt x="19" y="12"/>
                    <a:pt x="18" y="13"/>
                    <a:pt x="16" y="14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3" y="27"/>
                    <a:pt x="13" y="27"/>
                  </a:cubicBezTo>
                  <a:cubicBezTo>
                    <a:pt x="14" y="27"/>
                    <a:pt x="16" y="26"/>
                    <a:pt x="17" y="24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8" y="23"/>
                    <a:pt x="17" y="25"/>
                    <a:pt x="17" y="25"/>
                  </a:cubicBezTo>
                  <a:cubicBezTo>
                    <a:pt x="16" y="27"/>
                    <a:pt x="15" y="27"/>
                    <a:pt x="13" y="27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2" y="27"/>
                    <a:pt x="11" y="27"/>
                    <a:pt x="10" y="27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4"/>
                    <a:pt x="7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2" y="15"/>
                    <a:pt x="11" y="17"/>
                    <a:pt x="10" y="19"/>
                  </a:cubicBezTo>
                  <a:lnTo>
                    <a:pt x="8" y="21"/>
                  </a:lnTo>
                  <a:close/>
                  <a:moveTo>
                    <a:pt x="24" y="7"/>
                  </a:moveTo>
                  <a:cubicBezTo>
                    <a:pt x="26" y="5"/>
                    <a:pt x="27" y="3"/>
                    <a:pt x="27" y="2"/>
                  </a:cubicBezTo>
                  <a:cubicBezTo>
                    <a:pt x="27" y="1"/>
                    <a:pt x="26" y="1"/>
                    <a:pt x="25" y="1"/>
                  </a:cubicBezTo>
                  <a:cubicBezTo>
                    <a:pt x="25" y="1"/>
                    <a:pt x="24" y="1"/>
                    <a:pt x="22" y="3"/>
                  </a:cubicBezTo>
                  <a:cubicBezTo>
                    <a:pt x="21" y="4"/>
                    <a:pt x="20" y="5"/>
                    <a:pt x="20" y="7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8" y="12"/>
                    <a:pt x="19" y="11"/>
                    <a:pt x="20" y="10"/>
                  </a:cubicBezTo>
                  <a:cubicBezTo>
                    <a:pt x="22" y="9"/>
                    <a:pt x="23" y="8"/>
                    <a:pt x="24" y="7"/>
                  </a:cubicBezTo>
                  <a:close/>
                </a:path>
              </a:pathLst>
            </a:custGeom>
            <a:solidFill>
              <a:srgbClr val="24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9" name="Freeform 57"/>
            <p:cNvSpPr>
              <a:spLocks noEditPoints="1"/>
            </p:cNvSpPr>
            <p:nvPr/>
          </p:nvSpPr>
          <p:spPr bwMode="auto">
            <a:xfrm>
              <a:off x="3882" y="2471"/>
              <a:ext cx="43" cy="31"/>
            </a:xfrm>
            <a:custGeom>
              <a:avLst/>
              <a:gdLst>
                <a:gd name="T0" fmla="*/ 17 w 18"/>
                <a:gd name="T1" fmla="*/ 7 h 13"/>
                <a:gd name="T2" fmla="*/ 17 w 18"/>
                <a:gd name="T3" fmla="*/ 7 h 13"/>
                <a:gd name="T4" fmla="*/ 18 w 18"/>
                <a:gd name="T5" fmla="*/ 7 h 13"/>
                <a:gd name="T6" fmla="*/ 17 w 18"/>
                <a:gd name="T7" fmla="*/ 7 h 13"/>
                <a:gd name="T8" fmla="*/ 15 w 18"/>
                <a:gd name="T9" fmla="*/ 11 h 13"/>
                <a:gd name="T10" fmla="*/ 11 w 18"/>
                <a:gd name="T11" fmla="*/ 13 h 13"/>
                <a:gd name="T12" fmla="*/ 9 w 18"/>
                <a:gd name="T13" fmla="*/ 13 h 13"/>
                <a:gd name="T14" fmla="*/ 8 w 18"/>
                <a:gd name="T15" fmla="*/ 11 h 13"/>
                <a:gd name="T16" fmla="*/ 8 w 18"/>
                <a:gd name="T17" fmla="*/ 10 h 13"/>
                <a:gd name="T18" fmla="*/ 9 w 18"/>
                <a:gd name="T19" fmla="*/ 10 h 13"/>
                <a:gd name="T20" fmla="*/ 6 w 18"/>
                <a:gd name="T21" fmla="*/ 13 h 13"/>
                <a:gd name="T22" fmla="*/ 3 w 18"/>
                <a:gd name="T23" fmla="*/ 13 h 13"/>
                <a:gd name="T24" fmla="*/ 1 w 18"/>
                <a:gd name="T25" fmla="*/ 12 h 13"/>
                <a:gd name="T26" fmla="*/ 0 w 18"/>
                <a:gd name="T27" fmla="*/ 9 h 13"/>
                <a:gd name="T28" fmla="*/ 3 w 18"/>
                <a:gd name="T29" fmla="*/ 3 h 13"/>
                <a:gd name="T30" fmla="*/ 10 w 18"/>
                <a:gd name="T31" fmla="*/ 0 h 13"/>
                <a:gd name="T32" fmla="*/ 12 w 18"/>
                <a:gd name="T33" fmla="*/ 0 h 13"/>
                <a:gd name="T34" fmla="*/ 12 w 18"/>
                <a:gd name="T35" fmla="*/ 1 h 13"/>
                <a:gd name="T36" fmla="*/ 13 w 18"/>
                <a:gd name="T37" fmla="*/ 0 h 13"/>
                <a:gd name="T38" fmla="*/ 17 w 18"/>
                <a:gd name="T39" fmla="*/ 0 h 13"/>
                <a:gd name="T40" fmla="*/ 11 w 18"/>
                <a:gd name="T41" fmla="*/ 10 h 13"/>
                <a:gd name="T42" fmla="*/ 11 w 18"/>
                <a:gd name="T43" fmla="*/ 11 h 13"/>
                <a:gd name="T44" fmla="*/ 11 w 18"/>
                <a:gd name="T45" fmla="*/ 12 h 13"/>
                <a:gd name="T46" fmla="*/ 11 w 18"/>
                <a:gd name="T47" fmla="*/ 13 h 13"/>
                <a:gd name="T48" fmla="*/ 13 w 18"/>
                <a:gd name="T49" fmla="*/ 12 h 13"/>
                <a:gd name="T50" fmla="*/ 17 w 18"/>
                <a:gd name="T51" fmla="*/ 7 h 13"/>
                <a:gd name="T52" fmla="*/ 5 w 18"/>
                <a:gd name="T53" fmla="*/ 5 h 13"/>
                <a:gd name="T54" fmla="*/ 3 w 18"/>
                <a:gd name="T55" fmla="*/ 12 h 13"/>
                <a:gd name="T56" fmla="*/ 4 w 18"/>
                <a:gd name="T57" fmla="*/ 13 h 13"/>
                <a:gd name="T58" fmla="*/ 6 w 18"/>
                <a:gd name="T59" fmla="*/ 11 h 13"/>
                <a:gd name="T60" fmla="*/ 9 w 18"/>
                <a:gd name="T61" fmla="*/ 7 h 13"/>
                <a:gd name="T62" fmla="*/ 12 w 18"/>
                <a:gd name="T63" fmla="*/ 3 h 13"/>
                <a:gd name="T64" fmla="*/ 12 w 18"/>
                <a:gd name="T65" fmla="*/ 2 h 13"/>
                <a:gd name="T66" fmla="*/ 12 w 18"/>
                <a:gd name="T67" fmla="*/ 1 h 13"/>
                <a:gd name="T68" fmla="*/ 10 w 18"/>
                <a:gd name="T69" fmla="*/ 0 h 13"/>
                <a:gd name="T70" fmla="*/ 8 w 18"/>
                <a:gd name="T71" fmla="*/ 1 h 13"/>
                <a:gd name="T72" fmla="*/ 5 w 18"/>
                <a:gd name="T73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8" h="13">
                  <a:moveTo>
                    <a:pt x="17" y="7"/>
                  </a:moveTo>
                  <a:cubicBezTo>
                    <a:pt x="17" y="7"/>
                    <a:pt x="17" y="7"/>
                    <a:pt x="17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3" y="13"/>
                    <a:pt x="12" y="13"/>
                    <a:pt x="11" y="13"/>
                  </a:cubicBezTo>
                  <a:cubicBezTo>
                    <a:pt x="10" y="13"/>
                    <a:pt x="9" y="13"/>
                    <a:pt x="9" y="13"/>
                  </a:cubicBezTo>
                  <a:cubicBezTo>
                    <a:pt x="8" y="12"/>
                    <a:pt x="8" y="12"/>
                    <a:pt x="8" y="11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7" y="11"/>
                    <a:pt x="6" y="12"/>
                    <a:pt x="6" y="13"/>
                  </a:cubicBezTo>
                  <a:cubicBezTo>
                    <a:pt x="5" y="13"/>
                    <a:pt x="4" y="13"/>
                    <a:pt x="3" y="13"/>
                  </a:cubicBezTo>
                  <a:cubicBezTo>
                    <a:pt x="2" y="13"/>
                    <a:pt x="1" y="13"/>
                    <a:pt x="1" y="12"/>
                  </a:cubicBezTo>
                  <a:cubicBezTo>
                    <a:pt x="0" y="11"/>
                    <a:pt x="0" y="11"/>
                    <a:pt x="0" y="9"/>
                  </a:cubicBezTo>
                  <a:cubicBezTo>
                    <a:pt x="0" y="7"/>
                    <a:pt x="1" y="5"/>
                    <a:pt x="3" y="3"/>
                  </a:cubicBezTo>
                  <a:cubicBezTo>
                    <a:pt x="4" y="1"/>
                    <a:pt x="7" y="0"/>
                    <a:pt x="10" y="0"/>
                  </a:cubicBezTo>
                  <a:cubicBezTo>
                    <a:pt x="11" y="0"/>
                    <a:pt x="11" y="0"/>
                    <a:pt x="12" y="0"/>
                  </a:cubicBezTo>
                  <a:cubicBezTo>
                    <a:pt x="12" y="0"/>
                    <a:pt x="12" y="1"/>
                    <a:pt x="12" y="1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2" y="13"/>
                    <a:pt x="13" y="12"/>
                    <a:pt x="13" y="12"/>
                  </a:cubicBezTo>
                  <a:cubicBezTo>
                    <a:pt x="14" y="11"/>
                    <a:pt x="15" y="9"/>
                    <a:pt x="17" y="7"/>
                  </a:cubicBezTo>
                  <a:close/>
                  <a:moveTo>
                    <a:pt x="5" y="5"/>
                  </a:moveTo>
                  <a:cubicBezTo>
                    <a:pt x="4" y="9"/>
                    <a:pt x="3" y="11"/>
                    <a:pt x="3" y="12"/>
                  </a:cubicBezTo>
                  <a:cubicBezTo>
                    <a:pt x="3" y="12"/>
                    <a:pt x="3" y="13"/>
                    <a:pt x="4" y="13"/>
                  </a:cubicBezTo>
                  <a:cubicBezTo>
                    <a:pt x="4" y="13"/>
                    <a:pt x="5" y="12"/>
                    <a:pt x="6" y="11"/>
                  </a:cubicBezTo>
                  <a:cubicBezTo>
                    <a:pt x="7" y="10"/>
                    <a:pt x="8" y="9"/>
                    <a:pt x="9" y="7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0"/>
                    <a:pt x="11" y="0"/>
                    <a:pt x="10" y="0"/>
                  </a:cubicBezTo>
                  <a:cubicBezTo>
                    <a:pt x="10" y="0"/>
                    <a:pt x="9" y="0"/>
                    <a:pt x="8" y="1"/>
                  </a:cubicBezTo>
                  <a:cubicBezTo>
                    <a:pt x="7" y="2"/>
                    <a:pt x="6" y="3"/>
                    <a:pt x="5" y="5"/>
                  </a:cubicBezTo>
                  <a:close/>
                </a:path>
              </a:pathLst>
            </a:custGeom>
            <a:solidFill>
              <a:srgbClr val="24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0" name="Freeform 58"/>
            <p:cNvSpPr>
              <a:spLocks/>
            </p:cNvSpPr>
            <p:nvPr/>
          </p:nvSpPr>
          <p:spPr bwMode="auto">
            <a:xfrm>
              <a:off x="3923" y="2471"/>
              <a:ext cx="33" cy="31"/>
            </a:xfrm>
            <a:custGeom>
              <a:avLst/>
              <a:gdLst>
                <a:gd name="T0" fmla="*/ 11 w 14"/>
                <a:gd name="T1" fmla="*/ 3 h 13"/>
                <a:gd name="T2" fmla="*/ 10 w 14"/>
                <a:gd name="T3" fmla="*/ 3 h 13"/>
                <a:gd name="T4" fmla="*/ 10 w 14"/>
                <a:gd name="T5" fmla="*/ 2 h 13"/>
                <a:gd name="T6" fmla="*/ 12 w 14"/>
                <a:gd name="T7" fmla="*/ 1 h 13"/>
                <a:gd name="T8" fmla="*/ 10 w 14"/>
                <a:gd name="T9" fmla="*/ 0 h 13"/>
                <a:gd name="T10" fmla="*/ 8 w 14"/>
                <a:gd name="T11" fmla="*/ 2 h 13"/>
                <a:gd name="T12" fmla="*/ 5 w 14"/>
                <a:gd name="T13" fmla="*/ 7 h 13"/>
                <a:gd name="T14" fmla="*/ 4 w 14"/>
                <a:gd name="T15" fmla="*/ 8 h 13"/>
                <a:gd name="T16" fmla="*/ 4 w 14"/>
                <a:gd name="T17" fmla="*/ 9 h 13"/>
                <a:gd name="T18" fmla="*/ 3 w 14"/>
                <a:gd name="T19" fmla="*/ 11 h 13"/>
                <a:gd name="T20" fmla="*/ 5 w 14"/>
                <a:gd name="T21" fmla="*/ 13 h 13"/>
                <a:gd name="T22" fmla="*/ 9 w 14"/>
                <a:gd name="T23" fmla="*/ 12 h 13"/>
                <a:gd name="T24" fmla="*/ 13 w 14"/>
                <a:gd name="T25" fmla="*/ 7 h 13"/>
                <a:gd name="T26" fmla="*/ 13 w 14"/>
                <a:gd name="T27" fmla="*/ 7 h 13"/>
                <a:gd name="T28" fmla="*/ 14 w 14"/>
                <a:gd name="T29" fmla="*/ 7 h 13"/>
                <a:gd name="T30" fmla="*/ 13 w 14"/>
                <a:gd name="T31" fmla="*/ 7 h 13"/>
                <a:gd name="T32" fmla="*/ 10 w 14"/>
                <a:gd name="T33" fmla="*/ 11 h 13"/>
                <a:gd name="T34" fmla="*/ 5 w 14"/>
                <a:gd name="T35" fmla="*/ 13 h 13"/>
                <a:gd name="T36" fmla="*/ 1 w 14"/>
                <a:gd name="T37" fmla="*/ 12 h 13"/>
                <a:gd name="T38" fmla="*/ 0 w 14"/>
                <a:gd name="T39" fmla="*/ 9 h 13"/>
                <a:gd name="T40" fmla="*/ 0 w 14"/>
                <a:gd name="T41" fmla="*/ 7 h 13"/>
                <a:gd name="T42" fmla="*/ 1 w 14"/>
                <a:gd name="T43" fmla="*/ 4 h 13"/>
                <a:gd name="T44" fmla="*/ 5 w 14"/>
                <a:gd name="T45" fmla="*/ 1 h 13"/>
                <a:gd name="T46" fmla="*/ 10 w 14"/>
                <a:gd name="T47" fmla="*/ 0 h 13"/>
                <a:gd name="T48" fmla="*/ 12 w 14"/>
                <a:gd name="T49" fmla="*/ 0 h 13"/>
                <a:gd name="T50" fmla="*/ 13 w 14"/>
                <a:gd name="T51" fmla="*/ 2 h 13"/>
                <a:gd name="T52" fmla="*/ 13 w 14"/>
                <a:gd name="T53" fmla="*/ 3 h 13"/>
                <a:gd name="T54" fmla="*/ 11 w 14"/>
                <a:gd name="T55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" h="13">
                  <a:moveTo>
                    <a:pt x="11" y="3"/>
                  </a:moveTo>
                  <a:cubicBezTo>
                    <a:pt x="11" y="3"/>
                    <a:pt x="11" y="3"/>
                    <a:pt x="10" y="3"/>
                  </a:cubicBezTo>
                  <a:cubicBezTo>
                    <a:pt x="10" y="3"/>
                    <a:pt x="10" y="2"/>
                    <a:pt x="10" y="2"/>
                  </a:cubicBezTo>
                  <a:cubicBezTo>
                    <a:pt x="10" y="1"/>
                    <a:pt x="10" y="1"/>
                    <a:pt x="12" y="1"/>
                  </a:cubicBezTo>
                  <a:cubicBezTo>
                    <a:pt x="11" y="0"/>
                    <a:pt x="11" y="0"/>
                    <a:pt x="10" y="0"/>
                  </a:cubicBezTo>
                  <a:cubicBezTo>
                    <a:pt x="10" y="0"/>
                    <a:pt x="9" y="1"/>
                    <a:pt x="8" y="2"/>
                  </a:cubicBezTo>
                  <a:cubicBezTo>
                    <a:pt x="7" y="3"/>
                    <a:pt x="6" y="4"/>
                    <a:pt x="5" y="7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4" y="8"/>
                    <a:pt x="4" y="9"/>
                  </a:cubicBezTo>
                  <a:cubicBezTo>
                    <a:pt x="4" y="10"/>
                    <a:pt x="3" y="10"/>
                    <a:pt x="3" y="11"/>
                  </a:cubicBezTo>
                  <a:cubicBezTo>
                    <a:pt x="3" y="12"/>
                    <a:pt x="4" y="13"/>
                    <a:pt x="5" y="13"/>
                  </a:cubicBezTo>
                  <a:cubicBezTo>
                    <a:pt x="6" y="13"/>
                    <a:pt x="8" y="12"/>
                    <a:pt x="9" y="12"/>
                  </a:cubicBezTo>
                  <a:cubicBezTo>
                    <a:pt x="10" y="11"/>
                    <a:pt x="11" y="9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9"/>
                    <a:pt x="11" y="11"/>
                    <a:pt x="10" y="11"/>
                  </a:cubicBezTo>
                  <a:cubicBezTo>
                    <a:pt x="9" y="13"/>
                    <a:pt x="7" y="13"/>
                    <a:pt x="5" y="13"/>
                  </a:cubicBezTo>
                  <a:cubicBezTo>
                    <a:pt x="4" y="13"/>
                    <a:pt x="2" y="13"/>
                    <a:pt x="1" y="12"/>
                  </a:cubicBezTo>
                  <a:cubicBezTo>
                    <a:pt x="1" y="11"/>
                    <a:pt x="0" y="10"/>
                    <a:pt x="0" y="9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1" y="6"/>
                    <a:pt x="1" y="5"/>
                    <a:pt x="1" y="4"/>
                  </a:cubicBezTo>
                  <a:cubicBezTo>
                    <a:pt x="2" y="3"/>
                    <a:pt x="4" y="2"/>
                    <a:pt x="5" y="1"/>
                  </a:cubicBezTo>
                  <a:cubicBezTo>
                    <a:pt x="7" y="0"/>
                    <a:pt x="8" y="0"/>
                    <a:pt x="10" y="0"/>
                  </a:cubicBezTo>
                  <a:cubicBezTo>
                    <a:pt x="11" y="0"/>
                    <a:pt x="12" y="0"/>
                    <a:pt x="12" y="0"/>
                  </a:cubicBezTo>
                  <a:cubicBezTo>
                    <a:pt x="13" y="1"/>
                    <a:pt x="13" y="1"/>
                    <a:pt x="13" y="2"/>
                  </a:cubicBezTo>
                  <a:cubicBezTo>
                    <a:pt x="13" y="2"/>
                    <a:pt x="13" y="3"/>
                    <a:pt x="13" y="3"/>
                  </a:cubicBezTo>
                  <a:cubicBezTo>
                    <a:pt x="12" y="3"/>
                    <a:pt x="12" y="3"/>
                    <a:pt x="11" y="3"/>
                  </a:cubicBezTo>
                  <a:close/>
                </a:path>
              </a:pathLst>
            </a:custGeom>
            <a:solidFill>
              <a:srgbClr val="24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1" name="Freeform 59"/>
            <p:cNvSpPr>
              <a:spLocks/>
            </p:cNvSpPr>
            <p:nvPr/>
          </p:nvSpPr>
          <p:spPr bwMode="auto">
            <a:xfrm>
              <a:off x="3953" y="2450"/>
              <a:ext cx="36" cy="52"/>
            </a:xfrm>
            <a:custGeom>
              <a:avLst/>
              <a:gdLst>
                <a:gd name="T0" fmla="*/ 11 w 15"/>
                <a:gd name="T1" fmla="*/ 0 h 22"/>
                <a:gd name="T2" fmla="*/ 14 w 15"/>
                <a:gd name="T3" fmla="*/ 0 h 22"/>
                <a:gd name="T4" fmla="*/ 11 w 15"/>
                <a:gd name="T5" fmla="*/ 5 h 22"/>
                <a:gd name="T6" fmla="*/ 15 w 15"/>
                <a:gd name="T7" fmla="*/ 5 h 22"/>
                <a:gd name="T8" fmla="*/ 15 w 15"/>
                <a:gd name="T9" fmla="*/ 5 h 22"/>
                <a:gd name="T10" fmla="*/ 15 w 15"/>
                <a:gd name="T11" fmla="*/ 5 h 22"/>
                <a:gd name="T12" fmla="*/ 15 w 15"/>
                <a:gd name="T13" fmla="*/ 6 h 22"/>
                <a:gd name="T14" fmla="*/ 11 w 15"/>
                <a:gd name="T15" fmla="*/ 6 h 22"/>
                <a:gd name="T16" fmla="*/ 5 w 15"/>
                <a:gd name="T17" fmla="*/ 19 h 22"/>
                <a:gd name="T18" fmla="*/ 4 w 15"/>
                <a:gd name="T19" fmla="*/ 20 h 22"/>
                <a:gd name="T20" fmla="*/ 4 w 15"/>
                <a:gd name="T21" fmla="*/ 21 h 22"/>
                <a:gd name="T22" fmla="*/ 5 w 15"/>
                <a:gd name="T23" fmla="*/ 22 h 22"/>
                <a:gd name="T24" fmla="*/ 8 w 15"/>
                <a:gd name="T25" fmla="*/ 19 h 22"/>
                <a:gd name="T26" fmla="*/ 10 w 15"/>
                <a:gd name="T27" fmla="*/ 16 h 22"/>
                <a:gd name="T28" fmla="*/ 11 w 15"/>
                <a:gd name="T29" fmla="*/ 16 h 22"/>
                <a:gd name="T30" fmla="*/ 11 w 15"/>
                <a:gd name="T31" fmla="*/ 16 h 22"/>
                <a:gd name="T32" fmla="*/ 11 w 15"/>
                <a:gd name="T33" fmla="*/ 16 h 22"/>
                <a:gd name="T34" fmla="*/ 8 w 15"/>
                <a:gd name="T35" fmla="*/ 20 h 22"/>
                <a:gd name="T36" fmla="*/ 4 w 15"/>
                <a:gd name="T37" fmla="*/ 22 h 22"/>
                <a:gd name="T38" fmla="*/ 2 w 15"/>
                <a:gd name="T39" fmla="*/ 22 h 22"/>
                <a:gd name="T40" fmla="*/ 1 w 15"/>
                <a:gd name="T41" fmla="*/ 19 h 22"/>
                <a:gd name="T42" fmla="*/ 2 w 15"/>
                <a:gd name="T43" fmla="*/ 17 h 22"/>
                <a:gd name="T44" fmla="*/ 6 w 15"/>
                <a:gd name="T45" fmla="*/ 8 h 22"/>
                <a:gd name="T46" fmla="*/ 0 w 15"/>
                <a:gd name="T47" fmla="*/ 16 h 22"/>
                <a:gd name="T48" fmla="*/ 0 w 15"/>
                <a:gd name="T49" fmla="*/ 17 h 22"/>
                <a:gd name="T50" fmla="*/ 0 w 15"/>
                <a:gd name="T51" fmla="*/ 16 h 22"/>
                <a:gd name="T52" fmla="*/ 0 w 15"/>
                <a:gd name="T53" fmla="*/ 16 h 22"/>
                <a:gd name="T54" fmla="*/ 3 w 15"/>
                <a:gd name="T55" fmla="*/ 12 h 22"/>
                <a:gd name="T56" fmla="*/ 8 w 15"/>
                <a:gd name="T57" fmla="*/ 5 h 22"/>
                <a:gd name="T58" fmla="*/ 11 w 15"/>
                <a:gd name="T5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" h="22">
                  <a:moveTo>
                    <a:pt x="11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2"/>
                    <a:pt x="5" y="22"/>
                  </a:cubicBezTo>
                  <a:cubicBezTo>
                    <a:pt x="6" y="22"/>
                    <a:pt x="7" y="21"/>
                    <a:pt x="8" y="19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9" y="18"/>
                    <a:pt x="8" y="19"/>
                    <a:pt x="8" y="20"/>
                  </a:cubicBezTo>
                  <a:cubicBezTo>
                    <a:pt x="6" y="22"/>
                    <a:pt x="5" y="22"/>
                    <a:pt x="4" y="22"/>
                  </a:cubicBezTo>
                  <a:cubicBezTo>
                    <a:pt x="3" y="22"/>
                    <a:pt x="2" y="22"/>
                    <a:pt x="2" y="22"/>
                  </a:cubicBezTo>
                  <a:cubicBezTo>
                    <a:pt x="1" y="21"/>
                    <a:pt x="1" y="20"/>
                    <a:pt x="1" y="19"/>
                  </a:cubicBezTo>
                  <a:cubicBezTo>
                    <a:pt x="1" y="19"/>
                    <a:pt x="1" y="18"/>
                    <a:pt x="2" y="1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8" y="5"/>
                    <a:pt x="8" y="5"/>
                    <a:pt x="8" y="5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24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2" name="Freeform 60"/>
            <p:cNvSpPr>
              <a:spLocks noEditPoints="1"/>
            </p:cNvSpPr>
            <p:nvPr/>
          </p:nvSpPr>
          <p:spPr bwMode="auto">
            <a:xfrm>
              <a:off x="3977" y="2455"/>
              <a:ext cx="26" cy="47"/>
            </a:xfrm>
            <a:custGeom>
              <a:avLst/>
              <a:gdLst>
                <a:gd name="T0" fmla="*/ 9 w 11"/>
                <a:gd name="T1" fmla="*/ 7 h 20"/>
                <a:gd name="T2" fmla="*/ 4 w 11"/>
                <a:gd name="T3" fmla="*/ 17 h 20"/>
                <a:gd name="T4" fmla="*/ 3 w 11"/>
                <a:gd name="T5" fmla="*/ 19 h 20"/>
                <a:gd name="T6" fmla="*/ 4 w 11"/>
                <a:gd name="T7" fmla="*/ 20 h 20"/>
                <a:gd name="T8" fmla="*/ 8 w 11"/>
                <a:gd name="T9" fmla="*/ 17 h 20"/>
                <a:gd name="T10" fmla="*/ 10 w 11"/>
                <a:gd name="T11" fmla="*/ 14 h 20"/>
                <a:gd name="T12" fmla="*/ 11 w 11"/>
                <a:gd name="T13" fmla="*/ 14 h 20"/>
                <a:gd name="T14" fmla="*/ 11 w 11"/>
                <a:gd name="T15" fmla="*/ 14 h 20"/>
                <a:gd name="T16" fmla="*/ 11 w 11"/>
                <a:gd name="T17" fmla="*/ 14 h 20"/>
                <a:gd name="T18" fmla="*/ 11 w 11"/>
                <a:gd name="T19" fmla="*/ 14 h 20"/>
                <a:gd name="T20" fmla="*/ 7 w 11"/>
                <a:gd name="T21" fmla="*/ 19 h 20"/>
                <a:gd name="T22" fmla="*/ 4 w 11"/>
                <a:gd name="T23" fmla="*/ 20 h 20"/>
                <a:gd name="T24" fmla="*/ 2 w 11"/>
                <a:gd name="T25" fmla="*/ 19 h 20"/>
                <a:gd name="T26" fmla="*/ 1 w 11"/>
                <a:gd name="T27" fmla="*/ 17 h 20"/>
                <a:gd name="T28" fmla="*/ 2 w 11"/>
                <a:gd name="T29" fmla="*/ 15 h 20"/>
                <a:gd name="T30" fmla="*/ 5 w 11"/>
                <a:gd name="T31" fmla="*/ 9 h 20"/>
                <a:gd name="T32" fmla="*/ 1 w 11"/>
                <a:gd name="T33" fmla="*/ 14 h 20"/>
                <a:gd name="T34" fmla="*/ 0 w 11"/>
                <a:gd name="T35" fmla="*/ 15 h 20"/>
                <a:gd name="T36" fmla="*/ 0 w 11"/>
                <a:gd name="T37" fmla="*/ 14 h 20"/>
                <a:gd name="T38" fmla="*/ 0 w 11"/>
                <a:gd name="T39" fmla="*/ 14 h 20"/>
                <a:gd name="T40" fmla="*/ 5 w 11"/>
                <a:gd name="T41" fmla="*/ 7 h 20"/>
                <a:gd name="T42" fmla="*/ 9 w 11"/>
                <a:gd name="T43" fmla="*/ 7 h 20"/>
                <a:gd name="T44" fmla="*/ 11 w 11"/>
                <a:gd name="T45" fmla="*/ 2 h 20"/>
                <a:gd name="T46" fmla="*/ 11 w 11"/>
                <a:gd name="T47" fmla="*/ 3 h 20"/>
                <a:gd name="T48" fmla="*/ 10 w 11"/>
                <a:gd name="T49" fmla="*/ 4 h 20"/>
                <a:gd name="T50" fmla="*/ 8 w 11"/>
                <a:gd name="T51" fmla="*/ 3 h 20"/>
                <a:gd name="T52" fmla="*/ 8 w 11"/>
                <a:gd name="T53" fmla="*/ 2 h 20"/>
                <a:gd name="T54" fmla="*/ 8 w 11"/>
                <a:gd name="T55" fmla="*/ 1 h 20"/>
                <a:gd name="T56" fmla="*/ 10 w 11"/>
                <a:gd name="T57" fmla="*/ 0 h 20"/>
                <a:gd name="T58" fmla="*/ 11 w 11"/>
                <a:gd name="T59" fmla="*/ 0 h 20"/>
                <a:gd name="T60" fmla="*/ 11 w 11"/>
                <a:gd name="T61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" h="20">
                  <a:moveTo>
                    <a:pt x="9" y="7"/>
                  </a:moveTo>
                  <a:cubicBezTo>
                    <a:pt x="4" y="17"/>
                    <a:pt x="4" y="17"/>
                    <a:pt x="4" y="17"/>
                  </a:cubicBezTo>
                  <a:cubicBezTo>
                    <a:pt x="4" y="18"/>
                    <a:pt x="3" y="18"/>
                    <a:pt x="3" y="19"/>
                  </a:cubicBezTo>
                  <a:cubicBezTo>
                    <a:pt x="3" y="19"/>
                    <a:pt x="4" y="20"/>
                    <a:pt x="4" y="20"/>
                  </a:cubicBezTo>
                  <a:cubicBezTo>
                    <a:pt x="5" y="20"/>
                    <a:pt x="7" y="19"/>
                    <a:pt x="8" y="17"/>
                  </a:cubicBezTo>
                  <a:cubicBezTo>
                    <a:pt x="9" y="17"/>
                    <a:pt x="9" y="16"/>
                    <a:pt x="10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9" y="17"/>
                    <a:pt x="8" y="18"/>
                    <a:pt x="7" y="19"/>
                  </a:cubicBezTo>
                  <a:cubicBezTo>
                    <a:pt x="6" y="20"/>
                    <a:pt x="5" y="20"/>
                    <a:pt x="4" y="20"/>
                  </a:cubicBezTo>
                  <a:cubicBezTo>
                    <a:pt x="3" y="20"/>
                    <a:pt x="2" y="20"/>
                    <a:pt x="2" y="19"/>
                  </a:cubicBezTo>
                  <a:cubicBezTo>
                    <a:pt x="1" y="19"/>
                    <a:pt x="1" y="18"/>
                    <a:pt x="1" y="17"/>
                  </a:cubicBezTo>
                  <a:cubicBezTo>
                    <a:pt x="1" y="16"/>
                    <a:pt x="1" y="16"/>
                    <a:pt x="2" y="15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5" y="7"/>
                    <a:pt x="5" y="7"/>
                    <a:pt x="5" y="7"/>
                  </a:cubicBezTo>
                  <a:lnTo>
                    <a:pt x="9" y="7"/>
                  </a:lnTo>
                  <a:close/>
                  <a:moveTo>
                    <a:pt x="11" y="2"/>
                  </a:moveTo>
                  <a:cubicBezTo>
                    <a:pt x="11" y="2"/>
                    <a:pt x="11" y="3"/>
                    <a:pt x="11" y="3"/>
                  </a:cubicBezTo>
                  <a:cubicBezTo>
                    <a:pt x="11" y="3"/>
                    <a:pt x="10" y="4"/>
                    <a:pt x="10" y="4"/>
                  </a:cubicBezTo>
                  <a:cubicBezTo>
                    <a:pt x="9" y="4"/>
                    <a:pt x="9" y="3"/>
                    <a:pt x="8" y="3"/>
                  </a:cubicBezTo>
                  <a:cubicBezTo>
                    <a:pt x="8" y="3"/>
                    <a:pt x="8" y="3"/>
                    <a:pt x="8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0"/>
                    <a:pt x="9" y="0"/>
                    <a:pt x="10" y="0"/>
                  </a:cubicBezTo>
                  <a:cubicBezTo>
                    <a:pt x="10" y="0"/>
                    <a:pt x="11" y="0"/>
                    <a:pt x="11" y="0"/>
                  </a:cubicBezTo>
                  <a:cubicBezTo>
                    <a:pt x="11" y="1"/>
                    <a:pt x="11" y="1"/>
                    <a:pt x="11" y="2"/>
                  </a:cubicBezTo>
                  <a:close/>
                </a:path>
              </a:pathLst>
            </a:custGeom>
            <a:solidFill>
              <a:srgbClr val="24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3" name="Freeform 61"/>
            <p:cNvSpPr>
              <a:spLocks noEditPoints="1"/>
            </p:cNvSpPr>
            <p:nvPr/>
          </p:nvSpPr>
          <p:spPr bwMode="auto">
            <a:xfrm>
              <a:off x="4000" y="2471"/>
              <a:ext cx="33" cy="31"/>
            </a:xfrm>
            <a:custGeom>
              <a:avLst/>
              <a:gdLst>
                <a:gd name="T0" fmla="*/ 13 w 14"/>
                <a:gd name="T1" fmla="*/ 3 h 13"/>
                <a:gd name="T2" fmla="*/ 12 w 14"/>
                <a:gd name="T3" fmla="*/ 7 h 13"/>
                <a:gd name="T4" fmla="*/ 10 w 14"/>
                <a:gd name="T5" fmla="*/ 10 h 13"/>
                <a:gd name="T6" fmla="*/ 12 w 14"/>
                <a:gd name="T7" fmla="*/ 9 h 13"/>
                <a:gd name="T8" fmla="*/ 14 w 14"/>
                <a:gd name="T9" fmla="*/ 7 h 13"/>
                <a:gd name="T10" fmla="*/ 14 w 14"/>
                <a:gd name="T11" fmla="*/ 6 h 13"/>
                <a:gd name="T12" fmla="*/ 14 w 14"/>
                <a:gd name="T13" fmla="*/ 7 h 13"/>
                <a:gd name="T14" fmla="*/ 14 w 14"/>
                <a:gd name="T15" fmla="*/ 7 h 13"/>
                <a:gd name="T16" fmla="*/ 12 w 14"/>
                <a:gd name="T17" fmla="*/ 10 h 13"/>
                <a:gd name="T18" fmla="*/ 10 w 14"/>
                <a:gd name="T19" fmla="*/ 10 h 13"/>
                <a:gd name="T20" fmla="*/ 8 w 14"/>
                <a:gd name="T21" fmla="*/ 12 h 13"/>
                <a:gd name="T22" fmla="*/ 5 w 14"/>
                <a:gd name="T23" fmla="*/ 13 h 13"/>
                <a:gd name="T24" fmla="*/ 2 w 14"/>
                <a:gd name="T25" fmla="*/ 12 h 13"/>
                <a:gd name="T26" fmla="*/ 0 w 14"/>
                <a:gd name="T27" fmla="*/ 8 h 13"/>
                <a:gd name="T28" fmla="*/ 3 w 14"/>
                <a:gd name="T29" fmla="*/ 3 h 13"/>
                <a:gd name="T30" fmla="*/ 9 w 14"/>
                <a:gd name="T31" fmla="*/ 0 h 13"/>
                <a:gd name="T32" fmla="*/ 12 w 14"/>
                <a:gd name="T33" fmla="*/ 1 h 13"/>
                <a:gd name="T34" fmla="*/ 13 w 14"/>
                <a:gd name="T35" fmla="*/ 3 h 13"/>
                <a:gd name="T36" fmla="*/ 5 w 14"/>
                <a:gd name="T37" fmla="*/ 6 h 13"/>
                <a:gd name="T38" fmla="*/ 4 w 14"/>
                <a:gd name="T39" fmla="*/ 8 h 13"/>
                <a:gd name="T40" fmla="*/ 4 w 14"/>
                <a:gd name="T41" fmla="*/ 10 h 13"/>
                <a:gd name="T42" fmla="*/ 4 w 14"/>
                <a:gd name="T43" fmla="*/ 11 h 13"/>
                <a:gd name="T44" fmla="*/ 5 w 14"/>
                <a:gd name="T45" fmla="*/ 13 h 13"/>
                <a:gd name="T46" fmla="*/ 8 w 14"/>
                <a:gd name="T47" fmla="*/ 11 h 13"/>
                <a:gd name="T48" fmla="*/ 11 w 14"/>
                <a:gd name="T49" fmla="*/ 7 h 13"/>
                <a:gd name="T50" fmla="*/ 11 w 14"/>
                <a:gd name="T51" fmla="*/ 5 h 13"/>
                <a:gd name="T52" fmla="*/ 11 w 14"/>
                <a:gd name="T53" fmla="*/ 4 h 13"/>
                <a:gd name="T54" fmla="*/ 12 w 14"/>
                <a:gd name="T55" fmla="*/ 3 h 13"/>
                <a:gd name="T56" fmla="*/ 10 w 14"/>
                <a:gd name="T57" fmla="*/ 0 h 13"/>
                <a:gd name="T58" fmla="*/ 7 w 14"/>
                <a:gd name="T59" fmla="*/ 2 h 13"/>
                <a:gd name="T60" fmla="*/ 6 w 14"/>
                <a:gd name="T61" fmla="*/ 4 h 13"/>
                <a:gd name="T62" fmla="*/ 5 w 14"/>
                <a:gd name="T63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" h="13">
                  <a:moveTo>
                    <a:pt x="13" y="3"/>
                  </a:moveTo>
                  <a:cubicBezTo>
                    <a:pt x="13" y="4"/>
                    <a:pt x="12" y="6"/>
                    <a:pt x="12" y="7"/>
                  </a:cubicBezTo>
                  <a:cubicBezTo>
                    <a:pt x="11" y="8"/>
                    <a:pt x="11" y="9"/>
                    <a:pt x="10" y="10"/>
                  </a:cubicBezTo>
                  <a:cubicBezTo>
                    <a:pt x="11" y="10"/>
                    <a:pt x="12" y="9"/>
                    <a:pt x="12" y="9"/>
                  </a:cubicBezTo>
                  <a:cubicBezTo>
                    <a:pt x="13" y="8"/>
                    <a:pt x="13" y="8"/>
                    <a:pt x="14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8"/>
                    <a:pt x="13" y="9"/>
                    <a:pt x="12" y="10"/>
                  </a:cubicBezTo>
                  <a:cubicBezTo>
                    <a:pt x="11" y="10"/>
                    <a:pt x="10" y="10"/>
                    <a:pt x="10" y="10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7" y="13"/>
                    <a:pt x="6" y="13"/>
                    <a:pt x="5" y="13"/>
                  </a:cubicBezTo>
                  <a:cubicBezTo>
                    <a:pt x="3" y="13"/>
                    <a:pt x="2" y="13"/>
                    <a:pt x="2" y="12"/>
                  </a:cubicBezTo>
                  <a:cubicBezTo>
                    <a:pt x="1" y="11"/>
                    <a:pt x="0" y="10"/>
                    <a:pt x="0" y="8"/>
                  </a:cubicBezTo>
                  <a:cubicBezTo>
                    <a:pt x="0" y="6"/>
                    <a:pt x="1" y="5"/>
                    <a:pt x="3" y="3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10" y="0"/>
                    <a:pt x="11" y="0"/>
                    <a:pt x="12" y="1"/>
                  </a:cubicBezTo>
                  <a:cubicBezTo>
                    <a:pt x="12" y="1"/>
                    <a:pt x="13" y="2"/>
                    <a:pt x="13" y="3"/>
                  </a:cubicBezTo>
                  <a:close/>
                  <a:moveTo>
                    <a:pt x="5" y="6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4" y="9"/>
                    <a:pt x="4" y="9"/>
                    <a:pt x="4" y="10"/>
                  </a:cubicBezTo>
                  <a:cubicBezTo>
                    <a:pt x="4" y="10"/>
                    <a:pt x="4" y="10"/>
                    <a:pt x="4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6" y="13"/>
                    <a:pt x="7" y="12"/>
                    <a:pt x="8" y="11"/>
                  </a:cubicBezTo>
                  <a:cubicBezTo>
                    <a:pt x="9" y="10"/>
                    <a:pt x="10" y="9"/>
                    <a:pt x="11" y="7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4"/>
                    <a:pt x="11" y="4"/>
                  </a:cubicBezTo>
                  <a:cubicBezTo>
                    <a:pt x="12" y="4"/>
                    <a:pt x="12" y="3"/>
                    <a:pt x="12" y="3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9" y="0"/>
                    <a:pt x="8" y="1"/>
                    <a:pt x="7" y="2"/>
                  </a:cubicBezTo>
                  <a:cubicBezTo>
                    <a:pt x="7" y="3"/>
                    <a:pt x="6" y="3"/>
                    <a:pt x="6" y="4"/>
                  </a:cubicBezTo>
                  <a:cubicBezTo>
                    <a:pt x="6" y="4"/>
                    <a:pt x="5" y="5"/>
                    <a:pt x="5" y="6"/>
                  </a:cubicBezTo>
                  <a:close/>
                </a:path>
              </a:pathLst>
            </a:custGeom>
            <a:solidFill>
              <a:srgbClr val="24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4" name="Freeform 62"/>
            <p:cNvSpPr>
              <a:spLocks/>
            </p:cNvSpPr>
            <p:nvPr/>
          </p:nvSpPr>
          <p:spPr bwMode="auto">
            <a:xfrm>
              <a:off x="4031" y="2471"/>
              <a:ext cx="50" cy="31"/>
            </a:xfrm>
            <a:custGeom>
              <a:avLst/>
              <a:gdLst>
                <a:gd name="T0" fmla="*/ 5 w 21"/>
                <a:gd name="T1" fmla="*/ 13 h 13"/>
                <a:gd name="T2" fmla="*/ 2 w 21"/>
                <a:gd name="T3" fmla="*/ 13 h 13"/>
                <a:gd name="T4" fmla="*/ 7 w 21"/>
                <a:gd name="T5" fmla="*/ 2 h 13"/>
                <a:gd name="T6" fmla="*/ 8 w 21"/>
                <a:gd name="T7" fmla="*/ 1 h 13"/>
                <a:gd name="T8" fmla="*/ 8 w 21"/>
                <a:gd name="T9" fmla="*/ 1 h 13"/>
                <a:gd name="T10" fmla="*/ 8 w 21"/>
                <a:gd name="T11" fmla="*/ 0 h 13"/>
                <a:gd name="T12" fmla="*/ 4 w 21"/>
                <a:gd name="T13" fmla="*/ 4 h 13"/>
                <a:gd name="T14" fmla="*/ 1 w 21"/>
                <a:gd name="T15" fmla="*/ 7 h 13"/>
                <a:gd name="T16" fmla="*/ 1 w 21"/>
                <a:gd name="T17" fmla="*/ 8 h 13"/>
                <a:gd name="T18" fmla="*/ 0 w 21"/>
                <a:gd name="T19" fmla="*/ 7 h 13"/>
                <a:gd name="T20" fmla="*/ 0 w 21"/>
                <a:gd name="T21" fmla="*/ 7 h 13"/>
                <a:gd name="T22" fmla="*/ 2 w 21"/>
                <a:gd name="T23" fmla="*/ 5 h 13"/>
                <a:gd name="T24" fmla="*/ 3 w 21"/>
                <a:gd name="T25" fmla="*/ 3 h 13"/>
                <a:gd name="T26" fmla="*/ 8 w 21"/>
                <a:gd name="T27" fmla="*/ 0 h 13"/>
                <a:gd name="T28" fmla="*/ 10 w 21"/>
                <a:gd name="T29" fmla="*/ 0 h 13"/>
                <a:gd name="T30" fmla="*/ 10 w 21"/>
                <a:gd name="T31" fmla="*/ 2 h 13"/>
                <a:gd name="T32" fmla="*/ 10 w 21"/>
                <a:gd name="T33" fmla="*/ 3 h 13"/>
                <a:gd name="T34" fmla="*/ 12 w 21"/>
                <a:gd name="T35" fmla="*/ 1 h 13"/>
                <a:gd name="T36" fmla="*/ 15 w 21"/>
                <a:gd name="T37" fmla="*/ 0 h 13"/>
                <a:gd name="T38" fmla="*/ 17 w 21"/>
                <a:gd name="T39" fmla="*/ 2 h 13"/>
                <a:gd name="T40" fmla="*/ 15 w 21"/>
                <a:gd name="T41" fmla="*/ 7 h 13"/>
                <a:gd name="T42" fmla="*/ 14 w 21"/>
                <a:gd name="T43" fmla="*/ 10 h 13"/>
                <a:gd name="T44" fmla="*/ 13 w 21"/>
                <a:gd name="T45" fmla="*/ 12 h 13"/>
                <a:gd name="T46" fmla="*/ 14 w 21"/>
                <a:gd name="T47" fmla="*/ 13 h 13"/>
                <a:gd name="T48" fmla="*/ 17 w 21"/>
                <a:gd name="T49" fmla="*/ 11 h 13"/>
                <a:gd name="T50" fmla="*/ 20 w 21"/>
                <a:gd name="T51" fmla="*/ 7 h 13"/>
                <a:gd name="T52" fmla="*/ 21 w 21"/>
                <a:gd name="T53" fmla="*/ 7 h 13"/>
                <a:gd name="T54" fmla="*/ 21 w 21"/>
                <a:gd name="T55" fmla="*/ 7 h 13"/>
                <a:gd name="T56" fmla="*/ 20 w 21"/>
                <a:gd name="T57" fmla="*/ 8 h 13"/>
                <a:gd name="T58" fmla="*/ 18 w 21"/>
                <a:gd name="T59" fmla="*/ 11 h 13"/>
                <a:gd name="T60" fmla="*/ 14 w 21"/>
                <a:gd name="T61" fmla="*/ 13 h 13"/>
                <a:gd name="T62" fmla="*/ 12 w 21"/>
                <a:gd name="T63" fmla="*/ 13 h 13"/>
                <a:gd name="T64" fmla="*/ 11 w 21"/>
                <a:gd name="T65" fmla="*/ 10 h 13"/>
                <a:gd name="T66" fmla="*/ 11 w 21"/>
                <a:gd name="T67" fmla="*/ 8 h 13"/>
                <a:gd name="T68" fmla="*/ 13 w 21"/>
                <a:gd name="T69" fmla="*/ 6 h 13"/>
                <a:gd name="T70" fmla="*/ 14 w 21"/>
                <a:gd name="T71" fmla="*/ 3 h 13"/>
                <a:gd name="T72" fmla="*/ 15 w 21"/>
                <a:gd name="T73" fmla="*/ 1 h 13"/>
                <a:gd name="T74" fmla="*/ 15 w 21"/>
                <a:gd name="T75" fmla="*/ 0 h 13"/>
                <a:gd name="T76" fmla="*/ 12 w 21"/>
                <a:gd name="T77" fmla="*/ 2 h 13"/>
                <a:gd name="T78" fmla="*/ 9 w 21"/>
                <a:gd name="T79" fmla="*/ 5 h 13"/>
                <a:gd name="T80" fmla="*/ 5 w 21"/>
                <a:gd name="T8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" h="13">
                  <a:moveTo>
                    <a:pt x="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5" y="1"/>
                    <a:pt x="4" y="4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6"/>
                    <a:pt x="1" y="6"/>
                    <a:pt x="2" y="5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5" y="1"/>
                    <a:pt x="7" y="0"/>
                    <a:pt x="8" y="0"/>
                  </a:cubicBezTo>
                  <a:cubicBezTo>
                    <a:pt x="9" y="0"/>
                    <a:pt x="9" y="0"/>
                    <a:pt x="10" y="0"/>
                  </a:cubicBezTo>
                  <a:cubicBezTo>
                    <a:pt x="10" y="1"/>
                    <a:pt x="10" y="2"/>
                    <a:pt x="10" y="2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2"/>
                    <a:pt x="12" y="1"/>
                    <a:pt x="12" y="1"/>
                  </a:cubicBezTo>
                  <a:cubicBezTo>
                    <a:pt x="13" y="0"/>
                    <a:pt x="14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4"/>
                    <a:pt x="17" y="5"/>
                    <a:pt x="15" y="7"/>
                  </a:cubicBezTo>
                  <a:cubicBezTo>
                    <a:pt x="15" y="8"/>
                    <a:pt x="14" y="9"/>
                    <a:pt x="14" y="10"/>
                  </a:cubicBezTo>
                  <a:cubicBezTo>
                    <a:pt x="13" y="10"/>
                    <a:pt x="13" y="11"/>
                    <a:pt x="13" y="12"/>
                  </a:cubicBezTo>
                  <a:cubicBezTo>
                    <a:pt x="13" y="12"/>
                    <a:pt x="14" y="13"/>
                    <a:pt x="14" y="13"/>
                  </a:cubicBezTo>
                  <a:cubicBezTo>
                    <a:pt x="15" y="13"/>
                    <a:pt x="16" y="12"/>
                    <a:pt x="17" y="11"/>
                  </a:cubicBezTo>
                  <a:cubicBezTo>
                    <a:pt x="18" y="10"/>
                    <a:pt x="19" y="9"/>
                    <a:pt x="20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9" y="9"/>
                    <a:pt x="18" y="11"/>
                    <a:pt x="18" y="11"/>
                  </a:cubicBezTo>
                  <a:cubicBezTo>
                    <a:pt x="16" y="13"/>
                    <a:pt x="15" y="13"/>
                    <a:pt x="14" y="13"/>
                  </a:cubicBezTo>
                  <a:cubicBezTo>
                    <a:pt x="13" y="13"/>
                    <a:pt x="12" y="13"/>
                    <a:pt x="12" y="13"/>
                  </a:cubicBezTo>
                  <a:cubicBezTo>
                    <a:pt x="11" y="12"/>
                    <a:pt x="11" y="12"/>
                    <a:pt x="11" y="10"/>
                  </a:cubicBezTo>
                  <a:cubicBezTo>
                    <a:pt x="11" y="10"/>
                    <a:pt x="11" y="9"/>
                    <a:pt x="11" y="8"/>
                  </a:cubicBezTo>
                  <a:cubicBezTo>
                    <a:pt x="12" y="7"/>
                    <a:pt x="12" y="6"/>
                    <a:pt x="13" y="6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5" y="2"/>
                    <a:pt x="15" y="1"/>
                    <a:pt x="15" y="1"/>
                  </a:cubicBezTo>
                  <a:cubicBezTo>
                    <a:pt x="15" y="1"/>
                    <a:pt x="15" y="0"/>
                    <a:pt x="15" y="0"/>
                  </a:cubicBezTo>
                  <a:cubicBezTo>
                    <a:pt x="14" y="0"/>
                    <a:pt x="13" y="1"/>
                    <a:pt x="12" y="2"/>
                  </a:cubicBezTo>
                  <a:cubicBezTo>
                    <a:pt x="11" y="3"/>
                    <a:pt x="10" y="4"/>
                    <a:pt x="9" y="5"/>
                  </a:cubicBezTo>
                  <a:lnTo>
                    <a:pt x="5" y="13"/>
                  </a:lnTo>
                  <a:close/>
                </a:path>
              </a:pathLst>
            </a:custGeom>
            <a:solidFill>
              <a:srgbClr val="24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5" name="Freeform 63"/>
            <p:cNvSpPr>
              <a:spLocks noEditPoints="1"/>
            </p:cNvSpPr>
            <p:nvPr/>
          </p:nvSpPr>
          <p:spPr bwMode="auto">
            <a:xfrm>
              <a:off x="3684" y="2542"/>
              <a:ext cx="57" cy="63"/>
            </a:xfrm>
            <a:custGeom>
              <a:avLst/>
              <a:gdLst>
                <a:gd name="T0" fmla="*/ 14 w 24"/>
                <a:gd name="T1" fmla="*/ 10 h 27"/>
                <a:gd name="T2" fmla="*/ 12 w 24"/>
                <a:gd name="T3" fmla="*/ 12 h 27"/>
                <a:gd name="T4" fmla="*/ 9 w 24"/>
                <a:gd name="T5" fmla="*/ 13 h 27"/>
                <a:gd name="T6" fmla="*/ 7 w 24"/>
                <a:gd name="T7" fmla="*/ 12 h 27"/>
                <a:gd name="T8" fmla="*/ 6 w 24"/>
                <a:gd name="T9" fmla="*/ 9 h 27"/>
                <a:gd name="T10" fmla="*/ 9 w 24"/>
                <a:gd name="T11" fmla="*/ 3 h 27"/>
                <a:gd name="T12" fmla="*/ 12 w 24"/>
                <a:gd name="T13" fmla="*/ 0 h 27"/>
                <a:gd name="T14" fmla="*/ 16 w 24"/>
                <a:gd name="T15" fmla="*/ 0 h 27"/>
                <a:gd name="T16" fmla="*/ 18 w 24"/>
                <a:gd name="T17" fmla="*/ 0 h 27"/>
                <a:gd name="T18" fmla="*/ 18 w 24"/>
                <a:gd name="T19" fmla="*/ 1 h 27"/>
                <a:gd name="T20" fmla="*/ 19 w 24"/>
                <a:gd name="T21" fmla="*/ 0 h 27"/>
                <a:gd name="T22" fmla="*/ 23 w 24"/>
                <a:gd name="T23" fmla="*/ 0 h 27"/>
                <a:gd name="T24" fmla="*/ 16 w 24"/>
                <a:gd name="T25" fmla="*/ 13 h 27"/>
                <a:gd name="T26" fmla="*/ 19 w 24"/>
                <a:gd name="T27" fmla="*/ 11 h 27"/>
                <a:gd name="T28" fmla="*/ 23 w 24"/>
                <a:gd name="T29" fmla="*/ 7 h 27"/>
                <a:gd name="T30" fmla="*/ 23 w 24"/>
                <a:gd name="T31" fmla="*/ 6 h 27"/>
                <a:gd name="T32" fmla="*/ 24 w 24"/>
                <a:gd name="T33" fmla="*/ 7 h 27"/>
                <a:gd name="T34" fmla="*/ 24 w 24"/>
                <a:gd name="T35" fmla="*/ 7 h 27"/>
                <a:gd name="T36" fmla="*/ 23 w 24"/>
                <a:gd name="T37" fmla="*/ 7 h 27"/>
                <a:gd name="T38" fmla="*/ 21 w 24"/>
                <a:gd name="T39" fmla="*/ 11 h 27"/>
                <a:gd name="T40" fmla="*/ 15 w 24"/>
                <a:gd name="T41" fmla="*/ 14 h 27"/>
                <a:gd name="T42" fmla="*/ 14 w 24"/>
                <a:gd name="T43" fmla="*/ 18 h 27"/>
                <a:gd name="T44" fmla="*/ 12 w 24"/>
                <a:gd name="T45" fmla="*/ 22 h 27"/>
                <a:gd name="T46" fmla="*/ 8 w 24"/>
                <a:gd name="T47" fmla="*/ 25 h 27"/>
                <a:gd name="T48" fmla="*/ 3 w 24"/>
                <a:gd name="T49" fmla="*/ 27 h 27"/>
                <a:gd name="T50" fmla="*/ 1 w 24"/>
                <a:gd name="T51" fmla="*/ 26 h 27"/>
                <a:gd name="T52" fmla="*/ 0 w 24"/>
                <a:gd name="T53" fmla="*/ 23 h 27"/>
                <a:gd name="T54" fmla="*/ 4 w 24"/>
                <a:gd name="T55" fmla="*/ 18 h 27"/>
                <a:gd name="T56" fmla="*/ 11 w 24"/>
                <a:gd name="T57" fmla="*/ 14 h 27"/>
                <a:gd name="T58" fmla="*/ 14 w 24"/>
                <a:gd name="T59" fmla="*/ 10 h 27"/>
                <a:gd name="T60" fmla="*/ 2 w 24"/>
                <a:gd name="T61" fmla="*/ 24 h 27"/>
                <a:gd name="T62" fmla="*/ 3 w 24"/>
                <a:gd name="T63" fmla="*/ 26 h 27"/>
                <a:gd name="T64" fmla="*/ 6 w 24"/>
                <a:gd name="T65" fmla="*/ 25 h 27"/>
                <a:gd name="T66" fmla="*/ 9 w 24"/>
                <a:gd name="T67" fmla="*/ 20 h 27"/>
                <a:gd name="T68" fmla="*/ 11 w 24"/>
                <a:gd name="T69" fmla="*/ 15 h 27"/>
                <a:gd name="T70" fmla="*/ 4 w 24"/>
                <a:gd name="T71" fmla="*/ 19 h 27"/>
                <a:gd name="T72" fmla="*/ 2 w 24"/>
                <a:gd name="T73" fmla="*/ 24 h 27"/>
                <a:gd name="T74" fmla="*/ 11 w 24"/>
                <a:gd name="T75" fmla="*/ 6 h 27"/>
                <a:gd name="T76" fmla="*/ 9 w 24"/>
                <a:gd name="T77" fmla="*/ 9 h 27"/>
                <a:gd name="T78" fmla="*/ 9 w 24"/>
                <a:gd name="T79" fmla="*/ 12 h 27"/>
                <a:gd name="T80" fmla="*/ 9 w 24"/>
                <a:gd name="T81" fmla="*/ 13 h 27"/>
                <a:gd name="T82" fmla="*/ 12 w 24"/>
                <a:gd name="T83" fmla="*/ 11 h 27"/>
                <a:gd name="T84" fmla="*/ 15 w 24"/>
                <a:gd name="T85" fmla="*/ 8 h 27"/>
                <a:gd name="T86" fmla="*/ 17 w 24"/>
                <a:gd name="T87" fmla="*/ 4 h 27"/>
                <a:gd name="T88" fmla="*/ 18 w 24"/>
                <a:gd name="T89" fmla="*/ 2 h 27"/>
                <a:gd name="T90" fmla="*/ 18 w 24"/>
                <a:gd name="T91" fmla="*/ 1 h 27"/>
                <a:gd name="T92" fmla="*/ 16 w 24"/>
                <a:gd name="T93" fmla="*/ 0 h 27"/>
                <a:gd name="T94" fmla="*/ 11 w 24"/>
                <a:gd name="T95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4" h="27">
                  <a:moveTo>
                    <a:pt x="14" y="10"/>
                  </a:moveTo>
                  <a:cubicBezTo>
                    <a:pt x="13" y="11"/>
                    <a:pt x="12" y="12"/>
                    <a:pt x="12" y="12"/>
                  </a:cubicBezTo>
                  <a:cubicBezTo>
                    <a:pt x="11" y="13"/>
                    <a:pt x="10" y="13"/>
                    <a:pt x="9" y="13"/>
                  </a:cubicBezTo>
                  <a:cubicBezTo>
                    <a:pt x="8" y="13"/>
                    <a:pt x="7" y="13"/>
                    <a:pt x="7" y="12"/>
                  </a:cubicBezTo>
                  <a:cubicBezTo>
                    <a:pt x="6" y="11"/>
                    <a:pt x="6" y="10"/>
                    <a:pt x="6" y="9"/>
                  </a:cubicBezTo>
                  <a:cubicBezTo>
                    <a:pt x="6" y="7"/>
                    <a:pt x="7" y="5"/>
                    <a:pt x="9" y="3"/>
                  </a:cubicBezTo>
                  <a:cubicBezTo>
                    <a:pt x="10" y="2"/>
                    <a:pt x="11" y="1"/>
                    <a:pt x="12" y="0"/>
                  </a:cubicBezTo>
                  <a:cubicBezTo>
                    <a:pt x="13" y="0"/>
                    <a:pt x="14" y="0"/>
                    <a:pt x="16" y="0"/>
                  </a:cubicBezTo>
                  <a:cubicBezTo>
                    <a:pt x="17" y="0"/>
                    <a:pt x="17" y="0"/>
                    <a:pt x="18" y="0"/>
                  </a:cubicBezTo>
                  <a:cubicBezTo>
                    <a:pt x="18" y="0"/>
                    <a:pt x="18" y="1"/>
                    <a:pt x="18" y="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7" y="13"/>
                    <a:pt x="18" y="12"/>
                    <a:pt x="19" y="11"/>
                  </a:cubicBezTo>
                  <a:cubicBezTo>
                    <a:pt x="20" y="11"/>
                    <a:pt x="21" y="9"/>
                    <a:pt x="23" y="7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19" y="13"/>
                    <a:pt x="17" y="14"/>
                    <a:pt x="15" y="14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1" y="23"/>
                    <a:pt x="10" y="24"/>
                    <a:pt x="8" y="25"/>
                  </a:cubicBezTo>
                  <a:cubicBezTo>
                    <a:pt x="7" y="26"/>
                    <a:pt x="5" y="27"/>
                    <a:pt x="3" y="27"/>
                  </a:cubicBezTo>
                  <a:cubicBezTo>
                    <a:pt x="2" y="27"/>
                    <a:pt x="2" y="26"/>
                    <a:pt x="1" y="26"/>
                  </a:cubicBezTo>
                  <a:cubicBezTo>
                    <a:pt x="1" y="25"/>
                    <a:pt x="0" y="24"/>
                    <a:pt x="0" y="23"/>
                  </a:cubicBezTo>
                  <a:cubicBezTo>
                    <a:pt x="0" y="21"/>
                    <a:pt x="1" y="19"/>
                    <a:pt x="4" y="18"/>
                  </a:cubicBezTo>
                  <a:cubicBezTo>
                    <a:pt x="6" y="16"/>
                    <a:pt x="8" y="15"/>
                    <a:pt x="11" y="14"/>
                  </a:cubicBezTo>
                  <a:lnTo>
                    <a:pt x="14" y="10"/>
                  </a:lnTo>
                  <a:close/>
                  <a:moveTo>
                    <a:pt x="2" y="24"/>
                  </a:moveTo>
                  <a:cubicBezTo>
                    <a:pt x="2" y="25"/>
                    <a:pt x="2" y="26"/>
                    <a:pt x="3" y="26"/>
                  </a:cubicBezTo>
                  <a:cubicBezTo>
                    <a:pt x="4" y="26"/>
                    <a:pt x="5" y="26"/>
                    <a:pt x="6" y="25"/>
                  </a:cubicBezTo>
                  <a:cubicBezTo>
                    <a:pt x="6" y="24"/>
                    <a:pt x="7" y="23"/>
                    <a:pt x="9" y="20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8" y="16"/>
                    <a:pt x="6" y="17"/>
                    <a:pt x="4" y="19"/>
                  </a:cubicBezTo>
                  <a:cubicBezTo>
                    <a:pt x="3" y="20"/>
                    <a:pt x="2" y="22"/>
                    <a:pt x="2" y="24"/>
                  </a:cubicBezTo>
                  <a:close/>
                  <a:moveTo>
                    <a:pt x="11" y="6"/>
                  </a:moveTo>
                  <a:cubicBezTo>
                    <a:pt x="9" y="9"/>
                    <a:pt x="9" y="9"/>
                    <a:pt x="9" y="9"/>
                  </a:cubicBezTo>
                  <a:cubicBezTo>
                    <a:pt x="9" y="10"/>
                    <a:pt x="9" y="11"/>
                    <a:pt x="9" y="12"/>
                  </a:cubicBezTo>
                  <a:cubicBezTo>
                    <a:pt x="9" y="12"/>
                    <a:pt x="9" y="13"/>
                    <a:pt x="9" y="13"/>
                  </a:cubicBezTo>
                  <a:cubicBezTo>
                    <a:pt x="10" y="13"/>
                    <a:pt x="11" y="12"/>
                    <a:pt x="12" y="11"/>
                  </a:cubicBezTo>
                  <a:cubicBezTo>
                    <a:pt x="13" y="10"/>
                    <a:pt x="14" y="9"/>
                    <a:pt x="15" y="8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1"/>
                    <a:pt x="18" y="1"/>
                  </a:cubicBezTo>
                  <a:cubicBezTo>
                    <a:pt x="17" y="0"/>
                    <a:pt x="17" y="0"/>
                    <a:pt x="16" y="0"/>
                  </a:cubicBezTo>
                  <a:cubicBezTo>
                    <a:pt x="15" y="0"/>
                    <a:pt x="13" y="2"/>
                    <a:pt x="11" y="6"/>
                  </a:cubicBezTo>
                  <a:close/>
                </a:path>
              </a:pathLst>
            </a:custGeom>
            <a:solidFill>
              <a:srgbClr val="24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6" name="Freeform 64"/>
            <p:cNvSpPr>
              <a:spLocks/>
            </p:cNvSpPr>
            <p:nvPr/>
          </p:nvSpPr>
          <p:spPr bwMode="auto">
            <a:xfrm>
              <a:off x="3739" y="2542"/>
              <a:ext cx="47" cy="30"/>
            </a:xfrm>
            <a:custGeom>
              <a:avLst/>
              <a:gdLst>
                <a:gd name="T0" fmla="*/ 10 w 20"/>
                <a:gd name="T1" fmla="*/ 8 h 13"/>
                <a:gd name="T2" fmla="*/ 7 w 20"/>
                <a:gd name="T3" fmla="*/ 12 h 13"/>
                <a:gd name="T4" fmla="*/ 4 w 20"/>
                <a:gd name="T5" fmla="*/ 13 h 13"/>
                <a:gd name="T6" fmla="*/ 2 w 20"/>
                <a:gd name="T7" fmla="*/ 10 h 13"/>
                <a:gd name="T8" fmla="*/ 2 w 20"/>
                <a:gd name="T9" fmla="*/ 6 h 13"/>
                <a:gd name="T10" fmla="*/ 3 w 20"/>
                <a:gd name="T11" fmla="*/ 3 h 13"/>
                <a:gd name="T12" fmla="*/ 4 w 20"/>
                <a:gd name="T13" fmla="*/ 2 h 13"/>
                <a:gd name="T14" fmla="*/ 2 w 20"/>
                <a:gd name="T15" fmla="*/ 4 h 13"/>
                <a:gd name="T16" fmla="*/ 0 w 20"/>
                <a:gd name="T17" fmla="*/ 7 h 13"/>
                <a:gd name="T18" fmla="*/ 0 w 20"/>
                <a:gd name="T19" fmla="*/ 7 h 13"/>
                <a:gd name="T20" fmla="*/ 0 w 20"/>
                <a:gd name="T21" fmla="*/ 7 h 13"/>
                <a:gd name="T22" fmla="*/ 0 w 20"/>
                <a:gd name="T23" fmla="*/ 7 h 13"/>
                <a:gd name="T24" fmla="*/ 2 w 20"/>
                <a:gd name="T25" fmla="*/ 3 h 13"/>
                <a:gd name="T26" fmla="*/ 5 w 20"/>
                <a:gd name="T27" fmla="*/ 0 h 13"/>
                <a:gd name="T28" fmla="*/ 9 w 20"/>
                <a:gd name="T29" fmla="*/ 0 h 13"/>
                <a:gd name="T30" fmla="*/ 6 w 20"/>
                <a:gd name="T31" fmla="*/ 7 h 13"/>
                <a:gd name="T32" fmla="*/ 4 w 20"/>
                <a:gd name="T33" fmla="*/ 10 h 13"/>
                <a:gd name="T34" fmla="*/ 4 w 20"/>
                <a:gd name="T35" fmla="*/ 12 h 13"/>
                <a:gd name="T36" fmla="*/ 5 w 20"/>
                <a:gd name="T37" fmla="*/ 13 h 13"/>
                <a:gd name="T38" fmla="*/ 7 w 20"/>
                <a:gd name="T39" fmla="*/ 11 h 13"/>
                <a:gd name="T40" fmla="*/ 9 w 20"/>
                <a:gd name="T41" fmla="*/ 8 h 13"/>
                <a:gd name="T42" fmla="*/ 11 w 20"/>
                <a:gd name="T43" fmla="*/ 5 h 13"/>
                <a:gd name="T44" fmla="*/ 13 w 20"/>
                <a:gd name="T45" fmla="*/ 2 h 13"/>
                <a:gd name="T46" fmla="*/ 13 w 20"/>
                <a:gd name="T47" fmla="*/ 0 h 13"/>
                <a:gd name="T48" fmla="*/ 18 w 20"/>
                <a:gd name="T49" fmla="*/ 0 h 13"/>
                <a:gd name="T50" fmla="*/ 13 w 20"/>
                <a:gd name="T51" fmla="*/ 9 h 13"/>
                <a:gd name="T52" fmla="*/ 13 w 20"/>
                <a:gd name="T53" fmla="*/ 12 h 13"/>
                <a:gd name="T54" fmla="*/ 13 w 20"/>
                <a:gd name="T55" fmla="*/ 13 h 13"/>
                <a:gd name="T56" fmla="*/ 17 w 20"/>
                <a:gd name="T57" fmla="*/ 10 h 13"/>
                <a:gd name="T58" fmla="*/ 19 w 20"/>
                <a:gd name="T59" fmla="*/ 7 h 13"/>
                <a:gd name="T60" fmla="*/ 20 w 20"/>
                <a:gd name="T61" fmla="*/ 6 h 13"/>
                <a:gd name="T62" fmla="*/ 20 w 20"/>
                <a:gd name="T63" fmla="*/ 6 h 13"/>
                <a:gd name="T64" fmla="*/ 20 w 20"/>
                <a:gd name="T65" fmla="*/ 7 h 13"/>
                <a:gd name="T66" fmla="*/ 18 w 20"/>
                <a:gd name="T67" fmla="*/ 9 h 13"/>
                <a:gd name="T68" fmla="*/ 17 w 20"/>
                <a:gd name="T69" fmla="*/ 11 h 13"/>
                <a:gd name="T70" fmla="*/ 13 w 20"/>
                <a:gd name="T71" fmla="*/ 13 h 13"/>
                <a:gd name="T72" fmla="*/ 10 w 20"/>
                <a:gd name="T73" fmla="*/ 10 h 13"/>
                <a:gd name="T74" fmla="*/ 10 w 20"/>
                <a:gd name="T75" fmla="*/ 9 h 13"/>
                <a:gd name="T76" fmla="*/ 10 w 20"/>
                <a:gd name="T77" fmla="*/ 8 h 13"/>
                <a:gd name="T78" fmla="*/ 11 w 20"/>
                <a:gd name="T79" fmla="*/ 7 h 13"/>
                <a:gd name="T80" fmla="*/ 11 w 20"/>
                <a:gd name="T81" fmla="*/ 6 h 13"/>
                <a:gd name="T82" fmla="*/ 10 w 20"/>
                <a:gd name="T83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" h="13">
                  <a:moveTo>
                    <a:pt x="10" y="8"/>
                  </a:moveTo>
                  <a:cubicBezTo>
                    <a:pt x="9" y="10"/>
                    <a:pt x="8" y="11"/>
                    <a:pt x="7" y="12"/>
                  </a:cubicBezTo>
                  <a:cubicBezTo>
                    <a:pt x="6" y="13"/>
                    <a:pt x="5" y="13"/>
                    <a:pt x="4" y="13"/>
                  </a:cubicBezTo>
                  <a:cubicBezTo>
                    <a:pt x="3" y="13"/>
                    <a:pt x="2" y="12"/>
                    <a:pt x="2" y="10"/>
                  </a:cubicBezTo>
                  <a:cubicBezTo>
                    <a:pt x="2" y="9"/>
                    <a:pt x="2" y="7"/>
                    <a:pt x="2" y="6"/>
                  </a:cubicBezTo>
                  <a:cubicBezTo>
                    <a:pt x="3" y="5"/>
                    <a:pt x="3" y="4"/>
                    <a:pt x="3" y="3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1"/>
                    <a:pt x="4" y="11"/>
                    <a:pt x="4" y="12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6" y="12"/>
                    <a:pt x="7" y="11"/>
                  </a:cubicBezTo>
                  <a:cubicBezTo>
                    <a:pt x="8" y="11"/>
                    <a:pt x="8" y="10"/>
                    <a:pt x="9" y="8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10"/>
                    <a:pt x="13" y="11"/>
                    <a:pt x="13" y="12"/>
                  </a:cubicBezTo>
                  <a:cubicBezTo>
                    <a:pt x="13" y="12"/>
                    <a:pt x="13" y="13"/>
                    <a:pt x="13" y="13"/>
                  </a:cubicBezTo>
                  <a:cubicBezTo>
                    <a:pt x="14" y="13"/>
                    <a:pt x="15" y="12"/>
                    <a:pt x="17" y="10"/>
                  </a:cubicBezTo>
                  <a:cubicBezTo>
                    <a:pt x="17" y="10"/>
                    <a:pt x="18" y="8"/>
                    <a:pt x="19" y="7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9" y="8"/>
                    <a:pt x="19" y="9"/>
                    <a:pt x="18" y="9"/>
                  </a:cubicBezTo>
                  <a:cubicBezTo>
                    <a:pt x="18" y="10"/>
                    <a:pt x="17" y="11"/>
                    <a:pt x="17" y="11"/>
                  </a:cubicBezTo>
                  <a:cubicBezTo>
                    <a:pt x="16" y="12"/>
                    <a:pt x="14" y="13"/>
                    <a:pt x="13" y="13"/>
                  </a:cubicBezTo>
                  <a:cubicBezTo>
                    <a:pt x="11" y="13"/>
                    <a:pt x="10" y="12"/>
                    <a:pt x="10" y="10"/>
                  </a:cubicBezTo>
                  <a:cubicBezTo>
                    <a:pt x="10" y="10"/>
                    <a:pt x="10" y="9"/>
                    <a:pt x="10" y="9"/>
                  </a:cubicBezTo>
                  <a:cubicBezTo>
                    <a:pt x="10" y="9"/>
                    <a:pt x="10" y="9"/>
                    <a:pt x="10" y="8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6"/>
                  </a:cubicBezTo>
                  <a:lnTo>
                    <a:pt x="10" y="8"/>
                  </a:lnTo>
                  <a:close/>
                </a:path>
              </a:pathLst>
            </a:custGeom>
            <a:solidFill>
              <a:srgbClr val="24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7" name="Freeform 65"/>
            <p:cNvSpPr>
              <a:spLocks noEditPoints="1"/>
            </p:cNvSpPr>
            <p:nvPr/>
          </p:nvSpPr>
          <p:spPr bwMode="auto">
            <a:xfrm>
              <a:off x="3783" y="2542"/>
              <a:ext cx="43" cy="30"/>
            </a:xfrm>
            <a:custGeom>
              <a:avLst/>
              <a:gdLst>
                <a:gd name="T0" fmla="*/ 17 w 18"/>
                <a:gd name="T1" fmla="*/ 7 h 13"/>
                <a:gd name="T2" fmla="*/ 17 w 18"/>
                <a:gd name="T3" fmla="*/ 7 h 13"/>
                <a:gd name="T4" fmla="*/ 18 w 18"/>
                <a:gd name="T5" fmla="*/ 7 h 13"/>
                <a:gd name="T6" fmla="*/ 17 w 18"/>
                <a:gd name="T7" fmla="*/ 7 h 13"/>
                <a:gd name="T8" fmla="*/ 15 w 18"/>
                <a:gd name="T9" fmla="*/ 11 h 13"/>
                <a:gd name="T10" fmla="*/ 11 w 18"/>
                <a:gd name="T11" fmla="*/ 13 h 13"/>
                <a:gd name="T12" fmla="*/ 9 w 18"/>
                <a:gd name="T13" fmla="*/ 13 h 13"/>
                <a:gd name="T14" fmla="*/ 8 w 18"/>
                <a:gd name="T15" fmla="*/ 11 h 13"/>
                <a:gd name="T16" fmla="*/ 8 w 18"/>
                <a:gd name="T17" fmla="*/ 10 h 13"/>
                <a:gd name="T18" fmla="*/ 8 w 18"/>
                <a:gd name="T19" fmla="*/ 9 h 13"/>
                <a:gd name="T20" fmla="*/ 6 w 18"/>
                <a:gd name="T21" fmla="*/ 12 h 13"/>
                <a:gd name="T22" fmla="*/ 3 w 18"/>
                <a:gd name="T23" fmla="*/ 13 h 13"/>
                <a:gd name="T24" fmla="*/ 1 w 18"/>
                <a:gd name="T25" fmla="*/ 12 h 13"/>
                <a:gd name="T26" fmla="*/ 0 w 18"/>
                <a:gd name="T27" fmla="*/ 9 h 13"/>
                <a:gd name="T28" fmla="*/ 2 w 18"/>
                <a:gd name="T29" fmla="*/ 3 h 13"/>
                <a:gd name="T30" fmla="*/ 10 w 18"/>
                <a:gd name="T31" fmla="*/ 0 h 13"/>
                <a:gd name="T32" fmla="*/ 12 w 18"/>
                <a:gd name="T33" fmla="*/ 0 h 13"/>
                <a:gd name="T34" fmla="*/ 12 w 18"/>
                <a:gd name="T35" fmla="*/ 1 h 13"/>
                <a:gd name="T36" fmla="*/ 13 w 18"/>
                <a:gd name="T37" fmla="*/ 0 h 13"/>
                <a:gd name="T38" fmla="*/ 17 w 18"/>
                <a:gd name="T39" fmla="*/ 0 h 13"/>
                <a:gd name="T40" fmla="*/ 11 w 18"/>
                <a:gd name="T41" fmla="*/ 10 h 13"/>
                <a:gd name="T42" fmla="*/ 11 w 18"/>
                <a:gd name="T43" fmla="*/ 11 h 13"/>
                <a:gd name="T44" fmla="*/ 11 w 18"/>
                <a:gd name="T45" fmla="*/ 12 h 13"/>
                <a:gd name="T46" fmla="*/ 11 w 18"/>
                <a:gd name="T47" fmla="*/ 13 h 13"/>
                <a:gd name="T48" fmla="*/ 13 w 18"/>
                <a:gd name="T49" fmla="*/ 11 h 13"/>
                <a:gd name="T50" fmla="*/ 17 w 18"/>
                <a:gd name="T51" fmla="*/ 7 h 13"/>
                <a:gd name="T52" fmla="*/ 5 w 18"/>
                <a:gd name="T53" fmla="*/ 5 h 13"/>
                <a:gd name="T54" fmla="*/ 3 w 18"/>
                <a:gd name="T55" fmla="*/ 11 h 13"/>
                <a:gd name="T56" fmla="*/ 4 w 18"/>
                <a:gd name="T57" fmla="*/ 13 h 13"/>
                <a:gd name="T58" fmla="*/ 6 w 18"/>
                <a:gd name="T59" fmla="*/ 11 h 13"/>
                <a:gd name="T60" fmla="*/ 9 w 18"/>
                <a:gd name="T61" fmla="*/ 7 h 13"/>
                <a:gd name="T62" fmla="*/ 12 w 18"/>
                <a:gd name="T63" fmla="*/ 3 h 13"/>
                <a:gd name="T64" fmla="*/ 12 w 18"/>
                <a:gd name="T65" fmla="*/ 2 h 13"/>
                <a:gd name="T66" fmla="*/ 12 w 18"/>
                <a:gd name="T67" fmla="*/ 1 h 13"/>
                <a:gd name="T68" fmla="*/ 10 w 18"/>
                <a:gd name="T69" fmla="*/ 0 h 13"/>
                <a:gd name="T70" fmla="*/ 8 w 18"/>
                <a:gd name="T71" fmla="*/ 1 h 13"/>
                <a:gd name="T72" fmla="*/ 5 w 18"/>
                <a:gd name="T73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8" h="13">
                  <a:moveTo>
                    <a:pt x="17" y="7"/>
                  </a:moveTo>
                  <a:cubicBezTo>
                    <a:pt x="17" y="7"/>
                    <a:pt x="17" y="7"/>
                    <a:pt x="17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3" y="13"/>
                    <a:pt x="12" y="13"/>
                    <a:pt x="11" y="13"/>
                  </a:cubicBezTo>
                  <a:cubicBezTo>
                    <a:pt x="10" y="13"/>
                    <a:pt x="9" y="13"/>
                    <a:pt x="9" y="13"/>
                  </a:cubicBezTo>
                  <a:cubicBezTo>
                    <a:pt x="8" y="12"/>
                    <a:pt x="8" y="12"/>
                    <a:pt x="8" y="11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7" y="11"/>
                    <a:pt x="6" y="12"/>
                    <a:pt x="6" y="12"/>
                  </a:cubicBezTo>
                  <a:cubicBezTo>
                    <a:pt x="5" y="13"/>
                    <a:pt x="4" y="13"/>
                    <a:pt x="3" y="13"/>
                  </a:cubicBezTo>
                  <a:cubicBezTo>
                    <a:pt x="2" y="13"/>
                    <a:pt x="1" y="13"/>
                    <a:pt x="1" y="12"/>
                  </a:cubicBezTo>
                  <a:cubicBezTo>
                    <a:pt x="0" y="11"/>
                    <a:pt x="0" y="10"/>
                    <a:pt x="0" y="9"/>
                  </a:cubicBezTo>
                  <a:cubicBezTo>
                    <a:pt x="0" y="7"/>
                    <a:pt x="1" y="5"/>
                    <a:pt x="2" y="3"/>
                  </a:cubicBezTo>
                  <a:cubicBezTo>
                    <a:pt x="4" y="1"/>
                    <a:pt x="7" y="0"/>
                    <a:pt x="10" y="0"/>
                  </a:cubicBezTo>
                  <a:cubicBezTo>
                    <a:pt x="11" y="0"/>
                    <a:pt x="11" y="0"/>
                    <a:pt x="12" y="0"/>
                  </a:cubicBezTo>
                  <a:cubicBezTo>
                    <a:pt x="12" y="0"/>
                    <a:pt x="12" y="1"/>
                    <a:pt x="12" y="1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3"/>
                    <a:pt x="11" y="13"/>
                  </a:cubicBezTo>
                  <a:cubicBezTo>
                    <a:pt x="12" y="13"/>
                    <a:pt x="12" y="12"/>
                    <a:pt x="13" y="11"/>
                  </a:cubicBezTo>
                  <a:cubicBezTo>
                    <a:pt x="14" y="11"/>
                    <a:pt x="15" y="9"/>
                    <a:pt x="17" y="7"/>
                  </a:cubicBezTo>
                  <a:close/>
                  <a:moveTo>
                    <a:pt x="5" y="5"/>
                  </a:moveTo>
                  <a:cubicBezTo>
                    <a:pt x="3" y="8"/>
                    <a:pt x="3" y="10"/>
                    <a:pt x="3" y="11"/>
                  </a:cubicBezTo>
                  <a:cubicBezTo>
                    <a:pt x="3" y="12"/>
                    <a:pt x="3" y="13"/>
                    <a:pt x="4" y="13"/>
                  </a:cubicBezTo>
                  <a:cubicBezTo>
                    <a:pt x="4" y="13"/>
                    <a:pt x="5" y="12"/>
                    <a:pt x="6" y="11"/>
                  </a:cubicBezTo>
                  <a:cubicBezTo>
                    <a:pt x="7" y="10"/>
                    <a:pt x="8" y="9"/>
                    <a:pt x="9" y="7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0"/>
                    <a:pt x="11" y="0"/>
                    <a:pt x="10" y="0"/>
                  </a:cubicBezTo>
                  <a:cubicBezTo>
                    <a:pt x="10" y="0"/>
                    <a:pt x="9" y="0"/>
                    <a:pt x="8" y="1"/>
                  </a:cubicBezTo>
                  <a:cubicBezTo>
                    <a:pt x="7" y="2"/>
                    <a:pt x="6" y="3"/>
                    <a:pt x="5" y="5"/>
                  </a:cubicBezTo>
                  <a:close/>
                </a:path>
              </a:pathLst>
            </a:custGeom>
            <a:solidFill>
              <a:srgbClr val="24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8" name="Freeform 66"/>
            <p:cNvSpPr>
              <a:spLocks/>
            </p:cNvSpPr>
            <p:nvPr/>
          </p:nvSpPr>
          <p:spPr bwMode="auto">
            <a:xfrm>
              <a:off x="3824" y="2539"/>
              <a:ext cx="25" cy="33"/>
            </a:xfrm>
            <a:custGeom>
              <a:avLst/>
              <a:gdLst>
                <a:gd name="T0" fmla="*/ 0 w 11"/>
                <a:gd name="T1" fmla="*/ 9 h 14"/>
                <a:gd name="T2" fmla="*/ 0 w 11"/>
                <a:gd name="T3" fmla="*/ 8 h 14"/>
                <a:gd name="T4" fmla="*/ 0 w 11"/>
                <a:gd name="T5" fmla="*/ 8 h 14"/>
                <a:gd name="T6" fmla="*/ 0 w 11"/>
                <a:gd name="T7" fmla="*/ 8 h 14"/>
                <a:gd name="T8" fmla="*/ 4 w 11"/>
                <a:gd name="T9" fmla="*/ 2 h 14"/>
                <a:gd name="T10" fmla="*/ 4 w 11"/>
                <a:gd name="T11" fmla="*/ 1 h 14"/>
                <a:gd name="T12" fmla="*/ 5 w 11"/>
                <a:gd name="T13" fmla="*/ 0 h 14"/>
                <a:gd name="T14" fmla="*/ 6 w 11"/>
                <a:gd name="T15" fmla="*/ 1 h 14"/>
                <a:gd name="T16" fmla="*/ 5 w 11"/>
                <a:gd name="T17" fmla="*/ 2 h 14"/>
                <a:gd name="T18" fmla="*/ 8 w 11"/>
                <a:gd name="T19" fmla="*/ 3 h 14"/>
                <a:gd name="T20" fmla="*/ 9 w 11"/>
                <a:gd name="T21" fmla="*/ 4 h 14"/>
                <a:gd name="T22" fmla="*/ 8 w 11"/>
                <a:gd name="T23" fmla="*/ 6 h 14"/>
                <a:gd name="T24" fmla="*/ 6 w 11"/>
                <a:gd name="T25" fmla="*/ 9 h 14"/>
                <a:gd name="T26" fmla="*/ 5 w 11"/>
                <a:gd name="T27" fmla="*/ 11 h 14"/>
                <a:gd name="T28" fmla="*/ 4 w 11"/>
                <a:gd name="T29" fmla="*/ 13 h 14"/>
                <a:gd name="T30" fmla="*/ 5 w 11"/>
                <a:gd name="T31" fmla="*/ 14 h 14"/>
                <a:gd name="T32" fmla="*/ 8 w 11"/>
                <a:gd name="T33" fmla="*/ 12 h 14"/>
                <a:gd name="T34" fmla="*/ 9 w 11"/>
                <a:gd name="T35" fmla="*/ 10 h 14"/>
                <a:gd name="T36" fmla="*/ 11 w 11"/>
                <a:gd name="T37" fmla="*/ 8 h 14"/>
                <a:gd name="T38" fmla="*/ 11 w 11"/>
                <a:gd name="T39" fmla="*/ 7 h 14"/>
                <a:gd name="T40" fmla="*/ 11 w 11"/>
                <a:gd name="T41" fmla="*/ 7 h 14"/>
                <a:gd name="T42" fmla="*/ 11 w 11"/>
                <a:gd name="T43" fmla="*/ 8 h 14"/>
                <a:gd name="T44" fmla="*/ 7 w 11"/>
                <a:gd name="T45" fmla="*/ 13 h 14"/>
                <a:gd name="T46" fmla="*/ 5 w 11"/>
                <a:gd name="T47" fmla="*/ 14 h 14"/>
                <a:gd name="T48" fmla="*/ 3 w 11"/>
                <a:gd name="T49" fmla="*/ 13 h 14"/>
                <a:gd name="T50" fmla="*/ 2 w 11"/>
                <a:gd name="T51" fmla="*/ 11 h 14"/>
                <a:gd name="T52" fmla="*/ 2 w 11"/>
                <a:gd name="T53" fmla="*/ 10 h 14"/>
                <a:gd name="T54" fmla="*/ 3 w 11"/>
                <a:gd name="T55" fmla="*/ 7 h 14"/>
                <a:gd name="T56" fmla="*/ 5 w 11"/>
                <a:gd name="T57" fmla="*/ 5 h 14"/>
                <a:gd name="T58" fmla="*/ 5 w 11"/>
                <a:gd name="T59" fmla="*/ 4 h 14"/>
                <a:gd name="T60" fmla="*/ 6 w 11"/>
                <a:gd name="T61" fmla="*/ 3 h 14"/>
                <a:gd name="T62" fmla="*/ 5 w 11"/>
                <a:gd name="T63" fmla="*/ 2 h 14"/>
                <a:gd name="T64" fmla="*/ 2 w 11"/>
                <a:gd name="T65" fmla="*/ 6 h 14"/>
                <a:gd name="T66" fmla="*/ 0 w 11"/>
                <a:gd name="T67" fmla="*/ 8 h 14"/>
                <a:gd name="T68" fmla="*/ 0 w 11"/>
                <a:gd name="T69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" h="14">
                  <a:moveTo>
                    <a:pt x="0" y="9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6" y="0"/>
                    <a:pt x="6" y="1"/>
                  </a:cubicBezTo>
                  <a:cubicBezTo>
                    <a:pt x="6" y="1"/>
                    <a:pt x="6" y="1"/>
                    <a:pt x="5" y="2"/>
                  </a:cubicBezTo>
                  <a:cubicBezTo>
                    <a:pt x="6" y="2"/>
                    <a:pt x="7" y="3"/>
                    <a:pt x="8" y="3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9" y="5"/>
                    <a:pt x="8" y="5"/>
                    <a:pt x="8" y="6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13"/>
                    <a:pt x="4" y="14"/>
                    <a:pt x="5" y="14"/>
                  </a:cubicBezTo>
                  <a:cubicBezTo>
                    <a:pt x="6" y="14"/>
                    <a:pt x="7" y="13"/>
                    <a:pt x="8" y="12"/>
                  </a:cubicBezTo>
                  <a:cubicBezTo>
                    <a:pt x="8" y="11"/>
                    <a:pt x="8" y="11"/>
                    <a:pt x="9" y="10"/>
                  </a:cubicBezTo>
                  <a:cubicBezTo>
                    <a:pt x="10" y="9"/>
                    <a:pt x="10" y="9"/>
                    <a:pt x="11" y="8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0" y="10"/>
                    <a:pt x="8" y="12"/>
                    <a:pt x="7" y="13"/>
                  </a:cubicBezTo>
                  <a:cubicBezTo>
                    <a:pt x="6" y="14"/>
                    <a:pt x="5" y="14"/>
                    <a:pt x="5" y="14"/>
                  </a:cubicBezTo>
                  <a:cubicBezTo>
                    <a:pt x="4" y="14"/>
                    <a:pt x="3" y="14"/>
                    <a:pt x="3" y="13"/>
                  </a:cubicBezTo>
                  <a:cubicBezTo>
                    <a:pt x="2" y="13"/>
                    <a:pt x="2" y="12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cubicBezTo>
                    <a:pt x="2" y="9"/>
                    <a:pt x="3" y="8"/>
                    <a:pt x="3" y="7"/>
                  </a:cubicBezTo>
                  <a:cubicBezTo>
                    <a:pt x="4" y="6"/>
                    <a:pt x="4" y="6"/>
                    <a:pt x="5" y="5"/>
                  </a:cubicBezTo>
                  <a:cubicBezTo>
                    <a:pt x="5" y="5"/>
                    <a:pt x="5" y="5"/>
                    <a:pt x="5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6" y="3"/>
                    <a:pt x="6" y="2"/>
                    <a:pt x="5" y="2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8"/>
                    <a:pt x="0" y="8"/>
                    <a:pt x="0" y="8"/>
                  </a:cubicBezTo>
                  <a:lnTo>
                    <a:pt x="0" y="9"/>
                  </a:lnTo>
                  <a:close/>
                </a:path>
              </a:pathLst>
            </a:custGeom>
            <a:solidFill>
              <a:srgbClr val="24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9" name="Freeform 67"/>
            <p:cNvSpPr>
              <a:spLocks noEditPoints="1"/>
            </p:cNvSpPr>
            <p:nvPr/>
          </p:nvSpPr>
          <p:spPr bwMode="auto">
            <a:xfrm>
              <a:off x="3847" y="2542"/>
              <a:ext cx="43" cy="30"/>
            </a:xfrm>
            <a:custGeom>
              <a:avLst/>
              <a:gdLst>
                <a:gd name="T0" fmla="*/ 17 w 18"/>
                <a:gd name="T1" fmla="*/ 7 h 13"/>
                <a:gd name="T2" fmla="*/ 18 w 18"/>
                <a:gd name="T3" fmla="*/ 7 h 13"/>
                <a:gd name="T4" fmla="*/ 18 w 18"/>
                <a:gd name="T5" fmla="*/ 7 h 13"/>
                <a:gd name="T6" fmla="*/ 18 w 18"/>
                <a:gd name="T7" fmla="*/ 7 h 13"/>
                <a:gd name="T8" fmla="*/ 15 w 18"/>
                <a:gd name="T9" fmla="*/ 11 h 13"/>
                <a:gd name="T10" fmla="*/ 11 w 18"/>
                <a:gd name="T11" fmla="*/ 13 h 13"/>
                <a:gd name="T12" fmla="*/ 9 w 18"/>
                <a:gd name="T13" fmla="*/ 13 h 13"/>
                <a:gd name="T14" fmla="*/ 8 w 18"/>
                <a:gd name="T15" fmla="*/ 11 h 13"/>
                <a:gd name="T16" fmla="*/ 8 w 18"/>
                <a:gd name="T17" fmla="*/ 10 h 13"/>
                <a:gd name="T18" fmla="*/ 9 w 18"/>
                <a:gd name="T19" fmla="*/ 9 h 13"/>
                <a:gd name="T20" fmla="*/ 6 w 18"/>
                <a:gd name="T21" fmla="*/ 12 h 13"/>
                <a:gd name="T22" fmla="*/ 4 w 18"/>
                <a:gd name="T23" fmla="*/ 13 h 13"/>
                <a:gd name="T24" fmla="*/ 1 w 18"/>
                <a:gd name="T25" fmla="*/ 12 h 13"/>
                <a:gd name="T26" fmla="*/ 0 w 18"/>
                <a:gd name="T27" fmla="*/ 9 h 13"/>
                <a:gd name="T28" fmla="*/ 3 w 18"/>
                <a:gd name="T29" fmla="*/ 3 h 13"/>
                <a:gd name="T30" fmla="*/ 10 w 18"/>
                <a:gd name="T31" fmla="*/ 0 h 13"/>
                <a:gd name="T32" fmla="*/ 12 w 18"/>
                <a:gd name="T33" fmla="*/ 0 h 13"/>
                <a:gd name="T34" fmla="*/ 13 w 18"/>
                <a:gd name="T35" fmla="*/ 1 h 13"/>
                <a:gd name="T36" fmla="*/ 13 w 18"/>
                <a:gd name="T37" fmla="*/ 0 h 13"/>
                <a:gd name="T38" fmla="*/ 17 w 18"/>
                <a:gd name="T39" fmla="*/ 0 h 13"/>
                <a:gd name="T40" fmla="*/ 12 w 18"/>
                <a:gd name="T41" fmla="*/ 10 h 13"/>
                <a:gd name="T42" fmla="*/ 11 w 18"/>
                <a:gd name="T43" fmla="*/ 11 h 13"/>
                <a:gd name="T44" fmla="*/ 11 w 18"/>
                <a:gd name="T45" fmla="*/ 12 h 13"/>
                <a:gd name="T46" fmla="*/ 12 w 18"/>
                <a:gd name="T47" fmla="*/ 13 h 13"/>
                <a:gd name="T48" fmla="*/ 14 w 18"/>
                <a:gd name="T49" fmla="*/ 11 h 13"/>
                <a:gd name="T50" fmla="*/ 17 w 18"/>
                <a:gd name="T51" fmla="*/ 7 h 13"/>
                <a:gd name="T52" fmla="*/ 6 w 18"/>
                <a:gd name="T53" fmla="*/ 5 h 13"/>
                <a:gd name="T54" fmla="*/ 3 w 18"/>
                <a:gd name="T55" fmla="*/ 11 h 13"/>
                <a:gd name="T56" fmla="*/ 4 w 18"/>
                <a:gd name="T57" fmla="*/ 13 h 13"/>
                <a:gd name="T58" fmla="*/ 7 w 18"/>
                <a:gd name="T59" fmla="*/ 11 h 13"/>
                <a:gd name="T60" fmla="*/ 10 w 18"/>
                <a:gd name="T61" fmla="*/ 7 h 13"/>
                <a:gd name="T62" fmla="*/ 12 w 18"/>
                <a:gd name="T63" fmla="*/ 3 h 13"/>
                <a:gd name="T64" fmla="*/ 12 w 18"/>
                <a:gd name="T65" fmla="*/ 2 h 13"/>
                <a:gd name="T66" fmla="*/ 12 w 18"/>
                <a:gd name="T67" fmla="*/ 1 h 13"/>
                <a:gd name="T68" fmla="*/ 11 w 18"/>
                <a:gd name="T69" fmla="*/ 0 h 13"/>
                <a:gd name="T70" fmla="*/ 9 w 18"/>
                <a:gd name="T71" fmla="*/ 1 h 13"/>
                <a:gd name="T72" fmla="*/ 6 w 18"/>
                <a:gd name="T73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8" h="13">
                  <a:moveTo>
                    <a:pt x="17" y="7"/>
                  </a:move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4" y="13"/>
                    <a:pt x="12" y="13"/>
                    <a:pt x="11" y="13"/>
                  </a:cubicBezTo>
                  <a:cubicBezTo>
                    <a:pt x="10" y="13"/>
                    <a:pt x="9" y="13"/>
                    <a:pt x="9" y="13"/>
                  </a:cubicBezTo>
                  <a:cubicBezTo>
                    <a:pt x="9" y="12"/>
                    <a:pt x="8" y="12"/>
                    <a:pt x="8" y="11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11"/>
                    <a:pt x="7" y="12"/>
                    <a:pt x="6" y="12"/>
                  </a:cubicBezTo>
                  <a:cubicBezTo>
                    <a:pt x="5" y="13"/>
                    <a:pt x="4" y="13"/>
                    <a:pt x="4" y="13"/>
                  </a:cubicBezTo>
                  <a:cubicBezTo>
                    <a:pt x="3" y="13"/>
                    <a:pt x="2" y="13"/>
                    <a:pt x="1" y="12"/>
                  </a:cubicBezTo>
                  <a:cubicBezTo>
                    <a:pt x="1" y="11"/>
                    <a:pt x="0" y="10"/>
                    <a:pt x="0" y="9"/>
                  </a:cubicBezTo>
                  <a:cubicBezTo>
                    <a:pt x="0" y="7"/>
                    <a:pt x="1" y="5"/>
                    <a:pt x="3" y="3"/>
                  </a:cubicBezTo>
                  <a:cubicBezTo>
                    <a:pt x="5" y="1"/>
                    <a:pt x="7" y="0"/>
                    <a:pt x="10" y="0"/>
                  </a:cubicBezTo>
                  <a:cubicBezTo>
                    <a:pt x="11" y="0"/>
                    <a:pt x="12" y="0"/>
                    <a:pt x="12" y="0"/>
                  </a:cubicBezTo>
                  <a:cubicBezTo>
                    <a:pt x="12" y="0"/>
                    <a:pt x="13" y="1"/>
                    <a:pt x="13" y="1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3"/>
                    <a:pt x="12" y="13"/>
                  </a:cubicBezTo>
                  <a:cubicBezTo>
                    <a:pt x="12" y="13"/>
                    <a:pt x="13" y="12"/>
                    <a:pt x="14" y="11"/>
                  </a:cubicBezTo>
                  <a:cubicBezTo>
                    <a:pt x="15" y="11"/>
                    <a:pt x="16" y="9"/>
                    <a:pt x="17" y="7"/>
                  </a:cubicBezTo>
                  <a:close/>
                  <a:moveTo>
                    <a:pt x="6" y="5"/>
                  </a:moveTo>
                  <a:cubicBezTo>
                    <a:pt x="4" y="8"/>
                    <a:pt x="3" y="10"/>
                    <a:pt x="3" y="11"/>
                  </a:cubicBezTo>
                  <a:cubicBezTo>
                    <a:pt x="3" y="12"/>
                    <a:pt x="3" y="13"/>
                    <a:pt x="4" y="13"/>
                  </a:cubicBezTo>
                  <a:cubicBezTo>
                    <a:pt x="5" y="13"/>
                    <a:pt x="6" y="12"/>
                    <a:pt x="7" y="11"/>
                  </a:cubicBezTo>
                  <a:cubicBezTo>
                    <a:pt x="8" y="10"/>
                    <a:pt x="9" y="9"/>
                    <a:pt x="10" y="7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0"/>
                    <a:pt x="11" y="0"/>
                    <a:pt x="11" y="0"/>
                  </a:cubicBezTo>
                  <a:cubicBezTo>
                    <a:pt x="10" y="0"/>
                    <a:pt x="9" y="0"/>
                    <a:pt x="9" y="1"/>
                  </a:cubicBezTo>
                  <a:cubicBezTo>
                    <a:pt x="8" y="2"/>
                    <a:pt x="7" y="3"/>
                    <a:pt x="6" y="5"/>
                  </a:cubicBezTo>
                  <a:close/>
                </a:path>
              </a:pathLst>
            </a:custGeom>
            <a:solidFill>
              <a:srgbClr val="24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0" name="Freeform 68"/>
            <p:cNvSpPr>
              <a:spLocks/>
            </p:cNvSpPr>
            <p:nvPr/>
          </p:nvSpPr>
          <p:spPr bwMode="auto">
            <a:xfrm>
              <a:off x="3887" y="2542"/>
              <a:ext cx="50" cy="30"/>
            </a:xfrm>
            <a:custGeom>
              <a:avLst/>
              <a:gdLst>
                <a:gd name="T0" fmla="*/ 5 w 21"/>
                <a:gd name="T1" fmla="*/ 13 h 13"/>
                <a:gd name="T2" fmla="*/ 1 w 21"/>
                <a:gd name="T3" fmla="*/ 13 h 13"/>
                <a:gd name="T4" fmla="*/ 7 w 21"/>
                <a:gd name="T5" fmla="*/ 2 h 13"/>
                <a:gd name="T6" fmla="*/ 8 w 21"/>
                <a:gd name="T7" fmla="*/ 1 h 13"/>
                <a:gd name="T8" fmla="*/ 8 w 21"/>
                <a:gd name="T9" fmla="*/ 1 h 13"/>
                <a:gd name="T10" fmla="*/ 7 w 21"/>
                <a:gd name="T11" fmla="*/ 0 h 13"/>
                <a:gd name="T12" fmla="*/ 3 w 21"/>
                <a:gd name="T13" fmla="*/ 4 h 13"/>
                <a:gd name="T14" fmla="*/ 1 w 21"/>
                <a:gd name="T15" fmla="*/ 7 h 13"/>
                <a:gd name="T16" fmla="*/ 0 w 21"/>
                <a:gd name="T17" fmla="*/ 8 h 13"/>
                <a:gd name="T18" fmla="*/ 0 w 21"/>
                <a:gd name="T19" fmla="*/ 7 h 13"/>
                <a:gd name="T20" fmla="*/ 0 w 21"/>
                <a:gd name="T21" fmla="*/ 7 h 13"/>
                <a:gd name="T22" fmla="*/ 2 w 21"/>
                <a:gd name="T23" fmla="*/ 5 h 13"/>
                <a:gd name="T24" fmla="*/ 3 w 21"/>
                <a:gd name="T25" fmla="*/ 3 h 13"/>
                <a:gd name="T26" fmla="*/ 8 w 21"/>
                <a:gd name="T27" fmla="*/ 0 h 13"/>
                <a:gd name="T28" fmla="*/ 9 w 21"/>
                <a:gd name="T29" fmla="*/ 0 h 13"/>
                <a:gd name="T30" fmla="*/ 10 w 21"/>
                <a:gd name="T31" fmla="*/ 2 h 13"/>
                <a:gd name="T32" fmla="*/ 10 w 21"/>
                <a:gd name="T33" fmla="*/ 3 h 13"/>
                <a:gd name="T34" fmla="*/ 12 w 21"/>
                <a:gd name="T35" fmla="*/ 1 h 13"/>
                <a:gd name="T36" fmla="*/ 15 w 21"/>
                <a:gd name="T37" fmla="*/ 0 h 13"/>
                <a:gd name="T38" fmla="*/ 17 w 21"/>
                <a:gd name="T39" fmla="*/ 2 h 13"/>
                <a:gd name="T40" fmla="*/ 15 w 21"/>
                <a:gd name="T41" fmla="*/ 7 h 13"/>
                <a:gd name="T42" fmla="*/ 14 w 21"/>
                <a:gd name="T43" fmla="*/ 9 h 13"/>
                <a:gd name="T44" fmla="*/ 13 w 21"/>
                <a:gd name="T45" fmla="*/ 11 h 13"/>
                <a:gd name="T46" fmla="*/ 14 w 21"/>
                <a:gd name="T47" fmla="*/ 12 h 13"/>
                <a:gd name="T48" fmla="*/ 17 w 21"/>
                <a:gd name="T49" fmla="*/ 11 h 13"/>
                <a:gd name="T50" fmla="*/ 20 w 21"/>
                <a:gd name="T51" fmla="*/ 7 h 13"/>
                <a:gd name="T52" fmla="*/ 20 w 21"/>
                <a:gd name="T53" fmla="*/ 7 h 13"/>
                <a:gd name="T54" fmla="*/ 21 w 21"/>
                <a:gd name="T55" fmla="*/ 7 h 13"/>
                <a:gd name="T56" fmla="*/ 20 w 21"/>
                <a:gd name="T57" fmla="*/ 7 h 13"/>
                <a:gd name="T58" fmla="*/ 17 w 21"/>
                <a:gd name="T59" fmla="*/ 11 h 13"/>
                <a:gd name="T60" fmla="*/ 14 w 21"/>
                <a:gd name="T61" fmla="*/ 13 h 13"/>
                <a:gd name="T62" fmla="*/ 11 w 21"/>
                <a:gd name="T63" fmla="*/ 13 h 13"/>
                <a:gd name="T64" fmla="*/ 11 w 21"/>
                <a:gd name="T65" fmla="*/ 10 h 13"/>
                <a:gd name="T66" fmla="*/ 11 w 21"/>
                <a:gd name="T67" fmla="*/ 8 h 13"/>
                <a:gd name="T68" fmla="*/ 12 w 21"/>
                <a:gd name="T69" fmla="*/ 5 h 13"/>
                <a:gd name="T70" fmla="*/ 14 w 21"/>
                <a:gd name="T71" fmla="*/ 3 h 13"/>
                <a:gd name="T72" fmla="*/ 15 w 21"/>
                <a:gd name="T73" fmla="*/ 1 h 13"/>
                <a:gd name="T74" fmla="*/ 14 w 21"/>
                <a:gd name="T75" fmla="*/ 0 h 13"/>
                <a:gd name="T76" fmla="*/ 12 w 21"/>
                <a:gd name="T77" fmla="*/ 2 h 13"/>
                <a:gd name="T78" fmla="*/ 9 w 21"/>
                <a:gd name="T79" fmla="*/ 5 h 13"/>
                <a:gd name="T80" fmla="*/ 5 w 21"/>
                <a:gd name="T8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" h="13">
                  <a:moveTo>
                    <a:pt x="5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5" y="1"/>
                    <a:pt x="3" y="4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6"/>
                    <a:pt x="1" y="6"/>
                    <a:pt x="2" y="5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5" y="1"/>
                    <a:pt x="6" y="0"/>
                    <a:pt x="8" y="0"/>
                  </a:cubicBezTo>
                  <a:cubicBezTo>
                    <a:pt x="8" y="0"/>
                    <a:pt x="9" y="0"/>
                    <a:pt x="9" y="0"/>
                  </a:cubicBezTo>
                  <a:cubicBezTo>
                    <a:pt x="10" y="1"/>
                    <a:pt x="10" y="2"/>
                    <a:pt x="10" y="2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2"/>
                    <a:pt x="12" y="1"/>
                    <a:pt x="12" y="1"/>
                  </a:cubicBezTo>
                  <a:cubicBezTo>
                    <a:pt x="13" y="0"/>
                    <a:pt x="14" y="0"/>
                    <a:pt x="15" y="0"/>
                  </a:cubicBezTo>
                  <a:cubicBezTo>
                    <a:pt x="16" y="0"/>
                    <a:pt x="17" y="0"/>
                    <a:pt x="17" y="2"/>
                  </a:cubicBezTo>
                  <a:cubicBezTo>
                    <a:pt x="17" y="4"/>
                    <a:pt x="16" y="5"/>
                    <a:pt x="15" y="7"/>
                  </a:cubicBezTo>
                  <a:cubicBezTo>
                    <a:pt x="15" y="8"/>
                    <a:pt x="14" y="9"/>
                    <a:pt x="14" y="9"/>
                  </a:cubicBezTo>
                  <a:cubicBezTo>
                    <a:pt x="13" y="10"/>
                    <a:pt x="13" y="11"/>
                    <a:pt x="13" y="11"/>
                  </a:cubicBezTo>
                  <a:cubicBezTo>
                    <a:pt x="13" y="12"/>
                    <a:pt x="13" y="12"/>
                    <a:pt x="14" y="12"/>
                  </a:cubicBezTo>
                  <a:cubicBezTo>
                    <a:pt x="15" y="12"/>
                    <a:pt x="16" y="12"/>
                    <a:pt x="17" y="11"/>
                  </a:cubicBezTo>
                  <a:cubicBezTo>
                    <a:pt x="18" y="10"/>
                    <a:pt x="19" y="9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9" y="9"/>
                    <a:pt x="18" y="11"/>
                    <a:pt x="17" y="11"/>
                  </a:cubicBezTo>
                  <a:cubicBezTo>
                    <a:pt x="16" y="13"/>
                    <a:pt x="15" y="13"/>
                    <a:pt x="14" y="13"/>
                  </a:cubicBezTo>
                  <a:cubicBezTo>
                    <a:pt x="13" y="13"/>
                    <a:pt x="12" y="13"/>
                    <a:pt x="11" y="13"/>
                  </a:cubicBezTo>
                  <a:cubicBezTo>
                    <a:pt x="11" y="12"/>
                    <a:pt x="11" y="11"/>
                    <a:pt x="11" y="10"/>
                  </a:cubicBezTo>
                  <a:cubicBezTo>
                    <a:pt x="11" y="10"/>
                    <a:pt x="11" y="9"/>
                    <a:pt x="11" y="8"/>
                  </a:cubicBezTo>
                  <a:cubicBezTo>
                    <a:pt x="11" y="7"/>
                    <a:pt x="12" y="6"/>
                    <a:pt x="12" y="5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5" y="2"/>
                    <a:pt x="15" y="1"/>
                    <a:pt x="15" y="1"/>
                  </a:cubicBezTo>
                  <a:cubicBezTo>
                    <a:pt x="15" y="0"/>
                    <a:pt x="15" y="0"/>
                    <a:pt x="14" y="0"/>
                  </a:cubicBezTo>
                  <a:cubicBezTo>
                    <a:pt x="14" y="0"/>
                    <a:pt x="13" y="1"/>
                    <a:pt x="12" y="2"/>
                  </a:cubicBezTo>
                  <a:cubicBezTo>
                    <a:pt x="10" y="3"/>
                    <a:pt x="10" y="4"/>
                    <a:pt x="9" y="5"/>
                  </a:cubicBezTo>
                  <a:lnTo>
                    <a:pt x="5" y="13"/>
                  </a:lnTo>
                  <a:close/>
                </a:path>
              </a:pathLst>
            </a:custGeom>
            <a:solidFill>
              <a:srgbClr val="24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1" name="Freeform 69"/>
            <p:cNvSpPr>
              <a:spLocks/>
            </p:cNvSpPr>
            <p:nvPr/>
          </p:nvSpPr>
          <p:spPr bwMode="auto">
            <a:xfrm>
              <a:off x="3934" y="2521"/>
              <a:ext cx="36" cy="51"/>
            </a:xfrm>
            <a:custGeom>
              <a:avLst/>
              <a:gdLst>
                <a:gd name="T0" fmla="*/ 11 w 15"/>
                <a:gd name="T1" fmla="*/ 0 h 22"/>
                <a:gd name="T2" fmla="*/ 14 w 15"/>
                <a:gd name="T3" fmla="*/ 0 h 22"/>
                <a:gd name="T4" fmla="*/ 11 w 15"/>
                <a:gd name="T5" fmla="*/ 5 h 22"/>
                <a:gd name="T6" fmla="*/ 15 w 15"/>
                <a:gd name="T7" fmla="*/ 5 h 22"/>
                <a:gd name="T8" fmla="*/ 15 w 15"/>
                <a:gd name="T9" fmla="*/ 5 h 22"/>
                <a:gd name="T10" fmla="*/ 15 w 15"/>
                <a:gd name="T11" fmla="*/ 5 h 22"/>
                <a:gd name="T12" fmla="*/ 15 w 15"/>
                <a:gd name="T13" fmla="*/ 5 h 22"/>
                <a:gd name="T14" fmla="*/ 11 w 15"/>
                <a:gd name="T15" fmla="*/ 5 h 22"/>
                <a:gd name="T16" fmla="*/ 5 w 15"/>
                <a:gd name="T17" fmla="*/ 18 h 22"/>
                <a:gd name="T18" fmla="*/ 4 w 15"/>
                <a:gd name="T19" fmla="*/ 20 h 22"/>
                <a:gd name="T20" fmla="*/ 4 w 15"/>
                <a:gd name="T21" fmla="*/ 20 h 22"/>
                <a:gd name="T22" fmla="*/ 5 w 15"/>
                <a:gd name="T23" fmla="*/ 22 h 22"/>
                <a:gd name="T24" fmla="*/ 9 w 15"/>
                <a:gd name="T25" fmla="*/ 18 h 22"/>
                <a:gd name="T26" fmla="*/ 10 w 15"/>
                <a:gd name="T27" fmla="*/ 16 h 22"/>
                <a:gd name="T28" fmla="*/ 11 w 15"/>
                <a:gd name="T29" fmla="*/ 16 h 22"/>
                <a:gd name="T30" fmla="*/ 11 w 15"/>
                <a:gd name="T31" fmla="*/ 16 h 22"/>
                <a:gd name="T32" fmla="*/ 11 w 15"/>
                <a:gd name="T33" fmla="*/ 16 h 22"/>
                <a:gd name="T34" fmla="*/ 8 w 15"/>
                <a:gd name="T35" fmla="*/ 20 h 22"/>
                <a:gd name="T36" fmla="*/ 4 w 15"/>
                <a:gd name="T37" fmla="*/ 22 h 22"/>
                <a:gd name="T38" fmla="*/ 2 w 15"/>
                <a:gd name="T39" fmla="*/ 21 h 22"/>
                <a:gd name="T40" fmla="*/ 1 w 15"/>
                <a:gd name="T41" fmla="*/ 19 h 22"/>
                <a:gd name="T42" fmla="*/ 2 w 15"/>
                <a:gd name="T43" fmla="*/ 17 h 22"/>
                <a:gd name="T44" fmla="*/ 6 w 15"/>
                <a:gd name="T45" fmla="*/ 8 h 22"/>
                <a:gd name="T46" fmla="*/ 0 w 15"/>
                <a:gd name="T47" fmla="*/ 16 h 22"/>
                <a:gd name="T48" fmla="*/ 0 w 15"/>
                <a:gd name="T49" fmla="*/ 16 h 22"/>
                <a:gd name="T50" fmla="*/ 0 w 15"/>
                <a:gd name="T51" fmla="*/ 16 h 22"/>
                <a:gd name="T52" fmla="*/ 0 w 15"/>
                <a:gd name="T53" fmla="*/ 16 h 22"/>
                <a:gd name="T54" fmla="*/ 3 w 15"/>
                <a:gd name="T55" fmla="*/ 12 h 22"/>
                <a:gd name="T56" fmla="*/ 8 w 15"/>
                <a:gd name="T57" fmla="*/ 5 h 22"/>
                <a:gd name="T58" fmla="*/ 11 w 15"/>
                <a:gd name="T5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" h="22">
                  <a:moveTo>
                    <a:pt x="11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1"/>
                    <a:pt x="4" y="22"/>
                    <a:pt x="5" y="22"/>
                  </a:cubicBezTo>
                  <a:cubicBezTo>
                    <a:pt x="6" y="22"/>
                    <a:pt x="7" y="20"/>
                    <a:pt x="9" y="18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9" y="18"/>
                    <a:pt x="8" y="19"/>
                    <a:pt x="8" y="20"/>
                  </a:cubicBezTo>
                  <a:cubicBezTo>
                    <a:pt x="6" y="22"/>
                    <a:pt x="5" y="22"/>
                    <a:pt x="4" y="22"/>
                  </a:cubicBezTo>
                  <a:cubicBezTo>
                    <a:pt x="3" y="22"/>
                    <a:pt x="2" y="22"/>
                    <a:pt x="2" y="21"/>
                  </a:cubicBezTo>
                  <a:cubicBezTo>
                    <a:pt x="1" y="21"/>
                    <a:pt x="1" y="20"/>
                    <a:pt x="1" y="19"/>
                  </a:cubicBezTo>
                  <a:cubicBezTo>
                    <a:pt x="1" y="19"/>
                    <a:pt x="1" y="18"/>
                    <a:pt x="2" y="1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8" y="5"/>
                    <a:pt x="8" y="5"/>
                    <a:pt x="8" y="5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24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2" name="Freeform 70"/>
            <p:cNvSpPr>
              <a:spLocks noEditPoints="1"/>
            </p:cNvSpPr>
            <p:nvPr/>
          </p:nvSpPr>
          <p:spPr bwMode="auto">
            <a:xfrm>
              <a:off x="3958" y="2542"/>
              <a:ext cx="31" cy="30"/>
            </a:xfrm>
            <a:custGeom>
              <a:avLst/>
              <a:gdLst>
                <a:gd name="T0" fmla="*/ 9 w 13"/>
                <a:gd name="T1" fmla="*/ 6 h 13"/>
                <a:gd name="T2" fmla="*/ 7 w 13"/>
                <a:gd name="T3" fmla="*/ 7 h 13"/>
                <a:gd name="T4" fmla="*/ 5 w 13"/>
                <a:gd name="T5" fmla="*/ 7 h 13"/>
                <a:gd name="T6" fmla="*/ 4 w 13"/>
                <a:gd name="T7" fmla="*/ 9 h 13"/>
                <a:gd name="T8" fmla="*/ 4 w 13"/>
                <a:gd name="T9" fmla="*/ 10 h 13"/>
                <a:gd name="T10" fmla="*/ 4 w 13"/>
                <a:gd name="T11" fmla="*/ 12 h 13"/>
                <a:gd name="T12" fmla="*/ 6 w 13"/>
                <a:gd name="T13" fmla="*/ 13 h 13"/>
                <a:gd name="T14" fmla="*/ 10 w 13"/>
                <a:gd name="T15" fmla="*/ 11 h 13"/>
                <a:gd name="T16" fmla="*/ 13 w 13"/>
                <a:gd name="T17" fmla="*/ 7 h 13"/>
                <a:gd name="T18" fmla="*/ 13 w 13"/>
                <a:gd name="T19" fmla="*/ 7 h 13"/>
                <a:gd name="T20" fmla="*/ 13 w 13"/>
                <a:gd name="T21" fmla="*/ 7 h 13"/>
                <a:gd name="T22" fmla="*/ 13 w 13"/>
                <a:gd name="T23" fmla="*/ 7 h 13"/>
                <a:gd name="T24" fmla="*/ 12 w 13"/>
                <a:gd name="T25" fmla="*/ 9 h 13"/>
                <a:gd name="T26" fmla="*/ 11 w 13"/>
                <a:gd name="T27" fmla="*/ 10 h 13"/>
                <a:gd name="T28" fmla="*/ 6 w 13"/>
                <a:gd name="T29" fmla="*/ 13 h 13"/>
                <a:gd name="T30" fmla="*/ 2 w 13"/>
                <a:gd name="T31" fmla="*/ 12 h 13"/>
                <a:gd name="T32" fmla="*/ 0 w 13"/>
                <a:gd name="T33" fmla="*/ 8 h 13"/>
                <a:gd name="T34" fmla="*/ 3 w 13"/>
                <a:gd name="T35" fmla="*/ 2 h 13"/>
                <a:gd name="T36" fmla="*/ 10 w 13"/>
                <a:gd name="T37" fmla="*/ 0 h 13"/>
                <a:gd name="T38" fmla="*/ 13 w 13"/>
                <a:gd name="T39" fmla="*/ 1 h 13"/>
                <a:gd name="T40" fmla="*/ 12 w 13"/>
                <a:gd name="T41" fmla="*/ 4 h 13"/>
                <a:gd name="T42" fmla="*/ 9 w 13"/>
                <a:gd name="T43" fmla="*/ 6 h 13"/>
                <a:gd name="T44" fmla="*/ 9 w 13"/>
                <a:gd name="T45" fmla="*/ 5 h 13"/>
                <a:gd name="T46" fmla="*/ 11 w 13"/>
                <a:gd name="T47" fmla="*/ 3 h 13"/>
                <a:gd name="T48" fmla="*/ 12 w 13"/>
                <a:gd name="T49" fmla="*/ 1 h 13"/>
                <a:gd name="T50" fmla="*/ 11 w 13"/>
                <a:gd name="T51" fmla="*/ 0 h 13"/>
                <a:gd name="T52" fmla="*/ 8 w 13"/>
                <a:gd name="T53" fmla="*/ 2 h 13"/>
                <a:gd name="T54" fmla="*/ 5 w 13"/>
                <a:gd name="T55" fmla="*/ 6 h 13"/>
                <a:gd name="T56" fmla="*/ 6 w 13"/>
                <a:gd name="T57" fmla="*/ 6 h 13"/>
                <a:gd name="T58" fmla="*/ 7 w 13"/>
                <a:gd name="T59" fmla="*/ 6 h 13"/>
                <a:gd name="T60" fmla="*/ 9 w 13"/>
                <a:gd name="T61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" h="13">
                  <a:moveTo>
                    <a:pt x="9" y="6"/>
                  </a:moveTo>
                  <a:cubicBezTo>
                    <a:pt x="8" y="6"/>
                    <a:pt x="7" y="6"/>
                    <a:pt x="7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1"/>
                    <a:pt x="4" y="12"/>
                    <a:pt x="4" y="12"/>
                  </a:cubicBezTo>
                  <a:cubicBezTo>
                    <a:pt x="5" y="12"/>
                    <a:pt x="5" y="13"/>
                    <a:pt x="6" y="13"/>
                  </a:cubicBezTo>
                  <a:cubicBezTo>
                    <a:pt x="7" y="13"/>
                    <a:pt x="9" y="12"/>
                    <a:pt x="10" y="11"/>
                  </a:cubicBezTo>
                  <a:cubicBezTo>
                    <a:pt x="11" y="10"/>
                    <a:pt x="12" y="9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2" y="9"/>
                    <a:pt x="12" y="9"/>
                  </a:cubicBezTo>
                  <a:cubicBezTo>
                    <a:pt x="12" y="10"/>
                    <a:pt x="11" y="10"/>
                    <a:pt x="11" y="10"/>
                  </a:cubicBezTo>
                  <a:cubicBezTo>
                    <a:pt x="9" y="12"/>
                    <a:pt x="8" y="13"/>
                    <a:pt x="6" y="13"/>
                  </a:cubicBezTo>
                  <a:cubicBezTo>
                    <a:pt x="4" y="13"/>
                    <a:pt x="3" y="13"/>
                    <a:pt x="2" y="12"/>
                  </a:cubicBezTo>
                  <a:cubicBezTo>
                    <a:pt x="1" y="11"/>
                    <a:pt x="0" y="10"/>
                    <a:pt x="0" y="8"/>
                  </a:cubicBezTo>
                  <a:cubicBezTo>
                    <a:pt x="0" y="6"/>
                    <a:pt x="1" y="4"/>
                    <a:pt x="3" y="2"/>
                  </a:cubicBezTo>
                  <a:cubicBezTo>
                    <a:pt x="5" y="0"/>
                    <a:pt x="8" y="0"/>
                    <a:pt x="10" y="0"/>
                  </a:cubicBezTo>
                  <a:cubicBezTo>
                    <a:pt x="12" y="0"/>
                    <a:pt x="13" y="0"/>
                    <a:pt x="13" y="1"/>
                  </a:cubicBezTo>
                  <a:cubicBezTo>
                    <a:pt x="13" y="2"/>
                    <a:pt x="12" y="3"/>
                    <a:pt x="12" y="4"/>
                  </a:cubicBezTo>
                  <a:cubicBezTo>
                    <a:pt x="11" y="5"/>
                    <a:pt x="10" y="5"/>
                    <a:pt x="9" y="6"/>
                  </a:cubicBezTo>
                  <a:close/>
                  <a:moveTo>
                    <a:pt x="9" y="5"/>
                  </a:moveTo>
                  <a:cubicBezTo>
                    <a:pt x="10" y="5"/>
                    <a:pt x="10" y="4"/>
                    <a:pt x="11" y="3"/>
                  </a:cubicBezTo>
                  <a:cubicBezTo>
                    <a:pt x="12" y="2"/>
                    <a:pt x="12" y="2"/>
                    <a:pt x="12" y="1"/>
                  </a:cubicBezTo>
                  <a:cubicBezTo>
                    <a:pt x="12" y="0"/>
                    <a:pt x="12" y="0"/>
                    <a:pt x="11" y="0"/>
                  </a:cubicBezTo>
                  <a:cubicBezTo>
                    <a:pt x="10" y="0"/>
                    <a:pt x="9" y="1"/>
                    <a:pt x="8" y="2"/>
                  </a:cubicBezTo>
                  <a:cubicBezTo>
                    <a:pt x="7" y="3"/>
                    <a:pt x="6" y="4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7" y="6"/>
                  </a:cubicBezTo>
                  <a:cubicBezTo>
                    <a:pt x="7" y="6"/>
                    <a:pt x="8" y="6"/>
                    <a:pt x="9" y="5"/>
                  </a:cubicBezTo>
                  <a:close/>
                </a:path>
              </a:pathLst>
            </a:custGeom>
            <a:solidFill>
              <a:srgbClr val="24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3" name="Freeform 71"/>
            <p:cNvSpPr>
              <a:spLocks noEditPoints="1"/>
            </p:cNvSpPr>
            <p:nvPr/>
          </p:nvSpPr>
          <p:spPr bwMode="auto">
            <a:xfrm>
              <a:off x="3989" y="2542"/>
              <a:ext cx="30" cy="30"/>
            </a:xfrm>
            <a:custGeom>
              <a:avLst/>
              <a:gdLst>
                <a:gd name="T0" fmla="*/ 8 w 13"/>
                <a:gd name="T1" fmla="*/ 6 h 13"/>
                <a:gd name="T2" fmla="*/ 6 w 13"/>
                <a:gd name="T3" fmla="*/ 7 h 13"/>
                <a:gd name="T4" fmla="*/ 4 w 13"/>
                <a:gd name="T5" fmla="*/ 7 h 13"/>
                <a:gd name="T6" fmla="*/ 4 w 13"/>
                <a:gd name="T7" fmla="*/ 9 h 13"/>
                <a:gd name="T8" fmla="*/ 4 w 13"/>
                <a:gd name="T9" fmla="*/ 10 h 13"/>
                <a:gd name="T10" fmla="*/ 4 w 13"/>
                <a:gd name="T11" fmla="*/ 12 h 13"/>
                <a:gd name="T12" fmla="*/ 5 w 13"/>
                <a:gd name="T13" fmla="*/ 13 h 13"/>
                <a:gd name="T14" fmla="*/ 10 w 13"/>
                <a:gd name="T15" fmla="*/ 11 h 13"/>
                <a:gd name="T16" fmla="*/ 13 w 13"/>
                <a:gd name="T17" fmla="*/ 7 h 13"/>
                <a:gd name="T18" fmla="*/ 13 w 13"/>
                <a:gd name="T19" fmla="*/ 7 h 13"/>
                <a:gd name="T20" fmla="*/ 13 w 13"/>
                <a:gd name="T21" fmla="*/ 7 h 13"/>
                <a:gd name="T22" fmla="*/ 13 w 13"/>
                <a:gd name="T23" fmla="*/ 7 h 13"/>
                <a:gd name="T24" fmla="*/ 12 w 13"/>
                <a:gd name="T25" fmla="*/ 9 h 13"/>
                <a:gd name="T26" fmla="*/ 11 w 13"/>
                <a:gd name="T27" fmla="*/ 10 h 13"/>
                <a:gd name="T28" fmla="*/ 6 w 13"/>
                <a:gd name="T29" fmla="*/ 13 h 13"/>
                <a:gd name="T30" fmla="*/ 1 w 13"/>
                <a:gd name="T31" fmla="*/ 12 h 13"/>
                <a:gd name="T32" fmla="*/ 0 w 13"/>
                <a:gd name="T33" fmla="*/ 8 h 13"/>
                <a:gd name="T34" fmla="*/ 3 w 13"/>
                <a:gd name="T35" fmla="*/ 2 h 13"/>
                <a:gd name="T36" fmla="*/ 10 w 13"/>
                <a:gd name="T37" fmla="*/ 0 h 13"/>
                <a:gd name="T38" fmla="*/ 13 w 13"/>
                <a:gd name="T39" fmla="*/ 1 h 13"/>
                <a:gd name="T40" fmla="*/ 11 w 13"/>
                <a:gd name="T41" fmla="*/ 4 h 13"/>
                <a:gd name="T42" fmla="*/ 8 w 13"/>
                <a:gd name="T43" fmla="*/ 6 h 13"/>
                <a:gd name="T44" fmla="*/ 8 w 13"/>
                <a:gd name="T45" fmla="*/ 5 h 13"/>
                <a:gd name="T46" fmla="*/ 11 w 13"/>
                <a:gd name="T47" fmla="*/ 3 h 13"/>
                <a:gd name="T48" fmla="*/ 12 w 13"/>
                <a:gd name="T49" fmla="*/ 1 h 13"/>
                <a:gd name="T50" fmla="*/ 11 w 13"/>
                <a:gd name="T51" fmla="*/ 0 h 13"/>
                <a:gd name="T52" fmla="*/ 8 w 13"/>
                <a:gd name="T53" fmla="*/ 2 h 13"/>
                <a:gd name="T54" fmla="*/ 5 w 13"/>
                <a:gd name="T55" fmla="*/ 6 h 13"/>
                <a:gd name="T56" fmla="*/ 5 w 13"/>
                <a:gd name="T57" fmla="*/ 6 h 13"/>
                <a:gd name="T58" fmla="*/ 6 w 13"/>
                <a:gd name="T59" fmla="*/ 6 h 13"/>
                <a:gd name="T60" fmla="*/ 8 w 13"/>
                <a:gd name="T61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" h="13">
                  <a:moveTo>
                    <a:pt x="8" y="6"/>
                  </a:moveTo>
                  <a:cubicBezTo>
                    <a:pt x="8" y="6"/>
                    <a:pt x="7" y="6"/>
                    <a:pt x="6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1"/>
                    <a:pt x="4" y="12"/>
                    <a:pt x="4" y="12"/>
                  </a:cubicBezTo>
                  <a:cubicBezTo>
                    <a:pt x="4" y="12"/>
                    <a:pt x="5" y="13"/>
                    <a:pt x="5" y="13"/>
                  </a:cubicBezTo>
                  <a:cubicBezTo>
                    <a:pt x="7" y="13"/>
                    <a:pt x="8" y="12"/>
                    <a:pt x="10" y="11"/>
                  </a:cubicBezTo>
                  <a:cubicBezTo>
                    <a:pt x="10" y="10"/>
                    <a:pt x="11" y="9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8"/>
                    <a:pt x="12" y="9"/>
                    <a:pt x="12" y="9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9" y="12"/>
                    <a:pt x="7" y="13"/>
                    <a:pt x="6" y="13"/>
                  </a:cubicBezTo>
                  <a:cubicBezTo>
                    <a:pt x="4" y="13"/>
                    <a:pt x="2" y="13"/>
                    <a:pt x="1" y="12"/>
                  </a:cubicBezTo>
                  <a:cubicBezTo>
                    <a:pt x="0" y="11"/>
                    <a:pt x="0" y="10"/>
                    <a:pt x="0" y="8"/>
                  </a:cubicBezTo>
                  <a:cubicBezTo>
                    <a:pt x="0" y="6"/>
                    <a:pt x="1" y="4"/>
                    <a:pt x="3" y="2"/>
                  </a:cubicBezTo>
                  <a:cubicBezTo>
                    <a:pt x="5" y="0"/>
                    <a:pt x="7" y="0"/>
                    <a:pt x="10" y="0"/>
                  </a:cubicBezTo>
                  <a:cubicBezTo>
                    <a:pt x="12" y="0"/>
                    <a:pt x="13" y="0"/>
                    <a:pt x="13" y="1"/>
                  </a:cubicBezTo>
                  <a:cubicBezTo>
                    <a:pt x="13" y="2"/>
                    <a:pt x="12" y="3"/>
                    <a:pt x="11" y="4"/>
                  </a:cubicBezTo>
                  <a:cubicBezTo>
                    <a:pt x="10" y="5"/>
                    <a:pt x="9" y="5"/>
                    <a:pt x="8" y="6"/>
                  </a:cubicBezTo>
                  <a:close/>
                  <a:moveTo>
                    <a:pt x="8" y="5"/>
                  </a:moveTo>
                  <a:cubicBezTo>
                    <a:pt x="9" y="5"/>
                    <a:pt x="10" y="4"/>
                    <a:pt x="11" y="3"/>
                  </a:cubicBezTo>
                  <a:cubicBezTo>
                    <a:pt x="12" y="2"/>
                    <a:pt x="12" y="2"/>
                    <a:pt x="12" y="1"/>
                  </a:cubicBezTo>
                  <a:cubicBezTo>
                    <a:pt x="12" y="0"/>
                    <a:pt x="11" y="0"/>
                    <a:pt x="11" y="0"/>
                  </a:cubicBezTo>
                  <a:cubicBezTo>
                    <a:pt x="10" y="0"/>
                    <a:pt x="9" y="1"/>
                    <a:pt x="8" y="2"/>
                  </a:cubicBezTo>
                  <a:cubicBezTo>
                    <a:pt x="7" y="3"/>
                    <a:pt x="6" y="4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6"/>
                    <a:pt x="8" y="6"/>
                    <a:pt x="8" y="5"/>
                  </a:cubicBezTo>
                  <a:close/>
                </a:path>
              </a:pathLst>
            </a:custGeom>
            <a:solidFill>
              <a:srgbClr val="24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4" name="Freeform 72"/>
            <p:cNvSpPr>
              <a:spLocks noEditPoints="1"/>
            </p:cNvSpPr>
            <p:nvPr/>
          </p:nvSpPr>
          <p:spPr bwMode="auto">
            <a:xfrm>
              <a:off x="4017" y="2509"/>
              <a:ext cx="57" cy="63"/>
            </a:xfrm>
            <a:custGeom>
              <a:avLst/>
              <a:gdLst>
                <a:gd name="T0" fmla="*/ 17 w 24"/>
                <a:gd name="T1" fmla="*/ 21 h 27"/>
                <a:gd name="T2" fmla="*/ 18 w 24"/>
                <a:gd name="T3" fmla="*/ 21 h 27"/>
                <a:gd name="T4" fmla="*/ 18 w 24"/>
                <a:gd name="T5" fmla="*/ 21 h 27"/>
                <a:gd name="T6" fmla="*/ 18 w 24"/>
                <a:gd name="T7" fmla="*/ 21 h 27"/>
                <a:gd name="T8" fmla="*/ 18 w 24"/>
                <a:gd name="T9" fmla="*/ 21 h 27"/>
                <a:gd name="T10" fmla="*/ 15 w 24"/>
                <a:gd name="T11" fmla="*/ 25 h 27"/>
                <a:gd name="T12" fmla="*/ 11 w 24"/>
                <a:gd name="T13" fmla="*/ 27 h 27"/>
                <a:gd name="T14" fmla="*/ 9 w 24"/>
                <a:gd name="T15" fmla="*/ 27 h 27"/>
                <a:gd name="T16" fmla="*/ 8 w 24"/>
                <a:gd name="T17" fmla="*/ 25 h 27"/>
                <a:gd name="T18" fmla="*/ 8 w 24"/>
                <a:gd name="T19" fmla="*/ 24 h 27"/>
                <a:gd name="T20" fmla="*/ 9 w 24"/>
                <a:gd name="T21" fmla="*/ 24 h 27"/>
                <a:gd name="T22" fmla="*/ 6 w 24"/>
                <a:gd name="T23" fmla="*/ 26 h 27"/>
                <a:gd name="T24" fmla="*/ 4 w 24"/>
                <a:gd name="T25" fmla="*/ 27 h 27"/>
                <a:gd name="T26" fmla="*/ 1 w 24"/>
                <a:gd name="T27" fmla="*/ 26 h 27"/>
                <a:gd name="T28" fmla="*/ 0 w 24"/>
                <a:gd name="T29" fmla="*/ 23 h 27"/>
                <a:gd name="T30" fmla="*/ 3 w 24"/>
                <a:gd name="T31" fmla="*/ 17 h 27"/>
                <a:gd name="T32" fmla="*/ 10 w 24"/>
                <a:gd name="T33" fmla="*/ 14 h 27"/>
                <a:gd name="T34" fmla="*/ 12 w 24"/>
                <a:gd name="T35" fmla="*/ 14 h 27"/>
                <a:gd name="T36" fmla="*/ 13 w 24"/>
                <a:gd name="T37" fmla="*/ 15 h 27"/>
                <a:gd name="T38" fmla="*/ 20 w 24"/>
                <a:gd name="T39" fmla="*/ 1 h 27"/>
                <a:gd name="T40" fmla="*/ 24 w 24"/>
                <a:gd name="T41" fmla="*/ 0 h 27"/>
                <a:gd name="T42" fmla="*/ 12 w 24"/>
                <a:gd name="T43" fmla="*/ 24 h 27"/>
                <a:gd name="T44" fmla="*/ 11 w 24"/>
                <a:gd name="T45" fmla="*/ 26 h 27"/>
                <a:gd name="T46" fmla="*/ 11 w 24"/>
                <a:gd name="T47" fmla="*/ 27 h 27"/>
                <a:gd name="T48" fmla="*/ 15 w 24"/>
                <a:gd name="T49" fmla="*/ 24 h 27"/>
                <a:gd name="T50" fmla="*/ 17 w 24"/>
                <a:gd name="T51" fmla="*/ 21 h 27"/>
                <a:gd name="T52" fmla="*/ 6 w 24"/>
                <a:gd name="T53" fmla="*/ 19 h 27"/>
                <a:gd name="T54" fmla="*/ 3 w 24"/>
                <a:gd name="T55" fmla="*/ 25 h 27"/>
                <a:gd name="T56" fmla="*/ 4 w 24"/>
                <a:gd name="T57" fmla="*/ 27 h 27"/>
                <a:gd name="T58" fmla="*/ 7 w 24"/>
                <a:gd name="T59" fmla="*/ 25 h 27"/>
                <a:gd name="T60" fmla="*/ 9 w 24"/>
                <a:gd name="T61" fmla="*/ 21 h 27"/>
                <a:gd name="T62" fmla="*/ 11 w 24"/>
                <a:gd name="T63" fmla="*/ 19 h 27"/>
                <a:gd name="T64" fmla="*/ 12 w 24"/>
                <a:gd name="T65" fmla="*/ 16 h 27"/>
                <a:gd name="T66" fmla="*/ 12 w 24"/>
                <a:gd name="T67" fmla="*/ 16 h 27"/>
                <a:gd name="T68" fmla="*/ 12 w 24"/>
                <a:gd name="T69" fmla="*/ 15 h 27"/>
                <a:gd name="T70" fmla="*/ 11 w 24"/>
                <a:gd name="T71" fmla="*/ 14 h 27"/>
                <a:gd name="T72" fmla="*/ 8 w 24"/>
                <a:gd name="T73" fmla="*/ 15 h 27"/>
                <a:gd name="T74" fmla="*/ 6 w 24"/>
                <a:gd name="T7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" h="27">
                  <a:moveTo>
                    <a:pt x="17" y="21"/>
                  </a:move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3"/>
                    <a:pt x="16" y="24"/>
                    <a:pt x="15" y="25"/>
                  </a:cubicBezTo>
                  <a:cubicBezTo>
                    <a:pt x="14" y="26"/>
                    <a:pt x="12" y="27"/>
                    <a:pt x="11" y="27"/>
                  </a:cubicBezTo>
                  <a:cubicBezTo>
                    <a:pt x="10" y="27"/>
                    <a:pt x="9" y="27"/>
                    <a:pt x="9" y="27"/>
                  </a:cubicBezTo>
                  <a:cubicBezTo>
                    <a:pt x="9" y="26"/>
                    <a:pt x="8" y="26"/>
                    <a:pt x="8" y="25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8" y="25"/>
                    <a:pt x="7" y="25"/>
                    <a:pt x="6" y="26"/>
                  </a:cubicBezTo>
                  <a:cubicBezTo>
                    <a:pt x="5" y="27"/>
                    <a:pt x="5" y="27"/>
                    <a:pt x="4" y="27"/>
                  </a:cubicBezTo>
                  <a:cubicBezTo>
                    <a:pt x="3" y="27"/>
                    <a:pt x="2" y="27"/>
                    <a:pt x="1" y="26"/>
                  </a:cubicBezTo>
                  <a:cubicBezTo>
                    <a:pt x="1" y="25"/>
                    <a:pt x="0" y="24"/>
                    <a:pt x="0" y="23"/>
                  </a:cubicBezTo>
                  <a:cubicBezTo>
                    <a:pt x="0" y="21"/>
                    <a:pt x="1" y="19"/>
                    <a:pt x="3" y="17"/>
                  </a:cubicBezTo>
                  <a:cubicBezTo>
                    <a:pt x="5" y="15"/>
                    <a:pt x="7" y="14"/>
                    <a:pt x="10" y="14"/>
                  </a:cubicBezTo>
                  <a:cubicBezTo>
                    <a:pt x="11" y="14"/>
                    <a:pt x="12" y="14"/>
                    <a:pt x="12" y="14"/>
                  </a:cubicBezTo>
                  <a:cubicBezTo>
                    <a:pt x="12" y="14"/>
                    <a:pt x="13" y="15"/>
                    <a:pt x="13" y="15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1" y="25"/>
                    <a:pt x="11" y="26"/>
                    <a:pt x="11" y="26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2" y="27"/>
                    <a:pt x="13" y="26"/>
                    <a:pt x="15" y="24"/>
                  </a:cubicBezTo>
                  <a:lnTo>
                    <a:pt x="17" y="21"/>
                  </a:lnTo>
                  <a:close/>
                  <a:moveTo>
                    <a:pt x="6" y="19"/>
                  </a:moveTo>
                  <a:cubicBezTo>
                    <a:pt x="4" y="23"/>
                    <a:pt x="3" y="25"/>
                    <a:pt x="3" y="25"/>
                  </a:cubicBezTo>
                  <a:cubicBezTo>
                    <a:pt x="3" y="26"/>
                    <a:pt x="3" y="27"/>
                    <a:pt x="4" y="27"/>
                  </a:cubicBezTo>
                  <a:cubicBezTo>
                    <a:pt x="5" y="27"/>
                    <a:pt x="6" y="26"/>
                    <a:pt x="7" y="25"/>
                  </a:cubicBezTo>
                  <a:cubicBezTo>
                    <a:pt x="8" y="24"/>
                    <a:pt x="8" y="23"/>
                    <a:pt x="9" y="21"/>
                  </a:cubicBezTo>
                  <a:cubicBezTo>
                    <a:pt x="10" y="21"/>
                    <a:pt x="10" y="20"/>
                    <a:pt x="11" y="19"/>
                  </a:cubicBezTo>
                  <a:cubicBezTo>
                    <a:pt x="11" y="18"/>
                    <a:pt x="12" y="17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4"/>
                    <a:pt x="11" y="14"/>
                    <a:pt x="11" y="14"/>
                  </a:cubicBezTo>
                  <a:cubicBezTo>
                    <a:pt x="10" y="14"/>
                    <a:pt x="9" y="14"/>
                    <a:pt x="8" y="15"/>
                  </a:cubicBezTo>
                  <a:cubicBezTo>
                    <a:pt x="8" y="16"/>
                    <a:pt x="7" y="17"/>
                    <a:pt x="6" y="19"/>
                  </a:cubicBezTo>
                  <a:close/>
                </a:path>
              </a:pathLst>
            </a:custGeom>
            <a:solidFill>
              <a:srgbClr val="24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5" name="Freeform 73"/>
            <p:cNvSpPr>
              <a:spLocks/>
            </p:cNvSpPr>
            <p:nvPr/>
          </p:nvSpPr>
          <p:spPr bwMode="auto">
            <a:xfrm>
              <a:off x="3592" y="2478"/>
              <a:ext cx="66" cy="64"/>
            </a:xfrm>
            <a:custGeom>
              <a:avLst/>
              <a:gdLst>
                <a:gd name="T0" fmla="*/ 33 w 66"/>
                <a:gd name="T1" fmla="*/ 0 h 64"/>
                <a:gd name="T2" fmla="*/ 45 w 66"/>
                <a:gd name="T3" fmla="*/ 21 h 64"/>
                <a:gd name="T4" fmla="*/ 66 w 66"/>
                <a:gd name="T5" fmla="*/ 24 h 64"/>
                <a:gd name="T6" fmla="*/ 50 w 66"/>
                <a:gd name="T7" fmla="*/ 40 h 64"/>
                <a:gd name="T8" fmla="*/ 55 w 66"/>
                <a:gd name="T9" fmla="*/ 64 h 64"/>
                <a:gd name="T10" fmla="*/ 33 w 66"/>
                <a:gd name="T11" fmla="*/ 52 h 64"/>
                <a:gd name="T12" fmla="*/ 15 w 66"/>
                <a:gd name="T13" fmla="*/ 64 h 64"/>
                <a:gd name="T14" fmla="*/ 17 w 66"/>
                <a:gd name="T15" fmla="*/ 40 h 64"/>
                <a:gd name="T16" fmla="*/ 0 w 66"/>
                <a:gd name="T17" fmla="*/ 24 h 64"/>
                <a:gd name="T18" fmla="*/ 24 w 66"/>
                <a:gd name="T19" fmla="*/ 21 h 64"/>
                <a:gd name="T20" fmla="*/ 33 w 66"/>
                <a:gd name="T21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64">
                  <a:moveTo>
                    <a:pt x="33" y="0"/>
                  </a:moveTo>
                  <a:lnTo>
                    <a:pt x="45" y="21"/>
                  </a:lnTo>
                  <a:lnTo>
                    <a:pt x="66" y="24"/>
                  </a:lnTo>
                  <a:lnTo>
                    <a:pt x="50" y="40"/>
                  </a:lnTo>
                  <a:lnTo>
                    <a:pt x="55" y="64"/>
                  </a:lnTo>
                  <a:lnTo>
                    <a:pt x="33" y="52"/>
                  </a:lnTo>
                  <a:lnTo>
                    <a:pt x="15" y="64"/>
                  </a:lnTo>
                  <a:lnTo>
                    <a:pt x="17" y="40"/>
                  </a:lnTo>
                  <a:lnTo>
                    <a:pt x="0" y="24"/>
                  </a:lnTo>
                  <a:lnTo>
                    <a:pt x="24" y="21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24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6" name="Freeform 74"/>
            <p:cNvSpPr>
              <a:spLocks/>
            </p:cNvSpPr>
            <p:nvPr/>
          </p:nvSpPr>
          <p:spPr bwMode="auto">
            <a:xfrm>
              <a:off x="4097" y="2478"/>
              <a:ext cx="66" cy="64"/>
            </a:xfrm>
            <a:custGeom>
              <a:avLst/>
              <a:gdLst>
                <a:gd name="T0" fmla="*/ 33 w 66"/>
                <a:gd name="T1" fmla="*/ 0 h 64"/>
                <a:gd name="T2" fmla="*/ 43 w 66"/>
                <a:gd name="T3" fmla="*/ 21 h 64"/>
                <a:gd name="T4" fmla="*/ 66 w 66"/>
                <a:gd name="T5" fmla="*/ 24 h 64"/>
                <a:gd name="T6" fmla="*/ 50 w 66"/>
                <a:gd name="T7" fmla="*/ 40 h 64"/>
                <a:gd name="T8" fmla="*/ 52 w 66"/>
                <a:gd name="T9" fmla="*/ 64 h 64"/>
                <a:gd name="T10" fmla="*/ 33 w 66"/>
                <a:gd name="T11" fmla="*/ 52 h 64"/>
                <a:gd name="T12" fmla="*/ 12 w 66"/>
                <a:gd name="T13" fmla="*/ 64 h 64"/>
                <a:gd name="T14" fmla="*/ 17 w 66"/>
                <a:gd name="T15" fmla="*/ 40 h 64"/>
                <a:gd name="T16" fmla="*/ 0 w 66"/>
                <a:gd name="T17" fmla="*/ 24 h 64"/>
                <a:gd name="T18" fmla="*/ 24 w 66"/>
                <a:gd name="T19" fmla="*/ 21 h 64"/>
                <a:gd name="T20" fmla="*/ 33 w 66"/>
                <a:gd name="T21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64">
                  <a:moveTo>
                    <a:pt x="33" y="0"/>
                  </a:moveTo>
                  <a:lnTo>
                    <a:pt x="43" y="21"/>
                  </a:lnTo>
                  <a:lnTo>
                    <a:pt x="66" y="24"/>
                  </a:lnTo>
                  <a:lnTo>
                    <a:pt x="50" y="40"/>
                  </a:lnTo>
                  <a:lnTo>
                    <a:pt x="52" y="64"/>
                  </a:lnTo>
                  <a:lnTo>
                    <a:pt x="33" y="52"/>
                  </a:lnTo>
                  <a:lnTo>
                    <a:pt x="12" y="64"/>
                  </a:lnTo>
                  <a:lnTo>
                    <a:pt x="17" y="40"/>
                  </a:lnTo>
                  <a:lnTo>
                    <a:pt x="0" y="24"/>
                  </a:lnTo>
                  <a:lnTo>
                    <a:pt x="24" y="21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24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9" name="文本框 98"/>
          <p:cNvSpPr txBox="1"/>
          <p:nvPr/>
        </p:nvSpPr>
        <p:spPr>
          <a:xfrm>
            <a:off x="1508290" y="3309238"/>
            <a:ext cx="928254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000" dirty="0">
                <a:solidFill>
                  <a:srgbClr val="182E60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经典英伦风工作汇报总结模板</a:t>
            </a:r>
          </a:p>
        </p:txBody>
      </p:sp>
      <p:sp>
        <p:nvSpPr>
          <p:cNvPr id="102" name="文本框 101"/>
          <p:cNvSpPr txBox="1"/>
          <p:nvPr/>
        </p:nvSpPr>
        <p:spPr>
          <a:xfrm>
            <a:off x="2442423" y="1433857"/>
            <a:ext cx="73462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latin typeface="Agency FB" panose="020B0503020202020204" pitchFamily="34" charset="0"/>
                <a:ea typeface="华文细黑" panose="02010600040101010101" pitchFamily="2" charset="-122"/>
              </a:rPr>
              <a:t>201X</a:t>
            </a:r>
            <a:endParaRPr lang="zh-CN" altLang="en-US" sz="5400" dirty="0">
              <a:latin typeface="Agency FB" panose="020B0503020202020204" pitchFamily="34" charset="0"/>
              <a:ea typeface="华文细黑" panose="02010600040101010101" pitchFamily="2" charset="-122"/>
            </a:endParaRPr>
          </a:p>
        </p:txBody>
      </p:sp>
      <p:sp>
        <p:nvSpPr>
          <p:cNvPr id="103" name="原创设计师QQ：598969553            _8"/>
          <p:cNvSpPr>
            <a:spLocks noChangeArrowheads="1"/>
          </p:cNvSpPr>
          <p:nvPr/>
        </p:nvSpPr>
        <p:spPr bwMode="auto">
          <a:xfrm>
            <a:off x="3746231" y="4879044"/>
            <a:ext cx="492389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200" cap="all" dirty="0">
                <a:cs typeface="Arial" panose="020B0604020202020204" pitchFamily="34" charset="0"/>
              </a:rPr>
              <a:t>|</a:t>
            </a:r>
            <a:r>
              <a:rPr lang="zh-CN" altLang="en-US" sz="1200" cap="all" dirty="0">
                <a:cs typeface="Arial" panose="020B0604020202020204" pitchFamily="34" charset="0"/>
              </a:rPr>
              <a:t>适用工作总结</a:t>
            </a:r>
            <a:r>
              <a:rPr lang="en-US" altLang="zh-CN" sz="1200" cap="all" dirty="0">
                <a:cs typeface="Arial" panose="020B0604020202020204" pitchFamily="34" charset="0"/>
              </a:rPr>
              <a:t>|</a:t>
            </a:r>
            <a:r>
              <a:rPr lang="zh-CN" altLang="en-US" sz="1200" cap="all" dirty="0">
                <a:cs typeface="Arial" panose="020B0604020202020204" pitchFamily="34" charset="0"/>
              </a:rPr>
              <a:t>商务汇报</a:t>
            </a:r>
            <a:r>
              <a:rPr lang="en-US" altLang="zh-CN" sz="1200" cap="all" dirty="0">
                <a:cs typeface="Arial" panose="020B0604020202020204" pitchFamily="34" charset="0"/>
              </a:rPr>
              <a:t>|</a:t>
            </a:r>
            <a:r>
              <a:rPr lang="zh-CN" altLang="en-US" sz="1200" cap="all" dirty="0">
                <a:cs typeface="Arial" panose="020B0604020202020204" pitchFamily="34" charset="0"/>
              </a:rPr>
              <a:t>项目展示</a:t>
            </a:r>
            <a:r>
              <a:rPr lang="en-US" altLang="zh-CN" sz="1200" cap="all" dirty="0">
                <a:cs typeface="Arial" panose="020B0604020202020204" pitchFamily="34" charset="0"/>
              </a:rPr>
              <a:t>|</a:t>
            </a:r>
            <a:r>
              <a:rPr lang="zh-CN" altLang="en-US" sz="1200" cap="all" dirty="0">
                <a:cs typeface="Arial" panose="020B0604020202020204" pitchFamily="34" charset="0"/>
              </a:rPr>
              <a:t>商务计划</a:t>
            </a:r>
            <a:r>
              <a:rPr lang="en-US" altLang="zh-CN" sz="1200" cap="all" dirty="0">
                <a:cs typeface="Arial" panose="020B0604020202020204" pitchFamily="34" charset="0"/>
              </a:rPr>
              <a:t>|</a:t>
            </a:r>
            <a:endParaRPr lang="zh-CN" altLang="en-US" sz="1200" cap="all" dirty="0">
              <a:cs typeface="Arial" panose="020B0604020202020204" pitchFamily="34" charset="0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1859144" y="4042774"/>
            <a:ext cx="85162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rgbClr val="182E60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YOU CAN ADD YOUR TITLE HERE</a:t>
            </a:r>
            <a:endParaRPr lang="zh-CN" altLang="en-US" sz="1400" dirty="0">
              <a:solidFill>
                <a:srgbClr val="182E60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pic>
        <p:nvPicPr>
          <p:cNvPr id="4" name="Goodbye - Who Is Fancy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901800" y="-73560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893966"/>
      </p:ext>
    </p:extLst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75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600"/>
                            </p:stCondLst>
                            <p:childTnLst>
                              <p:par>
                                <p:cTn id="3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10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9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99" grpId="0"/>
      <p:bldP spid="102" grpId="0"/>
      <p:bldP spid="103" grpId="0"/>
      <p:bldP spid="103" grpId="1"/>
      <p:bldP spid="10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1007201" y="2834963"/>
            <a:ext cx="10394028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val 7"/>
          <p:cNvSpPr/>
          <p:nvPr/>
        </p:nvSpPr>
        <p:spPr>
          <a:xfrm>
            <a:off x="1567202" y="5152421"/>
            <a:ext cx="364811" cy="364811"/>
          </a:xfrm>
          <a:prstGeom prst="ellipse">
            <a:avLst/>
          </a:prstGeom>
          <a:solidFill>
            <a:srgbClr val="0017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Oval 11"/>
          <p:cNvSpPr/>
          <p:nvPr/>
        </p:nvSpPr>
        <p:spPr>
          <a:xfrm>
            <a:off x="3740399" y="5152421"/>
            <a:ext cx="364811" cy="364811"/>
          </a:xfrm>
          <a:prstGeom prst="ellipse">
            <a:avLst/>
          </a:prstGeom>
          <a:solidFill>
            <a:srgbClr val="D80E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" name="Oval 15"/>
          <p:cNvSpPr/>
          <p:nvPr/>
        </p:nvSpPr>
        <p:spPr>
          <a:xfrm>
            <a:off x="5913595" y="5152421"/>
            <a:ext cx="364811" cy="364811"/>
          </a:xfrm>
          <a:prstGeom prst="ellipse">
            <a:avLst/>
          </a:prstGeom>
          <a:solidFill>
            <a:srgbClr val="0017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2" name="Oval 19"/>
          <p:cNvSpPr/>
          <p:nvPr/>
        </p:nvSpPr>
        <p:spPr>
          <a:xfrm>
            <a:off x="8086791" y="5152421"/>
            <a:ext cx="364811" cy="364811"/>
          </a:xfrm>
          <a:prstGeom prst="ellipse">
            <a:avLst/>
          </a:prstGeom>
          <a:solidFill>
            <a:srgbClr val="D80E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4" name="Oval 23"/>
          <p:cNvSpPr/>
          <p:nvPr/>
        </p:nvSpPr>
        <p:spPr>
          <a:xfrm>
            <a:off x="10259987" y="5152421"/>
            <a:ext cx="364811" cy="364811"/>
          </a:xfrm>
          <a:prstGeom prst="ellipse">
            <a:avLst/>
          </a:prstGeom>
          <a:solidFill>
            <a:srgbClr val="0017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15" name="Group 24"/>
          <p:cNvGrpSpPr/>
          <p:nvPr/>
        </p:nvGrpSpPr>
        <p:grpSpPr>
          <a:xfrm>
            <a:off x="2313567" y="2255297"/>
            <a:ext cx="1117287" cy="1174201"/>
            <a:chOff x="1662668" y="1672705"/>
            <a:chExt cx="835480" cy="878038"/>
          </a:xfrm>
        </p:grpSpPr>
        <p:sp>
          <p:nvSpPr>
            <p:cNvPr id="33" name="Oval 25"/>
            <p:cNvSpPr/>
            <p:nvPr/>
          </p:nvSpPr>
          <p:spPr>
            <a:xfrm>
              <a:off x="1662668" y="1715265"/>
              <a:ext cx="835480" cy="835478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Oval 26"/>
            <p:cNvSpPr/>
            <p:nvPr/>
          </p:nvSpPr>
          <p:spPr>
            <a:xfrm>
              <a:off x="1662668" y="1672705"/>
              <a:ext cx="835480" cy="835478"/>
            </a:xfrm>
            <a:prstGeom prst="ellipse">
              <a:avLst/>
            </a:prstGeom>
            <a:solidFill>
              <a:srgbClr val="0017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6" name="Group 27"/>
          <p:cNvGrpSpPr/>
          <p:nvPr/>
        </p:nvGrpSpPr>
        <p:grpSpPr>
          <a:xfrm>
            <a:off x="3636988" y="2081946"/>
            <a:ext cx="1463986" cy="1520784"/>
            <a:chOff x="2652290" y="1543078"/>
            <a:chExt cx="1094733" cy="1137205"/>
          </a:xfrm>
        </p:grpSpPr>
        <p:sp>
          <p:nvSpPr>
            <p:cNvPr id="31" name="Oval 28"/>
            <p:cNvSpPr/>
            <p:nvPr/>
          </p:nvSpPr>
          <p:spPr>
            <a:xfrm>
              <a:off x="2652290" y="1585550"/>
              <a:ext cx="1094733" cy="109473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Oval 29"/>
            <p:cNvSpPr/>
            <p:nvPr/>
          </p:nvSpPr>
          <p:spPr>
            <a:xfrm>
              <a:off x="2652290" y="1543078"/>
              <a:ext cx="1094733" cy="1094733"/>
            </a:xfrm>
            <a:prstGeom prst="ellipse">
              <a:avLst/>
            </a:prstGeom>
            <a:solidFill>
              <a:srgbClr val="D80E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7" name="Group 30"/>
          <p:cNvGrpSpPr/>
          <p:nvPr/>
        </p:nvGrpSpPr>
        <p:grpSpPr>
          <a:xfrm>
            <a:off x="5307108" y="1916833"/>
            <a:ext cx="1801181" cy="1857425"/>
            <a:chOff x="3901165" y="1419610"/>
            <a:chExt cx="1346879" cy="1388936"/>
          </a:xfrm>
        </p:grpSpPr>
        <p:sp>
          <p:nvSpPr>
            <p:cNvPr id="29" name="Oval 31"/>
            <p:cNvSpPr/>
            <p:nvPr/>
          </p:nvSpPr>
          <p:spPr>
            <a:xfrm>
              <a:off x="3906374" y="1466878"/>
              <a:ext cx="1341670" cy="1341668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32"/>
            <p:cNvSpPr/>
            <p:nvPr/>
          </p:nvSpPr>
          <p:spPr>
            <a:xfrm>
              <a:off x="3901165" y="1419610"/>
              <a:ext cx="1341670" cy="1341668"/>
            </a:xfrm>
            <a:prstGeom prst="ellipse">
              <a:avLst/>
            </a:prstGeom>
            <a:solidFill>
              <a:srgbClr val="0017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8" name="Group 33"/>
          <p:cNvGrpSpPr/>
          <p:nvPr/>
        </p:nvGrpSpPr>
        <p:grpSpPr>
          <a:xfrm>
            <a:off x="7307457" y="2081946"/>
            <a:ext cx="1465361" cy="1534470"/>
            <a:chOff x="5396977" y="1543078"/>
            <a:chExt cx="1095761" cy="1147439"/>
          </a:xfrm>
        </p:grpSpPr>
        <p:sp>
          <p:nvSpPr>
            <p:cNvPr id="27" name="Oval 34"/>
            <p:cNvSpPr/>
            <p:nvPr/>
          </p:nvSpPr>
          <p:spPr>
            <a:xfrm>
              <a:off x="5398005" y="1595784"/>
              <a:ext cx="1094733" cy="109473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35"/>
            <p:cNvSpPr/>
            <p:nvPr/>
          </p:nvSpPr>
          <p:spPr>
            <a:xfrm>
              <a:off x="5396977" y="1543078"/>
              <a:ext cx="1094733" cy="1094733"/>
            </a:xfrm>
            <a:prstGeom prst="ellipse">
              <a:avLst/>
            </a:prstGeom>
            <a:solidFill>
              <a:srgbClr val="D80E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9" name="Group 36"/>
          <p:cNvGrpSpPr/>
          <p:nvPr/>
        </p:nvGrpSpPr>
        <p:grpSpPr>
          <a:xfrm>
            <a:off x="8971871" y="2255296"/>
            <a:ext cx="1122993" cy="1178426"/>
            <a:chOff x="6641585" y="1672705"/>
            <a:chExt cx="839747" cy="881198"/>
          </a:xfrm>
        </p:grpSpPr>
        <p:sp>
          <p:nvSpPr>
            <p:cNvPr id="25" name="Oval 37"/>
            <p:cNvSpPr/>
            <p:nvPr/>
          </p:nvSpPr>
          <p:spPr>
            <a:xfrm>
              <a:off x="6641585" y="1718425"/>
              <a:ext cx="835480" cy="83547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38"/>
            <p:cNvSpPr/>
            <p:nvPr/>
          </p:nvSpPr>
          <p:spPr>
            <a:xfrm>
              <a:off x="6645852" y="1672705"/>
              <a:ext cx="835480" cy="835478"/>
            </a:xfrm>
            <a:prstGeom prst="ellipse">
              <a:avLst/>
            </a:prstGeom>
            <a:solidFill>
              <a:srgbClr val="0017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20" name="Freeform: Shape 39"/>
          <p:cNvSpPr>
            <a:spLocks/>
          </p:cNvSpPr>
          <p:nvPr/>
        </p:nvSpPr>
        <p:spPr bwMode="auto">
          <a:xfrm>
            <a:off x="2774614" y="2619516"/>
            <a:ext cx="195192" cy="372409"/>
          </a:xfrm>
          <a:custGeom>
            <a:avLst/>
            <a:gdLst/>
            <a:ahLst/>
            <a:cxnLst>
              <a:cxn ang="0">
                <a:pos x="35" y="11"/>
              </a:cxn>
              <a:cxn ang="0">
                <a:pos x="29" y="11"/>
              </a:cxn>
              <a:cxn ang="0">
                <a:pos x="23" y="17"/>
              </a:cxn>
              <a:cxn ang="0">
                <a:pos x="23" y="25"/>
              </a:cxn>
              <a:cxn ang="0">
                <a:pos x="35" y="25"/>
              </a:cxn>
              <a:cxn ang="0">
                <a:pos x="33" y="37"/>
              </a:cxn>
              <a:cxn ang="0">
                <a:pos x="23" y="37"/>
              </a:cxn>
              <a:cxn ang="0">
                <a:pos x="23" y="67"/>
              </a:cxn>
              <a:cxn ang="0">
                <a:pos x="11" y="67"/>
              </a:cxn>
              <a:cxn ang="0">
                <a:pos x="11" y="37"/>
              </a:cxn>
              <a:cxn ang="0">
                <a:pos x="0" y="37"/>
              </a:cxn>
              <a:cxn ang="0">
                <a:pos x="0" y="25"/>
              </a:cxn>
              <a:cxn ang="0">
                <a:pos x="11" y="25"/>
              </a:cxn>
              <a:cxn ang="0">
                <a:pos x="11" y="16"/>
              </a:cxn>
              <a:cxn ang="0">
                <a:pos x="26" y="0"/>
              </a:cxn>
              <a:cxn ang="0">
                <a:pos x="35" y="1"/>
              </a:cxn>
              <a:cxn ang="0">
                <a:pos x="35" y="11"/>
              </a:cxn>
            </a:cxnLst>
            <a:rect l="0" t="0" r="r" b="b"/>
            <a:pathLst>
              <a:path w="35" h="67">
                <a:moveTo>
                  <a:pt x="35" y="11"/>
                </a:moveTo>
                <a:cubicBezTo>
                  <a:pt x="29" y="11"/>
                  <a:pt x="29" y="11"/>
                  <a:pt x="29" y="11"/>
                </a:cubicBezTo>
                <a:cubicBezTo>
                  <a:pt x="24" y="11"/>
                  <a:pt x="23" y="14"/>
                  <a:pt x="23" y="17"/>
                </a:cubicBezTo>
                <a:cubicBezTo>
                  <a:pt x="23" y="25"/>
                  <a:pt x="23" y="25"/>
                  <a:pt x="23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3" y="37"/>
                  <a:pt x="33" y="37"/>
                  <a:pt x="33" y="37"/>
                </a:cubicBezTo>
                <a:cubicBezTo>
                  <a:pt x="23" y="37"/>
                  <a:pt x="23" y="37"/>
                  <a:pt x="23" y="37"/>
                </a:cubicBezTo>
                <a:cubicBezTo>
                  <a:pt x="23" y="67"/>
                  <a:pt x="23" y="67"/>
                  <a:pt x="23" y="67"/>
                </a:cubicBezTo>
                <a:cubicBezTo>
                  <a:pt x="11" y="67"/>
                  <a:pt x="11" y="67"/>
                  <a:pt x="11" y="67"/>
                </a:cubicBezTo>
                <a:cubicBezTo>
                  <a:pt x="11" y="37"/>
                  <a:pt x="11" y="37"/>
                  <a:pt x="11" y="3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25"/>
                  <a:pt x="0" y="25"/>
                  <a:pt x="0" y="25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6"/>
                  <a:pt x="17" y="0"/>
                  <a:pt x="26" y="0"/>
                </a:cubicBezTo>
                <a:cubicBezTo>
                  <a:pt x="30" y="0"/>
                  <a:pt x="34" y="1"/>
                  <a:pt x="35" y="1"/>
                </a:cubicBezTo>
                <a:lnTo>
                  <a:pt x="35" y="1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Freeform: Shape 40"/>
          <p:cNvSpPr>
            <a:spLocks/>
          </p:cNvSpPr>
          <p:nvPr/>
        </p:nvSpPr>
        <p:spPr bwMode="auto">
          <a:xfrm>
            <a:off x="4059930" y="2616424"/>
            <a:ext cx="618100" cy="492688"/>
          </a:xfrm>
          <a:custGeom>
            <a:avLst/>
            <a:gdLst/>
            <a:ahLst/>
            <a:cxnLst>
              <a:cxn ang="0">
                <a:pos x="57" y="12"/>
              </a:cxn>
              <a:cxn ang="0">
                <a:pos x="57" y="14"/>
              </a:cxn>
              <a:cxn ang="0">
                <a:pos x="20" y="51"/>
              </a:cxn>
              <a:cxn ang="0">
                <a:pos x="0" y="45"/>
              </a:cxn>
              <a:cxn ang="0">
                <a:pos x="3" y="45"/>
              </a:cxn>
              <a:cxn ang="0">
                <a:pos x="19" y="40"/>
              </a:cxn>
              <a:cxn ang="0">
                <a:pos x="7" y="31"/>
              </a:cxn>
              <a:cxn ang="0">
                <a:pos x="10" y="31"/>
              </a:cxn>
              <a:cxn ang="0">
                <a:pos x="13" y="31"/>
              </a:cxn>
              <a:cxn ang="0">
                <a:pos x="3" y="18"/>
              </a:cxn>
              <a:cxn ang="0">
                <a:pos x="3" y="18"/>
              </a:cxn>
              <a:cxn ang="0">
                <a:pos x="9" y="19"/>
              </a:cxn>
              <a:cxn ang="0">
                <a:pos x="3" y="9"/>
              </a:cxn>
              <a:cxn ang="0">
                <a:pos x="5" y="2"/>
              </a:cxn>
              <a:cxn ang="0">
                <a:pos x="31" y="16"/>
              </a:cxn>
              <a:cxn ang="0">
                <a:pos x="31" y="13"/>
              </a:cxn>
              <a:cxn ang="0">
                <a:pos x="44" y="0"/>
              </a:cxn>
              <a:cxn ang="0">
                <a:pos x="54" y="4"/>
              </a:cxn>
              <a:cxn ang="0">
                <a:pos x="62" y="1"/>
              </a:cxn>
              <a:cxn ang="0">
                <a:pos x="56" y="8"/>
              </a:cxn>
              <a:cxn ang="0">
                <a:pos x="64" y="6"/>
              </a:cxn>
              <a:cxn ang="0">
                <a:pos x="57" y="12"/>
              </a:cxn>
            </a:cxnLst>
            <a:rect l="0" t="0" r="r" b="b"/>
            <a:pathLst>
              <a:path w="64" h="51">
                <a:moveTo>
                  <a:pt x="57" y="12"/>
                </a:moveTo>
                <a:cubicBezTo>
                  <a:pt x="57" y="13"/>
                  <a:pt x="57" y="14"/>
                  <a:pt x="57" y="14"/>
                </a:cubicBezTo>
                <a:cubicBezTo>
                  <a:pt x="57" y="31"/>
                  <a:pt x="44" y="51"/>
                  <a:pt x="20" y="51"/>
                </a:cubicBezTo>
                <a:cubicBezTo>
                  <a:pt x="13" y="51"/>
                  <a:pt x="6" y="49"/>
                  <a:pt x="0" y="45"/>
                </a:cubicBezTo>
                <a:cubicBezTo>
                  <a:pt x="1" y="45"/>
                  <a:pt x="2" y="45"/>
                  <a:pt x="3" y="45"/>
                </a:cubicBezTo>
                <a:cubicBezTo>
                  <a:pt x="9" y="45"/>
                  <a:pt x="15" y="43"/>
                  <a:pt x="19" y="40"/>
                </a:cubicBezTo>
                <a:cubicBezTo>
                  <a:pt x="14" y="40"/>
                  <a:pt x="9" y="36"/>
                  <a:pt x="7" y="31"/>
                </a:cubicBezTo>
                <a:cubicBezTo>
                  <a:pt x="8" y="31"/>
                  <a:pt x="9" y="31"/>
                  <a:pt x="10" y="31"/>
                </a:cubicBezTo>
                <a:cubicBezTo>
                  <a:pt x="11" y="31"/>
                  <a:pt x="12" y="31"/>
                  <a:pt x="13" y="31"/>
                </a:cubicBezTo>
                <a:cubicBezTo>
                  <a:pt x="7" y="29"/>
                  <a:pt x="3" y="24"/>
                  <a:pt x="3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5" y="19"/>
                  <a:pt x="7" y="19"/>
                  <a:pt x="9" y="19"/>
                </a:cubicBezTo>
                <a:cubicBezTo>
                  <a:pt x="5" y="17"/>
                  <a:pt x="3" y="13"/>
                  <a:pt x="3" y="9"/>
                </a:cubicBezTo>
                <a:cubicBezTo>
                  <a:pt x="3" y="6"/>
                  <a:pt x="4" y="4"/>
                  <a:pt x="5" y="2"/>
                </a:cubicBezTo>
                <a:cubicBezTo>
                  <a:pt x="11" y="10"/>
                  <a:pt x="21" y="15"/>
                  <a:pt x="31" y="16"/>
                </a:cubicBezTo>
                <a:cubicBezTo>
                  <a:pt x="31" y="15"/>
                  <a:pt x="31" y="14"/>
                  <a:pt x="31" y="13"/>
                </a:cubicBezTo>
                <a:cubicBezTo>
                  <a:pt x="31" y="5"/>
                  <a:pt x="37" y="0"/>
                  <a:pt x="44" y="0"/>
                </a:cubicBezTo>
                <a:cubicBezTo>
                  <a:pt x="48" y="0"/>
                  <a:pt x="51" y="1"/>
                  <a:pt x="54" y="4"/>
                </a:cubicBezTo>
                <a:cubicBezTo>
                  <a:pt x="56" y="3"/>
                  <a:pt x="59" y="2"/>
                  <a:pt x="62" y="1"/>
                </a:cubicBezTo>
                <a:cubicBezTo>
                  <a:pt x="61" y="4"/>
                  <a:pt x="59" y="6"/>
                  <a:pt x="56" y="8"/>
                </a:cubicBezTo>
                <a:cubicBezTo>
                  <a:pt x="59" y="7"/>
                  <a:pt x="61" y="7"/>
                  <a:pt x="64" y="6"/>
                </a:cubicBezTo>
                <a:cubicBezTo>
                  <a:pt x="62" y="8"/>
                  <a:pt x="60" y="11"/>
                  <a:pt x="57" y="1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" name="Freeform: Shape 41"/>
          <p:cNvSpPr>
            <a:spLocks/>
          </p:cNvSpPr>
          <p:nvPr/>
        </p:nvSpPr>
        <p:spPr bwMode="auto">
          <a:xfrm>
            <a:off x="5818540" y="2520399"/>
            <a:ext cx="778316" cy="561234"/>
          </a:xfrm>
          <a:custGeom>
            <a:avLst/>
            <a:gdLst/>
            <a:ahLst/>
            <a:cxnLst>
              <a:cxn ang="0">
                <a:pos x="67" y="41"/>
              </a:cxn>
              <a:cxn ang="0">
                <a:pos x="59" y="48"/>
              </a:cxn>
              <a:cxn ang="0">
                <a:pos x="34" y="49"/>
              </a:cxn>
              <a:cxn ang="0">
                <a:pos x="8" y="48"/>
              </a:cxn>
              <a:cxn ang="0">
                <a:pos x="1" y="41"/>
              </a:cxn>
              <a:cxn ang="0">
                <a:pos x="0" y="25"/>
              </a:cxn>
              <a:cxn ang="0">
                <a:pos x="1" y="8"/>
              </a:cxn>
              <a:cxn ang="0">
                <a:pos x="8" y="1"/>
              </a:cxn>
              <a:cxn ang="0">
                <a:pos x="34" y="0"/>
              </a:cxn>
              <a:cxn ang="0">
                <a:pos x="59" y="1"/>
              </a:cxn>
              <a:cxn ang="0">
                <a:pos x="67" y="8"/>
              </a:cxn>
              <a:cxn ang="0">
                <a:pos x="68" y="25"/>
              </a:cxn>
              <a:cxn ang="0">
                <a:pos x="67" y="41"/>
              </a:cxn>
              <a:cxn ang="0">
                <a:pos x="47" y="23"/>
              </a:cxn>
              <a:cxn ang="0">
                <a:pos x="28" y="11"/>
              </a:cxn>
              <a:cxn ang="0">
                <a:pos x="25" y="10"/>
              </a:cxn>
              <a:cxn ang="0">
                <a:pos x="24" y="13"/>
              </a:cxn>
              <a:cxn ang="0">
                <a:pos x="24" y="37"/>
              </a:cxn>
              <a:cxn ang="0">
                <a:pos x="25" y="39"/>
              </a:cxn>
              <a:cxn ang="0">
                <a:pos x="26" y="39"/>
              </a:cxn>
              <a:cxn ang="0">
                <a:pos x="28" y="39"/>
              </a:cxn>
              <a:cxn ang="0">
                <a:pos x="47" y="27"/>
              </a:cxn>
              <a:cxn ang="0">
                <a:pos x="48" y="25"/>
              </a:cxn>
              <a:cxn ang="0">
                <a:pos x="47" y="23"/>
              </a:cxn>
            </a:cxnLst>
            <a:rect l="0" t="0" r="r" b="b"/>
            <a:pathLst>
              <a:path w="68" h="49">
                <a:moveTo>
                  <a:pt x="67" y="41"/>
                </a:moveTo>
                <a:cubicBezTo>
                  <a:pt x="66" y="45"/>
                  <a:pt x="63" y="48"/>
                  <a:pt x="59" y="48"/>
                </a:cubicBezTo>
                <a:cubicBezTo>
                  <a:pt x="51" y="49"/>
                  <a:pt x="42" y="49"/>
                  <a:pt x="34" y="49"/>
                </a:cubicBezTo>
                <a:cubicBezTo>
                  <a:pt x="25" y="49"/>
                  <a:pt x="17" y="49"/>
                  <a:pt x="8" y="48"/>
                </a:cubicBezTo>
                <a:cubicBezTo>
                  <a:pt x="5" y="48"/>
                  <a:pt x="2" y="45"/>
                  <a:pt x="1" y="41"/>
                </a:cubicBezTo>
                <a:cubicBezTo>
                  <a:pt x="0" y="36"/>
                  <a:pt x="0" y="30"/>
                  <a:pt x="0" y="25"/>
                </a:cubicBezTo>
                <a:cubicBezTo>
                  <a:pt x="0" y="19"/>
                  <a:pt x="0" y="14"/>
                  <a:pt x="1" y="8"/>
                </a:cubicBezTo>
                <a:cubicBezTo>
                  <a:pt x="2" y="5"/>
                  <a:pt x="5" y="2"/>
                  <a:pt x="8" y="1"/>
                </a:cubicBezTo>
                <a:cubicBezTo>
                  <a:pt x="17" y="0"/>
                  <a:pt x="25" y="0"/>
                  <a:pt x="34" y="0"/>
                </a:cubicBezTo>
                <a:cubicBezTo>
                  <a:pt x="42" y="0"/>
                  <a:pt x="51" y="0"/>
                  <a:pt x="59" y="1"/>
                </a:cubicBezTo>
                <a:cubicBezTo>
                  <a:pt x="63" y="2"/>
                  <a:pt x="66" y="5"/>
                  <a:pt x="67" y="8"/>
                </a:cubicBezTo>
                <a:cubicBezTo>
                  <a:pt x="68" y="14"/>
                  <a:pt x="68" y="19"/>
                  <a:pt x="68" y="25"/>
                </a:cubicBezTo>
                <a:cubicBezTo>
                  <a:pt x="68" y="30"/>
                  <a:pt x="68" y="36"/>
                  <a:pt x="67" y="41"/>
                </a:cubicBezTo>
                <a:close/>
                <a:moveTo>
                  <a:pt x="47" y="23"/>
                </a:moveTo>
                <a:cubicBezTo>
                  <a:pt x="28" y="11"/>
                  <a:pt x="28" y="11"/>
                  <a:pt x="28" y="11"/>
                </a:cubicBezTo>
                <a:cubicBezTo>
                  <a:pt x="27" y="10"/>
                  <a:pt x="26" y="10"/>
                  <a:pt x="25" y="10"/>
                </a:cubicBezTo>
                <a:cubicBezTo>
                  <a:pt x="25" y="11"/>
                  <a:pt x="24" y="12"/>
                  <a:pt x="24" y="13"/>
                </a:cubicBezTo>
                <a:cubicBezTo>
                  <a:pt x="24" y="37"/>
                  <a:pt x="24" y="37"/>
                  <a:pt x="24" y="37"/>
                </a:cubicBezTo>
                <a:cubicBezTo>
                  <a:pt x="24" y="38"/>
                  <a:pt x="25" y="39"/>
                  <a:pt x="25" y="39"/>
                </a:cubicBezTo>
                <a:cubicBezTo>
                  <a:pt x="26" y="39"/>
                  <a:pt x="26" y="39"/>
                  <a:pt x="26" y="39"/>
                </a:cubicBezTo>
                <a:cubicBezTo>
                  <a:pt x="27" y="39"/>
                  <a:pt x="27" y="39"/>
                  <a:pt x="28" y="39"/>
                </a:cubicBezTo>
                <a:cubicBezTo>
                  <a:pt x="47" y="27"/>
                  <a:pt x="47" y="27"/>
                  <a:pt x="47" y="27"/>
                </a:cubicBezTo>
                <a:cubicBezTo>
                  <a:pt x="48" y="26"/>
                  <a:pt x="48" y="26"/>
                  <a:pt x="48" y="25"/>
                </a:cubicBezTo>
                <a:cubicBezTo>
                  <a:pt x="48" y="24"/>
                  <a:pt x="48" y="23"/>
                  <a:pt x="47" y="2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" name="Freeform: Shape 42"/>
          <p:cNvSpPr>
            <a:spLocks/>
          </p:cNvSpPr>
          <p:nvPr/>
        </p:nvSpPr>
        <p:spPr bwMode="auto">
          <a:xfrm>
            <a:off x="9358611" y="2621642"/>
            <a:ext cx="349511" cy="337763"/>
          </a:xfrm>
          <a:custGeom>
            <a:avLst/>
            <a:gdLst/>
            <a:ahLst/>
            <a:cxnLst>
              <a:cxn ang="0">
                <a:pos x="6" y="13"/>
              </a:cxn>
              <a:cxn ang="0">
                <a:pos x="6" y="13"/>
              </a:cxn>
              <a:cxn ang="0">
                <a:pos x="0" y="7"/>
              </a:cxn>
              <a:cxn ang="0">
                <a:pos x="6" y="0"/>
              </a:cxn>
              <a:cxn ang="0">
                <a:pos x="13" y="7"/>
              </a:cxn>
              <a:cxn ang="0">
                <a:pos x="6" y="13"/>
              </a:cxn>
              <a:cxn ang="0">
                <a:pos x="12" y="53"/>
              </a:cxn>
              <a:cxn ang="0">
                <a:pos x="0" y="53"/>
              </a:cxn>
              <a:cxn ang="0">
                <a:pos x="0" y="17"/>
              </a:cxn>
              <a:cxn ang="0">
                <a:pos x="12" y="17"/>
              </a:cxn>
              <a:cxn ang="0">
                <a:pos x="12" y="53"/>
              </a:cxn>
              <a:cxn ang="0">
                <a:pos x="55" y="53"/>
              </a:cxn>
              <a:cxn ang="0">
                <a:pos x="43" y="53"/>
              </a:cxn>
              <a:cxn ang="0">
                <a:pos x="43" y="34"/>
              </a:cxn>
              <a:cxn ang="0">
                <a:pos x="37" y="26"/>
              </a:cxn>
              <a:cxn ang="0">
                <a:pos x="31" y="30"/>
              </a:cxn>
              <a:cxn ang="0">
                <a:pos x="30" y="33"/>
              </a:cxn>
              <a:cxn ang="0">
                <a:pos x="30" y="53"/>
              </a:cxn>
              <a:cxn ang="0">
                <a:pos x="19" y="53"/>
              </a:cxn>
              <a:cxn ang="0">
                <a:pos x="19" y="17"/>
              </a:cxn>
              <a:cxn ang="0">
                <a:pos x="30" y="17"/>
              </a:cxn>
              <a:cxn ang="0">
                <a:pos x="30" y="23"/>
              </a:cxn>
              <a:cxn ang="0">
                <a:pos x="30" y="23"/>
              </a:cxn>
              <a:cxn ang="0">
                <a:pos x="41" y="17"/>
              </a:cxn>
              <a:cxn ang="0">
                <a:pos x="55" y="33"/>
              </a:cxn>
              <a:cxn ang="0">
                <a:pos x="55" y="53"/>
              </a:cxn>
            </a:cxnLst>
            <a:rect l="0" t="0" r="r" b="b"/>
            <a:pathLst>
              <a:path w="55" h="53">
                <a:moveTo>
                  <a:pt x="6" y="13"/>
                </a:moveTo>
                <a:cubicBezTo>
                  <a:pt x="6" y="13"/>
                  <a:pt x="6" y="13"/>
                  <a:pt x="6" y="13"/>
                </a:cubicBezTo>
                <a:cubicBezTo>
                  <a:pt x="2" y="13"/>
                  <a:pt x="0" y="10"/>
                  <a:pt x="0" y="7"/>
                </a:cubicBezTo>
                <a:cubicBezTo>
                  <a:pt x="0" y="3"/>
                  <a:pt x="2" y="0"/>
                  <a:pt x="6" y="0"/>
                </a:cubicBezTo>
                <a:cubicBezTo>
                  <a:pt x="10" y="0"/>
                  <a:pt x="13" y="3"/>
                  <a:pt x="13" y="7"/>
                </a:cubicBezTo>
                <a:cubicBezTo>
                  <a:pt x="13" y="10"/>
                  <a:pt x="10" y="13"/>
                  <a:pt x="6" y="13"/>
                </a:cubicBezTo>
                <a:close/>
                <a:moveTo>
                  <a:pt x="12" y="53"/>
                </a:moveTo>
                <a:cubicBezTo>
                  <a:pt x="0" y="53"/>
                  <a:pt x="0" y="53"/>
                  <a:pt x="0" y="53"/>
                </a:cubicBezTo>
                <a:cubicBezTo>
                  <a:pt x="0" y="17"/>
                  <a:pt x="0" y="17"/>
                  <a:pt x="0" y="17"/>
                </a:cubicBezTo>
                <a:cubicBezTo>
                  <a:pt x="12" y="17"/>
                  <a:pt x="12" y="17"/>
                  <a:pt x="12" y="17"/>
                </a:cubicBezTo>
                <a:lnTo>
                  <a:pt x="12" y="53"/>
                </a:lnTo>
                <a:close/>
                <a:moveTo>
                  <a:pt x="55" y="53"/>
                </a:moveTo>
                <a:cubicBezTo>
                  <a:pt x="43" y="53"/>
                  <a:pt x="43" y="53"/>
                  <a:pt x="43" y="53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29"/>
                  <a:pt x="41" y="26"/>
                  <a:pt x="37" y="26"/>
                </a:cubicBezTo>
                <a:cubicBezTo>
                  <a:pt x="34" y="26"/>
                  <a:pt x="32" y="28"/>
                  <a:pt x="31" y="30"/>
                </a:cubicBezTo>
                <a:cubicBezTo>
                  <a:pt x="31" y="31"/>
                  <a:pt x="30" y="32"/>
                  <a:pt x="30" y="33"/>
                </a:cubicBezTo>
                <a:cubicBezTo>
                  <a:pt x="30" y="53"/>
                  <a:pt x="30" y="53"/>
                  <a:pt x="30" y="53"/>
                </a:cubicBezTo>
                <a:cubicBezTo>
                  <a:pt x="19" y="53"/>
                  <a:pt x="19" y="53"/>
                  <a:pt x="19" y="53"/>
                </a:cubicBezTo>
                <a:cubicBezTo>
                  <a:pt x="19" y="21"/>
                  <a:pt x="19" y="17"/>
                  <a:pt x="19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2" y="20"/>
                  <a:pt x="35" y="17"/>
                  <a:pt x="41" y="17"/>
                </a:cubicBezTo>
                <a:cubicBezTo>
                  <a:pt x="49" y="17"/>
                  <a:pt x="55" y="22"/>
                  <a:pt x="55" y="33"/>
                </a:cubicBezTo>
                <a:lnTo>
                  <a:pt x="55" y="53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" name="Freeform: Shape 43"/>
          <p:cNvSpPr>
            <a:spLocks/>
          </p:cNvSpPr>
          <p:nvPr/>
        </p:nvSpPr>
        <p:spPr bwMode="auto">
          <a:xfrm>
            <a:off x="7814792" y="2556291"/>
            <a:ext cx="450690" cy="474958"/>
          </a:xfrm>
          <a:custGeom>
            <a:avLst/>
            <a:gdLst/>
            <a:ahLst/>
            <a:cxnLst>
              <a:cxn ang="0">
                <a:pos x="38" y="47"/>
              </a:cxn>
              <a:cxn ang="0">
                <a:pos x="36" y="54"/>
              </a:cxn>
              <a:cxn ang="0">
                <a:pos x="17" y="63"/>
              </a:cxn>
              <a:cxn ang="0">
                <a:pos x="1" y="56"/>
              </a:cxn>
              <a:cxn ang="0">
                <a:pos x="0" y="51"/>
              </a:cxn>
              <a:cxn ang="0">
                <a:pos x="6" y="41"/>
              </a:cxn>
              <a:cxn ang="0">
                <a:pos x="21" y="37"/>
              </a:cxn>
              <a:cxn ang="0">
                <a:pos x="19" y="32"/>
              </a:cxn>
              <a:cxn ang="0">
                <a:pos x="20" y="28"/>
              </a:cxn>
              <a:cxn ang="0">
                <a:pos x="17" y="29"/>
              </a:cxn>
              <a:cxn ang="0">
                <a:pos x="4" y="16"/>
              </a:cxn>
              <a:cxn ang="0">
                <a:pos x="9" y="5"/>
              </a:cxn>
              <a:cxn ang="0">
                <a:pos x="24" y="0"/>
              </a:cxn>
              <a:cxn ang="0">
                <a:pos x="40" y="0"/>
              </a:cxn>
              <a:cxn ang="0">
                <a:pos x="35" y="3"/>
              </a:cxn>
              <a:cxn ang="0">
                <a:pos x="30" y="3"/>
              </a:cxn>
              <a:cxn ang="0">
                <a:pos x="35" y="14"/>
              </a:cxn>
              <a:cxn ang="0">
                <a:pos x="26" y="30"/>
              </a:cxn>
              <a:cxn ang="0">
                <a:pos x="38" y="47"/>
              </a:cxn>
              <a:cxn ang="0">
                <a:pos x="33" y="51"/>
              </a:cxn>
              <a:cxn ang="0">
                <a:pos x="24" y="40"/>
              </a:cxn>
              <a:cxn ang="0">
                <a:pos x="22" y="40"/>
              </a:cxn>
              <a:cxn ang="0">
                <a:pos x="7" y="49"/>
              </a:cxn>
              <a:cxn ang="0">
                <a:pos x="21" y="59"/>
              </a:cxn>
              <a:cxn ang="0">
                <a:pos x="33" y="51"/>
              </a:cxn>
              <a:cxn ang="0">
                <a:pos x="26" y="24"/>
              </a:cxn>
              <a:cxn ang="0">
                <a:pos x="28" y="18"/>
              </a:cxn>
              <a:cxn ang="0">
                <a:pos x="18" y="3"/>
              </a:cxn>
              <a:cxn ang="0">
                <a:pos x="13" y="6"/>
              </a:cxn>
              <a:cxn ang="0">
                <a:pos x="11" y="12"/>
              </a:cxn>
              <a:cxn ang="0">
                <a:pos x="21" y="26"/>
              </a:cxn>
              <a:cxn ang="0">
                <a:pos x="26" y="24"/>
              </a:cxn>
              <a:cxn ang="0">
                <a:pos x="60" y="26"/>
              </a:cxn>
              <a:cxn ang="0">
                <a:pos x="60" y="30"/>
              </a:cxn>
              <a:cxn ang="0">
                <a:pos x="52" y="30"/>
              </a:cxn>
              <a:cxn ang="0">
                <a:pos x="52" y="39"/>
              </a:cxn>
              <a:cxn ang="0">
                <a:pos x="48" y="39"/>
              </a:cxn>
              <a:cxn ang="0">
                <a:pos x="48" y="30"/>
              </a:cxn>
              <a:cxn ang="0">
                <a:pos x="40" y="30"/>
              </a:cxn>
              <a:cxn ang="0">
                <a:pos x="40" y="26"/>
              </a:cxn>
              <a:cxn ang="0">
                <a:pos x="48" y="26"/>
              </a:cxn>
              <a:cxn ang="0">
                <a:pos x="48" y="18"/>
              </a:cxn>
              <a:cxn ang="0">
                <a:pos x="52" y="18"/>
              </a:cxn>
              <a:cxn ang="0">
                <a:pos x="52" y="26"/>
              </a:cxn>
              <a:cxn ang="0">
                <a:pos x="60" y="26"/>
              </a:cxn>
            </a:cxnLst>
            <a:rect l="0" t="0" r="r" b="b"/>
            <a:pathLst>
              <a:path w="60" h="63">
                <a:moveTo>
                  <a:pt x="38" y="47"/>
                </a:moveTo>
                <a:cubicBezTo>
                  <a:pt x="38" y="50"/>
                  <a:pt x="37" y="52"/>
                  <a:pt x="36" y="54"/>
                </a:cubicBezTo>
                <a:cubicBezTo>
                  <a:pt x="32" y="61"/>
                  <a:pt x="24" y="63"/>
                  <a:pt x="17" y="63"/>
                </a:cubicBezTo>
                <a:cubicBezTo>
                  <a:pt x="11" y="63"/>
                  <a:pt x="4" y="61"/>
                  <a:pt x="1" y="56"/>
                </a:cubicBezTo>
                <a:cubicBezTo>
                  <a:pt x="0" y="55"/>
                  <a:pt x="0" y="53"/>
                  <a:pt x="0" y="51"/>
                </a:cubicBezTo>
                <a:cubicBezTo>
                  <a:pt x="0" y="47"/>
                  <a:pt x="2" y="43"/>
                  <a:pt x="6" y="41"/>
                </a:cubicBezTo>
                <a:cubicBezTo>
                  <a:pt x="10" y="38"/>
                  <a:pt x="16" y="38"/>
                  <a:pt x="21" y="37"/>
                </a:cubicBezTo>
                <a:cubicBezTo>
                  <a:pt x="20" y="35"/>
                  <a:pt x="19" y="34"/>
                  <a:pt x="19" y="32"/>
                </a:cubicBezTo>
                <a:cubicBezTo>
                  <a:pt x="19" y="30"/>
                  <a:pt x="19" y="29"/>
                  <a:pt x="20" y="28"/>
                </a:cubicBezTo>
                <a:cubicBezTo>
                  <a:pt x="19" y="29"/>
                  <a:pt x="18" y="29"/>
                  <a:pt x="17" y="29"/>
                </a:cubicBezTo>
                <a:cubicBezTo>
                  <a:pt x="10" y="29"/>
                  <a:pt x="4" y="23"/>
                  <a:pt x="4" y="16"/>
                </a:cubicBezTo>
                <a:cubicBezTo>
                  <a:pt x="4" y="11"/>
                  <a:pt x="6" y="7"/>
                  <a:pt x="9" y="5"/>
                </a:cubicBezTo>
                <a:cubicBezTo>
                  <a:pt x="13" y="1"/>
                  <a:pt x="19" y="0"/>
                  <a:pt x="24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5" y="3"/>
                  <a:pt x="35" y="3"/>
                  <a:pt x="35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33" y="6"/>
                  <a:pt x="35" y="9"/>
                  <a:pt x="35" y="14"/>
                </a:cubicBezTo>
                <a:cubicBezTo>
                  <a:pt x="35" y="24"/>
                  <a:pt x="26" y="25"/>
                  <a:pt x="26" y="30"/>
                </a:cubicBezTo>
                <a:cubicBezTo>
                  <a:pt x="26" y="35"/>
                  <a:pt x="38" y="37"/>
                  <a:pt x="38" y="47"/>
                </a:cubicBezTo>
                <a:close/>
                <a:moveTo>
                  <a:pt x="33" y="51"/>
                </a:moveTo>
                <a:cubicBezTo>
                  <a:pt x="33" y="45"/>
                  <a:pt x="28" y="42"/>
                  <a:pt x="24" y="40"/>
                </a:cubicBezTo>
                <a:cubicBezTo>
                  <a:pt x="23" y="40"/>
                  <a:pt x="23" y="40"/>
                  <a:pt x="22" y="40"/>
                </a:cubicBezTo>
                <a:cubicBezTo>
                  <a:pt x="16" y="40"/>
                  <a:pt x="7" y="42"/>
                  <a:pt x="7" y="49"/>
                </a:cubicBezTo>
                <a:cubicBezTo>
                  <a:pt x="7" y="57"/>
                  <a:pt x="15" y="59"/>
                  <a:pt x="21" y="59"/>
                </a:cubicBezTo>
                <a:cubicBezTo>
                  <a:pt x="26" y="59"/>
                  <a:pt x="33" y="57"/>
                  <a:pt x="33" y="51"/>
                </a:cubicBezTo>
                <a:close/>
                <a:moveTo>
                  <a:pt x="26" y="24"/>
                </a:moveTo>
                <a:cubicBezTo>
                  <a:pt x="28" y="22"/>
                  <a:pt x="28" y="20"/>
                  <a:pt x="28" y="18"/>
                </a:cubicBezTo>
                <a:cubicBezTo>
                  <a:pt x="28" y="12"/>
                  <a:pt x="25" y="3"/>
                  <a:pt x="18" y="3"/>
                </a:cubicBezTo>
                <a:cubicBezTo>
                  <a:pt x="16" y="3"/>
                  <a:pt x="14" y="4"/>
                  <a:pt x="13" y="6"/>
                </a:cubicBezTo>
                <a:cubicBezTo>
                  <a:pt x="11" y="7"/>
                  <a:pt x="11" y="9"/>
                  <a:pt x="11" y="12"/>
                </a:cubicBezTo>
                <a:cubicBezTo>
                  <a:pt x="11" y="17"/>
                  <a:pt x="14" y="26"/>
                  <a:pt x="21" y="26"/>
                </a:cubicBezTo>
                <a:cubicBezTo>
                  <a:pt x="23" y="26"/>
                  <a:pt x="25" y="25"/>
                  <a:pt x="26" y="24"/>
                </a:cubicBezTo>
                <a:close/>
                <a:moveTo>
                  <a:pt x="60" y="26"/>
                </a:moveTo>
                <a:cubicBezTo>
                  <a:pt x="60" y="30"/>
                  <a:pt x="60" y="30"/>
                  <a:pt x="60" y="30"/>
                </a:cubicBezTo>
                <a:cubicBezTo>
                  <a:pt x="52" y="30"/>
                  <a:pt x="52" y="30"/>
                  <a:pt x="52" y="30"/>
                </a:cubicBezTo>
                <a:cubicBezTo>
                  <a:pt x="52" y="39"/>
                  <a:pt x="52" y="39"/>
                  <a:pt x="52" y="39"/>
                </a:cubicBezTo>
                <a:cubicBezTo>
                  <a:pt x="48" y="39"/>
                  <a:pt x="48" y="39"/>
                  <a:pt x="48" y="39"/>
                </a:cubicBezTo>
                <a:cubicBezTo>
                  <a:pt x="48" y="30"/>
                  <a:pt x="48" y="30"/>
                  <a:pt x="48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26"/>
                  <a:pt x="40" y="26"/>
                  <a:pt x="40" y="26"/>
                </a:cubicBezTo>
                <a:cubicBezTo>
                  <a:pt x="48" y="26"/>
                  <a:pt x="48" y="26"/>
                  <a:pt x="48" y="26"/>
                </a:cubicBezTo>
                <a:cubicBezTo>
                  <a:pt x="48" y="18"/>
                  <a:pt x="48" y="18"/>
                  <a:pt x="48" y="18"/>
                </a:cubicBezTo>
                <a:cubicBezTo>
                  <a:pt x="52" y="18"/>
                  <a:pt x="52" y="18"/>
                  <a:pt x="52" y="18"/>
                </a:cubicBezTo>
                <a:cubicBezTo>
                  <a:pt x="52" y="26"/>
                  <a:pt x="52" y="26"/>
                  <a:pt x="52" y="26"/>
                </a:cubicBezTo>
                <a:lnTo>
                  <a:pt x="60" y="2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63" name="原创设计师QQ：598969553          _3"/>
          <p:cNvGrpSpPr/>
          <p:nvPr/>
        </p:nvGrpSpPr>
        <p:grpSpPr>
          <a:xfrm>
            <a:off x="931948" y="4009164"/>
            <a:ext cx="1635318" cy="907084"/>
            <a:chOff x="7044265" y="590636"/>
            <a:chExt cx="2796749" cy="907084"/>
          </a:xfrm>
        </p:grpSpPr>
        <p:sp>
          <p:nvSpPr>
            <p:cNvPr id="64" name="文本框 63"/>
            <p:cNvSpPr txBox="1"/>
            <p:nvPr/>
          </p:nvSpPr>
          <p:spPr>
            <a:xfrm>
              <a:off x="7610916" y="590636"/>
              <a:ext cx="1569660" cy="4589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182E60"/>
                  </a:solidFill>
                </a:rPr>
                <a:t>点击添加标题</a:t>
              </a:r>
            </a:p>
          </p:txBody>
        </p:sp>
        <p:sp>
          <p:nvSpPr>
            <p:cNvPr id="65" name="矩形 64"/>
            <p:cNvSpPr/>
            <p:nvPr/>
          </p:nvSpPr>
          <p:spPr>
            <a:xfrm flipH="1">
              <a:off x="7044265" y="1085299"/>
              <a:ext cx="2796749" cy="4124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Magic rain studio sales template, a more beautiful template please magic rainMagic rain</a:t>
              </a:r>
            </a:p>
          </p:txBody>
        </p:sp>
      </p:grpSp>
      <p:grpSp>
        <p:nvGrpSpPr>
          <p:cNvPr id="66" name="原创设计师QQ：598969553          _3"/>
          <p:cNvGrpSpPr/>
          <p:nvPr/>
        </p:nvGrpSpPr>
        <p:grpSpPr>
          <a:xfrm>
            <a:off x="3105145" y="4009164"/>
            <a:ext cx="1635318" cy="907084"/>
            <a:chOff x="7044265" y="590636"/>
            <a:chExt cx="2796749" cy="907084"/>
          </a:xfrm>
        </p:grpSpPr>
        <p:sp>
          <p:nvSpPr>
            <p:cNvPr id="67" name="文本框 66"/>
            <p:cNvSpPr txBox="1"/>
            <p:nvPr/>
          </p:nvSpPr>
          <p:spPr>
            <a:xfrm>
              <a:off x="7610916" y="590636"/>
              <a:ext cx="1569660" cy="4589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182E60"/>
                  </a:solidFill>
                </a:rPr>
                <a:t>点击添加标题</a:t>
              </a:r>
            </a:p>
          </p:txBody>
        </p:sp>
        <p:sp>
          <p:nvSpPr>
            <p:cNvPr id="68" name="矩形 67"/>
            <p:cNvSpPr/>
            <p:nvPr/>
          </p:nvSpPr>
          <p:spPr>
            <a:xfrm flipH="1">
              <a:off x="7044265" y="1085299"/>
              <a:ext cx="2796749" cy="4124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Magic rain studio sales template, a more beautiful template please magic rainMagic rain</a:t>
              </a:r>
            </a:p>
          </p:txBody>
        </p:sp>
      </p:grpSp>
      <p:grpSp>
        <p:nvGrpSpPr>
          <p:cNvPr id="69" name="原创设计师QQ：598969553          _3"/>
          <p:cNvGrpSpPr/>
          <p:nvPr/>
        </p:nvGrpSpPr>
        <p:grpSpPr>
          <a:xfrm>
            <a:off x="5278341" y="4009164"/>
            <a:ext cx="1635318" cy="907084"/>
            <a:chOff x="7044265" y="590636"/>
            <a:chExt cx="2796749" cy="907084"/>
          </a:xfrm>
        </p:grpSpPr>
        <p:sp>
          <p:nvSpPr>
            <p:cNvPr id="70" name="文本框 69"/>
            <p:cNvSpPr txBox="1"/>
            <p:nvPr/>
          </p:nvSpPr>
          <p:spPr>
            <a:xfrm>
              <a:off x="7610916" y="590636"/>
              <a:ext cx="1569660" cy="4589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182E60"/>
                  </a:solidFill>
                </a:rPr>
                <a:t>点击添加标题</a:t>
              </a:r>
            </a:p>
          </p:txBody>
        </p:sp>
        <p:sp>
          <p:nvSpPr>
            <p:cNvPr id="71" name="矩形 70"/>
            <p:cNvSpPr/>
            <p:nvPr/>
          </p:nvSpPr>
          <p:spPr>
            <a:xfrm flipH="1">
              <a:off x="7044265" y="1085299"/>
              <a:ext cx="2796749" cy="4124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Magic rain studio sales template, a more beautiful template please magic rainMagic rain</a:t>
              </a:r>
            </a:p>
          </p:txBody>
        </p:sp>
      </p:grpSp>
      <p:grpSp>
        <p:nvGrpSpPr>
          <p:cNvPr id="72" name="原创设计师QQ：598969553          _3"/>
          <p:cNvGrpSpPr/>
          <p:nvPr/>
        </p:nvGrpSpPr>
        <p:grpSpPr>
          <a:xfrm>
            <a:off x="7447823" y="4009164"/>
            <a:ext cx="1635318" cy="907084"/>
            <a:chOff x="7044265" y="590636"/>
            <a:chExt cx="2796749" cy="907084"/>
          </a:xfrm>
        </p:grpSpPr>
        <p:sp>
          <p:nvSpPr>
            <p:cNvPr id="73" name="文本框 72"/>
            <p:cNvSpPr txBox="1"/>
            <p:nvPr/>
          </p:nvSpPr>
          <p:spPr>
            <a:xfrm>
              <a:off x="7610916" y="590636"/>
              <a:ext cx="1569660" cy="4589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182E60"/>
                  </a:solidFill>
                </a:rPr>
                <a:t>点击添加标题</a:t>
              </a:r>
            </a:p>
          </p:txBody>
        </p:sp>
        <p:sp>
          <p:nvSpPr>
            <p:cNvPr id="74" name="矩形 73"/>
            <p:cNvSpPr/>
            <p:nvPr/>
          </p:nvSpPr>
          <p:spPr>
            <a:xfrm flipH="1">
              <a:off x="7044265" y="1085299"/>
              <a:ext cx="2796749" cy="4124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Magic rain studio sales template, a more beautiful template please magic rainMagic rain</a:t>
              </a:r>
            </a:p>
          </p:txBody>
        </p:sp>
      </p:grpSp>
      <p:grpSp>
        <p:nvGrpSpPr>
          <p:cNvPr id="75" name="原创设计师QQ：598969553          _3"/>
          <p:cNvGrpSpPr/>
          <p:nvPr/>
        </p:nvGrpSpPr>
        <p:grpSpPr>
          <a:xfrm>
            <a:off x="9624733" y="4009164"/>
            <a:ext cx="1635318" cy="907084"/>
            <a:chOff x="7044265" y="590636"/>
            <a:chExt cx="2796749" cy="907084"/>
          </a:xfrm>
        </p:grpSpPr>
        <p:sp>
          <p:nvSpPr>
            <p:cNvPr id="76" name="文本框 75"/>
            <p:cNvSpPr txBox="1"/>
            <p:nvPr/>
          </p:nvSpPr>
          <p:spPr>
            <a:xfrm>
              <a:off x="7610916" y="590636"/>
              <a:ext cx="1569660" cy="4589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182E60"/>
                  </a:solidFill>
                </a:rPr>
                <a:t>点击添加标题</a:t>
              </a:r>
            </a:p>
          </p:txBody>
        </p:sp>
        <p:sp>
          <p:nvSpPr>
            <p:cNvPr id="77" name="矩形 76"/>
            <p:cNvSpPr/>
            <p:nvPr/>
          </p:nvSpPr>
          <p:spPr>
            <a:xfrm flipH="1">
              <a:off x="7044265" y="1085299"/>
              <a:ext cx="2796749" cy="4124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Magic rain studio sales template, a more beautiful template please magic rainMagic rain</a:t>
              </a: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4580818" y="370512"/>
            <a:ext cx="3030364" cy="830997"/>
            <a:chOff x="5159455" y="370512"/>
            <a:chExt cx="3030364" cy="830997"/>
          </a:xfrm>
        </p:grpSpPr>
        <p:sp>
          <p:nvSpPr>
            <p:cNvPr id="79" name="anchor_146641"/>
            <p:cNvSpPr>
              <a:spLocks noChangeAspect="1"/>
            </p:cNvSpPr>
            <p:nvPr/>
          </p:nvSpPr>
          <p:spPr bwMode="auto">
            <a:xfrm>
              <a:off x="5159455" y="481169"/>
              <a:ext cx="523481" cy="609685"/>
            </a:xfrm>
            <a:custGeom>
              <a:avLst/>
              <a:gdLst>
                <a:gd name="connsiteX0" fmla="*/ 144482 w 288965"/>
                <a:gd name="connsiteY0" fmla="*/ 79375 h 336550"/>
                <a:gd name="connsiteX1" fmla="*/ 124638 w 288965"/>
                <a:gd name="connsiteY1" fmla="*/ 99219 h 336550"/>
                <a:gd name="connsiteX2" fmla="*/ 144482 w 288965"/>
                <a:gd name="connsiteY2" fmla="*/ 119063 h 336550"/>
                <a:gd name="connsiteX3" fmla="*/ 164326 w 288965"/>
                <a:gd name="connsiteY3" fmla="*/ 99219 h 336550"/>
                <a:gd name="connsiteX4" fmla="*/ 144482 w 288965"/>
                <a:gd name="connsiteY4" fmla="*/ 79375 h 336550"/>
                <a:gd name="connsiteX5" fmla="*/ 144483 w 288965"/>
                <a:gd name="connsiteY5" fmla="*/ 0 h 336550"/>
                <a:gd name="connsiteX6" fmla="*/ 172213 w 288965"/>
                <a:gd name="connsiteY6" fmla="*/ 27607 h 336550"/>
                <a:gd name="connsiteX7" fmla="*/ 159008 w 288965"/>
                <a:gd name="connsiteY7" fmla="*/ 49957 h 336550"/>
                <a:gd name="connsiteX8" fmla="*/ 159008 w 288965"/>
                <a:gd name="connsiteY8" fmla="*/ 57844 h 336550"/>
                <a:gd name="connsiteX9" fmla="*/ 185419 w 288965"/>
                <a:gd name="connsiteY9" fmla="*/ 85452 h 336550"/>
                <a:gd name="connsiteX10" fmla="*/ 228996 w 288965"/>
                <a:gd name="connsiteY10" fmla="*/ 85452 h 336550"/>
                <a:gd name="connsiteX11" fmla="*/ 239560 w 288965"/>
                <a:gd name="connsiteY11" fmla="*/ 97284 h 336550"/>
                <a:gd name="connsiteX12" fmla="*/ 228996 w 288965"/>
                <a:gd name="connsiteY12" fmla="*/ 109116 h 336550"/>
                <a:gd name="connsiteX13" fmla="*/ 186739 w 288965"/>
                <a:gd name="connsiteY13" fmla="*/ 109116 h 336550"/>
                <a:gd name="connsiteX14" fmla="*/ 159008 w 288965"/>
                <a:gd name="connsiteY14" fmla="*/ 139353 h 336550"/>
                <a:gd name="connsiteX15" fmla="*/ 159008 w 288965"/>
                <a:gd name="connsiteY15" fmla="*/ 265559 h 336550"/>
                <a:gd name="connsiteX16" fmla="*/ 164290 w 288965"/>
                <a:gd name="connsiteY16" fmla="*/ 277391 h 336550"/>
                <a:gd name="connsiteX17" fmla="*/ 176175 w 288965"/>
                <a:gd name="connsiteY17" fmla="*/ 280020 h 336550"/>
                <a:gd name="connsiteX18" fmla="*/ 211829 w 288965"/>
                <a:gd name="connsiteY18" fmla="*/ 264244 h 336550"/>
                <a:gd name="connsiteX19" fmla="*/ 235598 w 288965"/>
                <a:gd name="connsiteY19" fmla="*/ 234008 h 336550"/>
                <a:gd name="connsiteX20" fmla="*/ 215790 w 288965"/>
                <a:gd name="connsiteY20" fmla="*/ 235322 h 336550"/>
                <a:gd name="connsiteX21" fmla="*/ 210508 w 288965"/>
                <a:gd name="connsiteY21" fmla="*/ 232693 h 336550"/>
                <a:gd name="connsiteX22" fmla="*/ 210508 w 288965"/>
                <a:gd name="connsiteY22" fmla="*/ 226120 h 336550"/>
                <a:gd name="connsiteX23" fmla="*/ 262008 w 288965"/>
                <a:gd name="connsiteY23" fmla="*/ 169590 h 336550"/>
                <a:gd name="connsiteX24" fmla="*/ 268611 w 288965"/>
                <a:gd name="connsiteY24" fmla="*/ 168275 h 336550"/>
                <a:gd name="connsiteX25" fmla="*/ 272572 w 288965"/>
                <a:gd name="connsiteY25" fmla="*/ 172219 h 336550"/>
                <a:gd name="connsiteX26" fmla="*/ 288419 w 288965"/>
                <a:gd name="connsiteY26" fmla="*/ 245839 h 336550"/>
                <a:gd name="connsiteX27" fmla="*/ 287098 w 288965"/>
                <a:gd name="connsiteY27" fmla="*/ 252413 h 336550"/>
                <a:gd name="connsiteX28" fmla="*/ 280496 w 288965"/>
                <a:gd name="connsiteY28" fmla="*/ 252413 h 336550"/>
                <a:gd name="connsiteX29" fmla="*/ 263329 w 288965"/>
                <a:gd name="connsiteY29" fmla="*/ 241895 h 336550"/>
                <a:gd name="connsiteX30" fmla="*/ 228996 w 288965"/>
                <a:gd name="connsiteY30" fmla="*/ 287908 h 336550"/>
                <a:gd name="connsiteX31" fmla="*/ 197303 w 288965"/>
                <a:gd name="connsiteY31" fmla="*/ 303684 h 336550"/>
                <a:gd name="connsiteX32" fmla="*/ 144483 w 288965"/>
                <a:gd name="connsiteY32" fmla="*/ 336550 h 336550"/>
                <a:gd name="connsiteX33" fmla="*/ 91662 w 288965"/>
                <a:gd name="connsiteY33" fmla="*/ 303684 h 336550"/>
                <a:gd name="connsiteX34" fmla="*/ 59970 w 288965"/>
                <a:gd name="connsiteY34" fmla="*/ 287908 h 336550"/>
                <a:gd name="connsiteX35" fmla="*/ 25636 w 288965"/>
                <a:gd name="connsiteY35" fmla="*/ 241895 h 336550"/>
                <a:gd name="connsiteX36" fmla="*/ 8469 w 288965"/>
                <a:gd name="connsiteY36" fmla="*/ 252413 h 336550"/>
                <a:gd name="connsiteX37" fmla="*/ 1867 w 288965"/>
                <a:gd name="connsiteY37" fmla="*/ 252413 h 336550"/>
                <a:gd name="connsiteX38" fmla="*/ 546 w 288965"/>
                <a:gd name="connsiteY38" fmla="*/ 245839 h 336550"/>
                <a:gd name="connsiteX39" fmla="*/ 16393 w 288965"/>
                <a:gd name="connsiteY39" fmla="*/ 172219 h 336550"/>
                <a:gd name="connsiteX40" fmla="*/ 20354 w 288965"/>
                <a:gd name="connsiteY40" fmla="*/ 168275 h 336550"/>
                <a:gd name="connsiteX41" fmla="*/ 26957 w 288965"/>
                <a:gd name="connsiteY41" fmla="*/ 169590 h 336550"/>
                <a:gd name="connsiteX42" fmla="*/ 78457 w 288965"/>
                <a:gd name="connsiteY42" fmla="*/ 226120 h 336550"/>
                <a:gd name="connsiteX43" fmla="*/ 78457 w 288965"/>
                <a:gd name="connsiteY43" fmla="*/ 232693 h 336550"/>
                <a:gd name="connsiteX44" fmla="*/ 73175 w 288965"/>
                <a:gd name="connsiteY44" fmla="*/ 235322 h 336550"/>
                <a:gd name="connsiteX45" fmla="*/ 53367 w 288965"/>
                <a:gd name="connsiteY45" fmla="*/ 234008 h 336550"/>
                <a:gd name="connsiteX46" fmla="*/ 77136 w 288965"/>
                <a:gd name="connsiteY46" fmla="*/ 264244 h 336550"/>
                <a:gd name="connsiteX47" fmla="*/ 112790 w 288965"/>
                <a:gd name="connsiteY47" fmla="*/ 280020 h 336550"/>
                <a:gd name="connsiteX48" fmla="*/ 124675 w 288965"/>
                <a:gd name="connsiteY48" fmla="*/ 277391 h 336550"/>
                <a:gd name="connsiteX49" fmla="*/ 129957 w 288965"/>
                <a:gd name="connsiteY49" fmla="*/ 265559 h 336550"/>
                <a:gd name="connsiteX50" fmla="*/ 129957 w 288965"/>
                <a:gd name="connsiteY50" fmla="*/ 139353 h 336550"/>
                <a:gd name="connsiteX51" fmla="*/ 102226 w 288965"/>
                <a:gd name="connsiteY51" fmla="*/ 109116 h 336550"/>
                <a:gd name="connsiteX52" fmla="*/ 61290 w 288965"/>
                <a:gd name="connsiteY52" fmla="*/ 109116 h 336550"/>
                <a:gd name="connsiteX53" fmla="*/ 49405 w 288965"/>
                <a:gd name="connsiteY53" fmla="*/ 97284 h 336550"/>
                <a:gd name="connsiteX54" fmla="*/ 61290 w 288965"/>
                <a:gd name="connsiteY54" fmla="*/ 85452 h 336550"/>
                <a:gd name="connsiteX55" fmla="*/ 103546 w 288965"/>
                <a:gd name="connsiteY55" fmla="*/ 85452 h 336550"/>
                <a:gd name="connsiteX56" fmla="*/ 129957 w 288965"/>
                <a:gd name="connsiteY56" fmla="*/ 57844 h 336550"/>
                <a:gd name="connsiteX57" fmla="*/ 129957 w 288965"/>
                <a:gd name="connsiteY57" fmla="*/ 49957 h 336550"/>
                <a:gd name="connsiteX58" fmla="*/ 116752 w 288965"/>
                <a:gd name="connsiteY58" fmla="*/ 27607 h 336550"/>
                <a:gd name="connsiteX59" fmla="*/ 144483 w 288965"/>
                <a:gd name="connsiteY59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88965" h="336550">
                  <a:moveTo>
                    <a:pt x="144482" y="79375"/>
                  </a:moveTo>
                  <a:cubicBezTo>
                    <a:pt x="133522" y="79375"/>
                    <a:pt x="124638" y="88259"/>
                    <a:pt x="124638" y="99219"/>
                  </a:cubicBezTo>
                  <a:cubicBezTo>
                    <a:pt x="124638" y="110179"/>
                    <a:pt x="133522" y="119063"/>
                    <a:pt x="144482" y="119063"/>
                  </a:cubicBezTo>
                  <a:cubicBezTo>
                    <a:pt x="155442" y="119063"/>
                    <a:pt x="164326" y="110179"/>
                    <a:pt x="164326" y="99219"/>
                  </a:cubicBezTo>
                  <a:cubicBezTo>
                    <a:pt x="164326" y="88259"/>
                    <a:pt x="155442" y="79375"/>
                    <a:pt x="144482" y="79375"/>
                  </a:cubicBezTo>
                  <a:close/>
                  <a:moveTo>
                    <a:pt x="144483" y="0"/>
                  </a:moveTo>
                  <a:cubicBezTo>
                    <a:pt x="159008" y="0"/>
                    <a:pt x="172213" y="11832"/>
                    <a:pt x="172213" y="27607"/>
                  </a:cubicBezTo>
                  <a:cubicBezTo>
                    <a:pt x="172213" y="36810"/>
                    <a:pt x="166931" y="46013"/>
                    <a:pt x="159008" y="49957"/>
                  </a:cubicBezTo>
                  <a:cubicBezTo>
                    <a:pt x="159008" y="49957"/>
                    <a:pt x="159008" y="49957"/>
                    <a:pt x="159008" y="57844"/>
                  </a:cubicBezTo>
                  <a:cubicBezTo>
                    <a:pt x="172213" y="63103"/>
                    <a:pt x="181457" y="72306"/>
                    <a:pt x="185419" y="85452"/>
                  </a:cubicBezTo>
                  <a:cubicBezTo>
                    <a:pt x="185419" y="85452"/>
                    <a:pt x="185419" y="85452"/>
                    <a:pt x="228996" y="85452"/>
                  </a:cubicBezTo>
                  <a:cubicBezTo>
                    <a:pt x="234278" y="85452"/>
                    <a:pt x="239560" y="90711"/>
                    <a:pt x="239560" y="97284"/>
                  </a:cubicBezTo>
                  <a:cubicBezTo>
                    <a:pt x="239560" y="103857"/>
                    <a:pt x="234278" y="109116"/>
                    <a:pt x="228996" y="109116"/>
                  </a:cubicBezTo>
                  <a:cubicBezTo>
                    <a:pt x="228996" y="109116"/>
                    <a:pt x="228996" y="109116"/>
                    <a:pt x="186739" y="109116"/>
                  </a:cubicBezTo>
                  <a:cubicBezTo>
                    <a:pt x="182778" y="122262"/>
                    <a:pt x="172213" y="134094"/>
                    <a:pt x="159008" y="139353"/>
                  </a:cubicBezTo>
                  <a:cubicBezTo>
                    <a:pt x="159008" y="139353"/>
                    <a:pt x="159008" y="139353"/>
                    <a:pt x="159008" y="265559"/>
                  </a:cubicBezTo>
                  <a:cubicBezTo>
                    <a:pt x="159008" y="270818"/>
                    <a:pt x="161649" y="274762"/>
                    <a:pt x="164290" y="277391"/>
                  </a:cubicBezTo>
                  <a:cubicBezTo>
                    <a:pt x="168252" y="280020"/>
                    <a:pt x="172213" y="280020"/>
                    <a:pt x="176175" y="280020"/>
                  </a:cubicBezTo>
                  <a:cubicBezTo>
                    <a:pt x="189380" y="276076"/>
                    <a:pt x="201265" y="270818"/>
                    <a:pt x="211829" y="264244"/>
                  </a:cubicBezTo>
                  <a:cubicBezTo>
                    <a:pt x="223713" y="255042"/>
                    <a:pt x="231637" y="244525"/>
                    <a:pt x="235598" y="234008"/>
                  </a:cubicBezTo>
                  <a:cubicBezTo>
                    <a:pt x="235598" y="234008"/>
                    <a:pt x="235598" y="234008"/>
                    <a:pt x="215790" y="235322"/>
                  </a:cubicBezTo>
                  <a:cubicBezTo>
                    <a:pt x="213149" y="235322"/>
                    <a:pt x="211829" y="234008"/>
                    <a:pt x="210508" y="232693"/>
                  </a:cubicBezTo>
                  <a:cubicBezTo>
                    <a:pt x="209188" y="230064"/>
                    <a:pt x="209188" y="227434"/>
                    <a:pt x="210508" y="226120"/>
                  </a:cubicBezTo>
                  <a:cubicBezTo>
                    <a:pt x="210508" y="226120"/>
                    <a:pt x="210508" y="226120"/>
                    <a:pt x="262008" y="169590"/>
                  </a:cubicBezTo>
                  <a:cubicBezTo>
                    <a:pt x="263329" y="168275"/>
                    <a:pt x="265970" y="166960"/>
                    <a:pt x="268611" y="168275"/>
                  </a:cubicBezTo>
                  <a:cubicBezTo>
                    <a:pt x="269931" y="168275"/>
                    <a:pt x="271252" y="169590"/>
                    <a:pt x="272572" y="172219"/>
                  </a:cubicBezTo>
                  <a:cubicBezTo>
                    <a:pt x="272572" y="172219"/>
                    <a:pt x="272572" y="172219"/>
                    <a:pt x="288419" y="245839"/>
                  </a:cubicBezTo>
                  <a:cubicBezTo>
                    <a:pt x="289739" y="248469"/>
                    <a:pt x="288419" y="251098"/>
                    <a:pt x="287098" y="252413"/>
                  </a:cubicBezTo>
                  <a:cubicBezTo>
                    <a:pt x="284457" y="253727"/>
                    <a:pt x="281816" y="253727"/>
                    <a:pt x="280496" y="252413"/>
                  </a:cubicBezTo>
                  <a:cubicBezTo>
                    <a:pt x="280496" y="252413"/>
                    <a:pt x="280496" y="252413"/>
                    <a:pt x="263329" y="241895"/>
                  </a:cubicBezTo>
                  <a:cubicBezTo>
                    <a:pt x="259367" y="258986"/>
                    <a:pt x="246162" y="274762"/>
                    <a:pt x="228996" y="287908"/>
                  </a:cubicBezTo>
                  <a:cubicBezTo>
                    <a:pt x="219752" y="294481"/>
                    <a:pt x="207867" y="299740"/>
                    <a:pt x="197303" y="303684"/>
                  </a:cubicBezTo>
                  <a:cubicBezTo>
                    <a:pt x="177495" y="310257"/>
                    <a:pt x="159008" y="322089"/>
                    <a:pt x="144483" y="336550"/>
                  </a:cubicBezTo>
                  <a:cubicBezTo>
                    <a:pt x="129957" y="322089"/>
                    <a:pt x="111470" y="310257"/>
                    <a:pt x="91662" y="303684"/>
                  </a:cubicBezTo>
                  <a:cubicBezTo>
                    <a:pt x="81098" y="299740"/>
                    <a:pt x="69213" y="294481"/>
                    <a:pt x="59970" y="287908"/>
                  </a:cubicBezTo>
                  <a:cubicBezTo>
                    <a:pt x="42803" y="274762"/>
                    <a:pt x="29598" y="258986"/>
                    <a:pt x="25636" y="241895"/>
                  </a:cubicBezTo>
                  <a:cubicBezTo>
                    <a:pt x="25636" y="241895"/>
                    <a:pt x="25636" y="241895"/>
                    <a:pt x="8469" y="252413"/>
                  </a:cubicBezTo>
                  <a:cubicBezTo>
                    <a:pt x="7149" y="253727"/>
                    <a:pt x="4508" y="253727"/>
                    <a:pt x="1867" y="252413"/>
                  </a:cubicBezTo>
                  <a:cubicBezTo>
                    <a:pt x="546" y="251098"/>
                    <a:pt x="-774" y="248469"/>
                    <a:pt x="546" y="245839"/>
                  </a:cubicBezTo>
                  <a:cubicBezTo>
                    <a:pt x="546" y="245839"/>
                    <a:pt x="546" y="245839"/>
                    <a:pt x="16393" y="172219"/>
                  </a:cubicBezTo>
                  <a:cubicBezTo>
                    <a:pt x="17713" y="169590"/>
                    <a:pt x="19034" y="168275"/>
                    <a:pt x="20354" y="168275"/>
                  </a:cubicBezTo>
                  <a:cubicBezTo>
                    <a:pt x="22995" y="166960"/>
                    <a:pt x="25636" y="168275"/>
                    <a:pt x="26957" y="169590"/>
                  </a:cubicBezTo>
                  <a:cubicBezTo>
                    <a:pt x="26957" y="169590"/>
                    <a:pt x="26957" y="169590"/>
                    <a:pt x="78457" y="226120"/>
                  </a:cubicBezTo>
                  <a:cubicBezTo>
                    <a:pt x="79777" y="227434"/>
                    <a:pt x="79777" y="230064"/>
                    <a:pt x="78457" y="232693"/>
                  </a:cubicBezTo>
                  <a:cubicBezTo>
                    <a:pt x="77136" y="234008"/>
                    <a:pt x="75816" y="235322"/>
                    <a:pt x="73175" y="235322"/>
                  </a:cubicBezTo>
                  <a:cubicBezTo>
                    <a:pt x="73175" y="235322"/>
                    <a:pt x="73175" y="235322"/>
                    <a:pt x="53367" y="234008"/>
                  </a:cubicBezTo>
                  <a:cubicBezTo>
                    <a:pt x="57328" y="244525"/>
                    <a:pt x="65252" y="255042"/>
                    <a:pt x="77136" y="264244"/>
                  </a:cubicBezTo>
                  <a:cubicBezTo>
                    <a:pt x="87700" y="270818"/>
                    <a:pt x="99585" y="276076"/>
                    <a:pt x="112790" y="280020"/>
                  </a:cubicBezTo>
                  <a:cubicBezTo>
                    <a:pt x="116752" y="280020"/>
                    <a:pt x="120713" y="280020"/>
                    <a:pt x="124675" y="277391"/>
                  </a:cubicBezTo>
                  <a:cubicBezTo>
                    <a:pt x="127316" y="274762"/>
                    <a:pt x="129957" y="270818"/>
                    <a:pt x="129957" y="265559"/>
                  </a:cubicBezTo>
                  <a:cubicBezTo>
                    <a:pt x="129957" y="265559"/>
                    <a:pt x="129957" y="265559"/>
                    <a:pt x="129957" y="139353"/>
                  </a:cubicBezTo>
                  <a:cubicBezTo>
                    <a:pt x="116752" y="134094"/>
                    <a:pt x="106187" y="122262"/>
                    <a:pt x="102226" y="109116"/>
                  </a:cubicBezTo>
                  <a:cubicBezTo>
                    <a:pt x="102226" y="109116"/>
                    <a:pt x="102226" y="109116"/>
                    <a:pt x="61290" y="109116"/>
                  </a:cubicBezTo>
                  <a:cubicBezTo>
                    <a:pt x="54687" y="109116"/>
                    <a:pt x="49405" y="103857"/>
                    <a:pt x="49405" y="97284"/>
                  </a:cubicBezTo>
                  <a:cubicBezTo>
                    <a:pt x="49405" y="90711"/>
                    <a:pt x="54687" y="85452"/>
                    <a:pt x="61290" y="85452"/>
                  </a:cubicBezTo>
                  <a:cubicBezTo>
                    <a:pt x="61290" y="85452"/>
                    <a:pt x="61290" y="85452"/>
                    <a:pt x="103546" y="85452"/>
                  </a:cubicBezTo>
                  <a:cubicBezTo>
                    <a:pt x="107508" y="72306"/>
                    <a:pt x="116752" y="63103"/>
                    <a:pt x="129957" y="57844"/>
                  </a:cubicBezTo>
                  <a:cubicBezTo>
                    <a:pt x="129957" y="57844"/>
                    <a:pt x="129957" y="57844"/>
                    <a:pt x="129957" y="49957"/>
                  </a:cubicBezTo>
                  <a:cubicBezTo>
                    <a:pt x="122034" y="46013"/>
                    <a:pt x="116752" y="36810"/>
                    <a:pt x="116752" y="27607"/>
                  </a:cubicBezTo>
                  <a:cubicBezTo>
                    <a:pt x="116752" y="11832"/>
                    <a:pt x="129957" y="0"/>
                    <a:pt x="144483" y="0"/>
                  </a:cubicBezTo>
                  <a:close/>
                </a:path>
              </a:pathLst>
            </a:custGeom>
            <a:solidFill>
              <a:srgbClr val="001746"/>
            </a:solidFill>
            <a:ln>
              <a:noFill/>
            </a:ln>
          </p:spPr>
        </p:sp>
        <p:sp>
          <p:nvSpPr>
            <p:cNvPr id="80" name="原创设计师QQ598969553           _6"/>
            <p:cNvSpPr/>
            <p:nvPr/>
          </p:nvSpPr>
          <p:spPr>
            <a:xfrm flipH="1">
              <a:off x="5831481" y="370512"/>
              <a:ext cx="2358338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>
                  <a:solidFill>
                    <a:srgbClr val="182E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2000" dirty="0">
                <a:solidFill>
                  <a:srgbClr val="182E6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2000" dirty="0">
                  <a:solidFill>
                    <a:srgbClr val="182E60"/>
                  </a:solidFill>
                </a:rPr>
                <a:t>Add Your Title Here</a:t>
              </a:r>
              <a:endParaRPr lang="zh-CN" altLang="en-US" sz="2000" dirty="0">
                <a:solidFill>
                  <a:srgbClr val="182E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87764788"/>
      </p:ext>
    </p:extLst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5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25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75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250"/>
                            </p:stCondLst>
                            <p:childTnLst>
                              <p:par>
                                <p:cTn id="7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750"/>
                            </p:stCondLst>
                            <p:childTnLst>
                              <p:par>
                                <p:cTn id="8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0"/>
                            </p:stCondLst>
                            <p:childTnLst>
                              <p:par>
                                <p:cTn id="8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250"/>
                            </p:stCondLst>
                            <p:childTnLst>
                              <p:par>
                                <p:cTn id="8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12" grpId="0" animBg="1"/>
      <p:bldP spid="14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4"/>
          <p:cNvSpPr>
            <a:spLocks/>
          </p:cNvSpPr>
          <p:nvPr/>
        </p:nvSpPr>
        <p:spPr bwMode="auto">
          <a:xfrm rot="8100000">
            <a:off x="5260861" y="834228"/>
            <a:ext cx="1752732" cy="4302548"/>
          </a:xfrm>
          <a:custGeom>
            <a:avLst/>
            <a:gdLst>
              <a:gd name="T0" fmla="*/ 0 w 529"/>
              <a:gd name="T1" fmla="*/ 0 h 1298"/>
              <a:gd name="T2" fmla="*/ 412 w 529"/>
              <a:gd name="T3" fmla="*/ 628 h 1298"/>
              <a:gd name="T4" fmla="*/ 412 w 529"/>
              <a:gd name="T5" fmla="*/ 628 h 1298"/>
              <a:gd name="T6" fmla="*/ 412 w 529"/>
              <a:gd name="T7" fmla="*/ 1059 h 1298"/>
              <a:gd name="T8" fmla="*/ 412 w 529"/>
              <a:gd name="T9" fmla="*/ 1059 h 1298"/>
              <a:gd name="T10" fmla="*/ 412 w 529"/>
              <a:gd name="T11" fmla="*/ 1059 h 1298"/>
              <a:gd name="T12" fmla="*/ 529 w 529"/>
              <a:gd name="T13" fmla="*/ 1298 h 1298"/>
              <a:gd name="T14" fmla="*/ 116 w 529"/>
              <a:gd name="T15" fmla="*/ 671 h 1298"/>
              <a:gd name="T16" fmla="*/ 117 w 529"/>
              <a:gd name="T17" fmla="*/ 671 h 1298"/>
              <a:gd name="T18" fmla="*/ 117 w 529"/>
              <a:gd name="T19" fmla="*/ 240 h 1298"/>
              <a:gd name="T20" fmla="*/ 117 w 529"/>
              <a:gd name="T21" fmla="*/ 240 h 1298"/>
              <a:gd name="T22" fmla="*/ 117 w 529"/>
              <a:gd name="T23" fmla="*/ 239 h 1298"/>
              <a:gd name="T24" fmla="*/ 0 w 529"/>
              <a:gd name="T25" fmla="*/ 0 h 1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29" h="1298">
                <a:moveTo>
                  <a:pt x="0" y="0"/>
                </a:moveTo>
                <a:cubicBezTo>
                  <a:pt x="242" y="105"/>
                  <a:pt x="412" y="347"/>
                  <a:pt x="412" y="628"/>
                </a:cubicBezTo>
                <a:cubicBezTo>
                  <a:pt x="412" y="628"/>
                  <a:pt x="412" y="628"/>
                  <a:pt x="412" y="628"/>
                </a:cubicBezTo>
                <a:cubicBezTo>
                  <a:pt x="412" y="1059"/>
                  <a:pt x="412" y="1059"/>
                  <a:pt x="412" y="1059"/>
                </a:cubicBezTo>
                <a:cubicBezTo>
                  <a:pt x="412" y="1059"/>
                  <a:pt x="412" y="1059"/>
                  <a:pt x="412" y="1059"/>
                </a:cubicBezTo>
                <a:cubicBezTo>
                  <a:pt x="412" y="1059"/>
                  <a:pt x="412" y="1059"/>
                  <a:pt x="412" y="1059"/>
                </a:cubicBezTo>
                <a:cubicBezTo>
                  <a:pt x="412" y="1157"/>
                  <a:pt x="458" y="1243"/>
                  <a:pt x="529" y="1298"/>
                </a:cubicBezTo>
                <a:cubicBezTo>
                  <a:pt x="286" y="1193"/>
                  <a:pt x="116" y="952"/>
                  <a:pt x="116" y="671"/>
                </a:cubicBezTo>
                <a:cubicBezTo>
                  <a:pt x="117" y="671"/>
                  <a:pt x="117" y="671"/>
                  <a:pt x="117" y="671"/>
                </a:cubicBezTo>
                <a:cubicBezTo>
                  <a:pt x="117" y="240"/>
                  <a:pt x="117" y="240"/>
                  <a:pt x="117" y="240"/>
                </a:cubicBezTo>
                <a:cubicBezTo>
                  <a:pt x="117" y="240"/>
                  <a:pt x="117" y="240"/>
                  <a:pt x="117" y="240"/>
                </a:cubicBezTo>
                <a:cubicBezTo>
                  <a:pt x="117" y="240"/>
                  <a:pt x="117" y="239"/>
                  <a:pt x="117" y="239"/>
                </a:cubicBezTo>
                <a:cubicBezTo>
                  <a:pt x="117" y="142"/>
                  <a:pt x="71" y="56"/>
                  <a:pt x="0" y="0"/>
                </a:cubicBezTo>
                <a:close/>
              </a:path>
            </a:pathLst>
          </a:custGeom>
          <a:solidFill>
            <a:srgbClr val="001746">
              <a:alpha val="85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" name="Freeform: Shape 28"/>
          <p:cNvSpPr>
            <a:spLocks/>
          </p:cNvSpPr>
          <p:nvPr/>
        </p:nvSpPr>
        <p:spPr bwMode="auto">
          <a:xfrm rot="8100000">
            <a:off x="3985953" y="2136621"/>
            <a:ext cx="4300434" cy="1756961"/>
          </a:xfrm>
          <a:custGeom>
            <a:avLst/>
            <a:gdLst>
              <a:gd name="T0" fmla="*/ 0 w 1298"/>
              <a:gd name="T1" fmla="*/ 0 h 530"/>
              <a:gd name="T2" fmla="*/ 627 w 1298"/>
              <a:gd name="T3" fmla="*/ 413 h 530"/>
              <a:gd name="T4" fmla="*/ 627 w 1298"/>
              <a:gd name="T5" fmla="*/ 412 h 530"/>
              <a:gd name="T6" fmla="*/ 1058 w 1298"/>
              <a:gd name="T7" fmla="*/ 412 h 530"/>
              <a:gd name="T8" fmla="*/ 1058 w 1298"/>
              <a:gd name="T9" fmla="*/ 412 h 530"/>
              <a:gd name="T10" fmla="*/ 1059 w 1298"/>
              <a:gd name="T11" fmla="*/ 412 h 530"/>
              <a:gd name="T12" fmla="*/ 1298 w 1298"/>
              <a:gd name="T13" fmla="*/ 530 h 530"/>
              <a:gd name="T14" fmla="*/ 670 w 1298"/>
              <a:gd name="T15" fmla="*/ 117 h 530"/>
              <a:gd name="T16" fmla="*/ 670 w 1298"/>
              <a:gd name="T17" fmla="*/ 117 h 530"/>
              <a:gd name="T18" fmla="*/ 239 w 1298"/>
              <a:gd name="T19" fmla="*/ 117 h 530"/>
              <a:gd name="T20" fmla="*/ 239 w 1298"/>
              <a:gd name="T21" fmla="*/ 117 h 530"/>
              <a:gd name="T22" fmla="*/ 238 w 1298"/>
              <a:gd name="T23" fmla="*/ 117 h 530"/>
              <a:gd name="T24" fmla="*/ 0 w 1298"/>
              <a:gd name="T25" fmla="*/ 0 h 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98" h="530">
                <a:moveTo>
                  <a:pt x="0" y="0"/>
                </a:moveTo>
                <a:cubicBezTo>
                  <a:pt x="105" y="243"/>
                  <a:pt x="346" y="413"/>
                  <a:pt x="627" y="413"/>
                </a:cubicBezTo>
                <a:cubicBezTo>
                  <a:pt x="627" y="412"/>
                  <a:pt x="627" y="412"/>
                  <a:pt x="627" y="412"/>
                </a:cubicBezTo>
                <a:cubicBezTo>
                  <a:pt x="1058" y="412"/>
                  <a:pt x="1058" y="412"/>
                  <a:pt x="1058" y="412"/>
                </a:cubicBezTo>
                <a:cubicBezTo>
                  <a:pt x="1058" y="412"/>
                  <a:pt x="1058" y="412"/>
                  <a:pt x="1058" y="412"/>
                </a:cubicBezTo>
                <a:cubicBezTo>
                  <a:pt x="1058" y="412"/>
                  <a:pt x="1059" y="412"/>
                  <a:pt x="1059" y="412"/>
                </a:cubicBezTo>
                <a:cubicBezTo>
                  <a:pt x="1156" y="412"/>
                  <a:pt x="1242" y="458"/>
                  <a:pt x="1298" y="530"/>
                </a:cubicBezTo>
                <a:cubicBezTo>
                  <a:pt x="1192" y="287"/>
                  <a:pt x="951" y="117"/>
                  <a:pt x="670" y="117"/>
                </a:cubicBezTo>
                <a:cubicBezTo>
                  <a:pt x="670" y="117"/>
                  <a:pt x="670" y="117"/>
                  <a:pt x="670" y="117"/>
                </a:cubicBezTo>
                <a:cubicBezTo>
                  <a:pt x="239" y="117"/>
                  <a:pt x="239" y="117"/>
                  <a:pt x="239" y="117"/>
                </a:cubicBezTo>
                <a:cubicBezTo>
                  <a:pt x="239" y="117"/>
                  <a:pt x="239" y="117"/>
                  <a:pt x="239" y="117"/>
                </a:cubicBezTo>
                <a:cubicBezTo>
                  <a:pt x="239" y="117"/>
                  <a:pt x="239" y="117"/>
                  <a:pt x="238" y="117"/>
                </a:cubicBezTo>
                <a:cubicBezTo>
                  <a:pt x="141" y="117"/>
                  <a:pt x="55" y="71"/>
                  <a:pt x="0" y="0"/>
                </a:cubicBezTo>
                <a:close/>
              </a:path>
            </a:pathLst>
          </a:custGeom>
          <a:solidFill>
            <a:srgbClr val="D80E2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" name="Freeform: Shape 35"/>
          <p:cNvSpPr>
            <a:spLocks/>
          </p:cNvSpPr>
          <p:nvPr/>
        </p:nvSpPr>
        <p:spPr bwMode="auto">
          <a:xfrm rot="8100000">
            <a:off x="1949908" y="2586961"/>
            <a:ext cx="2976898" cy="978910"/>
          </a:xfrm>
          <a:custGeom>
            <a:avLst/>
            <a:gdLst>
              <a:gd name="T0" fmla="*/ 117 w 898"/>
              <a:gd name="T1" fmla="*/ 239 h 295"/>
              <a:gd name="T2" fmla="*/ 388 w 898"/>
              <a:gd name="T3" fmla="*/ 295 h 295"/>
              <a:gd name="T4" fmla="*/ 750 w 898"/>
              <a:gd name="T5" fmla="*/ 295 h 295"/>
              <a:gd name="T6" fmla="*/ 898 w 898"/>
              <a:gd name="T7" fmla="*/ 148 h 295"/>
              <a:gd name="T8" fmla="*/ 750 w 898"/>
              <a:gd name="T9" fmla="*/ 0 h 295"/>
              <a:gd name="T10" fmla="*/ 696 w 898"/>
              <a:gd name="T11" fmla="*/ 0 h 295"/>
              <a:gd name="T12" fmla="*/ 388 w 898"/>
              <a:gd name="T13" fmla="*/ 0 h 295"/>
              <a:gd name="T14" fmla="*/ 0 w 898"/>
              <a:gd name="T15" fmla="*/ 0 h 295"/>
              <a:gd name="T16" fmla="*/ 0 w 898"/>
              <a:gd name="T17" fmla="*/ 0 h 295"/>
              <a:gd name="T18" fmla="*/ 117 w 898"/>
              <a:gd name="T19" fmla="*/ 239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98" h="295">
                <a:moveTo>
                  <a:pt x="117" y="239"/>
                </a:moveTo>
                <a:cubicBezTo>
                  <a:pt x="200" y="275"/>
                  <a:pt x="292" y="295"/>
                  <a:pt x="388" y="295"/>
                </a:cubicBezTo>
                <a:cubicBezTo>
                  <a:pt x="750" y="295"/>
                  <a:pt x="750" y="295"/>
                  <a:pt x="750" y="295"/>
                </a:cubicBezTo>
                <a:cubicBezTo>
                  <a:pt x="832" y="295"/>
                  <a:pt x="898" y="229"/>
                  <a:pt x="898" y="148"/>
                </a:cubicBezTo>
                <a:cubicBezTo>
                  <a:pt x="898" y="66"/>
                  <a:pt x="832" y="0"/>
                  <a:pt x="750" y="0"/>
                </a:cubicBezTo>
                <a:cubicBezTo>
                  <a:pt x="696" y="0"/>
                  <a:pt x="696" y="0"/>
                  <a:pt x="696" y="0"/>
                </a:cubicBezTo>
                <a:cubicBezTo>
                  <a:pt x="388" y="0"/>
                  <a:pt x="388" y="0"/>
                  <a:pt x="38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97"/>
                  <a:pt x="46" y="184"/>
                  <a:pt x="117" y="239"/>
                </a:cubicBezTo>
                <a:close/>
              </a:path>
            </a:pathLst>
          </a:custGeom>
          <a:solidFill>
            <a:srgbClr val="0017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" name="Freeform: Shape 36"/>
          <p:cNvSpPr>
            <a:spLocks/>
          </p:cNvSpPr>
          <p:nvPr/>
        </p:nvSpPr>
        <p:spPr bwMode="auto">
          <a:xfrm rot="8100000">
            <a:off x="4241782" y="1493882"/>
            <a:ext cx="1181878" cy="1181879"/>
          </a:xfrm>
          <a:custGeom>
            <a:avLst/>
            <a:gdLst>
              <a:gd name="T0" fmla="*/ 0 w 357"/>
              <a:gd name="T1" fmla="*/ 0 h 357"/>
              <a:gd name="T2" fmla="*/ 357 w 357"/>
              <a:gd name="T3" fmla="*/ 357 h 357"/>
              <a:gd name="T4" fmla="*/ 240 w 357"/>
              <a:gd name="T5" fmla="*/ 118 h 357"/>
              <a:gd name="T6" fmla="*/ 0 w 357"/>
              <a:gd name="T7" fmla="*/ 0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57" h="357">
                <a:moveTo>
                  <a:pt x="0" y="0"/>
                </a:moveTo>
                <a:cubicBezTo>
                  <a:pt x="69" y="160"/>
                  <a:pt x="197" y="288"/>
                  <a:pt x="357" y="357"/>
                </a:cubicBezTo>
                <a:cubicBezTo>
                  <a:pt x="286" y="302"/>
                  <a:pt x="240" y="216"/>
                  <a:pt x="240" y="118"/>
                </a:cubicBezTo>
                <a:cubicBezTo>
                  <a:pt x="142" y="118"/>
                  <a:pt x="55" y="72"/>
                  <a:pt x="0" y="0"/>
                </a:cubicBezTo>
                <a:close/>
              </a:path>
            </a:pathLst>
          </a:custGeom>
          <a:solidFill>
            <a:srgbClr val="001746">
              <a:alpha val="85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" name="Freeform: Shape 37"/>
          <p:cNvSpPr>
            <a:spLocks/>
          </p:cNvSpPr>
          <p:nvPr/>
        </p:nvSpPr>
        <p:spPr bwMode="auto">
          <a:xfrm rot="8100000">
            <a:off x="7362450" y="2428391"/>
            <a:ext cx="2902898" cy="981023"/>
          </a:xfrm>
          <a:custGeom>
            <a:avLst/>
            <a:gdLst>
              <a:gd name="T0" fmla="*/ 759 w 876"/>
              <a:gd name="T1" fmla="*/ 57 h 296"/>
              <a:gd name="T2" fmla="*/ 488 w 876"/>
              <a:gd name="T3" fmla="*/ 0 h 296"/>
              <a:gd name="T4" fmla="*/ 148 w 876"/>
              <a:gd name="T5" fmla="*/ 0 h 296"/>
              <a:gd name="T6" fmla="*/ 0 w 876"/>
              <a:gd name="T7" fmla="*/ 148 h 296"/>
              <a:gd name="T8" fmla="*/ 148 w 876"/>
              <a:gd name="T9" fmla="*/ 296 h 296"/>
              <a:gd name="T10" fmla="*/ 202 w 876"/>
              <a:gd name="T11" fmla="*/ 296 h 296"/>
              <a:gd name="T12" fmla="*/ 488 w 876"/>
              <a:gd name="T13" fmla="*/ 296 h 296"/>
              <a:gd name="T14" fmla="*/ 876 w 876"/>
              <a:gd name="T15" fmla="*/ 296 h 296"/>
              <a:gd name="T16" fmla="*/ 876 w 876"/>
              <a:gd name="T17" fmla="*/ 295 h 296"/>
              <a:gd name="T18" fmla="*/ 759 w 876"/>
              <a:gd name="T19" fmla="*/ 57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76" h="296">
                <a:moveTo>
                  <a:pt x="759" y="57"/>
                </a:moveTo>
                <a:cubicBezTo>
                  <a:pt x="676" y="20"/>
                  <a:pt x="584" y="0"/>
                  <a:pt x="488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66" y="0"/>
                  <a:pt x="0" y="66"/>
                  <a:pt x="0" y="148"/>
                </a:cubicBezTo>
                <a:cubicBezTo>
                  <a:pt x="0" y="230"/>
                  <a:pt x="66" y="296"/>
                  <a:pt x="148" y="296"/>
                </a:cubicBezTo>
                <a:cubicBezTo>
                  <a:pt x="202" y="296"/>
                  <a:pt x="202" y="296"/>
                  <a:pt x="202" y="296"/>
                </a:cubicBezTo>
                <a:cubicBezTo>
                  <a:pt x="488" y="296"/>
                  <a:pt x="488" y="296"/>
                  <a:pt x="488" y="296"/>
                </a:cubicBezTo>
                <a:cubicBezTo>
                  <a:pt x="876" y="296"/>
                  <a:pt x="876" y="296"/>
                  <a:pt x="876" y="296"/>
                </a:cubicBezTo>
                <a:cubicBezTo>
                  <a:pt x="876" y="295"/>
                  <a:pt x="876" y="295"/>
                  <a:pt x="876" y="295"/>
                </a:cubicBezTo>
                <a:cubicBezTo>
                  <a:pt x="876" y="198"/>
                  <a:pt x="830" y="112"/>
                  <a:pt x="759" y="57"/>
                </a:cubicBezTo>
                <a:close/>
              </a:path>
            </a:pathLst>
          </a:custGeom>
          <a:solidFill>
            <a:srgbClr val="001746">
              <a:alpha val="85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" name="Freeform: Shape 38"/>
          <p:cNvSpPr>
            <a:spLocks/>
          </p:cNvSpPr>
          <p:nvPr/>
        </p:nvSpPr>
        <p:spPr bwMode="auto">
          <a:xfrm rot="8100000">
            <a:off x="6852909" y="3293129"/>
            <a:ext cx="1179765" cy="1183994"/>
          </a:xfrm>
          <a:custGeom>
            <a:avLst/>
            <a:gdLst>
              <a:gd name="T0" fmla="*/ 356 w 356"/>
              <a:gd name="T1" fmla="*/ 357 h 357"/>
              <a:gd name="T2" fmla="*/ 0 w 356"/>
              <a:gd name="T3" fmla="*/ 0 h 357"/>
              <a:gd name="T4" fmla="*/ 117 w 356"/>
              <a:gd name="T5" fmla="*/ 239 h 357"/>
              <a:gd name="T6" fmla="*/ 356 w 356"/>
              <a:gd name="T7" fmla="*/ 357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56" h="357">
                <a:moveTo>
                  <a:pt x="356" y="357"/>
                </a:moveTo>
                <a:cubicBezTo>
                  <a:pt x="287" y="198"/>
                  <a:pt x="159" y="70"/>
                  <a:pt x="0" y="0"/>
                </a:cubicBezTo>
                <a:cubicBezTo>
                  <a:pt x="71" y="56"/>
                  <a:pt x="117" y="142"/>
                  <a:pt x="117" y="239"/>
                </a:cubicBezTo>
                <a:cubicBezTo>
                  <a:pt x="214" y="239"/>
                  <a:pt x="301" y="285"/>
                  <a:pt x="356" y="357"/>
                </a:cubicBezTo>
                <a:close/>
              </a:path>
            </a:pathLst>
          </a:custGeom>
          <a:solidFill>
            <a:srgbClr val="001746">
              <a:alpha val="85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" name="Freeform: Shape 29"/>
          <p:cNvSpPr>
            <a:spLocks/>
          </p:cNvSpPr>
          <p:nvPr/>
        </p:nvSpPr>
        <p:spPr bwMode="auto">
          <a:xfrm rot="8100000">
            <a:off x="2943617" y="1434682"/>
            <a:ext cx="981023" cy="2976899"/>
          </a:xfrm>
          <a:custGeom>
            <a:avLst/>
            <a:gdLst>
              <a:gd name="T0" fmla="*/ 239 w 296"/>
              <a:gd name="T1" fmla="*/ 117 h 898"/>
              <a:gd name="T2" fmla="*/ 296 w 296"/>
              <a:gd name="T3" fmla="*/ 388 h 898"/>
              <a:gd name="T4" fmla="*/ 296 w 296"/>
              <a:gd name="T5" fmla="*/ 751 h 898"/>
              <a:gd name="T6" fmla="*/ 148 w 296"/>
              <a:gd name="T7" fmla="*/ 898 h 898"/>
              <a:gd name="T8" fmla="*/ 0 w 296"/>
              <a:gd name="T9" fmla="*/ 751 h 898"/>
              <a:gd name="T10" fmla="*/ 0 w 296"/>
              <a:gd name="T11" fmla="*/ 697 h 898"/>
              <a:gd name="T12" fmla="*/ 0 w 296"/>
              <a:gd name="T13" fmla="*/ 388 h 898"/>
              <a:gd name="T14" fmla="*/ 0 w 296"/>
              <a:gd name="T15" fmla="*/ 0 h 898"/>
              <a:gd name="T16" fmla="*/ 1 w 296"/>
              <a:gd name="T17" fmla="*/ 0 h 898"/>
              <a:gd name="T18" fmla="*/ 239 w 296"/>
              <a:gd name="T19" fmla="*/ 117 h 8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96" h="898">
                <a:moveTo>
                  <a:pt x="239" y="117"/>
                </a:moveTo>
                <a:cubicBezTo>
                  <a:pt x="275" y="200"/>
                  <a:pt x="296" y="292"/>
                  <a:pt x="296" y="388"/>
                </a:cubicBezTo>
                <a:cubicBezTo>
                  <a:pt x="296" y="751"/>
                  <a:pt x="296" y="751"/>
                  <a:pt x="296" y="751"/>
                </a:cubicBezTo>
                <a:cubicBezTo>
                  <a:pt x="296" y="832"/>
                  <a:pt x="229" y="898"/>
                  <a:pt x="148" y="898"/>
                </a:cubicBezTo>
                <a:cubicBezTo>
                  <a:pt x="66" y="898"/>
                  <a:pt x="0" y="832"/>
                  <a:pt x="0" y="751"/>
                </a:cubicBezTo>
                <a:cubicBezTo>
                  <a:pt x="0" y="697"/>
                  <a:pt x="0" y="697"/>
                  <a:pt x="0" y="697"/>
                </a:cubicBezTo>
                <a:cubicBezTo>
                  <a:pt x="0" y="388"/>
                  <a:pt x="0" y="388"/>
                  <a:pt x="0" y="388"/>
                </a:cubicBezTo>
                <a:cubicBezTo>
                  <a:pt x="0" y="0"/>
                  <a:pt x="0" y="0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98" y="0"/>
                  <a:pt x="184" y="46"/>
                  <a:pt x="239" y="117"/>
                </a:cubicBezTo>
                <a:close/>
              </a:path>
            </a:pathLst>
          </a:custGeom>
          <a:solidFill>
            <a:srgbClr val="D80E2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" name="Freeform: Shape 30"/>
          <p:cNvSpPr>
            <a:spLocks/>
          </p:cNvSpPr>
          <p:nvPr/>
        </p:nvSpPr>
        <p:spPr bwMode="auto">
          <a:xfrm rot="8100000">
            <a:off x="4239666" y="3322728"/>
            <a:ext cx="1181880" cy="1181881"/>
          </a:xfrm>
          <a:custGeom>
            <a:avLst/>
            <a:gdLst>
              <a:gd name="T0" fmla="*/ 0 w 357"/>
              <a:gd name="T1" fmla="*/ 0 h 357"/>
              <a:gd name="T2" fmla="*/ 357 w 357"/>
              <a:gd name="T3" fmla="*/ 357 h 357"/>
              <a:gd name="T4" fmla="*/ 118 w 357"/>
              <a:gd name="T5" fmla="*/ 239 h 357"/>
              <a:gd name="T6" fmla="*/ 0 w 357"/>
              <a:gd name="T7" fmla="*/ 0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57" h="357">
                <a:moveTo>
                  <a:pt x="0" y="0"/>
                </a:moveTo>
                <a:cubicBezTo>
                  <a:pt x="159" y="69"/>
                  <a:pt x="287" y="197"/>
                  <a:pt x="357" y="357"/>
                </a:cubicBezTo>
                <a:cubicBezTo>
                  <a:pt x="301" y="285"/>
                  <a:pt x="215" y="239"/>
                  <a:pt x="118" y="239"/>
                </a:cubicBezTo>
                <a:cubicBezTo>
                  <a:pt x="118" y="142"/>
                  <a:pt x="71" y="55"/>
                  <a:pt x="0" y="0"/>
                </a:cubicBezTo>
                <a:close/>
              </a:path>
            </a:pathLst>
          </a:custGeom>
          <a:solidFill>
            <a:srgbClr val="D80E2B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" name="Freeform: Shape 31"/>
          <p:cNvSpPr>
            <a:spLocks/>
          </p:cNvSpPr>
          <p:nvPr/>
        </p:nvSpPr>
        <p:spPr bwMode="auto">
          <a:xfrm rot="8100000">
            <a:off x="8324444" y="1629195"/>
            <a:ext cx="978910" cy="2900785"/>
          </a:xfrm>
          <a:custGeom>
            <a:avLst/>
            <a:gdLst>
              <a:gd name="T0" fmla="*/ 56 w 295"/>
              <a:gd name="T1" fmla="*/ 758 h 875"/>
              <a:gd name="T2" fmla="*/ 0 w 295"/>
              <a:gd name="T3" fmla="*/ 487 h 875"/>
              <a:gd name="T4" fmla="*/ 0 w 295"/>
              <a:gd name="T5" fmla="*/ 147 h 875"/>
              <a:gd name="T6" fmla="*/ 147 w 295"/>
              <a:gd name="T7" fmla="*/ 0 h 875"/>
              <a:gd name="T8" fmla="*/ 295 w 295"/>
              <a:gd name="T9" fmla="*/ 147 h 875"/>
              <a:gd name="T10" fmla="*/ 295 w 295"/>
              <a:gd name="T11" fmla="*/ 201 h 875"/>
              <a:gd name="T12" fmla="*/ 295 w 295"/>
              <a:gd name="T13" fmla="*/ 487 h 875"/>
              <a:gd name="T14" fmla="*/ 295 w 295"/>
              <a:gd name="T15" fmla="*/ 875 h 875"/>
              <a:gd name="T16" fmla="*/ 294 w 295"/>
              <a:gd name="T17" fmla="*/ 875 h 875"/>
              <a:gd name="T18" fmla="*/ 56 w 295"/>
              <a:gd name="T19" fmla="*/ 758 h 8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95" h="875">
                <a:moveTo>
                  <a:pt x="56" y="758"/>
                </a:moveTo>
                <a:cubicBezTo>
                  <a:pt x="20" y="675"/>
                  <a:pt x="0" y="584"/>
                  <a:pt x="0" y="48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66"/>
                  <a:pt x="66" y="0"/>
                  <a:pt x="147" y="0"/>
                </a:cubicBezTo>
                <a:cubicBezTo>
                  <a:pt x="229" y="0"/>
                  <a:pt x="295" y="66"/>
                  <a:pt x="295" y="147"/>
                </a:cubicBezTo>
                <a:cubicBezTo>
                  <a:pt x="295" y="201"/>
                  <a:pt x="295" y="201"/>
                  <a:pt x="295" y="201"/>
                </a:cubicBezTo>
                <a:cubicBezTo>
                  <a:pt x="295" y="487"/>
                  <a:pt x="295" y="487"/>
                  <a:pt x="295" y="487"/>
                </a:cubicBezTo>
                <a:cubicBezTo>
                  <a:pt x="295" y="875"/>
                  <a:pt x="295" y="875"/>
                  <a:pt x="295" y="875"/>
                </a:cubicBezTo>
                <a:cubicBezTo>
                  <a:pt x="294" y="875"/>
                  <a:pt x="294" y="875"/>
                  <a:pt x="294" y="875"/>
                </a:cubicBezTo>
                <a:cubicBezTo>
                  <a:pt x="197" y="875"/>
                  <a:pt x="111" y="830"/>
                  <a:pt x="56" y="758"/>
                </a:cubicBezTo>
                <a:close/>
              </a:path>
            </a:pathLst>
          </a:custGeom>
          <a:solidFill>
            <a:srgbClr val="D80E2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" name="Freeform: Shape 32"/>
          <p:cNvSpPr>
            <a:spLocks/>
          </p:cNvSpPr>
          <p:nvPr/>
        </p:nvSpPr>
        <p:spPr bwMode="auto">
          <a:xfrm rot="8100000">
            <a:off x="6850796" y="1523482"/>
            <a:ext cx="1181878" cy="1181879"/>
          </a:xfrm>
          <a:custGeom>
            <a:avLst/>
            <a:gdLst>
              <a:gd name="T0" fmla="*/ 357 w 357"/>
              <a:gd name="T1" fmla="*/ 357 h 357"/>
              <a:gd name="T2" fmla="*/ 0 w 357"/>
              <a:gd name="T3" fmla="*/ 0 h 357"/>
              <a:gd name="T4" fmla="*/ 238 w 357"/>
              <a:gd name="T5" fmla="*/ 117 h 357"/>
              <a:gd name="T6" fmla="*/ 357 w 357"/>
              <a:gd name="T7" fmla="*/ 357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57" h="357">
                <a:moveTo>
                  <a:pt x="357" y="357"/>
                </a:moveTo>
                <a:cubicBezTo>
                  <a:pt x="197" y="288"/>
                  <a:pt x="69" y="160"/>
                  <a:pt x="0" y="0"/>
                </a:cubicBezTo>
                <a:cubicBezTo>
                  <a:pt x="55" y="71"/>
                  <a:pt x="141" y="117"/>
                  <a:pt x="238" y="117"/>
                </a:cubicBezTo>
                <a:cubicBezTo>
                  <a:pt x="238" y="215"/>
                  <a:pt x="285" y="302"/>
                  <a:pt x="357" y="357"/>
                </a:cubicBezTo>
                <a:close/>
              </a:path>
            </a:pathLst>
          </a:custGeom>
          <a:solidFill>
            <a:srgbClr val="D80E2B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" name="Freeform: Shape 39"/>
          <p:cNvSpPr>
            <a:spLocks/>
          </p:cNvSpPr>
          <p:nvPr/>
        </p:nvSpPr>
        <p:spPr bwMode="auto">
          <a:xfrm rot="8100000">
            <a:off x="5662574" y="2508734"/>
            <a:ext cx="981023" cy="978909"/>
          </a:xfrm>
          <a:custGeom>
            <a:avLst/>
            <a:gdLst>
              <a:gd name="T0" fmla="*/ 133 w 296"/>
              <a:gd name="T1" fmla="*/ 295 h 296"/>
              <a:gd name="T2" fmla="*/ 296 w 296"/>
              <a:gd name="T3" fmla="*/ 295 h 296"/>
              <a:gd name="T4" fmla="*/ 296 w 296"/>
              <a:gd name="T5" fmla="*/ 133 h 296"/>
              <a:gd name="T6" fmla="*/ 296 w 296"/>
              <a:gd name="T7" fmla="*/ 133 h 296"/>
              <a:gd name="T8" fmla="*/ 285 w 296"/>
              <a:gd name="T9" fmla="*/ 9 h 296"/>
              <a:gd name="T10" fmla="*/ 176 w 296"/>
              <a:gd name="T11" fmla="*/ 0 h 296"/>
              <a:gd name="T12" fmla="*/ 176 w 296"/>
              <a:gd name="T13" fmla="*/ 0 h 296"/>
              <a:gd name="T14" fmla="*/ 1 w 296"/>
              <a:gd name="T15" fmla="*/ 0 h 296"/>
              <a:gd name="T16" fmla="*/ 1 w 296"/>
              <a:gd name="T17" fmla="*/ 176 h 296"/>
              <a:gd name="T18" fmla="*/ 0 w 296"/>
              <a:gd name="T19" fmla="*/ 176 h 296"/>
              <a:gd name="T20" fmla="*/ 9 w 296"/>
              <a:gd name="T21" fmla="*/ 284 h 296"/>
              <a:gd name="T22" fmla="*/ 133 w 296"/>
              <a:gd name="T23" fmla="*/ 296 h 296"/>
              <a:gd name="T24" fmla="*/ 133 w 296"/>
              <a:gd name="T25" fmla="*/ 295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96" h="296">
                <a:moveTo>
                  <a:pt x="133" y="295"/>
                </a:moveTo>
                <a:cubicBezTo>
                  <a:pt x="296" y="295"/>
                  <a:pt x="296" y="295"/>
                  <a:pt x="296" y="295"/>
                </a:cubicBezTo>
                <a:cubicBezTo>
                  <a:pt x="296" y="133"/>
                  <a:pt x="296" y="133"/>
                  <a:pt x="296" y="133"/>
                </a:cubicBezTo>
                <a:cubicBezTo>
                  <a:pt x="296" y="133"/>
                  <a:pt x="296" y="133"/>
                  <a:pt x="296" y="133"/>
                </a:cubicBezTo>
                <a:cubicBezTo>
                  <a:pt x="296" y="90"/>
                  <a:pt x="292" y="49"/>
                  <a:pt x="285" y="9"/>
                </a:cubicBezTo>
                <a:cubicBezTo>
                  <a:pt x="249" y="3"/>
                  <a:pt x="213" y="0"/>
                  <a:pt x="176" y="0"/>
                </a:cubicBezTo>
                <a:cubicBezTo>
                  <a:pt x="176" y="0"/>
                  <a:pt x="176" y="0"/>
                  <a:pt x="176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176"/>
                  <a:pt x="1" y="176"/>
                  <a:pt x="1" y="176"/>
                </a:cubicBezTo>
                <a:cubicBezTo>
                  <a:pt x="0" y="176"/>
                  <a:pt x="0" y="176"/>
                  <a:pt x="0" y="176"/>
                </a:cubicBezTo>
                <a:cubicBezTo>
                  <a:pt x="0" y="213"/>
                  <a:pt x="3" y="249"/>
                  <a:pt x="9" y="284"/>
                </a:cubicBezTo>
                <a:cubicBezTo>
                  <a:pt x="49" y="292"/>
                  <a:pt x="91" y="296"/>
                  <a:pt x="133" y="296"/>
                </a:cubicBezTo>
                <a:lnTo>
                  <a:pt x="133" y="295"/>
                </a:lnTo>
                <a:close/>
              </a:path>
            </a:pathLst>
          </a:custGeom>
          <a:solidFill>
            <a:srgbClr val="0017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" name="Freeform: Shape 40"/>
          <p:cNvSpPr>
            <a:spLocks/>
          </p:cNvSpPr>
          <p:nvPr/>
        </p:nvSpPr>
        <p:spPr bwMode="auto">
          <a:xfrm rot="8100000">
            <a:off x="3023960" y="2510847"/>
            <a:ext cx="983137" cy="978910"/>
          </a:xfrm>
          <a:custGeom>
            <a:avLst/>
            <a:gdLst>
              <a:gd name="T0" fmla="*/ 296 w 296"/>
              <a:gd name="T1" fmla="*/ 123 h 295"/>
              <a:gd name="T2" fmla="*/ 284 w 296"/>
              <a:gd name="T3" fmla="*/ 0 h 295"/>
              <a:gd name="T4" fmla="*/ 123 w 296"/>
              <a:gd name="T5" fmla="*/ 0 h 295"/>
              <a:gd name="T6" fmla="*/ 0 w 296"/>
              <a:gd name="T7" fmla="*/ 0 h 295"/>
              <a:gd name="T8" fmla="*/ 0 w 296"/>
              <a:gd name="T9" fmla="*/ 123 h 295"/>
              <a:gd name="T10" fmla="*/ 0 w 296"/>
              <a:gd name="T11" fmla="*/ 284 h 295"/>
              <a:gd name="T12" fmla="*/ 123 w 296"/>
              <a:gd name="T13" fmla="*/ 295 h 295"/>
              <a:gd name="T14" fmla="*/ 296 w 296"/>
              <a:gd name="T15" fmla="*/ 295 h 295"/>
              <a:gd name="T16" fmla="*/ 296 w 296"/>
              <a:gd name="T17" fmla="*/ 123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6" h="295">
                <a:moveTo>
                  <a:pt x="296" y="123"/>
                </a:moveTo>
                <a:cubicBezTo>
                  <a:pt x="296" y="81"/>
                  <a:pt x="292" y="40"/>
                  <a:pt x="284" y="0"/>
                </a:cubicBezTo>
                <a:cubicBezTo>
                  <a:pt x="123" y="0"/>
                  <a:pt x="123" y="0"/>
                  <a:pt x="12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23"/>
                  <a:pt x="0" y="123"/>
                  <a:pt x="0" y="123"/>
                </a:cubicBezTo>
                <a:cubicBezTo>
                  <a:pt x="0" y="284"/>
                  <a:pt x="0" y="284"/>
                  <a:pt x="0" y="284"/>
                </a:cubicBezTo>
                <a:cubicBezTo>
                  <a:pt x="40" y="291"/>
                  <a:pt x="81" y="295"/>
                  <a:pt x="123" y="295"/>
                </a:cubicBezTo>
                <a:cubicBezTo>
                  <a:pt x="296" y="295"/>
                  <a:pt x="296" y="295"/>
                  <a:pt x="296" y="295"/>
                </a:cubicBezTo>
                <a:lnTo>
                  <a:pt x="296" y="123"/>
                </a:lnTo>
                <a:close/>
              </a:path>
            </a:pathLst>
          </a:custGeom>
          <a:solidFill>
            <a:srgbClr val="0017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" name="Freeform: Shape 41"/>
          <p:cNvSpPr>
            <a:spLocks/>
          </p:cNvSpPr>
          <p:nvPr/>
        </p:nvSpPr>
        <p:spPr bwMode="auto">
          <a:xfrm rot="8100000">
            <a:off x="8244102" y="2508734"/>
            <a:ext cx="978910" cy="981023"/>
          </a:xfrm>
          <a:custGeom>
            <a:avLst/>
            <a:gdLst>
              <a:gd name="T0" fmla="*/ 295 w 295"/>
              <a:gd name="T1" fmla="*/ 163 h 296"/>
              <a:gd name="T2" fmla="*/ 295 w 295"/>
              <a:gd name="T3" fmla="*/ 13 h 296"/>
              <a:gd name="T4" fmla="*/ 163 w 295"/>
              <a:gd name="T5" fmla="*/ 0 h 296"/>
              <a:gd name="T6" fmla="*/ 0 w 295"/>
              <a:gd name="T7" fmla="*/ 0 h 296"/>
              <a:gd name="T8" fmla="*/ 0 w 295"/>
              <a:gd name="T9" fmla="*/ 163 h 296"/>
              <a:gd name="T10" fmla="*/ 13 w 295"/>
              <a:gd name="T11" fmla="*/ 296 h 296"/>
              <a:gd name="T12" fmla="*/ 163 w 295"/>
              <a:gd name="T13" fmla="*/ 296 h 296"/>
              <a:gd name="T14" fmla="*/ 295 w 295"/>
              <a:gd name="T15" fmla="*/ 296 h 296"/>
              <a:gd name="T16" fmla="*/ 295 w 295"/>
              <a:gd name="T17" fmla="*/ 163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6">
                <a:moveTo>
                  <a:pt x="295" y="163"/>
                </a:moveTo>
                <a:cubicBezTo>
                  <a:pt x="295" y="13"/>
                  <a:pt x="295" y="13"/>
                  <a:pt x="295" y="13"/>
                </a:cubicBezTo>
                <a:cubicBezTo>
                  <a:pt x="252" y="5"/>
                  <a:pt x="208" y="0"/>
                  <a:pt x="16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3"/>
                  <a:pt x="0" y="163"/>
                  <a:pt x="0" y="163"/>
                </a:cubicBezTo>
                <a:cubicBezTo>
                  <a:pt x="0" y="209"/>
                  <a:pt x="4" y="253"/>
                  <a:pt x="13" y="296"/>
                </a:cubicBezTo>
                <a:cubicBezTo>
                  <a:pt x="163" y="296"/>
                  <a:pt x="163" y="296"/>
                  <a:pt x="163" y="296"/>
                </a:cubicBezTo>
                <a:cubicBezTo>
                  <a:pt x="295" y="296"/>
                  <a:pt x="295" y="296"/>
                  <a:pt x="295" y="296"/>
                </a:cubicBezTo>
                <a:lnTo>
                  <a:pt x="295" y="163"/>
                </a:lnTo>
                <a:close/>
              </a:path>
            </a:pathLst>
          </a:custGeom>
          <a:solidFill>
            <a:srgbClr val="0017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17" name="Group 42"/>
          <p:cNvGrpSpPr/>
          <p:nvPr/>
        </p:nvGrpSpPr>
        <p:grpSpPr>
          <a:xfrm>
            <a:off x="3271663" y="2585439"/>
            <a:ext cx="492793" cy="561152"/>
            <a:chOff x="-17462" y="-3175"/>
            <a:chExt cx="4600575" cy="5238750"/>
          </a:xfrm>
          <a:solidFill>
            <a:schemeClr val="bg1"/>
          </a:solidFill>
        </p:grpSpPr>
        <p:sp>
          <p:nvSpPr>
            <p:cNvPr id="40" name="Freeform: Shape 43"/>
            <p:cNvSpPr>
              <a:spLocks/>
            </p:cNvSpPr>
            <p:nvPr/>
          </p:nvSpPr>
          <p:spPr bwMode="auto">
            <a:xfrm>
              <a:off x="-17462" y="-3175"/>
              <a:ext cx="4600575" cy="5238750"/>
            </a:xfrm>
            <a:custGeom>
              <a:avLst/>
              <a:gdLst>
                <a:gd name="T0" fmla="*/ 899 w 1224"/>
                <a:gd name="T1" fmla="*/ 44 h 1394"/>
                <a:gd name="T2" fmla="*/ 318 w 1224"/>
                <a:gd name="T3" fmla="*/ 92 h 1394"/>
                <a:gd name="T4" fmla="*/ 105 w 1224"/>
                <a:gd name="T5" fmla="*/ 367 h 1394"/>
                <a:gd name="T6" fmla="*/ 105 w 1224"/>
                <a:gd name="T7" fmla="*/ 538 h 1394"/>
                <a:gd name="T8" fmla="*/ 109 w 1224"/>
                <a:gd name="T9" fmla="*/ 554 h 1394"/>
                <a:gd name="T10" fmla="*/ 60 w 1224"/>
                <a:gd name="T11" fmla="*/ 631 h 1394"/>
                <a:gd name="T12" fmla="*/ 22 w 1224"/>
                <a:gd name="T13" fmla="*/ 686 h 1394"/>
                <a:gd name="T14" fmla="*/ 22 w 1224"/>
                <a:gd name="T15" fmla="*/ 687 h 1394"/>
                <a:gd name="T16" fmla="*/ 56 w 1224"/>
                <a:gd name="T17" fmla="*/ 841 h 1394"/>
                <a:gd name="T18" fmla="*/ 77 w 1224"/>
                <a:gd name="T19" fmla="*/ 914 h 1394"/>
                <a:gd name="T20" fmla="*/ 116 w 1224"/>
                <a:gd name="T21" fmla="*/ 1011 h 1394"/>
                <a:gd name="T22" fmla="*/ 116 w 1224"/>
                <a:gd name="T23" fmla="*/ 1080 h 1394"/>
                <a:gd name="T24" fmla="*/ 263 w 1224"/>
                <a:gd name="T25" fmla="*/ 1204 h 1394"/>
                <a:gd name="T26" fmla="*/ 380 w 1224"/>
                <a:gd name="T27" fmla="*/ 1292 h 1394"/>
                <a:gd name="T28" fmla="*/ 962 w 1224"/>
                <a:gd name="T29" fmla="*/ 1394 h 1394"/>
                <a:gd name="T30" fmla="*/ 1068 w 1224"/>
                <a:gd name="T31" fmla="*/ 1268 h 1394"/>
                <a:gd name="T32" fmla="*/ 1034 w 1224"/>
                <a:gd name="T33" fmla="*/ 991 h 1394"/>
                <a:gd name="T34" fmla="*/ 1209 w 1224"/>
                <a:gd name="T35" fmla="*/ 649 h 1394"/>
                <a:gd name="T36" fmla="*/ 1099 w 1224"/>
                <a:gd name="T37" fmla="*/ 184 h 1394"/>
                <a:gd name="T38" fmla="*/ 976 w 1224"/>
                <a:gd name="T39" fmla="*/ 943 h 1394"/>
                <a:gd name="T40" fmla="*/ 994 w 1224"/>
                <a:gd name="T41" fmla="*/ 1281 h 1394"/>
                <a:gd name="T42" fmla="*/ 962 w 1224"/>
                <a:gd name="T43" fmla="*/ 1319 h 1394"/>
                <a:gd name="T44" fmla="*/ 455 w 1224"/>
                <a:gd name="T45" fmla="*/ 1288 h 1394"/>
                <a:gd name="T46" fmla="*/ 405 w 1224"/>
                <a:gd name="T47" fmla="*/ 1098 h 1394"/>
                <a:gd name="T48" fmla="*/ 263 w 1224"/>
                <a:gd name="T49" fmla="*/ 1129 h 1394"/>
                <a:gd name="T50" fmla="*/ 157 w 1224"/>
                <a:gd name="T51" fmla="*/ 940 h 1394"/>
                <a:gd name="T52" fmla="*/ 171 w 1224"/>
                <a:gd name="T53" fmla="*/ 884 h 1394"/>
                <a:gd name="T54" fmla="*/ 134 w 1224"/>
                <a:gd name="T55" fmla="*/ 864 h 1394"/>
                <a:gd name="T56" fmla="*/ 146 w 1224"/>
                <a:gd name="T57" fmla="*/ 807 h 1394"/>
                <a:gd name="T58" fmla="*/ 101 w 1224"/>
                <a:gd name="T59" fmla="*/ 781 h 1394"/>
                <a:gd name="T60" fmla="*/ 85 w 1224"/>
                <a:gd name="T61" fmla="*/ 727 h 1394"/>
                <a:gd name="T62" fmla="*/ 174 w 1224"/>
                <a:gd name="T63" fmla="*/ 594 h 1394"/>
                <a:gd name="T64" fmla="*/ 178 w 1224"/>
                <a:gd name="T65" fmla="*/ 522 h 1394"/>
                <a:gd name="T66" fmla="*/ 177 w 1224"/>
                <a:gd name="T67" fmla="*/ 386 h 1394"/>
                <a:gd name="T68" fmla="*/ 1135 w 1224"/>
                <a:gd name="T69" fmla="*/ 638 h 1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24" h="1394">
                  <a:moveTo>
                    <a:pt x="1099" y="184"/>
                  </a:moveTo>
                  <a:cubicBezTo>
                    <a:pt x="1047" y="122"/>
                    <a:pt x="979" y="75"/>
                    <a:pt x="899" y="44"/>
                  </a:cubicBezTo>
                  <a:cubicBezTo>
                    <a:pt x="827" y="15"/>
                    <a:pt x="745" y="0"/>
                    <a:pt x="662" y="0"/>
                  </a:cubicBezTo>
                  <a:cubicBezTo>
                    <a:pt x="538" y="0"/>
                    <a:pt x="417" y="33"/>
                    <a:pt x="318" y="92"/>
                  </a:cubicBezTo>
                  <a:cubicBezTo>
                    <a:pt x="265" y="123"/>
                    <a:pt x="221" y="162"/>
                    <a:pt x="185" y="206"/>
                  </a:cubicBezTo>
                  <a:cubicBezTo>
                    <a:pt x="146" y="255"/>
                    <a:pt x="119" y="309"/>
                    <a:pt x="105" y="367"/>
                  </a:cubicBezTo>
                  <a:cubicBezTo>
                    <a:pt x="92" y="417"/>
                    <a:pt x="91" y="475"/>
                    <a:pt x="101" y="522"/>
                  </a:cubicBezTo>
                  <a:cubicBezTo>
                    <a:pt x="105" y="538"/>
                    <a:pt x="105" y="538"/>
                    <a:pt x="105" y="538"/>
                  </a:cubicBezTo>
                  <a:cubicBezTo>
                    <a:pt x="106" y="543"/>
                    <a:pt x="107" y="548"/>
                    <a:pt x="109" y="551"/>
                  </a:cubicBezTo>
                  <a:cubicBezTo>
                    <a:pt x="109" y="552"/>
                    <a:pt x="109" y="553"/>
                    <a:pt x="109" y="554"/>
                  </a:cubicBezTo>
                  <a:cubicBezTo>
                    <a:pt x="106" y="561"/>
                    <a:pt x="106" y="561"/>
                    <a:pt x="106" y="561"/>
                  </a:cubicBezTo>
                  <a:cubicBezTo>
                    <a:pt x="95" y="584"/>
                    <a:pt x="78" y="607"/>
                    <a:pt x="60" y="631"/>
                  </a:cubicBezTo>
                  <a:cubicBezTo>
                    <a:pt x="48" y="649"/>
                    <a:pt x="35" y="667"/>
                    <a:pt x="22" y="686"/>
                  </a:cubicBezTo>
                  <a:cubicBezTo>
                    <a:pt x="22" y="686"/>
                    <a:pt x="22" y="686"/>
                    <a:pt x="22" y="686"/>
                  </a:cubicBezTo>
                  <a:cubicBezTo>
                    <a:pt x="22" y="686"/>
                    <a:pt x="22" y="686"/>
                    <a:pt x="22" y="686"/>
                  </a:cubicBezTo>
                  <a:cubicBezTo>
                    <a:pt x="22" y="687"/>
                    <a:pt x="22" y="687"/>
                    <a:pt x="22" y="687"/>
                  </a:cubicBezTo>
                  <a:cubicBezTo>
                    <a:pt x="4" y="715"/>
                    <a:pt x="0" y="748"/>
                    <a:pt x="9" y="779"/>
                  </a:cubicBezTo>
                  <a:cubicBezTo>
                    <a:pt x="17" y="805"/>
                    <a:pt x="34" y="827"/>
                    <a:pt x="56" y="841"/>
                  </a:cubicBezTo>
                  <a:cubicBezTo>
                    <a:pt x="55" y="860"/>
                    <a:pt x="58" y="880"/>
                    <a:pt x="67" y="897"/>
                  </a:cubicBezTo>
                  <a:cubicBezTo>
                    <a:pt x="70" y="903"/>
                    <a:pt x="73" y="909"/>
                    <a:pt x="77" y="914"/>
                  </a:cubicBezTo>
                  <a:cubicBezTo>
                    <a:pt x="75" y="938"/>
                    <a:pt x="81" y="964"/>
                    <a:pt x="97" y="984"/>
                  </a:cubicBezTo>
                  <a:cubicBezTo>
                    <a:pt x="116" y="1011"/>
                    <a:pt x="116" y="1011"/>
                    <a:pt x="116" y="1011"/>
                  </a:cubicBezTo>
                  <a:cubicBezTo>
                    <a:pt x="116" y="1014"/>
                    <a:pt x="116" y="1019"/>
                    <a:pt x="116" y="1022"/>
                  </a:cubicBezTo>
                  <a:cubicBezTo>
                    <a:pt x="115" y="1038"/>
                    <a:pt x="113" y="1059"/>
                    <a:pt x="116" y="1080"/>
                  </a:cubicBezTo>
                  <a:cubicBezTo>
                    <a:pt x="120" y="1113"/>
                    <a:pt x="131" y="1140"/>
                    <a:pt x="151" y="1161"/>
                  </a:cubicBezTo>
                  <a:cubicBezTo>
                    <a:pt x="178" y="1189"/>
                    <a:pt x="216" y="1204"/>
                    <a:pt x="263" y="1204"/>
                  </a:cubicBezTo>
                  <a:cubicBezTo>
                    <a:pt x="294" y="1204"/>
                    <a:pt x="330" y="1198"/>
                    <a:pt x="373" y="1186"/>
                  </a:cubicBezTo>
                  <a:cubicBezTo>
                    <a:pt x="375" y="1213"/>
                    <a:pt x="378" y="1247"/>
                    <a:pt x="380" y="1292"/>
                  </a:cubicBezTo>
                  <a:cubicBezTo>
                    <a:pt x="383" y="1349"/>
                    <a:pt x="430" y="1394"/>
                    <a:pt x="488" y="1394"/>
                  </a:cubicBezTo>
                  <a:cubicBezTo>
                    <a:pt x="962" y="1394"/>
                    <a:pt x="962" y="1394"/>
                    <a:pt x="962" y="1394"/>
                  </a:cubicBezTo>
                  <a:cubicBezTo>
                    <a:pt x="994" y="1394"/>
                    <a:pt x="1024" y="1380"/>
                    <a:pt x="1045" y="1356"/>
                  </a:cubicBezTo>
                  <a:cubicBezTo>
                    <a:pt x="1065" y="1331"/>
                    <a:pt x="1074" y="1299"/>
                    <a:pt x="1068" y="1268"/>
                  </a:cubicBezTo>
                  <a:cubicBezTo>
                    <a:pt x="1025" y="1025"/>
                    <a:pt x="1025" y="1025"/>
                    <a:pt x="1025" y="1025"/>
                  </a:cubicBezTo>
                  <a:cubicBezTo>
                    <a:pt x="1023" y="1013"/>
                    <a:pt x="1026" y="1001"/>
                    <a:pt x="1034" y="991"/>
                  </a:cubicBezTo>
                  <a:cubicBezTo>
                    <a:pt x="1068" y="950"/>
                    <a:pt x="1108" y="901"/>
                    <a:pt x="1141" y="843"/>
                  </a:cubicBezTo>
                  <a:cubicBezTo>
                    <a:pt x="1177" y="780"/>
                    <a:pt x="1199" y="717"/>
                    <a:pt x="1209" y="649"/>
                  </a:cubicBezTo>
                  <a:cubicBezTo>
                    <a:pt x="1224" y="553"/>
                    <a:pt x="1221" y="464"/>
                    <a:pt x="1201" y="384"/>
                  </a:cubicBezTo>
                  <a:cubicBezTo>
                    <a:pt x="1182" y="308"/>
                    <a:pt x="1148" y="240"/>
                    <a:pt x="1099" y="184"/>
                  </a:cubicBezTo>
                  <a:close/>
                  <a:moveTo>
                    <a:pt x="1135" y="638"/>
                  </a:moveTo>
                  <a:cubicBezTo>
                    <a:pt x="1116" y="765"/>
                    <a:pt x="1049" y="857"/>
                    <a:pt x="976" y="943"/>
                  </a:cubicBezTo>
                  <a:cubicBezTo>
                    <a:pt x="954" y="969"/>
                    <a:pt x="945" y="1004"/>
                    <a:pt x="951" y="1038"/>
                  </a:cubicBezTo>
                  <a:cubicBezTo>
                    <a:pt x="994" y="1281"/>
                    <a:pt x="994" y="1281"/>
                    <a:pt x="994" y="1281"/>
                  </a:cubicBezTo>
                  <a:cubicBezTo>
                    <a:pt x="996" y="1290"/>
                    <a:pt x="993" y="1300"/>
                    <a:pt x="987" y="1308"/>
                  </a:cubicBezTo>
                  <a:cubicBezTo>
                    <a:pt x="981" y="1315"/>
                    <a:pt x="972" y="1319"/>
                    <a:pt x="962" y="1319"/>
                  </a:cubicBezTo>
                  <a:cubicBezTo>
                    <a:pt x="488" y="1319"/>
                    <a:pt x="488" y="1319"/>
                    <a:pt x="488" y="1319"/>
                  </a:cubicBezTo>
                  <a:cubicBezTo>
                    <a:pt x="470" y="1319"/>
                    <a:pt x="456" y="1306"/>
                    <a:pt x="455" y="1288"/>
                  </a:cubicBezTo>
                  <a:cubicBezTo>
                    <a:pt x="451" y="1206"/>
                    <a:pt x="446" y="1155"/>
                    <a:pt x="443" y="1127"/>
                  </a:cubicBezTo>
                  <a:cubicBezTo>
                    <a:pt x="441" y="1114"/>
                    <a:pt x="423" y="1098"/>
                    <a:pt x="405" y="1098"/>
                  </a:cubicBezTo>
                  <a:cubicBezTo>
                    <a:pt x="401" y="1098"/>
                    <a:pt x="398" y="1099"/>
                    <a:pt x="395" y="1100"/>
                  </a:cubicBezTo>
                  <a:cubicBezTo>
                    <a:pt x="336" y="1120"/>
                    <a:pt x="294" y="1129"/>
                    <a:pt x="263" y="1129"/>
                  </a:cubicBezTo>
                  <a:cubicBezTo>
                    <a:pt x="148" y="1129"/>
                    <a:pt x="208" y="1009"/>
                    <a:pt x="186" y="979"/>
                  </a:cubicBezTo>
                  <a:cubicBezTo>
                    <a:pt x="157" y="940"/>
                    <a:pt x="157" y="940"/>
                    <a:pt x="157" y="940"/>
                  </a:cubicBezTo>
                  <a:cubicBezTo>
                    <a:pt x="150" y="930"/>
                    <a:pt x="150" y="917"/>
                    <a:pt x="156" y="907"/>
                  </a:cubicBezTo>
                  <a:cubicBezTo>
                    <a:pt x="171" y="884"/>
                    <a:pt x="171" y="884"/>
                    <a:pt x="171" y="884"/>
                  </a:cubicBezTo>
                  <a:cubicBezTo>
                    <a:pt x="152" y="879"/>
                    <a:pt x="152" y="879"/>
                    <a:pt x="152" y="879"/>
                  </a:cubicBezTo>
                  <a:cubicBezTo>
                    <a:pt x="144" y="877"/>
                    <a:pt x="138" y="871"/>
                    <a:pt x="134" y="864"/>
                  </a:cubicBezTo>
                  <a:cubicBezTo>
                    <a:pt x="130" y="857"/>
                    <a:pt x="130" y="848"/>
                    <a:pt x="133" y="841"/>
                  </a:cubicBezTo>
                  <a:cubicBezTo>
                    <a:pt x="146" y="807"/>
                    <a:pt x="146" y="807"/>
                    <a:pt x="146" y="807"/>
                  </a:cubicBezTo>
                  <a:cubicBezTo>
                    <a:pt x="148" y="804"/>
                    <a:pt x="146" y="801"/>
                    <a:pt x="143" y="799"/>
                  </a:cubicBezTo>
                  <a:cubicBezTo>
                    <a:pt x="101" y="781"/>
                    <a:pt x="101" y="781"/>
                    <a:pt x="101" y="781"/>
                  </a:cubicBezTo>
                  <a:cubicBezTo>
                    <a:pt x="92" y="776"/>
                    <a:pt x="84" y="768"/>
                    <a:pt x="81" y="758"/>
                  </a:cubicBezTo>
                  <a:cubicBezTo>
                    <a:pt x="78" y="747"/>
                    <a:pt x="80" y="736"/>
                    <a:pt x="85" y="727"/>
                  </a:cubicBezTo>
                  <a:cubicBezTo>
                    <a:pt x="86" y="726"/>
                    <a:pt x="86" y="726"/>
                    <a:pt x="86" y="726"/>
                  </a:cubicBezTo>
                  <a:cubicBezTo>
                    <a:pt x="114" y="681"/>
                    <a:pt x="150" y="641"/>
                    <a:pt x="174" y="594"/>
                  </a:cubicBezTo>
                  <a:cubicBezTo>
                    <a:pt x="184" y="573"/>
                    <a:pt x="184" y="573"/>
                    <a:pt x="184" y="573"/>
                  </a:cubicBezTo>
                  <a:cubicBezTo>
                    <a:pt x="191" y="559"/>
                    <a:pt x="182" y="537"/>
                    <a:pt x="178" y="522"/>
                  </a:cubicBezTo>
                  <a:cubicBezTo>
                    <a:pt x="175" y="505"/>
                    <a:pt x="175" y="505"/>
                    <a:pt x="175" y="505"/>
                  </a:cubicBezTo>
                  <a:cubicBezTo>
                    <a:pt x="166" y="468"/>
                    <a:pt x="168" y="422"/>
                    <a:pt x="177" y="386"/>
                  </a:cubicBezTo>
                  <a:cubicBezTo>
                    <a:pt x="227" y="187"/>
                    <a:pt x="445" y="75"/>
                    <a:pt x="662" y="75"/>
                  </a:cubicBezTo>
                  <a:cubicBezTo>
                    <a:pt x="929" y="75"/>
                    <a:pt x="1195" y="247"/>
                    <a:pt x="1135" y="6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Freeform: Shape 44"/>
            <p:cNvSpPr>
              <a:spLocks/>
            </p:cNvSpPr>
            <p:nvPr/>
          </p:nvSpPr>
          <p:spPr bwMode="auto">
            <a:xfrm>
              <a:off x="866780" y="496892"/>
              <a:ext cx="3243265" cy="2638420"/>
            </a:xfrm>
            <a:custGeom>
              <a:avLst/>
              <a:gdLst>
                <a:gd name="T0" fmla="*/ 571 w 863"/>
                <a:gd name="T1" fmla="*/ 31 h 702"/>
                <a:gd name="T2" fmla="*/ 506 w 863"/>
                <a:gd name="T3" fmla="*/ 7 h 702"/>
                <a:gd name="T4" fmla="*/ 463 w 863"/>
                <a:gd name="T5" fmla="*/ 16 h 702"/>
                <a:gd name="T6" fmla="*/ 416 w 863"/>
                <a:gd name="T7" fmla="*/ 0 h 702"/>
                <a:gd name="T8" fmla="*/ 378 w 863"/>
                <a:gd name="T9" fmla="*/ 10 h 702"/>
                <a:gd name="T10" fmla="*/ 348 w 863"/>
                <a:gd name="T11" fmla="*/ 7 h 702"/>
                <a:gd name="T12" fmla="*/ 262 w 863"/>
                <a:gd name="T13" fmla="*/ 36 h 702"/>
                <a:gd name="T14" fmla="*/ 253 w 863"/>
                <a:gd name="T15" fmla="*/ 36 h 702"/>
                <a:gd name="T16" fmla="*/ 149 w 863"/>
                <a:gd name="T17" fmla="*/ 84 h 702"/>
                <a:gd name="T18" fmla="*/ 58 w 863"/>
                <a:gd name="T19" fmla="*/ 191 h 702"/>
                <a:gd name="T20" fmla="*/ 23 w 863"/>
                <a:gd name="T21" fmla="*/ 242 h 702"/>
                <a:gd name="T22" fmla="*/ 24 w 863"/>
                <a:gd name="T23" fmla="*/ 250 h 702"/>
                <a:gd name="T24" fmla="*/ 0 w 863"/>
                <a:gd name="T25" fmla="*/ 326 h 702"/>
                <a:gd name="T26" fmla="*/ 61 w 863"/>
                <a:gd name="T27" fmla="*/ 438 h 702"/>
                <a:gd name="T28" fmla="*/ 161 w 863"/>
                <a:gd name="T29" fmla="*/ 509 h 702"/>
                <a:gd name="T30" fmla="*/ 211 w 863"/>
                <a:gd name="T31" fmla="*/ 496 h 702"/>
                <a:gd name="T32" fmla="*/ 275 w 863"/>
                <a:gd name="T33" fmla="*/ 535 h 702"/>
                <a:gd name="T34" fmla="*/ 405 w 863"/>
                <a:gd name="T35" fmla="*/ 626 h 702"/>
                <a:gd name="T36" fmla="*/ 460 w 863"/>
                <a:gd name="T37" fmla="*/ 614 h 702"/>
                <a:gd name="T38" fmla="*/ 609 w 863"/>
                <a:gd name="T39" fmla="*/ 702 h 702"/>
                <a:gd name="T40" fmla="*/ 766 w 863"/>
                <a:gd name="T41" fmla="*/ 594 h 702"/>
                <a:gd name="T42" fmla="*/ 854 w 863"/>
                <a:gd name="T43" fmla="*/ 446 h 702"/>
                <a:gd name="T44" fmla="*/ 852 w 863"/>
                <a:gd name="T45" fmla="*/ 415 h 702"/>
                <a:gd name="T46" fmla="*/ 863 w 863"/>
                <a:gd name="T47" fmla="*/ 365 h 702"/>
                <a:gd name="T48" fmla="*/ 834 w 863"/>
                <a:gd name="T49" fmla="*/ 288 h 702"/>
                <a:gd name="T50" fmla="*/ 836 w 863"/>
                <a:gd name="T51" fmla="*/ 270 h 702"/>
                <a:gd name="T52" fmla="*/ 767 w 863"/>
                <a:gd name="T53" fmla="*/ 164 h 702"/>
                <a:gd name="T54" fmla="*/ 571 w 863"/>
                <a:gd name="T55" fmla="*/ 31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63" h="702">
                  <a:moveTo>
                    <a:pt x="571" y="31"/>
                  </a:moveTo>
                  <a:cubicBezTo>
                    <a:pt x="554" y="16"/>
                    <a:pt x="531" y="7"/>
                    <a:pt x="506" y="7"/>
                  </a:cubicBezTo>
                  <a:cubicBezTo>
                    <a:pt x="490" y="7"/>
                    <a:pt x="476" y="10"/>
                    <a:pt x="463" y="16"/>
                  </a:cubicBezTo>
                  <a:cubicBezTo>
                    <a:pt x="450" y="6"/>
                    <a:pt x="434" y="0"/>
                    <a:pt x="416" y="0"/>
                  </a:cubicBezTo>
                  <a:cubicBezTo>
                    <a:pt x="402" y="0"/>
                    <a:pt x="389" y="3"/>
                    <a:pt x="378" y="10"/>
                  </a:cubicBezTo>
                  <a:cubicBezTo>
                    <a:pt x="368" y="8"/>
                    <a:pt x="358" y="7"/>
                    <a:pt x="348" y="7"/>
                  </a:cubicBezTo>
                  <a:cubicBezTo>
                    <a:pt x="315" y="7"/>
                    <a:pt x="285" y="18"/>
                    <a:pt x="262" y="36"/>
                  </a:cubicBezTo>
                  <a:cubicBezTo>
                    <a:pt x="259" y="36"/>
                    <a:pt x="256" y="36"/>
                    <a:pt x="253" y="36"/>
                  </a:cubicBezTo>
                  <a:cubicBezTo>
                    <a:pt x="212" y="36"/>
                    <a:pt x="175" y="55"/>
                    <a:pt x="149" y="84"/>
                  </a:cubicBezTo>
                  <a:cubicBezTo>
                    <a:pt x="98" y="93"/>
                    <a:pt x="60" y="137"/>
                    <a:pt x="58" y="191"/>
                  </a:cubicBezTo>
                  <a:cubicBezTo>
                    <a:pt x="38" y="198"/>
                    <a:pt x="23" y="219"/>
                    <a:pt x="23" y="242"/>
                  </a:cubicBezTo>
                  <a:cubicBezTo>
                    <a:pt x="23" y="245"/>
                    <a:pt x="23" y="247"/>
                    <a:pt x="24" y="250"/>
                  </a:cubicBezTo>
                  <a:cubicBezTo>
                    <a:pt x="9" y="271"/>
                    <a:pt x="0" y="297"/>
                    <a:pt x="0" y="326"/>
                  </a:cubicBezTo>
                  <a:cubicBezTo>
                    <a:pt x="0" y="373"/>
                    <a:pt x="24" y="414"/>
                    <a:pt x="61" y="438"/>
                  </a:cubicBezTo>
                  <a:cubicBezTo>
                    <a:pt x="75" y="479"/>
                    <a:pt x="114" y="509"/>
                    <a:pt x="161" y="509"/>
                  </a:cubicBezTo>
                  <a:cubicBezTo>
                    <a:pt x="179" y="509"/>
                    <a:pt x="196" y="504"/>
                    <a:pt x="211" y="496"/>
                  </a:cubicBezTo>
                  <a:cubicBezTo>
                    <a:pt x="226" y="516"/>
                    <a:pt x="249" y="531"/>
                    <a:pt x="275" y="535"/>
                  </a:cubicBezTo>
                  <a:cubicBezTo>
                    <a:pt x="294" y="588"/>
                    <a:pt x="345" y="626"/>
                    <a:pt x="405" y="626"/>
                  </a:cubicBezTo>
                  <a:cubicBezTo>
                    <a:pt x="424" y="626"/>
                    <a:pt x="443" y="622"/>
                    <a:pt x="460" y="614"/>
                  </a:cubicBezTo>
                  <a:cubicBezTo>
                    <a:pt x="489" y="667"/>
                    <a:pt x="545" y="702"/>
                    <a:pt x="609" y="702"/>
                  </a:cubicBezTo>
                  <a:cubicBezTo>
                    <a:pt x="681" y="702"/>
                    <a:pt x="742" y="658"/>
                    <a:pt x="766" y="594"/>
                  </a:cubicBezTo>
                  <a:cubicBezTo>
                    <a:pt x="819" y="565"/>
                    <a:pt x="854" y="510"/>
                    <a:pt x="854" y="446"/>
                  </a:cubicBezTo>
                  <a:cubicBezTo>
                    <a:pt x="854" y="435"/>
                    <a:pt x="853" y="425"/>
                    <a:pt x="852" y="415"/>
                  </a:cubicBezTo>
                  <a:cubicBezTo>
                    <a:pt x="859" y="400"/>
                    <a:pt x="863" y="383"/>
                    <a:pt x="863" y="365"/>
                  </a:cubicBezTo>
                  <a:cubicBezTo>
                    <a:pt x="863" y="335"/>
                    <a:pt x="852" y="308"/>
                    <a:pt x="834" y="288"/>
                  </a:cubicBezTo>
                  <a:cubicBezTo>
                    <a:pt x="835" y="282"/>
                    <a:pt x="836" y="276"/>
                    <a:pt x="836" y="270"/>
                  </a:cubicBezTo>
                  <a:cubicBezTo>
                    <a:pt x="836" y="223"/>
                    <a:pt x="808" y="182"/>
                    <a:pt x="767" y="164"/>
                  </a:cubicBezTo>
                  <a:cubicBezTo>
                    <a:pt x="734" y="87"/>
                    <a:pt x="659" y="33"/>
                    <a:pt x="57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8" name="Group 45"/>
          <p:cNvGrpSpPr/>
          <p:nvPr/>
        </p:nvGrpSpPr>
        <p:grpSpPr>
          <a:xfrm>
            <a:off x="5894614" y="2803310"/>
            <a:ext cx="522710" cy="294687"/>
            <a:chOff x="3175" y="1588"/>
            <a:chExt cx="2427288" cy="1368425"/>
          </a:xfrm>
          <a:solidFill>
            <a:schemeClr val="bg1"/>
          </a:solidFill>
        </p:grpSpPr>
        <p:sp>
          <p:nvSpPr>
            <p:cNvPr id="38" name="Freeform: Shape 46"/>
            <p:cNvSpPr>
              <a:spLocks/>
            </p:cNvSpPr>
            <p:nvPr/>
          </p:nvSpPr>
          <p:spPr bwMode="auto">
            <a:xfrm>
              <a:off x="3175" y="1588"/>
              <a:ext cx="2427288" cy="1368425"/>
            </a:xfrm>
            <a:custGeom>
              <a:avLst/>
              <a:gdLst>
                <a:gd name="T0" fmla="*/ 1434 w 1529"/>
                <a:gd name="T1" fmla="*/ 288 h 862"/>
                <a:gd name="T2" fmla="*/ 1434 w 1529"/>
                <a:gd name="T3" fmla="*/ 0 h 862"/>
                <a:gd name="T4" fmla="*/ 0 w 1529"/>
                <a:gd name="T5" fmla="*/ 0 h 862"/>
                <a:gd name="T6" fmla="*/ 0 w 1529"/>
                <a:gd name="T7" fmla="*/ 862 h 862"/>
                <a:gd name="T8" fmla="*/ 1434 w 1529"/>
                <a:gd name="T9" fmla="*/ 862 h 862"/>
                <a:gd name="T10" fmla="*/ 1434 w 1529"/>
                <a:gd name="T11" fmla="*/ 671 h 862"/>
                <a:gd name="T12" fmla="*/ 1529 w 1529"/>
                <a:gd name="T13" fmla="*/ 671 h 862"/>
                <a:gd name="T14" fmla="*/ 1529 w 1529"/>
                <a:gd name="T15" fmla="*/ 288 h 862"/>
                <a:gd name="T16" fmla="*/ 1434 w 1529"/>
                <a:gd name="T17" fmla="*/ 288 h 862"/>
                <a:gd name="T18" fmla="*/ 1241 w 1529"/>
                <a:gd name="T19" fmla="*/ 671 h 862"/>
                <a:gd name="T20" fmla="*/ 192 w 1529"/>
                <a:gd name="T21" fmla="*/ 671 h 862"/>
                <a:gd name="T22" fmla="*/ 192 w 1529"/>
                <a:gd name="T23" fmla="*/ 190 h 862"/>
                <a:gd name="T24" fmla="*/ 1241 w 1529"/>
                <a:gd name="T25" fmla="*/ 190 h 862"/>
                <a:gd name="T26" fmla="*/ 1241 w 1529"/>
                <a:gd name="T27" fmla="*/ 671 h 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29" h="862">
                  <a:moveTo>
                    <a:pt x="1434" y="288"/>
                  </a:moveTo>
                  <a:lnTo>
                    <a:pt x="1434" y="0"/>
                  </a:lnTo>
                  <a:lnTo>
                    <a:pt x="0" y="0"/>
                  </a:lnTo>
                  <a:lnTo>
                    <a:pt x="0" y="862"/>
                  </a:lnTo>
                  <a:lnTo>
                    <a:pt x="1434" y="862"/>
                  </a:lnTo>
                  <a:lnTo>
                    <a:pt x="1434" y="671"/>
                  </a:lnTo>
                  <a:lnTo>
                    <a:pt x="1529" y="671"/>
                  </a:lnTo>
                  <a:lnTo>
                    <a:pt x="1529" y="288"/>
                  </a:lnTo>
                  <a:lnTo>
                    <a:pt x="1434" y="288"/>
                  </a:lnTo>
                  <a:close/>
                  <a:moveTo>
                    <a:pt x="1241" y="671"/>
                  </a:moveTo>
                  <a:lnTo>
                    <a:pt x="192" y="671"/>
                  </a:lnTo>
                  <a:lnTo>
                    <a:pt x="192" y="190"/>
                  </a:lnTo>
                  <a:lnTo>
                    <a:pt x="1241" y="190"/>
                  </a:lnTo>
                  <a:lnTo>
                    <a:pt x="1241" y="6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Freeform: Shape 47"/>
            <p:cNvSpPr>
              <a:spLocks/>
            </p:cNvSpPr>
            <p:nvPr/>
          </p:nvSpPr>
          <p:spPr bwMode="auto">
            <a:xfrm>
              <a:off x="458788" y="458788"/>
              <a:ext cx="908049" cy="454024"/>
            </a:xfrm>
            <a:custGeom>
              <a:avLst/>
              <a:gdLst>
                <a:gd name="T0" fmla="*/ 287 w 572"/>
                <a:gd name="T1" fmla="*/ 0 h 286"/>
                <a:gd name="T2" fmla="*/ 0 w 572"/>
                <a:gd name="T3" fmla="*/ 0 h 286"/>
                <a:gd name="T4" fmla="*/ 0 w 572"/>
                <a:gd name="T5" fmla="*/ 286 h 286"/>
                <a:gd name="T6" fmla="*/ 572 w 572"/>
                <a:gd name="T7" fmla="*/ 286 h 286"/>
                <a:gd name="T8" fmla="*/ 287 w 572"/>
                <a:gd name="T9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2" h="286">
                  <a:moveTo>
                    <a:pt x="287" y="0"/>
                  </a:moveTo>
                  <a:lnTo>
                    <a:pt x="0" y="0"/>
                  </a:lnTo>
                  <a:lnTo>
                    <a:pt x="0" y="286"/>
                  </a:lnTo>
                  <a:lnTo>
                    <a:pt x="572" y="286"/>
                  </a:lnTo>
                  <a:lnTo>
                    <a:pt x="28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9" name="Group 48"/>
          <p:cNvGrpSpPr>
            <a:grpSpLocks noChangeAspect="1"/>
          </p:cNvGrpSpPr>
          <p:nvPr/>
        </p:nvGrpSpPr>
        <p:grpSpPr>
          <a:xfrm>
            <a:off x="8497367" y="2732787"/>
            <a:ext cx="445692" cy="417129"/>
            <a:chOff x="7904163" y="-96838"/>
            <a:chExt cx="1436687" cy="1344613"/>
          </a:xfrm>
          <a:solidFill>
            <a:schemeClr val="bg1"/>
          </a:solidFill>
        </p:grpSpPr>
        <p:sp>
          <p:nvSpPr>
            <p:cNvPr id="36" name="Freeform: Shape 49"/>
            <p:cNvSpPr>
              <a:spLocks/>
            </p:cNvSpPr>
            <p:nvPr/>
          </p:nvSpPr>
          <p:spPr bwMode="auto">
            <a:xfrm>
              <a:off x="8097837" y="1054101"/>
              <a:ext cx="1050925" cy="193674"/>
            </a:xfrm>
            <a:custGeom>
              <a:avLst/>
              <a:gdLst>
                <a:gd name="T0" fmla="*/ 273 w 278"/>
                <a:gd name="T1" fmla="*/ 0 h 51"/>
                <a:gd name="T2" fmla="*/ 5 w 278"/>
                <a:gd name="T3" fmla="*/ 0 h 51"/>
                <a:gd name="T4" fmla="*/ 0 w 278"/>
                <a:gd name="T5" fmla="*/ 5 h 51"/>
                <a:gd name="T6" fmla="*/ 0 w 278"/>
                <a:gd name="T7" fmla="*/ 46 h 51"/>
                <a:gd name="T8" fmla="*/ 5 w 278"/>
                <a:gd name="T9" fmla="*/ 51 h 51"/>
                <a:gd name="T10" fmla="*/ 273 w 278"/>
                <a:gd name="T11" fmla="*/ 51 h 51"/>
                <a:gd name="T12" fmla="*/ 278 w 278"/>
                <a:gd name="T13" fmla="*/ 46 h 51"/>
                <a:gd name="T14" fmla="*/ 278 w 278"/>
                <a:gd name="T15" fmla="*/ 5 h 51"/>
                <a:gd name="T16" fmla="*/ 273 w 278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8" h="51">
                  <a:moveTo>
                    <a:pt x="273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8"/>
                    <a:pt x="2" y="51"/>
                    <a:pt x="5" y="51"/>
                  </a:cubicBezTo>
                  <a:cubicBezTo>
                    <a:pt x="273" y="51"/>
                    <a:pt x="273" y="51"/>
                    <a:pt x="273" y="51"/>
                  </a:cubicBezTo>
                  <a:cubicBezTo>
                    <a:pt x="276" y="51"/>
                    <a:pt x="278" y="48"/>
                    <a:pt x="278" y="46"/>
                  </a:cubicBezTo>
                  <a:cubicBezTo>
                    <a:pt x="278" y="5"/>
                    <a:pt x="278" y="5"/>
                    <a:pt x="278" y="5"/>
                  </a:cubicBezTo>
                  <a:cubicBezTo>
                    <a:pt x="278" y="2"/>
                    <a:pt x="276" y="0"/>
                    <a:pt x="27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Freeform: Shape 50"/>
            <p:cNvSpPr>
              <a:spLocks/>
            </p:cNvSpPr>
            <p:nvPr/>
          </p:nvSpPr>
          <p:spPr bwMode="auto">
            <a:xfrm>
              <a:off x="7904163" y="-96838"/>
              <a:ext cx="1436687" cy="1055687"/>
            </a:xfrm>
            <a:custGeom>
              <a:avLst/>
              <a:gdLst>
                <a:gd name="T0" fmla="*/ 380 w 380"/>
                <a:gd name="T1" fmla="*/ 38 h 279"/>
                <a:gd name="T2" fmla="*/ 342 w 380"/>
                <a:gd name="T3" fmla="*/ 0 h 279"/>
                <a:gd name="T4" fmla="*/ 304 w 380"/>
                <a:gd name="T5" fmla="*/ 38 h 279"/>
                <a:gd name="T6" fmla="*/ 320 w 380"/>
                <a:gd name="T7" fmla="*/ 69 h 279"/>
                <a:gd name="T8" fmla="*/ 253 w 380"/>
                <a:gd name="T9" fmla="*/ 203 h 279"/>
                <a:gd name="T10" fmla="*/ 209 w 380"/>
                <a:gd name="T11" fmla="*/ 71 h 279"/>
                <a:gd name="T12" fmla="*/ 228 w 380"/>
                <a:gd name="T13" fmla="*/ 38 h 279"/>
                <a:gd name="T14" fmla="*/ 190 w 380"/>
                <a:gd name="T15" fmla="*/ 0 h 279"/>
                <a:gd name="T16" fmla="*/ 152 w 380"/>
                <a:gd name="T17" fmla="*/ 38 h 279"/>
                <a:gd name="T18" fmla="*/ 171 w 380"/>
                <a:gd name="T19" fmla="*/ 71 h 279"/>
                <a:gd name="T20" fmla="*/ 127 w 380"/>
                <a:gd name="T21" fmla="*/ 203 h 279"/>
                <a:gd name="T22" fmla="*/ 60 w 380"/>
                <a:gd name="T23" fmla="*/ 69 h 279"/>
                <a:gd name="T24" fmla="*/ 76 w 380"/>
                <a:gd name="T25" fmla="*/ 38 h 279"/>
                <a:gd name="T26" fmla="*/ 38 w 380"/>
                <a:gd name="T27" fmla="*/ 0 h 279"/>
                <a:gd name="T28" fmla="*/ 0 w 380"/>
                <a:gd name="T29" fmla="*/ 38 h 279"/>
                <a:gd name="T30" fmla="*/ 28 w 380"/>
                <a:gd name="T31" fmla="*/ 74 h 279"/>
                <a:gd name="T32" fmla="*/ 51 w 380"/>
                <a:gd name="T33" fmla="*/ 279 h 279"/>
                <a:gd name="T34" fmla="*/ 329 w 380"/>
                <a:gd name="T35" fmla="*/ 279 h 279"/>
                <a:gd name="T36" fmla="*/ 352 w 380"/>
                <a:gd name="T37" fmla="*/ 74 h 279"/>
                <a:gd name="T38" fmla="*/ 380 w 380"/>
                <a:gd name="T39" fmla="*/ 38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0" h="279">
                  <a:moveTo>
                    <a:pt x="380" y="38"/>
                  </a:moveTo>
                  <a:cubicBezTo>
                    <a:pt x="380" y="17"/>
                    <a:pt x="363" y="0"/>
                    <a:pt x="342" y="0"/>
                  </a:cubicBezTo>
                  <a:cubicBezTo>
                    <a:pt x="321" y="0"/>
                    <a:pt x="304" y="17"/>
                    <a:pt x="304" y="38"/>
                  </a:cubicBezTo>
                  <a:cubicBezTo>
                    <a:pt x="304" y="51"/>
                    <a:pt x="310" y="62"/>
                    <a:pt x="320" y="69"/>
                  </a:cubicBezTo>
                  <a:cubicBezTo>
                    <a:pt x="253" y="203"/>
                    <a:pt x="253" y="203"/>
                    <a:pt x="253" y="203"/>
                  </a:cubicBezTo>
                  <a:cubicBezTo>
                    <a:pt x="209" y="71"/>
                    <a:pt x="209" y="71"/>
                    <a:pt x="209" y="71"/>
                  </a:cubicBezTo>
                  <a:cubicBezTo>
                    <a:pt x="220" y="64"/>
                    <a:pt x="228" y="52"/>
                    <a:pt x="228" y="38"/>
                  </a:cubicBezTo>
                  <a:cubicBezTo>
                    <a:pt x="228" y="17"/>
                    <a:pt x="211" y="0"/>
                    <a:pt x="190" y="0"/>
                  </a:cubicBezTo>
                  <a:cubicBezTo>
                    <a:pt x="169" y="0"/>
                    <a:pt x="152" y="17"/>
                    <a:pt x="152" y="38"/>
                  </a:cubicBezTo>
                  <a:cubicBezTo>
                    <a:pt x="152" y="52"/>
                    <a:pt x="160" y="64"/>
                    <a:pt x="171" y="71"/>
                  </a:cubicBezTo>
                  <a:cubicBezTo>
                    <a:pt x="127" y="203"/>
                    <a:pt x="127" y="203"/>
                    <a:pt x="127" y="203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70" y="62"/>
                    <a:pt x="76" y="51"/>
                    <a:pt x="76" y="38"/>
                  </a:cubicBezTo>
                  <a:cubicBezTo>
                    <a:pt x="76" y="17"/>
                    <a:pt x="59" y="0"/>
                    <a:pt x="38" y="0"/>
                  </a:cubicBezTo>
                  <a:cubicBezTo>
                    <a:pt x="17" y="0"/>
                    <a:pt x="0" y="17"/>
                    <a:pt x="0" y="38"/>
                  </a:cubicBezTo>
                  <a:cubicBezTo>
                    <a:pt x="0" y="55"/>
                    <a:pt x="12" y="70"/>
                    <a:pt x="28" y="74"/>
                  </a:cubicBezTo>
                  <a:cubicBezTo>
                    <a:pt x="51" y="279"/>
                    <a:pt x="51" y="279"/>
                    <a:pt x="51" y="279"/>
                  </a:cubicBezTo>
                  <a:cubicBezTo>
                    <a:pt x="329" y="279"/>
                    <a:pt x="329" y="279"/>
                    <a:pt x="329" y="279"/>
                  </a:cubicBezTo>
                  <a:cubicBezTo>
                    <a:pt x="352" y="74"/>
                    <a:pt x="352" y="74"/>
                    <a:pt x="352" y="74"/>
                  </a:cubicBezTo>
                  <a:cubicBezTo>
                    <a:pt x="368" y="70"/>
                    <a:pt x="380" y="55"/>
                    <a:pt x="380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20" name="TextBox 51"/>
          <p:cNvSpPr txBox="1">
            <a:spLocks/>
          </p:cNvSpPr>
          <p:nvPr/>
        </p:nvSpPr>
        <p:spPr>
          <a:xfrm>
            <a:off x="3375126" y="3173717"/>
            <a:ext cx="230832" cy="138499"/>
          </a:xfrm>
          <a:prstGeom prst="rect">
            <a:avLst/>
          </a:prstGeom>
        </p:spPr>
        <p:txBody>
          <a:bodyPr wrap="none" lIns="0" tIns="0" rIns="0" bIns="0" anchor="ctr" anchorCtr="1">
            <a:normAutofit/>
          </a:bodyPr>
          <a:lstStyle/>
          <a:p>
            <a:pPr algn="ctr" fontAlgn="auto">
              <a:spcBef>
                <a:spcPct val="0"/>
              </a:spcBef>
              <a:defRPr/>
            </a:pPr>
            <a:r>
              <a:rPr lang="zh-CN" altLang="en-US" sz="900" b="1">
                <a:solidFill>
                  <a:schemeClr val="bg1">
                    <a:lumMod val="95000"/>
                  </a:schemeClr>
                </a:solidFill>
              </a:rPr>
              <a:t>标题</a:t>
            </a:r>
          </a:p>
        </p:txBody>
      </p:sp>
      <p:sp>
        <p:nvSpPr>
          <p:cNvPr id="21" name="TextBox 52"/>
          <p:cNvSpPr txBox="1">
            <a:spLocks/>
          </p:cNvSpPr>
          <p:nvPr/>
        </p:nvSpPr>
        <p:spPr>
          <a:xfrm>
            <a:off x="6011626" y="3173717"/>
            <a:ext cx="230832" cy="138499"/>
          </a:xfrm>
          <a:prstGeom prst="rect">
            <a:avLst/>
          </a:prstGeom>
        </p:spPr>
        <p:txBody>
          <a:bodyPr wrap="none" lIns="0" tIns="0" rIns="0" bIns="0" anchor="ctr" anchorCtr="1">
            <a:normAutofit/>
          </a:bodyPr>
          <a:lstStyle/>
          <a:p>
            <a:pPr algn="ctr" fontAlgn="auto">
              <a:spcBef>
                <a:spcPct val="0"/>
              </a:spcBef>
              <a:defRPr/>
            </a:pPr>
            <a:r>
              <a:rPr lang="zh-CN" altLang="en-US" sz="900" b="1">
                <a:solidFill>
                  <a:schemeClr val="bg1">
                    <a:lumMod val="95000"/>
                  </a:schemeClr>
                </a:solidFill>
              </a:rPr>
              <a:t>标题</a:t>
            </a:r>
          </a:p>
        </p:txBody>
      </p:sp>
      <p:sp>
        <p:nvSpPr>
          <p:cNvPr id="22" name="TextBox 53"/>
          <p:cNvSpPr txBox="1">
            <a:spLocks/>
          </p:cNvSpPr>
          <p:nvPr/>
        </p:nvSpPr>
        <p:spPr>
          <a:xfrm>
            <a:off x="8595269" y="3173717"/>
            <a:ext cx="230832" cy="138499"/>
          </a:xfrm>
          <a:prstGeom prst="rect">
            <a:avLst/>
          </a:prstGeom>
        </p:spPr>
        <p:txBody>
          <a:bodyPr wrap="none" lIns="0" tIns="0" rIns="0" bIns="0" anchor="ctr" anchorCtr="1">
            <a:normAutofit/>
          </a:bodyPr>
          <a:lstStyle/>
          <a:p>
            <a:pPr algn="ctr" fontAlgn="auto">
              <a:spcBef>
                <a:spcPct val="0"/>
              </a:spcBef>
              <a:defRPr/>
            </a:pPr>
            <a:r>
              <a:rPr lang="zh-CN" altLang="en-US" sz="900" b="1">
                <a:solidFill>
                  <a:schemeClr val="bg1">
                    <a:lumMod val="95000"/>
                  </a:schemeClr>
                </a:solidFill>
              </a:rPr>
              <a:t>标题</a:t>
            </a:r>
          </a:p>
        </p:txBody>
      </p:sp>
      <p:grpSp>
        <p:nvGrpSpPr>
          <p:cNvPr id="42" name="原创设计师QQ：598969553          _3"/>
          <p:cNvGrpSpPr/>
          <p:nvPr/>
        </p:nvGrpSpPr>
        <p:grpSpPr>
          <a:xfrm>
            <a:off x="1941668" y="4450183"/>
            <a:ext cx="1635318" cy="907084"/>
            <a:chOff x="7044265" y="590636"/>
            <a:chExt cx="2796749" cy="907084"/>
          </a:xfrm>
        </p:grpSpPr>
        <p:sp>
          <p:nvSpPr>
            <p:cNvPr id="43" name="文本框 42"/>
            <p:cNvSpPr txBox="1"/>
            <p:nvPr/>
          </p:nvSpPr>
          <p:spPr>
            <a:xfrm>
              <a:off x="7610916" y="590636"/>
              <a:ext cx="1569660" cy="4589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182E60"/>
                  </a:solidFill>
                </a:rPr>
                <a:t>点击添加标题</a:t>
              </a:r>
            </a:p>
          </p:txBody>
        </p:sp>
        <p:sp>
          <p:nvSpPr>
            <p:cNvPr id="44" name="矩形 43"/>
            <p:cNvSpPr/>
            <p:nvPr/>
          </p:nvSpPr>
          <p:spPr>
            <a:xfrm flipH="1">
              <a:off x="7044265" y="1085299"/>
              <a:ext cx="2796749" cy="4124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Magic rain studio sales template, a more beautiful template please magic rainMagic rain</a:t>
              </a:r>
            </a:p>
          </p:txBody>
        </p:sp>
      </p:grpSp>
      <p:grpSp>
        <p:nvGrpSpPr>
          <p:cNvPr id="45" name="原创设计师QQ：598969553          _3"/>
          <p:cNvGrpSpPr/>
          <p:nvPr/>
        </p:nvGrpSpPr>
        <p:grpSpPr>
          <a:xfrm>
            <a:off x="5459085" y="4450183"/>
            <a:ext cx="1635318" cy="907084"/>
            <a:chOff x="7044265" y="590636"/>
            <a:chExt cx="2796749" cy="907084"/>
          </a:xfrm>
        </p:grpSpPr>
        <p:sp>
          <p:nvSpPr>
            <p:cNvPr id="46" name="文本框 45"/>
            <p:cNvSpPr txBox="1"/>
            <p:nvPr/>
          </p:nvSpPr>
          <p:spPr>
            <a:xfrm>
              <a:off x="7610916" y="590636"/>
              <a:ext cx="1569660" cy="4589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182E60"/>
                  </a:solidFill>
                </a:rPr>
                <a:t>点击添加标题</a:t>
              </a:r>
            </a:p>
          </p:txBody>
        </p:sp>
        <p:sp>
          <p:nvSpPr>
            <p:cNvPr id="47" name="矩形 46"/>
            <p:cNvSpPr/>
            <p:nvPr/>
          </p:nvSpPr>
          <p:spPr>
            <a:xfrm flipH="1">
              <a:off x="7044265" y="1085299"/>
              <a:ext cx="2796749" cy="4124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Magic rain studio sales template, a more beautiful template please magic rainMagic rain</a:t>
              </a:r>
            </a:p>
          </p:txBody>
        </p:sp>
      </p:grpSp>
      <p:grpSp>
        <p:nvGrpSpPr>
          <p:cNvPr id="48" name="原创设计师QQ：598969553          _3"/>
          <p:cNvGrpSpPr/>
          <p:nvPr/>
        </p:nvGrpSpPr>
        <p:grpSpPr>
          <a:xfrm>
            <a:off x="8922847" y="4455549"/>
            <a:ext cx="1635318" cy="907084"/>
            <a:chOff x="7044265" y="590636"/>
            <a:chExt cx="2796749" cy="907084"/>
          </a:xfrm>
        </p:grpSpPr>
        <p:sp>
          <p:nvSpPr>
            <p:cNvPr id="49" name="文本框 48"/>
            <p:cNvSpPr txBox="1"/>
            <p:nvPr/>
          </p:nvSpPr>
          <p:spPr>
            <a:xfrm>
              <a:off x="7610916" y="590636"/>
              <a:ext cx="1569660" cy="4589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182E60"/>
                  </a:solidFill>
                </a:rPr>
                <a:t>点击添加标题</a:t>
              </a:r>
            </a:p>
          </p:txBody>
        </p:sp>
        <p:sp>
          <p:nvSpPr>
            <p:cNvPr id="50" name="矩形 49"/>
            <p:cNvSpPr/>
            <p:nvPr/>
          </p:nvSpPr>
          <p:spPr>
            <a:xfrm flipH="1">
              <a:off x="7044265" y="1085299"/>
              <a:ext cx="2796749" cy="4124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Magic rain studio sales template, a more beautiful template please magic rainMagic rain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4580818" y="370512"/>
            <a:ext cx="3030364" cy="830997"/>
            <a:chOff x="5159455" y="370512"/>
            <a:chExt cx="3030364" cy="830997"/>
          </a:xfrm>
        </p:grpSpPr>
        <p:sp>
          <p:nvSpPr>
            <p:cNvPr id="52" name="anchor_146641"/>
            <p:cNvSpPr>
              <a:spLocks noChangeAspect="1"/>
            </p:cNvSpPr>
            <p:nvPr/>
          </p:nvSpPr>
          <p:spPr bwMode="auto">
            <a:xfrm>
              <a:off x="5159455" y="481169"/>
              <a:ext cx="523481" cy="609685"/>
            </a:xfrm>
            <a:custGeom>
              <a:avLst/>
              <a:gdLst>
                <a:gd name="connsiteX0" fmla="*/ 144482 w 288965"/>
                <a:gd name="connsiteY0" fmla="*/ 79375 h 336550"/>
                <a:gd name="connsiteX1" fmla="*/ 124638 w 288965"/>
                <a:gd name="connsiteY1" fmla="*/ 99219 h 336550"/>
                <a:gd name="connsiteX2" fmla="*/ 144482 w 288965"/>
                <a:gd name="connsiteY2" fmla="*/ 119063 h 336550"/>
                <a:gd name="connsiteX3" fmla="*/ 164326 w 288965"/>
                <a:gd name="connsiteY3" fmla="*/ 99219 h 336550"/>
                <a:gd name="connsiteX4" fmla="*/ 144482 w 288965"/>
                <a:gd name="connsiteY4" fmla="*/ 79375 h 336550"/>
                <a:gd name="connsiteX5" fmla="*/ 144483 w 288965"/>
                <a:gd name="connsiteY5" fmla="*/ 0 h 336550"/>
                <a:gd name="connsiteX6" fmla="*/ 172213 w 288965"/>
                <a:gd name="connsiteY6" fmla="*/ 27607 h 336550"/>
                <a:gd name="connsiteX7" fmla="*/ 159008 w 288965"/>
                <a:gd name="connsiteY7" fmla="*/ 49957 h 336550"/>
                <a:gd name="connsiteX8" fmla="*/ 159008 w 288965"/>
                <a:gd name="connsiteY8" fmla="*/ 57844 h 336550"/>
                <a:gd name="connsiteX9" fmla="*/ 185419 w 288965"/>
                <a:gd name="connsiteY9" fmla="*/ 85452 h 336550"/>
                <a:gd name="connsiteX10" fmla="*/ 228996 w 288965"/>
                <a:gd name="connsiteY10" fmla="*/ 85452 h 336550"/>
                <a:gd name="connsiteX11" fmla="*/ 239560 w 288965"/>
                <a:gd name="connsiteY11" fmla="*/ 97284 h 336550"/>
                <a:gd name="connsiteX12" fmla="*/ 228996 w 288965"/>
                <a:gd name="connsiteY12" fmla="*/ 109116 h 336550"/>
                <a:gd name="connsiteX13" fmla="*/ 186739 w 288965"/>
                <a:gd name="connsiteY13" fmla="*/ 109116 h 336550"/>
                <a:gd name="connsiteX14" fmla="*/ 159008 w 288965"/>
                <a:gd name="connsiteY14" fmla="*/ 139353 h 336550"/>
                <a:gd name="connsiteX15" fmla="*/ 159008 w 288965"/>
                <a:gd name="connsiteY15" fmla="*/ 265559 h 336550"/>
                <a:gd name="connsiteX16" fmla="*/ 164290 w 288965"/>
                <a:gd name="connsiteY16" fmla="*/ 277391 h 336550"/>
                <a:gd name="connsiteX17" fmla="*/ 176175 w 288965"/>
                <a:gd name="connsiteY17" fmla="*/ 280020 h 336550"/>
                <a:gd name="connsiteX18" fmla="*/ 211829 w 288965"/>
                <a:gd name="connsiteY18" fmla="*/ 264244 h 336550"/>
                <a:gd name="connsiteX19" fmla="*/ 235598 w 288965"/>
                <a:gd name="connsiteY19" fmla="*/ 234008 h 336550"/>
                <a:gd name="connsiteX20" fmla="*/ 215790 w 288965"/>
                <a:gd name="connsiteY20" fmla="*/ 235322 h 336550"/>
                <a:gd name="connsiteX21" fmla="*/ 210508 w 288965"/>
                <a:gd name="connsiteY21" fmla="*/ 232693 h 336550"/>
                <a:gd name="connsiteX22" fmla="*/ 210508 w 288965"/>
                <a:gd name="connsiteY22" fmla="*/ 226120 h 336550"/>
                <a:gd name="connsiteX23" fmla="*/ 262008 w 288965"/>
                <a:gd name="connsiteY23" fmla="*/ 169590 h 336550"/>
                <a:gd name="connsiteX24" fmla="*/ 268611 w 288965"/>
                <a:gd name="connsiteY24" fmla="*/ 168275 h 336550"/>
                <a:gd name="connsiteX25" fmla="*/ 272572 w 288965"/>
                <a:gd name="connsiteY25" fmla="*/ 172219 h 336550"/>
                <a:gd name="connsiteX26" fmla="*/ 288419 w 288965"/>
                <a:gd name="connsiteY26" fmla="*/ 245839 h 336550"/>
                <a:gd name="connsiteX27" fmla="*/ 287098 w 288965"/>
                <a:gd name="connsiteY27" fmla="*/ 252413 h 336550"/>
                <a:gd name="connsiteX28" fmla="*/ 280496 w 288965"/>
                <a:gd name="connsiteY28" fmla="*/ 252413 h 336550"/>
                <a:gd name="connsiteX29" fmla="*/ 263329 w 288965"/>
                <a:gd name="connsiteY29" fmla="*/ 241895 h 336550"/>
                <a:gd name="connsiteX30" fmla="*/ 228996 w 288965"/>
                <a:gd name="connsiteY30" fmla="*/ 287908 h 336550"/>
                <a:gd name="connsiteX31" fmla="*/ 197303 w 288965"/>
                <a:gd name="connsiteY31" fmla="*/ 303684 h 336550"/>
                <a:gd name="connsiteX32" fmla="*/ 144483 w 288965"/>
                <a:gd name="connsiteY32" fmla="*/ 336550 h 336550"/>
                <a:gd name="connsiteX33" fmla="*/ 91662 w 288965"/>
                <a:gd name="connsiteY33" fmla="*/ 303684 h 336550"/>
                <a:gd name="connsiteX34" fmla="*/ 59970 w 288965"/>
                <a:gd name="connsiteY34" fmla="*/ 287908 h 336550"/>
                <a:gd name="connsiteX35" fmla="*/ 25636 w 288965"/>
                <a:gd name="connsiteY35" fmla="*/ 241895 h 336550"/>
                <a:gd name="connsiteX36" fmla="*/ 8469 w 288965"/>
                <a:gd name="connsiteY36" fmla="*/ 252413 h 336550"/>
                <a:gd name="connsiteX37" fmla="*/ 1867 w 288965"/>
                <a:gd name="connsiteY37" fmla="*/ 252413 h 336550"/>
                <a:gd name="connsiteX38" fmla="*/ 546 w 288965"/>
                <a:gd name="connsiteY38" fmla="*/ 245839 h 336550"/>
                <a:gd name="connsiteX39" fmla="*/ 16393 w 288965"/>
                <a:gd name="connsiteY39" fmla="*/ 172219 h 336550"/>
                <a:gd name="connsiteX40" fmla="*/ 20354 w 288965"/>
                <a:gd name="connsiteY40" fmla="*/ 168275 h 336550"/>
                <a:gd name="connsiteX41" fmla="*/ 26957 w 288965"/>
                <a:gd name="connsiteY41" fmla="*/ 169590 h 336550"/>
                <a:gd name="connsiteX42" fmla="*/ 78457 w 288965"/>
                <a:gd name="connsiteY42" fmla="*/ 226120 h 336550"/>
                <a:gd name="connsiteX43" fmla="*/ 78457 w 288965"/>
                <a:gd name="connsiteY43" fmla="*/ 232693 h 336550"/>
                <a:gd name="connsiteX44" fmla="*/ 73175 w 288965"/>
                <a:gd name="connsiteY44" fmla="*/ 235322 h 336550"/>
                <a:gd name="connsiteX45" fmla="*/ 53367 w 288965"/>
                <a:gd name="connsiteY45" fmla="*/ 234008 h 336550"/>
                <a:gd name="connsiteX46" fmla="*/ 77136 w 288965"/>
                <a:gd name="connsiteY46" fmla="*/ 264244 h 336550"/>
                <a:gd name="connsiteX47" fmla="*/ 112790 w 288965"/>
                <a:gd name="connsiteY47" fmla="*/ 280020 h 336550"/>
                <a:gd name="connsiteX48" fmla="*/ 124675 w 288965"/>
                <a:gd name="connsiteY48" fmla="*/ 277391 h 336550"/>
                <a:gd name="connsiteX49" fmla="*/ 129957 w 288965"/>
                <a:gd name="connsiteY49" fmla="*/ 265559 h 336550"/>
                <a:gd name="connsiteX50" fmla="*/ 129957 w 288965"/>
                <a:gd name="connsiteY50" fmla="*/ 139353 h 336550"/>
                <a:gd name="connsiteX51" fmla="*/ 102226 w 288965"/>
                <a:gd name="connsiteY51" fmla="*/ 109116 h 336550"/>
                <a:gd name="connsiteX52" fmla="*/ 61290 w 288965"/>
                <a:gd name="connsiteY52" fmla="*/ 109116 h 336550"/>
                <a:gd name="connsiteX53" fmla="*/ 49405 w 288965"/>
                <a:gd name="connsiteY53" fmla="*/ 97284 h 336550"/>
                <a:gd name="connsiteX54" fmla="*/ 61290 w 288965"/>
                <a:gd name="connsiteY54" fmla="*/ 85452 h 336550"/>
                <a:gd name="connsiteX55" fmla="*/ 103546 w 288965"/>
                <a:gd name="connsiteY55" fmla="*/ 85452 h 336550"/>
                <a:gd name="connsiteX56" fmla="*/ 129957 w 288965"/>
                <a:gd name="connsiteY56" fmla="*/ 57844 h 336550"/>
                <a:gd name="connsiteX57" fmla="*/ 129957 w 288965"/>
                <a:gd name="connsiteY57" fmla="*/ 49957 h 336550"/>
                <a:gd name="connsiteX58" fmla="*/ 116752 w 288965"/>
                <a:gd name="connsiteY58" fmla="*/ 27607 h 336550"/>
                <a:gd name="connsiteX59" fmla="*/ 144483 w 288965"/>
                <a:gd name="connsiteY59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88965" h="336550">
                  <a:moveTo>
                    <a:pt x="144482" y="79375"/>
                  </a:moveTo>
                  <a:cubicBezTo>
                    <a:pt x="133522" y="79375"/>
                    <a:pt x="124638" y="88259"/>
                    <a:pt x="124638" y="99219"/>
                  </a:cubicBezTo>
                  <a:cubicBezTo>
                    <a:pt x="124638" y="110179"/>
                    <a:pt x="133522" y="119063"/>
                    <a:pt x="144482" y="119063"/>
                  </a:cubicBezTo>
                  <a:cubicBezTo>
                    <a:pt x="155442" y="119063"/>
                    <a:pt x="164326" y="110179"/>
                    <a:pt x="164326" y="99219"/>
                  </a:cubicBezTo>
                  <a:cubicBezTo>
                    <a:pt x="164326" y="88259"/>
                    <a:pt x="155442" y="79375"/>
                    <a:pt x="144482" y="79375"/>
                  </a:cubicBezTo>
                  <a:close/>
                  <a:moveTo>
                    <a:pt x="144483" y="0"/>
                  </a:moveTo>
                  <a:cubicBezTo>
                    <a:pt x="159008" y="0"/>
                    <a:pt x="172213" y="11832"/>
                    <a:pt x="172213" y="27607"/>
                  </a:cubicBezTo>
                  <a:cubicBezTo>
                    <a:pt x="172213" y="36810"/>
                    <a:pt x="166931" y="46013"/>
                    <a:pt x="159008" y="49957"/>
                  </a:cubicBezTo>
                  <a:cubicBezTo>
                    <a:pt x="159008" y="49957"/>
                    <a:pt x="159008" y="49957"/>
                    <a:pt x="159008" y="57844"/>
                  </a:cubicBezTo>
                  <a:cubicBezTo>
                    <a:pt x="172213" y="63103"/>
                    <a:pt x="181457" y="72306"/>
                    <a:pt x="185419" y="85452"/>
                  </a:cubicBezTo>
                  <a:cubicBezTo>
                    <a:pt x="185419" y="85452"/>
                    <a:pt x="185419" y="85452"/>
                    <a:pt x="228996" y="85452"/>
                  </a:cubicBezTo>
                  <a:cubicBezTo>
                    <a:pt x="234278" y="85452"/>
                    <a:pt x="239560" y="90711"/>
                    <a:pt x="239560" y="97284"/>
                  </a:cubicBezTo>
                  <a:cubicBezTo>
                    <a:pt x="239560" y="103857"/>
                    <a:pt x="234278" y="109116"/>
                    <a:pt x="228996" y="109116"/>
                  </a:cubicBezTo>
                  <a:cubicBezTo>
                    <a:pt x="228996" y="109116"/>
                    <a:pt x="228996" y="109116"/>
                    <a:pt x="186739" y="109116"/>
                  </a:cubicBezTo>
                  <a:cubicBezTo>
                    <a:pt x="182778" y="122262"/>
                    <a:pt x="172213" y="134094"/>
                    <a:pt x="159008" y="139353"/>
                  </a:cubicBezTo>
                  <a:cubicBezTo>
                    <a:pt x="159008" y="139353"/>
                    <a:pt x="159008" y="139353"/>
                    <a:pt x="159008" y="265559"/>
                  </a:cubicBezTo>
                  <a:cubicBezTo>
                    <a:pt x="159008" y="270818"/>
                    <a:pt x="161649" y="274762"/>
                    <a:pt x="164290" y="277391"/>
                  </a:cubicBezTo>
                  <a:cubicBezTo>
                    <a:pt x="168252" y="280020"/>
                    <a:pt x="172213" y="280020"/>
                    <a:pt x="176175" y="280020"/>
                  </a:cubicBezTo>
                  <a:cubicBezTo>
                    <a:pt x="189380" y="276076"/>
                    <a:pt x="201265" y="270818"/>
                    <a:pt x="211829" y="264244"/>
                  </a:cubicBezTo>
                  <a:cubicBezTo>
                    <a:pt x="223713" y="255042"/>
                    <a:pt x="231637" y="244525"/>
                    <a:pt x="235598" y="234008"/>
                  </a:cubicBezTo>
                  <a:cubicBezTo>
                    <a:pt x="235598" y="234008"/>
                    <a:pt x="235598" y="234008"/>
                    <a:pt x="215790" y="235322"/>
                  </a:cubicBezTo>
                  <a:cubicBezTo>
                    <a:pt x="213149" y="235322"/>
                    <a:pt x="211829" y="234008"/>
                    <a:pt x="210508" y="232693"/>
                  </a:cubicBezTo>
                  <a:cubicBezTo>
                    <a:pt x="209188" y="230064"/>
                    <a:pt x="209188" y="227434"/>
                    <a:pt x="210508" y="226120"/>
                  </a:cubicBezTo>
                  <a:cubicBezTo>
                    <a:pt x="210508" y="226120"/>
                    <a:pt x="210508" y="226120"/>
                    <a:pt x="262008" y="169590"/>
                  </a:cubicBezTo>
                  <a:cubicBezTo>
                    <a:pt x="263329" y="168275"/>
                    <a:pt x="265970" y="166960"/>
                    <a:pt x="268611" y="168275"/>
                  </a:cubicBezTo>
                  <a:cubicBezTo>
                    <a:pt x="269931" y="168275"/>
                    <a:pt x="271252" y="169590"/>
                    <a:pt x="272572" y="172219"/>
                  </a:cubicBezTo>
                  <a:cubicBezTo>
                    <a:pt x="272572" y="172219"/>
                    <a:pt x="272572" y="172219"/>
                    <a:pt x="288419" y="245839"/>
                  </a:cubicBezTo>
                  <a:cubicBezTo>
                    <a:pt x="289739" y="248469"/>
                    <a:pt x="288419" y="251098"/>
                    <a:pt x="287098" y="252413"/>
                  </a:cubicBezTo>
                  <a:cubicBezTo>
                    <a:pt x="284457" y="253727"/>
                    <a:pt x="281816" y="253727"/>
                    <a:pt x="280496" y="252413"/>
                  </a:cubicBezTo>
                  <a:cubicBezTo>
                    <a:pt x="280496" y="252413"/>
                    <a:pt x="280496" y="252413"/>
                    <a:pt x="263329" y="241895"/>
                  </a:cubicBezTo>
                  <a:cubicBezTo>
                    <a:pt x="259367" y="258986"/>
                    <a:pt x="246162" y="274762"/>
                    <a:pt x="228996" y="287908"/>
                  </a:cubicBezTo>
                  <a:cubicBezTo>
                    <a:pt x="219752" y="294481"/>
                    <a:pt x="207867" y="299740"/>
                    <a:pt x="197303" y="303684"/>
                  </a:cubicBezTo>
                  <a:cubicBezTo>
                    <a:pt x="177495" y="310257"/>
                    <a:pt x="159008" y="322089"/>
                    <a:pt x="144483" y="336550"/>
                  </a:cubicBezTo>
                  <a:cubicBezTo>
                    <a:pt x="129957" y="322089"/>
                    <a:pt x="111470" y="310257"/>
                    <a:pt x="91662" y="303684"/>
                  </a:cubicBezTo>
                  <a:cubicBezTo>
                    <a:pt x="81098" y="299740"/>
                    <a:pt x="69213" y="294481"/>
                    <a:pt x="59970" y="287908"/>
                  </a:cubicBezTo>
                  <a:cubicBezTo>
                    <a:pt x="42803" y="274762"/>
                    <a:pt x="29598" y="258986"/>
                    <a:pt x="25636" y="241895"/>
                  </a:cubicBezTo>
                  <a:cubicBezTo>
                    <a:pt x="25636" y="241895"/>
                    <a:pt x="25636" y="241895"/>
                    <a:pt x="8469" y="252413"/>
                  </a:cubicBezTo>
                  <a:cubicBezTo>
                    <a:pt x="7149" y="253727"/>
                    <a:pt x="4508" y="253727"/>
                    <a:pt x="1867" y="252413"/>
                  </a:cubicBezTo>
                  <a:cubicBezTo>
                    <a:pt x="546" y="251098"/>
                    <a:pt x="-774" y="248469"/>
                    <a:pt x="546" y="245839"/>
                  </a:cubicBezTo>
                  <a:cubicBezTo>
                    <a:pt x="546" y="245839"/>
                    <a:pt x="546" y="245839"/>
                    <a:pt x="16393" y="172219"/>
                  </a:cubicBezTo>
                  <a:cubicBezTo>
                    <a:pt x="17713" y="169590"/>
                    <a:pt x="19034" y="168275"/>
                    <a:pt x="20354" y="168275"/>
                  </a:cubicBezTo>
                  <a:cubicBezTo>
                    <a:pt x="22995" y="166960"/>
                    <a:pt x="25636" y="168275"/>
                    <a:pt x="26957" y="169590"/>
                  </a:cubicBezTo>
                  <a:cubicBezTo>
                    <a:pt x="26957" y="169590"/>
                    <a:pt x="26957" y="169590"/>
                    <a:pt x="78457" y="226120"/>
                  </a:cubicBezTo>
                  <a:cubicBezTo>
                    <a:pt x="79777" y="227434"/>
                    <a:pt x="79777" y="230064"/>
                    <a:pt x="78457" y="232693"/>
                  </a:cubicBezTo>
                  <a:cubicBezTo>
                    <a:pt x="77136" y="234008"/>
                    <a:pt x="75816" y="235322"/>
                    <a:pt x="73175" y="235322"/>
                  </a:cubicBezTo>
                  <a:cubicBezTo>
                    <a:pt x="73175" y="235322"/>
                    <a:pt x="73175" y="235322"/>
                    <a:pt x="53367" y="234008"/>
                  </a:cubicBezTo>
                  <a:cubicBezTo>
                    <a:pt x="57328" y="244525"/>
                    <a:pt x="65252" y="255042"/>
                    <a:pt x="77136" y="264244"/>
                  </a:cubicBezTo>
                  <a:cubicBezTo>
                    <a:pt x="87700" y="270818"/>
                    <a:pt x="99585" y="276076"/>
                    <a:pt x="112790" y="280020"/>
                  </a:cubicBezTo>
                  <a:cubicBezTo>
                    <a:pt x="116752" y="280020"/>
                    <a:pt x="120713" y="280020"/>
                    <a:pt x="124675" y="277391"/>
                  </a:cubicBezTo>
                  <a:cubicBezTo>
                    <a:pt x="127316" y="274762"/>
                    <a:pt x="129957" y="270818"/>
                    <a:pt x="129957" y="265559"/>
                  </a:cubicBezTo>
                  <a:cubicBezTo>
                    <a:pt x="129957" y="265559"/>
                    <a:pt x="129957" y="265559"/>
                    <a:pt x="129957" y="139353"/>
                  </a:cubicBezTo>
                  <a:cubicBezTo>
                    <a:pt x="116752" y="134094"/>
                    <a:pt x="106187" y="122262"/>
                    <a:pt x="102226" y="109116"/>
                  </a:cubicBezTo>
                  <a:cubicBezTo>
                    <a:pt x="102226" y="109116"/>
                    <a:pt x="102226" y="109116"/>
                    <a:pt x="61290" y="109116"/>
                  </a:cubicBezTo>
                  <a:cubicBezTo>
                    <a:pt x="54687" y="109116"/>
                    <a:pt x="49405" y="103857"/>
                    <a:pt x="49405" y="97284"/>
                  </a:cubicBezTo>
                  <a:cubicBezTo>
                    <a:pt x="49405" y="90711"/>
                    <a:pt x="54687" y="85452"/>
                    <a:pt x="61290" y="85452"/>
                  </a:cubicBezTo>
                  <a:cubicBezTo>
                    <a:pt x="61290" y="85452"/>
                    <a:pt x="61290" y="85452"/>
                    <a:pt x="103546" y="85452"/>
                  </a:cubicBezTo>
                  <a:cubicBezTo>
                    <a:pt x="107508" y="72306"/>
                    <a:pt x="116752" y="63103"/>
                    <a:pt x="129957" y="57844"/>
                  </a:cubicBezTo>
                  <a:cubicBezTo>
                    <a:pt x="129957" y="57844"/>
                    <a:pt x="129957" y="57844"/>
                    <a:pt x="129957" y="49957"/>
                  </a:cubicBezTo>
                  <a:cubicBezTo>
                    <a:pt x="122034" y="46013"/>
                    <a:pt x="116752" y="36810"/>
                    <a:pt x="116752" y="27607"/>
                  </a:cubicBezTo>
                  <a:cubicBezTo>
                    <a:pt x="116752" y="11832"/>
                    <a:pt x="129957" y="0"/>
                    <a:pt x="144483" y="0"/>
                  </a:cubicBezTo>
                  <a:close/>
                </a:path>
              </a:pathLst>
            </a:custGeom>
            <a:solidFill>
              <a:srgbClr val="001746"/>
            </a:solidFill>
            <a:ln>
              <a:noFill/>
            </a:ln>
          </p:spPr>
        </p:sp>
        <p:sp>
          <p:nvSpPr>
            <p:cNvPr id="53" name="原创设计师QQ598969553           _6"/>
            <p:cNvSpPr/>
            <p:nvPr/>
          </p:nvSpPr>
          <p:spPr>
            <a:xfrm flipH="1">
              <a:off x="5831481" y="370512"/>
              <a:ext cx="2358338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>
                  <a:solidFill>
                    <a:srgbClr val="182E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2000" dirty="0">
                <a:solidFill>
                  <a:srgbClr val="182E6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2000" dirty="0">
                  <a:solidFill>
                    <a:srgbClr val="182E60"/>
                  </a:solidFill>
                </a:rPr>
                <a:t>Add Your Title Here</a:t>
              </a:r>
              <a:endParaRPr lang="zh-CN" altLang="en-US" sz="2000" dirty="0">
                <a:solidFill>
                  <a:srgbClr val="182E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90094768"/>
      </p:ext>
    </p:extLst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5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25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750"/>
                            </p:stCondLst>
                            <p:childTnLst>
                              <p:par>
                                <p:cTn id="6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250"/>
                            </p:stCondLst>
                            <p:childTnLst>
                              <p:par>
                                <p:cTn id="7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750"/>
                            </p:stCondLst>
                            <p:childTnLst>
                              <p:par>
                                <p:cTn id="8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0"/>
                            </p:stCondLst>
                            <p:childTnLst>
                              <p:par>
                                <p:cTn id="8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250"/>
                            </p:stCondLst>
                            <p:childTnLst>
                              <p:par>
                                <p:cTn id="8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500"/>
                            </p:stCondLst>
                            <p:childTnLst>
                              <p:par>
                                <p:cTn id="9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20" grpId="0"/>
      <p:bldP spid="21" grpId="0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4990" y="1782320"/>
            <a:ext cx="5750496" cy="3282295"/>
            <a:chOff x="345504" y="1787852"/>
            <a:chExt cx="5750496" cy="3282295"/>
          </a:xfrm>
        </p:grpSpPr>
        <p:grpSp>
          <p:nvGrpSpPr>
            <p:cNvPr id="17" name="组合 16"/>
            <p:cNvGrpSpPr>
              <a:grpSpLocks/>
            </p:cNvGrpSpPr>
            <p:nvPr/>
          </p:nvGrpSpPr>
          <p:grpSpPr bwMode="auto">
            <a:xfrm>
              <a:off x="345504" y="1787852"/>
              <a:ext cx="5750496" cy="3282295"/>
              <a:chOff x="8540751" y="4843463"/>
              <a:chExt cx="8012112" cy="4562475"/>
            </a:xfrm>
            <a:effectLst/>
          </p:grpSpPr>
          <p:sp>
            <p:nvSpPr>
              <p:cNvPr id="19" name="任意多边形: 形状 18"/>
              <p:cNvSpPr>
                <a:spLocks/>
              </p:cNvSpPr>
              <p:nvPr/>
            </p:nvSpPr>
            <p:spPr bwMode="auto">
              <a:xfrm>
                <a:off x="9321800" y="4843463"/>
                <a:ext cx="6480176" cy="4421188"/>
              </a:xfrm>
              <a:custGeom>
                <a:avLst/>
                <a:gdLst>
                  <a:gd name="T0" fmla="*/ 17508 w 18000"/>
                  <a:gd name="T1" fmla="*/ 12280 h 12281"/>
                  <a:gd name="T2" fmla="*/ 491 w 18000"/>
                  <a:gd name="T3" fmla="*/ 12280 h 12281"/>
                  <a:gd name="T4" fmla="*/ 0 w 18000"/>
                  <a:gd name="T5" fmla="*/ 11792 h 12281"/>
                  <a:gd name="T6" fmla="*/ 0 w 18000"/>
                  <a:gd name="T7" fmla="*/ 488 h 12281"/>
                  <a:gd name="T8" fmla="*/ 491 w 18000"/>
                  <a:gd name="T9" fmla="*/ 0 h 12281"/>
                  <a:gd name="T10" fmla="*/ 17508 w 18000"/>
                  <a:gd name="T11" fmla="*/ 0 h 12281"/>
                  <a:gd name="T12" fmla="*/ 17999 w 18000"/>
                  <a:gd name="T13" fmla="*/ 488 h 12281"/>
                  <a:gd name="T14" fmla="*/ 17999 w 18000"/>
                  <a:gd name="T15" fmla="*/ 11792 h 12281"/>
                  <a:gd name="T16" fmla="*/ 17508 w 18000"/>
                  <a:gd name="T17" fmla="*/ 12280 h 1228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8000"/>
                  <a:gd name="T28" fmla="*/ 0 h 12281"/>
                  <a:gd name="T29" fmla="*/ 18000 w 18000"/>
                  <a:gd name="T30" fmla="*/ 12281 h 1228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8000" h="12281">
                    <a:moveTo>
                      <a:pt x="17508" y="12280"/>
                    </a:moveTo>
                    <a:lnTo>
                      <a:pt x="491" y="12280"/>
                    </a:lnTo>
                    <a:cubicBezTo>
                      <a:pt x="220" y="12280"/>
                      <a:pt x="0" y="12061"/>
                      <a:pt x="0" y="11792"/>
                    </a:cubicBezTo>
                    <a:lnTo>
                      <a:pt x="0" y="488"/>
                    </a:lnTo>
                    <a:cubicBezTo>
                      <a:pt x="0" y="219"/>
                      <a:pt x="220" y="0"/>
                      <a:pt x="491" y="0"/>
                    </a:cubicBezTo>
                    <a:lnTo>
                      <a:pt x="17508" y="0"/>
                    </a:lnTo>
                    <a:cubicBezTo>
                      <a:pt x="17779" y="0"/>
                      <a:pt x="17999" y="219"/>
                      <a:pt x="17999" y="488"/>
                    </a:cubicBezTo>
                    <a:lnTo>
                      <a:pt x="17999" y="11792"/>
                    </a:lnTo>
                    <a:cubicBezTo>
                      <a:pt x="17999" y="12061"/>
                      <a:pt x="17779" y="12280"/>
                      <a:pt x="17508" y="12280"/>
                    </a:cubicBezTo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任意多边形: 形状 19"/>
              <p:cNvSpPr>
                <a:spLocks/>
              </p:cNvSpPr>
              <p:nvPr/>
            </p:nvSpPr>
            <p:spPr bwMode="auto">
              <a:xfrm>
                <a:off x="8542336" y="9169402"/>
                <a:ext cx="8008936" cy="142874"/>
              </a:xfrm>
              <a:custGeom>
                <a:avLst/>
                <a:gdLst>
                  <a:gd name="T0" fmla="*/ 22247 w 22248"/>
                  <a:gd name="T1" fmla="*/ 398 h 657"/>
                  <a:gd name="T2" fmla="*/ 21410 w 22248"/>
                  <a:gd name="T3" fmla="*/ 656 h 657"/>
                  <a:gd name="T4" fmla="*/ 870 w 22248"/>
                  <a:gd name="T5" fmla="*/ 656 h 657"/>
                  <a:gd name="T6" fmla="*/ 0 w 22248"/>
                  <a:gd name="T7" fmla="*/ 398 h 657"/>
                  <a:gd name="T8" fmla="*/ 0 w 22248"/>
                  <a:gd name="T9" fmla="*/ 0 h 657"/>
                  <a:gd name="T10" fmla="*/ 22247 w 22248"/>
                  <a:gd name="T11" fmla="*/ 0 h 657"/>
                  <a:gd name="T12" fmla="*/ 22247 w 22248"/>
                  <a:gd name="T13" fmla="*/ 398 h 65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2248"/>
                  <a:gd name="T22" fmla="*/ 0 h 657"/>
                  <a:gd name="T23" fmla="*/ 22248 w 22248"/>
                  <a:gd name="T24" fmla="*/ 657 h 65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2248" h="657">
                    <a:moveTo>
                      <a:pt x="22247" y="398"/>
                    </a:moveTo>
                    <a:cubicBezTo>
                      <a:pt x="22247" y="398"/>
                      <a:pt x="21890" y="656"/>
                      <a:pt x="21410" y="656"/>
                    </a:cubicBezTo>
                    <a:lnTo>
                      <a:pt x="870" y="656"/>
                    </a:lnTo>
                    <a:cubicBezTo>
                      <a:pt x="462" y="656"/>
                      <a:pt x="0" y="398"/>
                      <a:pt x="0" y="398"/>
                    </a:cubicBezTo>
                    <a:lnTo>
                      <a:pt x="0" y="0"/>
                    </a:lnTo>
                    <a:lnTo>
                      <a:pt x="22247" y="0"/>
                    </a:lnTo>
                    <a:lnTo>
                      <a:pt x="22247" y="398"/>
                    </a:ln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任意多边形: 形状 20"/>
              <p:cNvSpPr>
                <a:spLocks/>
              </p:cNvSpPr>
              <p:nvPr/>
            </p:nvSpPr>
            <p:spPr bwMode="auto">
              <a:xfrm>
                <a:off x="8542339" y="9169399"/>
                <a:ext cx="8008939" cy="236539"/>
              </a:xfrm>
              <a:custGeom>
                <a:avLst/>
                <a:gdLst>
                  <a:gd name="T0" fmla="*/ 22247 w 22248"/>
                  <a:gd name="T1" fmla="*/ 398 h 657"/>
                  <a:gd name="T2" fmla="*/ 21410 w 22248"/>
                  <a:gd name="T3" fmla="*/ 656 h 657"/>
                  <a:gd name="T4" fmla="*/ 870 w 22248"/>
                  <a:gd name="T5" fmla="*/ 656 h 657"/>
                  <a:gd name="T6" fmla="*/ 0 w 22248"/>
                  <a:gd name="T7" fmla="*/ 398 h 657"/>
                  <a:gd name="T8" fmla="*/ 0 w 22248"/>
                  <a:gd name="T9" fmla="*/ 0 h 657"/>
                  <a:gd name="T10" fmla="*/ 22247 w 22248"/>
                  <a:gd name="T11" fmla="*/ 0 h 657"/>
                  <a:gd name="T12" fmla="*/ 22247 w 22248"/>
                  <a:gd name="T13" fmla="*/ 398 h 65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2248"/>
                  <a:gd name="T22" fmla="*/ 0 h 657"/>
                  <a:gd name="T23" fmla="*/ 22248 w 22248"/>
                  <a:gd name="T24" fmla="*/ 657 h 65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2248" h="657">
                    <a:moveTo>
                      <a:pt x="22247" y="398"/>
                    </a:moveTo>
                    <a:cubicBezTo>
                      <a:pt x="22247" y="398"/>
                      <a:pt x="21890" y="656"/>
                      <a:pt x="21410" y="656"/>
                    </a:cubicBezTo>
                    <a:lnTo>
                      <a:pt x="870" y="656"/>
                    </a:lnTo>
                    <a:cubicBezTo>
                      <a:pt x="462" y="656"/>
                      <a:pt x="0" y="398"/>
                      <a:pt x="0" y="398"/>
                    </a:cubicBezTo>
                    <a:lnTo>
                      <a:pt x="0" y="0"/>
                    </a:lnTo>
                    <a:lnTo>
                      <a:pt x="22247" y="0"/>
                    </a:lnTo>
                    <a:lnTo>
                      <a:pt x="22247" y="398"/>
                    </a:lnTo>
                  </a:path>
                </a:pathLst>
              </a:custGeom>
              <a:noFill/>
              <a:ln w="10080">
                <a:solidFill>
                  <a:schemeClr val="tx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p14="http://schemas.microsoft.com/office/powerpoint/2010/main" xmlns:a14="http://schemas.microsoft.com/office/drawing/2010/main" xmlns:lc="http://schemas.openxmlformats.org/drawingml/2006/lockedCanvas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任意多边形: 形状 21"/>
              <p:cNvSpPr>
                <a:spLocks/>
              </p:cNvSpPr>
              <p:nvPr/>
            </p:nvSpPr>
            <p:spPr bwMode="auto">
              <a:xfrm>
                <a:off x="8540751" y="9312275"/>
                <a:ext cx="8012112" cy="93663"/>
              </a:xfrm>
              <a:custGeom>
                <a:avLst/>
                <a:gdLst>
                  <a:gd name="T0" fmla="*/ 0 w 22256"/>
                  <a:gd name="T1" fmla="*/ 0 h 262"/>
                  <a:gd name="T2" fmla="*/ 870 w 22256"/>
                  <a:gd name="T3" fmla="*/ 261 h 262"/>
                  <a:gd name="T4" fmla="*/ 21418 w 22256"/>
                  <a:gd name="T5" fmla="*/ 261 h 262"/>
                  <a:gd name="T6" fmla="*/ 22255 w 22256"/>
                  <a:gd name="T7" fmla="*/ 0 h 262"/>
                  <a:gd name="T8" fmla="*/ 0 w 22256"/>
                  <a:gd name="T9" fmla="*/ 0 h 26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256"/>
                  <a:gd name="T16" fmla="*/ 0 h 262"/>
                  <a:gd name="T17" fmla="*/ 22256 w 22256"/>
                  <a:gd name="T18" fmla="*/ 262 h 26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256" h="262">
                    <a:moveTo>
                      <a:pt x="0" y="0"/>
                    </a:moveTo>
                    <a:cubicBezTo>
                      <a:pt x="0" y="0"/>
                      <a:pt x="462" y="261"/>
                      <a:pt x="870" y="261"/>
                    </a:cubicBezTo>
                    <a:lnTo>
                      <a:pt x="21418" y="261"/>
                    </a:lnTo>
                    <a:cubicBezTo>
                      <a:pt x="21898" y="261"/>
                      <a:pt x="22255" y="0"/>
                      <a:pt x="22255" y="0"/>
                    </a:cubicBezTo>
                    <a:lnTo>
                      <a:pt x="0" y="0"/>
                    </a:lnTo>
                  </a:path>
                </a:pathLst>
              </a:custGeom>
              <a:solidFill>
                <a:schemeClr val="tx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任意多边形: 形状 22"/>
              <p:cNvSpPr>
                <a:spLocks/>
              </p:cNvSpPr>
              <p:nvPr/>
            </p:nvSpPr>
            <p:spPr bwMode="auto">
              <a:xfrm>
                <a:off x="11979275" y="9167813"/>
                <a:ext cx="1141413" cy="88900"/>
              </a:xfrm>
              <a:custGeom>
                <a:avLst/>
                <a:gdLst>
                  <a:gd name="T0" fmla="*/ 0 w 3171"/>
                  <a:gd name="T1" fmla="*/ 0 h 249"/>
                  <a:gd name="T2" fmla="*/ 349 w 3171"/>
                  <a:gd name="T3" fmla="*/ 248 h 249"/>
                  <a:gd name="T4" fmla="*/ 2821 w 3171"/>
                  <a:gd name="T5" fmla="*/ 248 h 249"/>
                  <a:gd name="T6" fmla="*/ 3170 w 3171"/>
                  <a:gd name="T7" fmla="*/ 0 h 249"/>
                  <a:gd name="T8" fmla="*/ 0 w 3171"/>
                  <a:gd name="T9" fmla="*/ 0 h 24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171"/>
                  <a:gd name="T16" fmla="*/ 0 h 249"/>
                  <a:gd name="T17" fmla="*/ 3171 w 3171"/>
                  <a:gd name="T18" fmla="*/ 249 h 24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171" h="249">
                    <a:moveTo>
                      <a:pt x="0" y="0"/>
                    </a:moveTo>
                    <a:cubicBezTo>
                      <a:pt x="49" y="144"/>
                      <a:pt x="187" y="248"/>
                      <a:pt x="349" y="248"/>
                    </a:cubicBezTo>
                    <a:lnTo>
                      <a:pt x="2821" y="248"/>
                    </a:lnTo>
                    <a:cubicBezTo>
                      <a:pt x="2983" y="248"/>
                      <a:pt x="3120" y="144"/>
                      <a:pt x="3170" y="0"/>
                    </a:cubicBezTo>
                    <a:lnTo>
                      <a:pt x="0" y="0"/>
                    </a:lnTo>
                  </a:path>
                </a:pathLst>
              </a:custGeom>
              <a:solidFill>
                <a:schemeClr val="tx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任意多边形: 形状 23"/>
              <p:cNvSpPr>
                <a:spLocks/>
              </p:cNvSpPr>
              <p:nvPr/>
            </p:nvSpPr>
            <p:spPr bwMode="auto">
              <a:xfrm>
                <a:off x="12571413" y="4937125"/>
                <a:ext cx="38100" cy="36513"/>
              </a:xfrm>
              <a:custGeom>
                <a:avLst/>
                <a:gdLst>
                  <a:gd name="T0" fmla="*/ 51 w 104"/>
                  <a:gd name="T1" fmla="*/ 102 h 103"/>
                  <a:gd name="T2" fmla="*/ 0 w 104"/>
                  <a:gd name="T3" fmla="*/ 51 h 103"/>
                  <a:gd name="T4" fmla="*/ 51 w 104"/>
                  <a:gd name="T5" fmla="*/ 0 h 103"/>
                  <a:gd name="T6" fmla="*/ 103 w 104"/>
                  <a:gd name="T7" fmla="*/ 51 h 103"/>
                  <a:gd name="T8" fmla="*/ 51 w 104"/>
                  <a:gd name="T9" fmla="*/ 102 h 10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4"/>
                  <a:gd name="T16" fmla="*/ 0 h 103"/>
                  <a:gd name="T17" fmla="*/ 104 w 104"/>
                  <a:gd name="T18" fmla="*/ 103 h 10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4" h="103">
                    <a:moveTo>
                      <a:pt x="51" y="102"/>
                    </a:moveTo>
                    <a:cubicBezTo>
                      <a:pt x="23" y="102"/>
                      <a:pt x="0" y="79"/>
                      <a:pt x="0" y="51"/>
                    </a:cubicBezTo>
                    <a:cubicBezTo>
                      <a:pt x="0" y="22"/>
                      <a:pt x="23" y="0"/>
                      <a:pt x="51" y="0"/>
                    </a:cubicBezTo>
                    <a:cubicBezTo>
                      <a:pt x="80" y="0"/>
                      <a:pt x="103" y="22"/>
                      <a:pt x="103" y="51"/>
                    </a:cubicBezTo>
                    <a:cubicBezTo>
                      <a:pt x="103" y="79"/>
                      <a:pt x="80" y="102"/>
                      <a:pt x="51" y="10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8" name="矩形 17"/>
            <p:cNvSpPr/>
            <p:nvPr/>
          </p:nvSpPr>
          <p:spPr>
            <a:xfrm>
              <a:off x="1085227" y="2041661"/>
              <a:ext cx="4271050" cy="2700705"/>
            </a:xfrm>
            <a:prstGeom prst="rect">
              <a:avLst/>
            </a:prstGeom>
            <a:blipFill>
              <a:blip r:embed="rId2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5" name="矩形 4"/>
          <p:cNvSpPr/>
          <p:nvPr/>
        </p:nvSpPr>
        <p:spPr bwMode="auto">
          <a:xfrm>
            <a:off x="6112160" y="1782321"/>
            <a:ext cx="5784851" cy="1612572"/>
          </a:xfrm>
          <a:prstGeom prst="rect">
            <a:avLst/>
          </a:prstGeom>
          <a:solidFill>
            <a:srgbClr val="D80E2B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" name="矩形 5"/>
          <p:cNvSpPr/>
          <p:nvPr/>
        </p:nvSpPr>
        <p:spPr bwMode="auto">
          <a:xfrm>
            <a:off x="6112160" y="3463107"/>
            <a:ext cx="5784851" cy="1612572"/>
          </a:xfrm>
          <a:prstGeom prst="rect">
            <a:avLst/>
          </a:prstGeom>
          <a:solidFill>
            <a:srgbClr val="001746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" name="椭圆 6"/>
          <p:cNvSpPr/>
          <p:nvPr/>
        </p:nvSpPr>
        <p:spPr bwMode="auto">
          <a:xfrm>
            <a:off x="6333518" y="2138557"/>
            <a:ext cx="900100" cy="900100"/>
          </a:xfrm>
          <a:prstGeom prst="ellipse">
            <a:avLst/>
          </a:prstGeom>
          <a:solidFill>
            <a:schemeClr val="bg1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" name="椭圆 7"/>
          <p:cNvSpPr/>
          <p:nvPr/>
        </p:nvSpPr>
        <p:spPr bwMode="auto">
          <a:xfrm>
            <a:off x="6333518" y="3819343"/>
            <a:ext cx="900100" cy="900100"/>
          </a:xfrm>
          <a:prstGeom prst="ellipse">
            <a:avLst/>
          </a:prstGeom>
          <a:solidFill>
            <a:schemeClr val="bg1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" name="任意多边形: 形状 8"/>
          <p:cNvSpPr/>
          <p:nvPr/>
        </p:nvSpPr>
        <p:spPr bwMode="auto">
          <a:xfrm>
            <a:off x="6515068" y="2327671"/>
            <a:ext cx="537000" cy="521873"/>
          </a:xfrm>
          <a:custGeom>
            <a:avLst/>
            <a:gdLst>
              <a:gd name="connsiteX0" fmla="*/ 279778 w 338138"/>
              <a:gd name="connsiteY0" fmla="*/ 231775 h 328613"/>
              <a:gd name="connsiteX1" fmla="*/ 289126 w 338138"/>
              <a:gd name="connsiteY1" fmla="*/ 271719 h 328613"/>
              <a:gd name="connsiteX2" fmla="*/ 283784 w 338138"/>
              <a:gd name="connsiteY2" fmla="*/ 279708 h 328613"/>
              <a:gd name="connsiteX3" fmla="*/ 282449 w 338138"/>
              <a:gd name="connsiteY3" fmla="*/ 279708 h 328613"/>
              <a:gd name="connsiteX4" fmla="*/ 275771 w 338138"/>
              <a:gd name="connsiteY4" fmla="*/ 274382 h 328613"/>
              <a:gd name="connsiteX5" fmla="*/ 265087 w 338138"/>
              <a:gd name="connsiteY5" fmla="*/ 234438 h 328613"/>
              <a:gd name="connsiteX6" fmla="*/ 239712 w 338138"/>
              <a:gd name="connsiteY6" fmla="*/ 273050 h 328613"/>
              <a:gd name="connsiteX7" fmla="*/ 282449 w 338138"/>
              <a:gd name="connsiteY7" fmla="*/ 314325 h 328613"/>
              <a:gd name="connsiteX8" fmla="*/ 323850 w 338138"/>
              <a:gd name="connsiteY8" fmla="*/ 273050 h 328613"/>
              <a:gd name="connsiteX9" fmla="*/ 282449 w 338138"/>
              <a:gd name="connsiteY9" fmla="*/ 231775 h 328613"/>
              <a:gd name="connsiteX10" fmla="*/ 279778 w 338138"/>
              <a:gd name="connsiteY10" fmla="*/ 231775 h 328613"/>
              <a:gd name="connsiteX11" fmla="*/ 55688 w 338138"/>
              <a:gd name="connsiteY11" fmla="*/ 231775 h 328613"/>
              <a:gd name="connsiteX12" fmla="*/ 14287 w 338138"/>
              <a:gd name="connsiteY12" fmla="*/ 273050 h 328613"/>
              <a:gd name="connsiteX13" fmla="*/ 55688 w 338138"/>
              <a:gd name="connsiteY13" fmla="*/ 314325 h 328613"/>
              <a:gd name="connsiteX14" fmla="*/ 98425 w 338138"/>
              <a:gd name="connsiteY14" fmla="*/ 273050 h 328613"/>
              <a:gd name="connsiteX15" fmla="*/ 97089 w 338138"/>
              <a:gd name="connsiteY15" fmla="*/ 265062 h 328613"/>
              <a:gd name="connsiteX16" fmla="*/ 58359 w 338138"/>
              <a:gd name="connsiteY16" fmla="*/ 279708 h 328613"/>
              <a:gd name="connsiteX17" fmla="*/ 55688 w 338138"/>
              <a:gd name="connsiteY17" fmla="*/ 279708 h 328613"/>
              <a:gd name="connsiteX18" fmla="*/ 49011 w 338138"/>
              <a:gd name="connsiteY18" fmla="*/ 275713 h 328613"/>
              <a:gd name="connsiteX19" fmla="*/ 53017 w 338138"/>
              <a:gd name="connsiteY19" fmla="*/ 266393 h 328613"/>
              <a:gd name="connsiteX20" fmla="*/ 91747 w 338138"/>
              <a:gd name="connsiteY20" fmla="*/ 251747 h 328613"/>
              <a:gd name="connsiteX21" fmla="*/ 55688 w 338138"/>
              <a:gd name="connsiteY21" fmla="*/ 231775 h 328613"/>
              <a:gd name="connsiteX22" fmla="*/ 39613 w 338138"/>
              <a:gd name="connsiteY22" fmla="*/ 195263 h 328613"/>
              <a:gd name="connsiteX23" fmla="*/ 92431 w 338138"/>
              <a:gd name="connsiteY23" fmla="*/ 195263 h 328613"/>
              <a:gd name="connsiteX24" fmla="*/ 97713 w 338138"/>
              <a:gd name="connsiteY24" fmla="*/ 196583 h 328613"/>
              <a:gd name="connsiteX25" fmla="*/ 138647 w 338138"/>
              <a:gd name="connsiteY25" fmla="*/ 237513 h 328613"/>
              <a:gd name="connsiteX26" fmla="*/ 139967 w 338138"/>
              <a:gd name="connsiteY26" fmla="*/ 244114 h 328613"/>
              <a:gd name="connsiteX27" fmla="*/ 136006 w 338138"/>
              <a:gd name="connsiteY27" fmla="*/ 249395 h 328613"/>
              <a:gd name="connsiteX28" fmla="*/ 109597 w 338138"/>
              <a:gd name="connsiteY28" fmla="*/ 259958 h 328613"/>
              <a:gd name="connsiteX29" fmla="*/ 110918 w 338138"/>
              <a:gd name="connsiteY29" fmla="*/ 273161 h 328613"/>
              <a:gd name="connsiteX30" fmla="*/ 55459 w 338138"/>
              <a:gd name="connsiteY30" fmla="*/ 328613 h 328613"/>
              <a:gd name="connsiteX31" fmla="*/ 0 w 338138"/>
              <a:gd name="connsiteY31" fmla="*/ 273161 h 328613"/>
              <a:gd name="connsiteX32" fmla="*/ 55459 w 338138"/>
              <a:gd name="connsiteY32" fmla="*/ 217708 h 328613"/>
              <a:gd name="connsiteX33" fmla="*/ 104315 w 338138"/>
              <a:gd name="connsiteY33" fmla="*/ 246755 h 328613"/>
              <a:gd name="connsiteX34" fmla="*/ 121481 w 338138"/>
              <a:gd name="connsiteY34" fmla="*/ 240153 h 328613"/>
              <a:gd name="connsiteX35" fmla="*/ 89790 w 338138"/>
              <a:gd name="connsiteY35" fmla="*/ 208466 h 328613"/>
              <a:gd name="connsiteX36" fmla="*/ 39613 w 338138"/>
              <a:gd name="connsiteY36" fmla="*/ 208466 h 328613"/>
              <a:gd name="connsiteX37" fmla="*/ 33011 w 338138"/>
              <a:gd name="connsiteY37" fmla="*/ 201864 h 328613"/>
              <a:gd name="connsiteX38" fmla="*/ 39613 w 338138"/>
              <a:gd name="connsiteY38" fmla="*/ 195263 h 328613"/>
              <a:gd name="connsiteX39" fmla="*/ 155575 w 338138"/>
              <a:gd name="connsiteY39" fmla="*/ 0 h 328613"/>
              <a:gd name="connsiteX40" fmla="*/ 191294 w 338138"/>
              <a:gd name="connsiteY40" fmla="*/ 35490 h 328613"/>
              <a:gd name="connsiteX41" fmla="*/ 156898 w 338138"/>
              <a:gd name="connsiteY41" fmla="*/ 70980 h 328613"/>
              <a:gd name="connsiteX42" fmla="*/ 167481 w 338138"/>
              <a:gd name="connsiteY42" fmla="*/ 80181 h 328613"/>
              <a:gd name="connsiteX43" fmla="*/ 168804 w 338138"/>
              <a:gd name="connsiteY43" fmla="*/ 81496 h 328613"/>
              <a:gd name="connsiteX44" fmla="*/ 196586 w 338138"/>
              <a:gd name="connsiteY44" fmla="*/ 126187 h 328613"/>
              <a:gd name="connsiteX45" fmla="*/ 225690 w 338138"/>
              <a:gd name="connsiteY45" fmla="*/ 130131 h 328613"/>
              <a:gd name="connsiteX46" fmla="*/ 234950 w 338138"/>
              <a:gd name="connsiteY46" fmla="*/ 138017 h 328613"/>
              <a:gd name="connsiteX47" fmla="*/ 257440 w 338138"/>
              <a:gd name="connsiteY47" fmla="*/ 149847 h 328613"/>
              <a:gd name="connsiteX48" fmla="*/ 260086 w 338138"/>
              <a:gd name="connsiteY48" fmla="*/ 155105 h 328613"/>
              <a:gd name="connsiteX49" fmla="*/ 270669 w 338138"/>
              <a:gd name="connsiteY49" fmla="*/ 197168 h 328613"/>
              <a:gd name="connsiteX50" fmla="*/ 278607 w 338138"/>
              <a:gd name="connsiteY50" fmla="*/ 197168 h 328613"/>
              <a:gd name="connsiteX51" fmla="*/ 315648 w 338138"/>
              <a:gd name="connsiteY51" fmla="*/ 205054 h 328613"/>
              <a:gd name="connsiteX52" fmla="*/ 319617 w 338138"/>
              <a:gd name="connsiteY52" fmla="*/ 214255 h 328613"/>
              <a:gd name="connsiteX53" fmla="*/ 310357 w 338138"/>
              <a:gd name="connsiteY53" fmla="*/ 216884 h 328613"/>
              <a:gd name="connsiteX54" fmla="*/ 278607 w 338138"/>
              <a:gd name="connsiteY54" fmla="*/ 210312 h 328613"/>
              <a:gd name="connsiteX55" fmla="*/ 274638 w 338138"/>
              <a:gd name="connsiteY55" fmla="*/ 211627 h 328613"/>
              <a:gd name="connsiteX56" fmla="*/ 275961 w 338138"/>
              <a:gd name="connsiteY56" fmla="*/ 218199 h 328613"/>
              <a:gd name="connsiteX57" fmla="*/ 282575 w 338138"/>
              <a:gd name="connsiteY57" fmla="*/ 218199 h 328613"/>
              <a:gd name="connsiteX58" fmla="*/ 338138 w 338138"/>
              <a:gd name="connsiteY58" fmla="*/ 273406 h 328613"/>
              <a:gd name="connsiteX59" fmla="*/ 282575 w 338138"/>
              <a:gd name="connsiteY59" fmla="*/ 328613 h 328613"/>
              <a:gd name="connsiteX60" fmla="*/ 229659 w 338138"/>
              <a:gd name="connsiteY60" fmla="*/ 289180 h 328613"/>
              <a:gd name="connsiteX61" fmla="*/ 183356 w 338138"/>
              <a:gd name="connsiteY61" fmla="*/ 289180 h 328613"/>
              <a:gd name="connsiteX62" fmla="*/ 175419 w 338138"/>
              <a:gd name="connsiteY62" fmla="*/ 282607 h 328613"/>
              <a:gd name="connsiteX63" fmla="*/ 183356 w 338138"/>
              <a:gd name="connsiteY63" fmla="*/ 276035 h 328613"/>
              <a:gd name="connsiteX64" fmla="*/ 227013 w 338138"/>
              <a:gd name="connsiteY64" fmla="*/ 276035 h 328613"/>
              <a:gd name="connsiteX65" fmla="*/ 227013 w 338138"/>
              <a:gd name="connsiteY65" fmla="*/ 273406 h 328613"/>
              <a:gd name="connsiteX66" fmla="*/ 262732 w 338138"/>
              <a:gd name="connsiteY66" fmla="*/ 222142 h 328613"/>
              <a:gd name="connsiteX67" fmla="*/ 261409 w 338138"/>
              <a:gd name="connsiteY67" fmla="*/ 214255 h 328613"/>
              <a:gd name="connsiteX68" fmla="*/ 230981 w 338138"/>
              <a:gd name="connsiteY68" fmla="*/ 239231 h 328613"/>
              <a:gd name="connsiteX69" fmla="*/ 224367 w 338138"/>
              <a:gd name="connsiteY69" fmla="*/ 243174 h 328613"/>
              <a:gd name="connsiteX70" fmla="*/ 221721 w 338138"/>
              <a:gd name="connsiteY70" fmla="*/ 241859 h 328613"/>
              <a:gd name="connsiteX71" fmla="*/ 219075 w 338138"/>
              <a:gd name="connsiteY71" fmla="*/ 232658 h 328613"/>
              <a:gd name="connsiteX72" fmla="*/ 257440 w 338138"/>
              <a:gd name="connsiteY72" fmla="*/ 201111 h 328613"/>
              <a:gd name="connsiteX73" fmla="*/ 248180 w 338138"/>
              <a:gd name="connsiteY73" fmla="*/ 160363 h 328613"/>
              <a:gd name="connsiteX74" fmla="*/ 228336 w 338138"/>
              <a:gd name="connsiteY74" fmla="*/ 151162 h 328613"/>
              <a:gd name="connsiteX75" fmla="*/ 227013 w 338138"/>
              <a:gd name="connsiteY75" fmla="*/ 149847 h 328613"/>
              <a:gd name="connsiteX76" fmla="*/ 224367 w 338138"/>
              <a:gd name="connsiteY76" fmla="*/ 149847 h 328613"/>
              <a:gd name="connsiteX77" fmla="*/ 188648 w 338138"/>
              <a:gd name="connsiteY77" fmla="*/ 149847 h 328613"/>
              <a:gd name="connsiteX78" fmla="*/ 179388 w 338138"/>
              <a:gd name="connsiteY78" fmla="*/ 145904 h 328613"/>
              <a:gd name="connsiteX79" fmla="*/ 178065 w 338138"/>
              <a:gd name="connsiteY79" fmla="*/ 144589 h 328613"/>
              <a:gd name="connsiteX80" fmla="*/ 170127 w 338138"/>
              <a:gd name="connsiteY80" fmla="*/ 134074 h 328613"/>
              <a:gd name="connsiteX81" fmla="*/ 168804 w 338138"/>
              <a:gd name="connsiteY81" fmla="*/ 140646 h 328613"/>
              <a:gd name="connsiteX82" fmla="*/ 167481 w 338138"/>
              <a:gd name="connsiteY82" fmla="*/ 148533 h 328613"/>
              <a:gd name="connsiteX83" fmla="*/ 166158 w 338138"/>
              <a:gd name="connsiteY83" fmla="*/ 152476 h 328613"/>
              <a:gd name="connsiteX84" fmla="*/ 166158 w 338138"/>
              <a:gd name="connsiteY84" fmla="*/ 156420 h 328613"/>
              <a:gd name="connsiteX85" fmla="*/ 163513 w 338138"/>
              <a:gd name="connsiteY85" fmla="*/ 164306 h 328613"/>
              <a:gd name="connsiteX86" fmla="*/ 162190 w 338138"/>
              <a:gd name="connsiteY86" fmla="*/ 170879 h 328613"/>
              <a:gd name="connsiteX87" fmla="*/ 160867 w 338138"/>
              <a:gd name="connsiteY87" fmla="*/ 173507 h 328613"/>
              <a:gd name="connsiteX88" fmla="*/ 200554 w 338138"/>
              <a:gd name="connsiteY88" fmla="*/ 182709 h 328613"/>
              <a:gd name="connsiteX89" fmla="*/ 201877 w 338138"/>
              <a:gd name="connsiteY89" fmla="*/ 182709 h 328613"/>
              <a:gd name="connsiteX90" fmla="*/ 215106 w 338138"/>
              <a:gd name="connsiteY90" fmla="*/ 205054 h 328613"/>
              <a:gd name="connsiteX91" fmla="*/ 212461 w 338138"/>
              <a:gd name="connsiteY91" fmla="*/ 210312 h 328613"/>
              <a:gd name="connsiteX92" fmla="*/ 163513 w 338138"/>
              <a:gd name="connsiteY92" fmla="*/ 289180 h 328613"/>
              <a:gd name="connsiteX93" fmla="*/ 144992 w 338138"/>
              <a:gd name="connsiteY93" fmla="*/ 293123 h 328613"/>
              <a:gd name="connsiteX94" fmla="*/ 139700 w 338138"/>
              <a:gd name="connsiteY94" fmla="*/ 276035 h 328613"/>
              <a:gd name="connsiteX95" fmla="*/ 168804 w 338138"/>
              <a:gd name="connsiteY95" fmla="*/ 214255 h 328613"/>
              <a:gd name="connsiteX96" fmla="*/ 125148 w 338138"/>
              <a:gd name="connsiteY96" fmla="*/ 206369 h 328613"/>
              <a:gd name="connsiteX97" fmla="*/ 103981 w 338138"/>
              <a:gd name="connsiteY97" fmla="*/ 195853 h 328613"/>
              <a:gd name="connsiteX98" fmla="*/ 97367 w 338138"/>
              <a:gd name="connsiteY98" fmla="*/ 164306 h 328613"/>
              <a:gd name="connsiteX99" fmla="*/ 121179 w 338138"/>
              <a:gd name="connsiteY99" fmla="*/ 95955 h 328613"/>
              <a:gd name="connsiteX100" fmla="*/ 121179 w 338138"/>
              <a:gd name="connsiteY100" fmla="*/ 90697 h 328613"/>
              <a:gd name="connsiteX101" fmla="*/ 143669 w 338138"/>
              <a:gd name="connsiteY101" fmla="*/ 68351 h 328613"/>
              <a:gd name="connsiteX102" fmla="*/ 119856 w 338138"/>
              <a:gd name="connsiteY102" fmla="*/ 35490 h 328613"/>
              <a:gd name="connsiteX103" fmla="*/ 155575 w 338138"/>
              <a:gd name="connsiteY103" fmla="*/ 0 h 32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338138" h="328613">
                <a:moveTo>
                  <a:pt x="279778" y="231775"/>
                </a:moveTo>
                <a:cubicBezTo>
                  <a:pt x="279778" y="231775"/>
                  <a:pt x="279778" y="231775"/>
                  <a:pt x="289126" y="271719"/>
                </a:cubicBezTo>
                <a:cubicBezTo>
                  <a:pt x="290462" y="275713"/>
                  <a:pt x="287791" y="278376"/>
                  <a:pt x="283784" y="279708"/>
                </a:cubicBezTo>
                <a:cubicBezTo>
                  <a:pt x="283784" y="279708"/>
                  <a:pt x="282449" y="279708"/>
                  <a:pt x="282449" y="279708"/>
                </a:cubicBezTo>
                <a:cubicBezTo>
                  <a:pt x="279778" y="279708"/>
                  <a:pt x="275771" y="278376"/>
                  <a:pt x="275771" y="274382"/>
                </a:cubicBezTo>
                <a:cubicBezTo>
                  <a:pt x="275771" y="274382"/>
                  <a:pt x="275771" y="274382"/>
                  <a:pt x="265087" y="234438"/>
                </a:cubicBezTo>
                <a:cubicBezTo>
                  <a:pt x="250396" y="241095"/>
                  <a:pt x="239712" y="255741"/>
                  <a:pt x="239712" y="273050"/>
                </a:cubicBezTo>
                <a:cubicBezTo>
                  <a:pt x="239712" y="295685"/>
                  <a:pt x="259745" y="314325"/>
                  <a:pt x="282449" y="314325"/>
                </a:cubicBezTo>
                <a:cubicBezTo>
                  <a:pt x="305153" y="314325"/>
                  <a:pt x="323850" y="295685"/>
                  <a:pt x="323850" y="273050"/>
                </a:cubicBezTo>
                <a:cubicBezTo>
                  <a:pt x="323850" y="250416"/>
                  <a:pt x="305153" y="231775"/>
                  <a:pt x="282449" y="231775"/>
                </a:cubicBezTo>
                <a:cubicBezTo>
                  <a:pt x="281113" y="231775"/>
                  <a:pt x="279778" y="231775"/>
                  <a:pt x="279778" y="231775"/>
                </a:cubicBezTo>
                <a:close/>
                <a:moveTo>
                  <a:pt x="55688" y="231775"/>
                </a:moveTo>
                <a:cubicBezTo>
                  <a:pt x="32984" y="231775"/>
                  <a:pt x="14287" y="250416"/>
                  <a:pt x="14287" y="273050"/>
                </a:cubicBezTo>
                <a:cubicBezTo>
                  <a:pt x="14287" y="295685"/>
                  <a:pt x="32984" y="314325"/>
                  <a:pt x="55688" y="314325"/>
                </a:cubicBezTo>
                <a:cubicBezTo>
                  <a:pt x="78392" y="314325"/>
                  <a:pt x="98425" y="295685"/>
                  <a:pt x="98425" y="273050"/>
                </a:cubicBezTo>
                <a:cubicBezTo>
                  <a:pt x="98425" y="270387"/>
                  <a:pt x="97089" y="267724"/>
                  <a:pt x="97089" y="265062"/>
                </a:cubicBezTo>
                <a:cubicBezTo>
                  <a:pt x="97089" y="265062"/>
                  <a:pt x="97089" y="265062"/>
                  <a:pt x="58359" y="279708"/>
                </a:cubicBezTo>
                <a:cubicBezTo>
                  <a:pt x="57024" y="279708"/>
                  <a:pt x="57024" y="279708"/>
                  <a:pt x="55688" y="279708"/>
                </a:cubicBezTo>
                <a:cubicBezTo>
                  <a:pt x="53017" y="279708"/>
                  <a:pt x="50346" y="278376"/>
                  <a:pt x="49011" y="275713"/>
                </a:cubicBezTo>
                <a:cubicBezTo>
                  <a:pt x="47675" y="271719"/>
                  <a:pt x="49011" y="267724"/>
                  <a:pt x="53017" y="266393"/>
                </a:cubicBezTo>
                <a:cubicBezTo>
                  <a:pt x="53017" y="266393"/>
                  <a:pt x="53017" y="266393"/>
                  <a:pt x="91747" y="251747"/>
                </a:cubicBezTo>
                <a:cubicBezTo>
                  <a:pt x="83734" y="239764"/>
                  <a:pt x="70379" y="231775"/>
                  <a:pt x="55688" y="231775"/>
                </a:cubicBezTo>
                <a:close/>
                <a:moveTo>
                  <a:pt x="39613" y="195263"/>
                </a:moveTo>
                <a:cubicBezTo>
                  <a:pt x="39613" y="195263"/>
                  <a:pt x="39613" y="195263"/>
                  <a:pt x="92431" y="195263"/>
                </a:cubicBezTo>
                <a:cubicBezTo>
                  <a:pt x="95072" y="195263"/>
                  <a:pt x="96393" y="195263"/>
                  <a:pt x="97713" y="196583"/>
                </a:cubicBezTo>
                <a:cubicBezTo>
                  <a:pt x="97713" y="196583"/>
                  <a:pt x="97713" y="196583"/>
                  <a:pt x="138647" y="237513"/>
                </a:cubicBezTo>
                <a:cubicBezTo>
                  <a:pt x="139967" y="238833"/>
                  <a:pt x="141288" y="241474"/>
                  <a:pt x="139967" y="244114"/>
                </a:cubicBezTo>
                <a:cubicBezTo>
                  <a:pt x="139967" y="246755"/>
                  <a:pt x="138647" y="248075"/>
                  <a:pt x="136006" y="249395"/>
                </a:cubicBezTo>
                <a:cubicBezTo>
                  <a:pt x="136006" y="249395"/>
                  <a:pt x="136006" y="249395"/>
                  <a:pt x="109597" y="259958"/>
                </a:cubicBezTo>
                <a:cubicBezTo>
                  <a:pt x="110918" y="263919"/>
                  <a:pt x="110918" y="267880"/>
                  <a:pt x="110918" y="273161"/>
                </a:cubicBezTo>
                <a:cubicBezTo>
                  <a:pt x="110918" y="303528"/>
                  <a:pt x="85829" y="328613"/>
                  <a:pt x="55459" y="328613"/>
                </a:cubicBezTo>
                <a:cubicBezTo>
                  <a:pt x="25088" y="328613"/>
                  <a:pt x="0" y="303528"/>
                  <a:pt x="0" y="273161"/>
                </a:cubicBezTo>
                <a:cubicBezTo>
                  <a:pt x="0" y="242794"/>
                  <a:pt x="25088" y="217708"/>
                  <a:pt x="55459" y="217708"/>
                </a:cubicBezTo>
                <a:cubicBezTo>
                  <a:pt x="76586" y="217708"/>
                  <a:pt x="95072" y="229590"/>
                  <a:pt x="104315" y="246755"/>
                </a:cubicBezTo>
                <a:cubicBezTo>
                  <a:pt x="104315" y="246755"/>
                  <a:pt x="104315" y="246755"/>
                  <a:pt x="121481" y="240153"/>
                </a:cubicBezTo>
                <a:cubicBezTo>
                  <a:pt x="121481" y="240153"/>
                  <a:pt x="121481" y="240153"/>
                  <a:pt x="89790" y="208466"/>
                </a:cubicBezTo>
                <a:cubicBezTo>
                  <a:pt x="89790" y="208466"/>
                  <a:pt x="89790" y="208466"/>
                  <a:pt x="39613" y="208466"/>
                </a:cubicBezTo>
                <a:cubicBezTo>
                  <a:pt x="35652" y="208466"/>
                  <a:pt x="33011" y="205825"/>
                  <a:pt x="33011" y="201864"/>
                </a:cubicBezTo>
                <a:cubicBezTo>
                  <a:pt x="33011" y="197903"/>
                  <a:pt x="35652" y="195263"/>
                  <a:pt x="39613" y="195263"/>
                </a:cubicBezTo>
                <a:close/>
                <a:moveTo>
                  <a:pt x="155575" y="0"/>
                </a:moveTo>
                <a:cubicBezTo>
                  <a:pt x="175419" y="0"/>
                  <a:pt x="191294" y="15773"/>
                  <a:pt x="191294" y="35490"/>
                </a:cubicBezTo>
                <a:cubicBezTo>
                  <a:pt x="191294" y="53892"/>
                  <a:pt x="175419" y="69666"/>
                  <a:pt x="156898" y="70980"/>
                </a:cubicBezTo>
                <a:cubicBezTo>
                  <a:pt x="160867" y="72295"/>
                  <a:pt x="164835" y="76238"/>
                  <a:pt x="167481" y="80181"/>
                </a:cubicBezTo>
                <a:cubicBezTo>
                  <a:pt x="168804" y="80181"/>
                  <a:pt x="168804" y="80181"/>
                  <a:pt x="168804" y="81496"/>
                </a:cubicBezTo>
                <a:cubicBezTo>
                  <a:pt x="168804" y="81496"/>
                  <a:pt x="168804" y="81496"/>
                  <a:pt x="196586" y="126187"/>
                </a:cubicBezTo>
                <a:cubicBezTo>
                  <a:pt x="196586" y="126187"/>
                  <a:pt x="196586" y="126187"/>
                  <a:pt x="225690" y="130131"/>
                </a:cubicBezTo>
                <a:cubicBezTo>
                  <a:pt x="230981" y="130131"/>
                  <a:pt x="234950" y="134074"/>
                  <a:pt x="234950" y="138017"/>
                </a:cubicBezTo>
                <a:cubicBezTo>
                  <a:pt x="234950" y="138017"/>
                  <a:pt x="234950" y="138017"/>
                  <a:pt x="257440" y="149847"/>
                </a:cubicBezTo>
                <a:cubicBezTo>
                  <a:pt x="258763" y="151162"/>
                  <a:pt x="260086" y="152476"/>
                  <a:pt x="260086" y="155105"/>
                </a:cubicBezTo>
                <a:cubicBezTo>
                  <a:pt x="260086" y="155105"/>
                  <a:pt x="260086" y="155105"/>
                  <a:pt x="270669" y="197168"/>
                </a:cubicBezTo>
                <a:cubicBezTo>
                  <a:pt x="273315" y="197168"/>
                  <a:pt x="275961" y="197168"/>
                  <a:pt x="278607" y="197168"/>
                </a:cubicBezTo>
                <a:cubicBezTo>
                  <a:pt x="291836" y="195853"/>
                  <a:pt x="303742" y="198482"/>
                  <a:pt x="315648" y="205054"/>
                </a:cubicBezTo>
                <a:cubicBezTo>
                  <a:pt x="319617" y="206369"/>
                  <a:pt x="320940" y="210312"/>
                  <a:pt x="319617" y="214255"/>
                </a:cubicBezTo>
                <a:cubicBezTo>
                  <a:pt x="316971" y="216884"/>
                  <a:pt x="313003" y="219513"/>
                  <a:pt x="310357" y="216884"/>
                </a:cubicBezTo>
                <a:cubicBezTo>
                  <a:pt x="299773" y="211627"/>
                  <a:pt x="289190" y="210312"/>
                  <a:pt x="278607" y="210312"/>
                </a:cubicBezTo>
                <a:cubicBezTo>
                  <a:pt x="277284" y="210312"/>
                  <a:pt x="275961" y="210312"/>
                  <a:pt x="274638" y="211627"/>
                </a:cubicBezTo>
                <a:cubicBezTo>
                  <a:pt x="274638" y="211627"/>
                  <a:pt x="274638" y="211627"/>
                  <a:pt x="275961" y="218199"/>
                </a:cubicBezTo>
                <a:cubicBezTo>
                  <a:pt x="278607" y="218199"/>
                  <a:pt x="279930" y="218199"/>
                  <a:pt x="282575" y="218199"/>
                </a:cubicBezTo>
                <a:cubicBezTo>
                  <a:pt x="313003" y="218199"/>
                  <a:pt x="338138" y="243174"/>
                  <a:pt x="338138" y="273406"/>
                </a:cubicBezTo>
                <a:cubicBezTo>
                  <a:pt x="338138" y="303639"/>
                  <a:pt x="313003" y="328613"/>
                  <a:pt x="282575" y="328613"/>
                </a:cubicBezTo>
                <a:cubicBezTo>
                  <a:pt x="257440" y="328613"/>
                  <a:pt x="236273" y="312840"/>
                  <a:pt x="229659" y="289180"/>
                </a:cubicBezTo>
                <a:cubicBezTo>
                  <a:pt x="229659" y="289180"/>
                  <a:pt x="229659" y="289180"/>
                  <a:pt x="183356" y="289180"/>
                </a:cubicBezTo>
                <a:cubicBezTo>
                  <a:pt x="179388" y="289180"/>
                  <a:pt x="175419" y="286551"/>
                  <a:pt x="175419" y="282607"/>
                </a:cubicBezTo>
                <a:cubicBezTo>
                  <a:pt x="175419" y="278664"/>
                  <a:pt x="179388" y="276035"/>
                  <a:pt x="183356" y="276035"/>
                </a:cubicBezTo>
                <a:cubicBezTo>
                  <a:pt x="183356" y="276035"/>
                  <a:pt x="183356" y="276035"/>
                  <a:pt x="227013" y="276035"/>
                </a:cubicBezTo>
                <a:cubicBezTo>
                  <a:pt x="227013" y="274721"/>
                  <a:pt x="227013" y="274721"/>
                  <a:pt x="227013" y="273406"/>
                </a:cubicBezTo>
                <a:cubicBezTo>
                  <a:pt x="227013" y="249746"/>
                  <a:pt x="241565" y="230029"/>
                  <a:pt x="262732" y="222142"/>
                </a:cubicBezTo>
                <a:cubicBezTo>
                  <a:pt x="262732" y="222142"/>
                  <a:pt x="262732" y="222142"/>
                  <a:pt x="261409" y="214255"/>
                </a:cubicBezTo>
                <a:cubicBezTo>
                  <a:pt x="248180" y="219513"/>
                  <a:pt x="237596" y="228714"/>
                  <a:pt x="230981" y="239231"/>
                </a:cubicBezTo>
                <a:cubicBezTo>
                  <a:pt x="229659" y="241859"/>
                  <a:pt x="227013" y="243174"/>
                  <a:pt x="224367" y="243174"/>
                </a:cubicBezTo>
                <a:cubicBezTo>
                  <a:pt x="224367" y="243174"/>
                  <a:pt x="223044" y="243174"/>
                  <a:pt x="221721" y="241859"/>
                </a:cubicBezTo>
                <a:cubicBezTo>
                  <a:pt x="217752" y="240545"/>
                  <a:pt x="216429" y="235287"/>
                  <a:pt x="219075" y="232658"/>
                </a:cubicBezTo>
                <a:cubicBezTo>
                  <a:pt x="228336" y="218199"/>
                  <a:pt x="241565" y="206369"/>
                  <a:pt x="257440" y="201111"/>
                </a:cubicBezTo>
                <a:cubicBezTo>
                  <a:pt x="257440" y="201111"/>
                  <a:pt x="257440" y="201111"/>
                  <a:pt x="248180" y="160363"/>
                </a:cubicBezTo>
                <a:cubicBezTo>
                  <a:pt x="248180" y="160363"/>
                  <a:pt x="248180" y="160363"/>
                  <a:pt x="228336" y="151162"/>
                </a:cubicBezTo>
                <a:cubicBezTo>
                  <a:pt x="228336" y="151162"/>
                  <a:pt x="228336" y="149847"/>
                  <a:pt x="227013" y="149847"/>
                </a:cubicBezTo>
                <a:cubicBezTo>
                  <a:pt x="227013" y="149847"/>
                  <a:pt x="225690" y="149847"/>
                  <a:pt x="224367" y="149847"/>
                </a:cubicBezTo>
                <a:cubicBezTo>
                  <a:pt x="224367" y="149847"/>
                  <a:pt x="224367" y="149847"/>
                  <a:pt x="188648" y="149847"/>
                </a:cubicBezTo>
                <a:cubicBezTo>
                  <a:pt x="184679" y="149847"/>
                  <a:pt x="180711" y="148533"/>
                  <a:pt x="179388" y="145904"/>
                </a:cubicBezTo>
                <a:cubicBezTo>
                  <a:pt x="179388" y="145904"/>
                  <a:pt x="179388" y="145904"/>
                  <a:pt x="178065" y="144589"/>
                </a:cubicBezTo>
                <a:cubicBezTo>
                  <a:pt x="178065" y="144589"/>
                  <a:pt x="178065" y="144589"/>
                  <a:pt x="170127" y="134074"/>
                </a:cubicBezTo>
                <a:cubicBezTo>
                  <a:pt x="170127" y="136703"/>
                  <a:pt x="170127" y="138017"/>
                  <a:pt x="168804" y="140646"/>
                </a:cubicBezTo>
                <a:cubicBezTo>
                  <a:pt x="168804" y="143275"/>
                  <a:pt x="167481" y="145904"/>
                  <a:pt x="167481" y="148533"/>
                </a:cubicBezTo>
                <a:cubicBezTo>
                  <a:pt x="167481" y="149847"/>
                  <a:pt x="167481" y="151162"/>
                  <a:pt x="166158" y="152476"/>
                </a:cubicBezTo>
                <a:cubicBezTo>
                  <a:pt x="166158" y="153791"/>
                  <a:pt x="166158" y="155105"/>
                  <a:pt x="166158" y="156420"/>
                </a:cubicBezTo>
                <a:cubicBezTo>
                  <a:pt x="164835" y="159048"/>
                  <a:pt x="164835" y="161677"/>
                  <a:pt x="163513" y="164306"/>
                </a:cubicBezTo>
                <a:cubicBezTo>
                  <a:pt x="163513" y="166935"/>
                  <a:pt x="162190" y="168250"/>
                  <a:pt x="162190" y="170879"/>
                </a:cubicBezTo>
                <a:cubicBezTo>
                  <a:pt x="160867" y="172193"/>
                  <a:pt x="160867" y="172193"/>
                  <a:pt x="160867" y="173507"/>
                </a:cubicBezTo>
                <a:cubicBezTo>
                  <a:pt x="160867" y="173507"/>
                  <a:pt x="160867" y="173507"/>
                  <a:pt x="200554" y="182709"/>
                </a:cubicBezTo>
                <a:cubicBezTo>
                  <a:pt x="200554" y="182709"/>
                  <a:pt x="200554" y="182709"/>
                  <a:pt x="201877" y="182709"/>
                </a:cubicBezTo>
                <a:cubicBezTo>
                  <a:pt x="211138" y="185337"/>
                  <a:pt x="217752" y="195853"/>
                  <a:pt x="215106" y="205054"/>
                </a:cubicBezTo>
                <a:cubicBezTo>
                  <a:pt x="215106" y="206369"/>
                  <a:pt x="213784" y="208998"/>
                  <a:pt x="212461" y="210312"/>
                </a:cubicBezTo>
                <a:cubicBezTo>
                  <a:pt x="212461" y="210312"/>
                  <a:pt x="212461" y="210312"/>
                  <a:pt x="163513" y="289180"/>
                </a:cubicBezTo>
                <a:cubicBezTo>
                  <a:pt x="159544" y="294437"/>
                  <a:pt x="151606" y="297066"/>
                  <a:pt x="144992" y="293123"/>
                </a:cubicBezTo>
                <a:cubicBezTo>
                  <a:pt x="138377" y="289180"/>
                  <a:pt x="137054" y="281293"/>
                  <a:pt x="139700" y="276035"/>
                </a:cubicBezTo>
                <a:cubicBezTo>
                  <a:pt x="139700" y="276035"/>
                  <a:pt x="139700" y="276035"/>
                  <a:pt x="168804" y="214255"/>
                </a:cubicBezTo>
                <a:cubicBezTo>
                  <a:pt x="168804" y="214255"/>
                  <a:pt x="168804" y="214255"/>
                  <a:pt x="125148" y="206369"/>
                </a:cubicBezTo>
                <a:cubicBezTo>
                  <a:pt x="115887" y="203740"/>
                  <a:pt x="107950" y="201111"/>
                  <a:pt x="103981" y="195853"/>
                </a:cubicBezTo>
                <a:cubicBezTo>
                  <a:pt x="96044" y="186652"/>
                  <a:pt x="92075" y="176136"/>
                  <a:pt x="97367" y="164306"/>
                </a:cubicBezTo>
                <a:cubicBezTo>
                  <a:pt x="115887" y="124873"/>
                  <a:pt x="121179" y="95955"/>
                  <a:pt x="121179" y="95955"/>
                </a:cubicBezTo>
                <a:cubicBezTo>
                  <a:pt x="121179" y="95955"/>
                  <a:pt x="121179" y="95955"/>
                  <a:pt x="121179" y="90697"/>
                </a:cubicBezTo>
                <a:cubicBezTo>
                  <a:pt x="122502" y="78867"/>
                  <a:pt x="131763" y="69666"/>
                  <a:pt x="143669" y="68351"/>
                </a:cubicBezTo>
                <a:cubicBezTo>
                  <a:pt x="130440" y="63093"/>
                  <a:pt x="119856" y="49949"/>
                  <a:pt x="119856" y="35490"/>
                </a:cubicBezTo>
                <a:cubicBezTo>
                  <a:pt x="119856" y="15773"/>
                  <a:pt x="135731" y="0"/>
                  <a:pt x="155575" y="0"/>
                </a:cubicBezTo>
                <a:close/>
              </a:path>
            </a:pathLst>
          </a:custGeom>
          <a:solidFill>
            <a:srgbClr val="001746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" name="任意多边形: 形状 9"/>
          <p:cNvSpPr/>
          <p:nvPr/>
        </p:nvSpPr>
        <p:spPr bwMode="auto">
          <a:xfrm>
            <a:off x="6515068" y="4050398"/>
            <a:ext cx="537000" cy="437990"/>
          </a:xfrm>
          <a:custGeom>
            <a:avLst/>
            <a:gdLst>
              <a:gd name="connsiteX0" fmla="*/ 39952 w 338667"/>
              <a:gd name="connsiteY0" fmla="*/ 252412 h 276225"/>
              <a:gd name="connsiteX1" fmla="*/ 297127 w 338667"/>
              <a:gd name="connsiteY1" fmla="*/ 252412 h 276225"/>
              <a:gd name="connsiteX2" fmla="*/ 297127 w 338667"/>
              <a:gd name="connsiteY2" fmla="*/ 276225 h 276225"/>
              <a:gd name="connsiteX3" fmla="*/ 39952 w 338667"/>
              <a:gd name="connsiteY3" fmla="*/ 276225 h 276225"/>
              <a:gd name="connsiteX4" fmla="*/ 169334 w 338667"/>
              <a:gd name="connsiteY4" fmla="*/ 98425 h 276225"/>
              <a:gd name="connsiteX5" fmla="*/ 225690 w 338667"/>
              <a:gd name="connsiteY5" fmla="*/ 154918 h 276225"/>
              <a:gd name="connsiteX6" fmla="*/ 221758 w 338667"/>
              <a:gd name="connsiteY6" fmla="*/ 177253 h 276225"/>
              <a:gd name="connsiteX7" fmla="*/ 206031 w 338667"/>
              <a:gd name="connsiteY7" fmla="*/ 169370 h 276225"/>
              <a:gd name="connsiteX8" fmla="*/ 206031 w 338667"/>
              <a:gd name="connsiteY8" fmla="*/ 168056 h 276225"/>
              <a:gd name="connsiteX9" fmla="*/ 208652 w 338667"/>
              <a:gd name="connsiteY9" fmla="*/ 154918 h 276225"/>
              <a:gd name="connsiteX10" fmla="*/ 169334 w 338667"/>
              <a:gd name="connsiteY10" fmla="*/ 116818 h 276225"/>
              <a:gd name="connsiteX11" fmla="*/ 130015 w 338667"/>
              <a:gd name="connsiteY11" fmla="*/ 154918 h 276225"/>
              <a:gd name="connsiteX12" fmla="*/ 169334 w 338667"/>
              <a:gd name="connsiteY12" fmla="*/ 194332 h 276225"/>
              <a:gd name="connsiteX13" fmla="*/ 198167 w 338667"/>
              <a:gd name="connsiteY13" fmla="*/ 181194 h 276225"/>
              <a:gd name="connsiteX14" fmla="*/ 199478 w 338667"/>
              <a:gd name="connsiteY14" fmla="*/ 181194 h 276225"/>
              <a:gd name="connsiteX15" fmla="*/ 213895 w 338667"/>
              <a:gd name="connsiteY15" fmla="*/ 190391 h 276225"/>
              <a:gd name="connsiteX16" fmla="*/ 169334 w 338667"/>
              <a:gd name="connsiteY16" fmla="*/ 212725 h 276225"/>
              <a:gd name="connsiteX17" fmla="*/ 112977 w 338667"/>
              <a:gd name="connsiteY17" fmla="*/ 156232 h 276225"/>
              <a:gd name="connsiteX18" fmla="*/ 169334 w 338667"/>
              <a:gd name="connsiteY18" fmla="*/ 98425 h 276225"/>
              <a:gd name="connsiteX19" fmla="*/ 169740 w 338667"/>
              <a:gd name="connsiteY19" fmla="*/ 84137 h 276225"/>
              <a:gd name="connsiteX20" fmla="*/ 98689 w 338667"/>
              <a:gd name="connsiteY20" fmla="*/ 157031 h 276225"/>
              <a:gd name="connsiteX21" fmla="*/ 169740 w 338667"/>
              <a:gd name="connsiteY21" fmla="*/ 228600 h 276225"/>
              <a:gd name="connsiteX22" fmla="*/ 227634 w 338667"/>
              <a:gd name="connsiteY22" fmla="*/ 198117 h 276225"/>
              <a:gd name="connsiteX23" fmla="*/ 236845 w 338667"/>
              <a:gd name="connsiteY23" fmla="*/ 203418 h 276225"/>
              <a:gd name="connsiteX24" fmla="*/ 242108 w 338667"/>
              <a:gd name="connsiteY24" fmla="*/ 199442 h 276225"/>
              <a:gd name="connsiteX25" fmla="*/ 239476 w 338667"/>
              <a:gd name="connsiteY25" fmla="*/ 190165 h 276225"/>
              <a:gd name="connsiteX26" fmla="*/ 234213 w 338667"/>
              <a:gd name="connsiteY26" fmla="*/ 186189 h 276225"/>
              <a:gd name="connsiteX27" fmla="*/ 240792 w 338667"/>
              <a:gd name="connsiteY27" fmla="*/ 157031 h 276225"/>
              <a:gd name="connsiteX28" fmla="*/ 169740 w 338667"/>
              <a:gd name="connsiteY28" fmla="*/ 84137 h 276225"/>
              <a:gd name="connsiteX29" fmla="*/ 280981 w 338667"/>
              <a:gd name="connsiteY29" fmla="*/ 82550 h 276225"/>
              <a:gd name="connsiteX30" fmla="*/ 333639 w 338667"/>
              <a:gd name="connsiteY30" fmla="*/ 82550 h 276225"/>
              <a:gd name="connsiteX31" fmla="*/ 331006 w 338667"/>
              <a:gd name="connsiteY31" fmla="*/ 92075 h 276225"/>
              <a:gd name="connsiteX32" fmla="*/ 279664 w 338667"/>
              <a:gd name="connsiteY32" fmla="*/ 92075 h 276225"/>
              <a:gd name="connsiteX33" fmla="*/ 280981 w 338667"/>
              <a:gd name="connsiteY33" fmla="*/ 82550 h 276225"/>
              <a:gd name="connsiteX34" fmla="*/ 5027 w 338667"/>
              <a:gd name="connsiteY34" fmla="*/ 82550 h 276225"/>
              <a:gd name="connsiteX35" fmla="*/ 57685 w 338667"/>
              <a:gd name="connsiteY35" fmla="*/ 82550 h 276225"/>
              <a:gd name="connsiteX36" fmla="*/ 59002 w 338667"/>
              <a:gd name="connsiteY36" fmla="*/ 92075 h 276225"/>
              <a:gd name="connsiteX37" fmla="*/ 7660 w 338667"/>
              <a:gd name="connsiteY37" fmla="*/ 92075 h 276225"/>
              <a:gd name="connsiteX38" fmla="*/ 5027 w 338667"/>
              <a:gd name="connsiteY38" fmla="*/ 82550 h 276225"/>
              <a:gd name="connsiteX39" fmla="*/ 106627 w 338667"/>
              <a:gd name="connsiteY39" fmla="*/ 47625 h 276225"/>
              <a:gd name="connsiteX40" fmla="*/ 128852 w 338667"/>
              <a:gd name="connsiteY40" fmla="*/ 47625 h 276225"/>
              <a:gd name="connsiteX41" fmla="*/ 128852 w 338667"/>
              <a:gd name="connsiteY41" fmla="*/ 66675 h 276225"/>
              <a:gd name="connsiteX42" fmla="*/ 209815 w 338667"/>
              <a:gd name="connsiteY42" fmla="*/ 66675 h 276225"/>
              <a:gd name="connsiteX43" fmla="*/ 209815 w 338667"/>
              <a:gd name="connsiteY43" fmla="*/ 47625 h 276225"/>
              <a:gd name="connsiteX44" fmla="*/ 232040 w 338667"/>
              <a:gd name="connsiteY44" fmla="*/ 47625 h 276225"/>
              <a:gd name="connsiteX45" fmla="*/ 232040 w 338667"/>
              <a:gd name="connsiteY45" fmla="*/ 66675 h 276225"/>
              <a:gd name="connsiteX46" fmla="*/ 254265 w 338667"/>
              <a:gd name="connsiteY46" fmla="*/ 66675 h 276225"/>
              <a:gd name="connsiteX47" fmla="*/ 295540 w 338667"/>
              <a:gd name="connsiteY47" fmla="*/ 238125 h 276225"/>
              <a:gd name="connsiteX48" fmla="*/ 43127 w 338667"/>
              <a:gd name="connsiteY48" fmla="*/ 238125 h 276225"/>
              <a:gd name="connsiteX49" fmla="*/ 84402 w 338667"/>
              <a:gd name="connsiteY49" fmla="*/ 66675 h 276225"/>
              <a:gd name="connsiteX50" fmla="*/ 106627 w 338667"/>
              <a:gd name="connsiteY50" fmla="*/ 66675 h 276225"/>
              <a:gd name="connsiteX51" fmla="*/ 169334 w 338667"/>
              <a:gd name="connsiteY51" fmla="*/ 0 h 276225"/>
              <a:gd name="connsiteX52" fmla="*/ 333376 w 338667"/>
              <a:gd name="connsiteY52" fmla="*/ 30193 h 276225"/>
              <a:gd name="connsiteX53" fmla="*/ 337344 w 338667"/>
              <a:gd name="connsiteY53" fmla="*/ 68263 h 276225"/>
              <a:gd name="connsiteX54" fmla="*/ 281782 w 338667"/>
              <a:gd name="connsiteY54" fmla="*/ 68263 h 276225"/>
              <a:gd name="connsiteX55" fmla="*/ 275167 w 338667"/>
              <a:gd name="connsiteY55" fmla="*/ 45946 h 276225"/>
              <a:gd name="connsiteX56" fmla="*/ 169334 w 338667"/>
              <a:gd name="connsiteY56" fmla="*/ 19691 h 276225"/>
              <a:gd name="connsiteX57" fmla="*/ 63500 w 338667"/>
              <a:gd name="connsiteY57" fmla="*/ 45946 h 276225"/>
              <a:gd name="connsiteX58" fmla="*/ 56885 w 338667"/>
              <a:gd name="connsiteY58" fmla="*/ 68263 h 276225"/>
              <a:gd name="connsiteX59" fmla="*/ 1323 w 338667"/>
              <a:gd name="connsiteY59" fmla="*/ 68263 h 276225"/>
              <a:gd name="connsiteX60" fmla="*/ 5291 w 338667"/>
              <a:gd name="connsiteY60" fmla="*/ 30193 h 276225"/>
              <a:gd name="connsiteX61" fmla="*/ 169334 w 338667"/>
              <a:gd name="connsiteY61" fmla="*/ 0 h 276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338667" h="276225">
                <a:moveTo>
                  <a:pt x="39952" y="252412"/>
                </a:moveTo>
                <a:lnTo>
                  <a:pt x="297127" y="252412"/>
                </a:lnTo>
                <a:lnTo>
                  <a:pt x="297127" y="276225"/>
                </a:lnTo>
                <a:lnTo>
                  <a:pt x="39952" y="276225"/>
                </a:lnTo>
                <a:close/>
                <a:moveTo>
                  <a:pt x="169334" y="98425"/>
                </a:moveTo>
                <a:cubicBezTo>
                  <a:pt x="200788" y="98425"/>
                  <a:pt x="225690" y="124701"/>
                  <a:pt x="225690" y="154918"/>
                </a:cubicBezTo>
                <a:cubicBezTo>
                  <a:pt x="225690" y="162801"/>
                  <a:pt x="224380" y="170684"/>
                  <a:pt x="221758" y="177253"/>
                </a:cubicBezTo>
                <a:cubicBezTo>
                  <a:pt x="221758" y="177253"/>
                  <a:pt x="221758" y="177253"/>
                  <a:pt x="206031" y="169370"/>
                </a:cubicBezTo>
                <a:cubicBezTo>
                  <a:pt x="206031" y="169370"/>
                  <a:pt x="206031" y="168056"/>
                  <a:pt x="206031" y="168056"/>
                </a:cubicBezTo>
                <a:cubicBezTo>
                  <a:pt x="207342" y="164115"/>
                  <a:pt x="208652" y="160173"/>
                  <a:pt x="208652" y="154918"/>
                </a:cubicBezTo>
                <a:cubicBezTo>
                  <a:pt x="208652" y="133897"/>
                  <a:pt x="190303" y="116818"/>
                  <a:pt x="169334" y="116818"/>
                </a:cubicBezTo>
                <a:cubicBezTo>
                  <a:pt x="148364" y="116818"/>
                  <a:pt x="130015" y="133897"/>
                  <a:pt x="130015" y="154918"/>
                </a:cubicBezTo>
                <a:cubicBezTo>
                  <a:pt x="130015" y="177253"/>
                  <a:pt x="148364" y="194332"/>
                  <a:pt x="169334" y="194332"/>
                </a:cubicBezTo>
                <a:cubicBezTo>
                  <a:pt x="181129" y="194332"/>
                  <a:pt x="191614" y="189077"/>
                  <a:pt x="198167" y="181194"/>
                </a:cubicBezTo>
                <a:cubicBezTo>
                  <a:pt x="199478" y="181194"/>
                  <a:pt x="199478" y="181194"/>
                  <a:pt x="199478" y="181194"/>
                </a:cubicBezTo>
                <a:cubicBezTo>
                  <a:pt x="199478" y="181194"/>
                  <a:pt x="199478" y="181194"/>
                  <a:pt x="213895" y="190391"/>
                </a:cubicBezTo>
                <a:cubicBezTo>
                  <a:pt x="203410" y="203528"/>
                  <a:pt x="187682" y="212725"/>
                  <a:pt x="169334" y="212725"/>
                </a:cubicBezTo>
                <a:cubicBezTo>
                  <a:pt x="137879" y="212725"/>
                  <a:pt x="112977" y="186449"/>
                  <a:pt x="112977" y="156232"/>
                </a:cubicBezTo>
                <a:cubicBezTo>
                  <a:pt x="112977" y="124701"/>
                  <a:pt x="137879" y="98425"/>
                  <a:pt x="169334" y="98425"/>
                </a:cubicBezTo>
                <a:close/>
                <a:moveTo>
                  <a:pt x="169740" y="84137"/>
                </a:moveTo>
                <a:cubicBezTo>
                  <a:pt x="130268" y="84137"/>
                  <a:pt x="98689" y="117271"/>
                  <a:pt x="98689" y="157031"/>
                </a:cubicBezTo>
                <a:cubicBezTo>
                  <a:pt x="98689" y="195466"/>
                  <a:pt x="130268" y="228600"/>
                  <a:pt x="169740" y="228600"/>
                </a:cubicBezTo>
                <a:cubicBezTo>
                  <a:pt x="193424" y="228600"/>
                  <a:pt x="214477" y="216672"/>
                  <a:pt x="227634" y="198117"/>
                </a:cubicBezTo>
                <a:cubicBezTo>
                  <a:pt x="227634" y="198117"/>
                  <a:pt x="232897" y="203418"/>
                  <a:pt x="236845" y="203418"/>
                </a:cubicBezTo>
                <a:cubicBezTo>
                  <a:pt x="238160" y="203418"/>
                  <a:pt x="240792" y="200768"/>
                  <a:pt x="242108" y="199442"/>
                </a:cubicBezTo>
                <a:cubicBezTo>
                  <a:pt x="244739" y="195466"/>
                  <a:pt x="243423" y="191490"/>
                  <a:pt x="239476" y="190165"/>
                </a:cubicBezTo>
                <a:cubicBezTo>
                  <a:pt x="239476" y="190165"/>
                  <a:pt x="239476" y="190165"/>
                  <a:pt x="234213" y="186189"/>
                </a:cubicBezTo>
                <a:cubicBezTo>
                  <a:pt x="238160" y="176911"/>
                  <a:pt x="240792" y="167634"/>
                  <a:pt x="240792" y="157031"/>
                </a:cubicBezTo>
                <a:cubicBezTo>
                  <a:pt x="240792" y="117271"/>
                  <a:pt x="209213" y="84137"/>
                  <a:pt x="169740" y="84137"/>
                </a:cubicBezTo>
                <a:close/>
                <a:moveTo>
                  <a:pt x="280981" y="82550"/>
                </a:moveTo>
                <a:cubicBezTo>
                  <a:pt x="333639" y="82550"/>
                  <a:pt x="333639" y="82550"/>
                  <a:pt x="333639" y="82550"/>
                </a:cubicBezTo>
                <a:cubicBezTo>
                  <a:pt x="332323" y="87313"/>
                  <a:pt x="332323" y="89694"/>
                  <a:pt x="331006" y="92075"/>
                </a:cubicBezTo>
                <a:cubicBezTo>
                  <a:pt x="279664" y="92075"/>
                  <a:pt x="279664" y="92075"/>
                  <a:pt x="279664" y="92075"/>
                </a:cubicBezTo>
                <a:cubicBezTo>
                  <a:pt x="279664" y="89694"/>
                  <a:pt x="279664" y="86122"/>
                  <a:pt x="280981" y="82550"/>
                </a:cubicBezTo>
                <a:close/>
                <a:moveTo>
                  <a:pt x="5027" y="82550"/>
                </a:moveTo>
                <a:cubicBezTo>
                  <a:pt x="5027" y="82550"/>
                  <a:pt x="5027" y="82550"/>
                  <a:pt x="57685" y="82550"/>
                </a:cubicBezTo>
                <a:cubicBezTo>
                  <a:pt x="59002" y="86122"/>
                  <a:pt x="59002" y="89694"/>
                  <a:pt x="59002" y="92075"/>
                </a:cubicBezTo>
                <a:cubicBezTo>
                  <a:pt x="59002" y="92075"/>
                  <a:pt x="59002" y="92075"/>
                  <a:pt x="7660" y="92075"/>
                </a:cubicBezTo>
                <a:cubicBezTo>
                  <a:pt x="6343" y="89694"/>
                  <a:pt x="6343" y="87313"/>
                  <a:pt x="5027" y="82550"/>
                </a:cubicBezTo>
                <a:close/>
                <a:moveTo>
                  <a:pt x="106627" y="47625"/>
                </a:moveTo>
                <a:lnTo>
                  <a:pt x="128852" y="47625"/>
                </a:lnTo>
                <a:lnTo>
                  <a:pt x="128852" y="66675"/>
                </a:lnTo>
                <a:lnTo>
                  <a:pt x="209815" y="66675"/>
                </a:lnTo>
                <a:lnTo>
                  <a:pt x="209815" y="47625"/>
                </a:lnTo>
                <a:lnTo>
                  <a:pt x="232040" y="47625"/>
                </a:lnTo>
                <a:lnTo>
                  <a:pt x="232040" y="66675"/>
                </a:lnTo>
                <a:lnTo>
                  <a:pt x="254265" y="66675"/>
                </a:lnTo>
                <a:lnTo>
                  <a:pt x="295540" y="238125"/>
                </a:lnTo>
                <a:lnTo>
                  <a:pt x="43127" y="238125"/>
                </a:lnTo>
                <a:lnTo>
                  <a:pt x="84402" y="66675"/>
                </a:lnTo>
                <a:lnTo>
                  <a:pt x="106627" y="66675"/>
                </a:lnTo>
                <a:close/>
                <a:moveTo>
                  <a:pt x="169334" y="0"/>
                </a:moveTo>
                <a:cubicBezTo>
                  <a:pt x="244740" y="0"/>
                  <a:pt x="309563" y="11815"/>
                  <a:pt x="333376" y="30193"/>
                </a:cubicBezTo>
                <a:cubicBezTo>
                  <a:pt x="338667" y="34132"/>
                  <a:pt x="339990" y="48572"/>
                  <a:pt x="337344" y="68263"/>
                </a:cubicBezTo>
                <a:cubicBezTo>
                  <a:pt x="281782" y="68263"/>
                  <a:pt x="281782" y="68263"/>
                  <a:pt x="281782" y="68263"/>
                </a:cubicBezTo>
                <a:cubicBezTo>
                  <a:pt x="281782" y="57761"/>
                  <a:pt x="279136" y="49884"/>
                  <a:pt x="275167" y="45946"/>
                </a:cubicBezTo>
                <a:cubicBezTo>
                  <a:pt x="256646" y="26255"/>
                  <a:pt x="207698" y="19691"/>
                  <a:pt x="169334" y="19691"/>
                </a:cubicBezTo>
                <a:cubicBezTo>
                  <a:pt x="130969" y="19691"/>
                  <a:pt x="82021" y="26255"/>
                  <a:pt x="63500" y="45946"/>
                </a:cubicBezTo>
                <a:cubicBezTo>
                  <a:pt x="59531" y="49884"/>
                  <a:pt x="56885" y="57761"/>
                  <a:pt x="56885" y="68263"/>
                </a:cubicBezTo>
                <a:cubicBezTo>
                  <a:pt x="1323" y="68263"/>
                  <a:pt x="1323" y="68263"/>
                  <a:pt x="1323" y="68263"/>
                </a:cubicBezTo>
                <a:cubicBezTo>
                  <a:pt x="-1323" y="48572"/>
                  <a:pt x="0" y="35444"/>
                  <a:pt x="5291" y="30193"/>
                </a:cubicBezTo>
                <a:cubicBezTo>
                  <a:pt x="29104" y="11815"/>
                  <a:pt x="93927" y="0"/>
                  <a:pt x="169334" y="0"/>
                </a:cubicBezTo>
                <a:close/>
              </a:path>
            </a:pathLst>
          </a:custGeom>
          <a:solidFill>
            <a:srgbClr val="D80E2B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25" name="原创设计师QQ：598969553          _3"/>
          <p:cNvGrpSpPr/>
          <p:nvPr/>
        </p:nvGrpSpPr>
        <p:grpSpPr>
          <a:xfrm>
            <a:off x="7415168" y="2138557"/>
            <a:ext cx="2808145" cy="907928"/>
            <a:chOff x="7021473" y="674947"/>
            <a:chExt cx="2808145" cy="907928"/>
          </a:xfrm>
        </p:grpSpPr>
        <p:sp>
          <p:nvSpPr>
            <p:cNvPr id="26" name="文本框 25"/>
            <p:cNvSpPr txBox="1"/>
            <p:nvPr/>
          </p:nvSpPr>
          <p:spPr>
            <a:xfrm>
              <a:off x="7021473" y="674947"/>
              <a:ext cx="1569660" cy="4589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</a:rPr>
                <a:t>点击添加标题</a:t>
              </a:r>
            </a:p>
          </p:txBody>
        </p:sp>
        <p:sp>
          <p:nvSpPr>
            <p:cNvPr id="27" name="矩形 26"/>
            <p:cNvSpPr/>
            <p:nvPr/>
          </p:nvSpPr>
          <p:spPr>
            <a:xfrm flipH="1">
              <a:off x="7032869" y="1170454"/>
              <a:ext cx="2796749" cy="4124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800" b="1" dirty="0">
                  <a:solidFill>
                    <a:schemeClr val="bg1"/>
                  </a:solidFill>
                  <a:cs typeface="+mn-ea"/>
                  <a:sym typeface="+mn-lt"/>
                </a:rPr>
                <a:t>Magic rain studio sales template, a more beautiful template please magic rainMagic rain</a:t>
              </a:r>
            </a:p>
          </p:txBody>
        </p:sp>
      </p:grpSp>
      <p:grpSp>
        <p:nvGrpSpPr>
          <p:cNvPr id="28" name="原创设计师QQ：598969553          _3"/>
          <p:cNvGrpSpPr/>
          <p:nvPr/>
        </p:nvGrpSpPr>
        <p:grpSpPr>
          <a:xfrm>
            <a:off x="7415168" y="3806971"/>
            <a:ext cx="2808145" cy="907928"/>
            <a:chOff x="7021473" y="674947"/>
            <a:chExt cx="2808145" cy="907928"/>
          </a:xfrm>
        </p:grpSpPr>
        <p:sp>
          <p:nvSpPr>
            <p:cNvPr id="29" name="文本框 28"/>
            <p:cNvSpPr txBox="1"/>
            <p:nvPr/>
          </p:nvSpPr>
          <p:spPr>
            <a:xfrm>
              <a:off x="7021473" y="674947"/>
              <a:ext cx="1569660" cy="4589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</a:rPr>
                <a:t>点击添加标题</a:t>
              </a:r>
            </a:p>
          </p:txBody>
        </p:sp>
        <p:sp>
          <p:nvSpPr>
            <p:cNvPr id="30" name="矩形 29"/>
            <p:cNvSpPr/>
            <p:nvPr/>
          </p:nvSpPr>
          <p:spPr>
            <a:xfrm flipH="1">
              <a:off x="7032869" y="1170454"/>
              <a:ext cx="2796749" cy="4124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cs typeface="+mn-ea"/>
                  <a:sym typeface="+mn-lt"/>
                </a:rPr>
                <a:t>Magic rain studio sales template, a more beautiful template please magic rainMagic rain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580818" y="370512"/>
            <a:ext cx="3030364" cy="830997"/>
            <a:chOff x="5159455" y="370512"/>
            <a:chExt cx="3030364" cy="830997"/>
          </a:xfrm>
        </p:grpSpPr>
        <p:sp>
          <p:nvSpPr>
            <p:cNvPr id="32" name="anchor_146641"/>
            <p:cNvSpPr>
              <a:spLocks noChangeAspect="1"/>
            </p:cNvSpPr>
            <p:nvPr/>
          </p:nvSpPr>
          <p:spPr bwMode="auto">
            <a:xfrm>
              <a:off x="5159455" y="481169"/>
              <a:ext cx="523481" cy="609685"/>
            </a:xfrm>
            <a:custGeom>
              <a:avLst/>
              <a:gdLst>
                <a:gd name="connsiteX0" fmla="*/ 144482 w 288965"/>
                <a:gd name="connsiteY0" fmla="*/ 79375 h 336550"/>
                <a:gd name="connsiteX1" fmla="*/ 124638 w 288965"/>
                <a:gd name="connsiteY1" fmla="*/ 99219 h 336550"/>
                <a:gd name="connsiteX2" fmla="*/ 144482 w 288965"/>
                <a:gd name="connsiteY2" fmla="*/ 119063 h 336550"/>
                <a:gd name="connsiteX3" fmla="*/ 164326 w 288965"/>
                <a:gd name="connsiteY3" fmla="*/ 99219 h 336550"/>
                <a:gd name="connsiteX4" fmla="*/ 144482 w 288965"/>
                <a:gd name="connsiteY4" fmla="*/ 79375 h 336550"/>
                <a:gd name="connsiteX5" fmla="*/ 144483 w 288965"/>
                <a:gd name="connsiteY5" fmla="*/ 0 h 336550"/>
                <a:gd name="connsiteX6" fmla="*/ 172213 w 288965"/>
                <a:gd name="connsiteY6" fmla="*/ 27607 h 336550"/>
                <a:gd name="connsiteX7" fmla="*/ 159008 w 288965"/>
                <a:gd name="connsiteY7" fmla="*/ 49957 h 336550"/>
                <a:gd name="connsiteX8" fmla="*/ 159008 w 288965"/>
                <a:gd name="connsiteY8" fmla="*/ 57844 h 336550"/>
                <a:gd name="connsiteX9" fmla="*/ 185419 w 288965"/>
                <a:gd name="connsiteY9" fmla="*/ 85452 h 336550"/>
                <a:gd name="connsiteX10" fmla="*/ 228996 w 288965"/>
                <a:gd name="connsiteY10" fmla="*/ 85452 h 336550"/>
                <a:gd name="connsiteX11" fmla="*/ 239560 w 288965"/>
                <a:gd name="connsiteY11" fmla="*/ 97284 h 336550"/>
                <a:gd name="connsiteX12" fmla="*/ 228996 w 288965"/>
                <a:gd name="connsiteY12" fmla="*/ 109116 h 336550"/>
                <a:gd name="connsiteX13" fmla="*/ 186739 w 288965"/>
                <a:gd name="connsiteY13" fmla="*/ 109116 h 336550"/>
                <a:gd name="connsiteX14" fmla="*/ 159008 w 288965"/>
                <a:gd name="connsiteY14" fmla="*/ 139353 h 336550"/>
                <a:gd name="connsiteX15" fmla="*/ 159008 w 288965"/>
                <a:gd name="connsiteY15" fmla="*/ 265559 h 336550"/>
                <a:gd name="connsiteX16" fmla="*/ 164290 w 288965"/>
                <a:gd name="connsiteY16" fmla="*/ 277391 h 336550"/>
                <a:gd name="connsiteX17" fmla="*/ 176175 w 288965"/>
                <a:gd name="connsiteY17" fmla="*/ 280020 h 336550"/>
                <a:gd name="connsiteX18" fmla="*/ 211829 w 288965"/>
                <a:gd name="connsiteY18" fmla="*/ 264244 h 336550"/>
                <a:gd name="connsiteX19" fmla="*/ 235598 w 288965"/>
                <a:gd name="connsiteY19" fmla="*/ 234008 h 336550"/>
                <a:gd name="connsiteX20" fmla="*/ 215790 w 288965"/>
                <a:gd name="connsiteY20" fmla="*/ 235322 h 336550"/>
                <a:gd name="connsiteX21" fmla="*/ 210508 w 288965"/>
                <a:gd name="connsiteY21" fmla="*/ 232693 h 336550"/>
                <a:gd name="connsiteX22" fmla="*/ 210508 w 288965"/>
                <a:gd name="connsiteY22" fmla="*/ 226120 h 336550"/>
                <a:gd name="connsiteX23" fmla="*/ 262008 w 288965"/>
                <a:gd name="connsiteY23" fmla="*/ 169590 h 336550"/>
                <a:gd name="connsiteX24" fmla="*/ 268611 w 288965"/>
                <a:gd name="connsiteY24" fmla="*/ 168275 h 336550"/>
                <a:gd name="connsiteX25" fmla="*/ 272572 w 288965"/>
                <a:gd name="connsiteY25" fmla="*/ 172219 h 336550"/>
                <a:gd name="connsiteX26" fmla="*/ 288419 w 288965"/>
                <a:gd name="connsiteY26" fmla="*/ 245839 h 336550"/>
                <a:gd name="connsiteX27" fmla="*/ 287098 w 288965"/>
                <a:gd name="connsiteY27" fmla="*/ 252413 h 336550"/>
                <a:gd name="connsiteX28" fmla="*/ 280496 w 288965"/>
                <a:gd name="connsiteY28" fmla="*/ 252413 h 336550"/>
                <a:gd name="connsiteX29" fmla="*/ 263329 w 288965"/>
                <a:gd name="connsiteY29" fmla="*/ 241895 h 336550"/>
                <a:gd name="connsiteX30" fmla="*/ 228996 w 288965"/>
                <a:gd name="connsiteY30" fmla="*/ 287908 h 336550"/>
                <a:gd name="connsiteX31" fmla="*/ 197303 w 288965"/>
                <a:gd name="connsiteY31" fmla="*/ 303684 h 336550"/>
                <a:gd name="connsiteX32" fmla="*/ 144483 w 288965"/>
                <a:gd name="connsiteY32" fmla="*/ 336550 h 336550"/>
                <a:gd name="connsiteX33" fmla="*/ 91662 w 288965"/>
                <a:gd name="connsiteY33" fmla="*/ 303684 h 336550"/>
                <a:gd name="connsiteX34" fmla="*/ 59970 w 288965"/>
                <a:gd name="connsiteY34" fmla="*/ 287908 h 336550"/>
                <a:gd name="connsiteX35" fmla="*/ 25636 w 288965"/>
                <a:gd name="connsiteY35" fmla="*/ 241895 h 336550"/>
                <a:gd name="connsiteX36" fmla="*/ 8469 w 288965"/>
                <a:gd name="connsiteY36" fmla="*/ 252413 h 336550"/>
                <a:gd name="connsiteX37" fmla="*/ 1867 w 288965"/>
                <a:gd name="connsiteY37" fmla="*/ 252413 h 336550"/>
                <a:gd name="connsiteX38" fmla="*/ 546 w 288965"/>
                <a:gd name="connsiteY38" fmla="*/ 245839 h 336550"/>
                <a:gd name="connsiteX39" fmla="*/ 16393 w 288965"/>
                <a:gd name="connsiteY39" fmla="*/ 172219 h 336550"/>
                <a:gd name="connsiteX40" fmla="*/ 20354 w 288965"/>
                <a:gd name="connsiteY40" fmla="*/ 168275 h 336550"/>
                <a:gd name="connsiteX41" fmla="*/ 26957 w 288965"/>
                <a:gd name="connsiteY41" fmla="*/ 169590 h 336550"/>
                <a:gd name="connsiteX42" fmla="*/ 78457 w 288965"/>
                <a:gd name="connsiteY42" fmla="*/ 226120 h 336550"/>
                <a:gd name="connsiteX43" fmla="*/ 78457 w 288965"/>
                <a:gd name="connsiteY43" fmla="*/ 232693 h 336550"/>
                <a:gd name="connsiteX44" fmla="*/ 73175 w 288965"/>
                <a:gd name="connsiteY44" fmla="*/ 235322 h 336550"/>
                <a:gd name="connsiteX45" fmla="*/ 53367 w 288965"/>
                <a:gd name="connsiteY45" fmla="*/ 234008 h 336550"/>
                <a:gd name="connsiteX46" fmla="*/ 77136 w 288965"/>
                <a:gd name="connsiteY46" fmla="*/ 264244 h 336550"/>
                <a:gd name="connsiteX47" fmla="*/ 112790 w 288965"/>
                <a:gd name="connsiteY47" fmla="*/ 280020 h 336550"/>
                <a:gd name="connsiteX48" fmla="*/ 124675 w 288965"/>
                <a:gd name="connsiteY48" fmla="*/ 277391 h 336550"/>
                <a:gd name="connsiteX49" fmla="*/ 129957 w 288965"/>
                <a:gd name="connsiteY49" fmla="*/ 265559 h 336550"/>
                <a:gd name="connsiteX50" fmla="*/ 129957 w 288965"/>
                <a:gd name="connsiteY50" fmla="*/ 139353 h 336550"/>
                <a:gd name="connsiteX51" fmla="*/ 102226 w 288965"/>
                <a:gd name="connsiteY51" fmla="*/ 109116 h 336550"/>
                <a:gd name="connsiteX52" fmla="*/ 61290 w 288965"/>
                <a:gd name="connsiteY52" fmla="*/ 109116 h 336550"/>
                <a:gd name="connsiteX53" fmla="*/ 49405 w 288965"/>
                <a:gd name="connsiteY53" fmla="*/ 97284 h 336550"/>
                <a:gd name="connsiteX54" fmla="*/ 61290 w 288965"/>
                <a:gd name="connsiteY54" fmla="*/ 85452 h 336550"/>
                <a:gd name="connsiteX55" fmla="*/ 103546 w 288965"/>
                <a:gd name="connsiteY55" fmla="*/ 85452 h 336550"/>
                <a:gd name="connsiteX56" fmla="*/ 129957 w 288965"/>
                <a:gd name="connsiteY56" fmla="*/ 57844 h 336550"/>
                <a:gd name="connsiteX57" fmla="*/ 129957 w 288965"/>
                <a:gd name="connsiteY57" fmla="*/ 49957 h 336550"/>
                <a:gd name="connsiteX58" fmla="*/ 116752 w 288965"/>
                <a:gd name="connsiteY58" fmla="*/ 27607 h 336550"/>
                <a:gd name="connsiteX59" fmla="*/ 144483 w 288965"/>
                <a:gd name="connsiteY59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88965" h="336550">
                  <a:moveTo>
                    <a:pt x="144482" y="79375"/>
                  </a:moveTo>
                  <a:cubicBezTo>
                    <a:pt x="133522" y="79375"/>
                    <a:pt x="124638" y="88259"/>
                    <a:pt x="124638" y="99219"/>
                  </a:cubicBezTo>
                  <a:cubicBezTo>
                    <a:pt x="124638" y="110179"/>
                    <a:pt x="133522" y="119063"/>
                    <a:pt x="144482" y="119063"/>
                  </a:cubicBezTo>
                  <a:cubicBezTo>
                    <a:pt x="155442" y="119063"/>
                    <a:pt x="164326" y="110179"/>
                    <a:pt x="164326" y="99219"/>
                  </a:cubicBezTo>
                  <a:cubicBezTo>
                    <a:pt x="164326" y="88259"/>
                    <a:pt x="155442" y="79375"/>
                    <a:pt x="144482" y="79375"/>
                  </a:cubicBezTo>
                  <a:close/>
                  <a:moveTo>
                    <a:pt x="144483" y="0"/>
                  </a:moveTo>
                  <a:cubicBezTo>
                    <a:pt x="159008" y="0"/>
                    <a:pt x="172213" y="11832"/>
                    <a:pt x="172213" y="27607"/>
                  </a:cubicBezTo>
                  <a:cubicBezTo>
                    <a:pt x="172213" y="36810"/>
                    <a:pt x="166931" y="46013"/>
                    <a:pt x="159008" y="49957"/>
                  </a:cubicBezTo>
                  <a:cubicBezTo>
                    <a:pt x="159008" y="49957"/>
                    <a:pt x="159008" y="49957"/>
                    <a:pt x="159008" y="57844"/>
                  </a:cubicBezTo>
                  <a:cubicBezTo>
                    <a:pt x="172213" y="63103"/>
                    <a:pt x="181457" y="72306"/>
                    <a:pt x="185419" y="85452"/>
                  </a:cubicBezTo>
                  <a:cubicBezTo>
                    <a:pt x="185419" y="85452"/>
                    <a:pt x="185419" y="85452"/>
                    <a:pt x="228996" y="85452"/>
                  </a:cubicBezTo>
                  <a:cubicBezTo>
                    <a:pt x="234278" y="85452"/>
                    <a:pt x="239560" y="90711"/>
                    <a:pt x="239560" y="97284"/>
                  </a:cubicBezTo>
                  <a:cubicBezTo>
                    <a:pt x="239560" y="103857"/>
                    <a:pt x="234278" y="109116"/>
                    <a:pt x="228996" y="109116"/>
                  </a:cubicBezTo>
                  <a:cubicBezTo>
                    <a:pt x="228996" y="109116"/>
                    <a:pt x="228996" y="109116"/>
                    <a:pt x="186739" y="109116"/>
                  </a:cubicBezTo>
                  <a:cubicBezTo>
                    <a:pt x="182778" y="122262"/>
                    <a:pt x="172213" y="134094"/>
                    <a:pt x="159008" y="139353"/>
                  </a:cubicBezTo>
                  <a:cubicBezTo>
                    <a:pt x="159008" y="139353"/>
                    <a:pt x="159008" y="139353"/>
                    <a:pt x="159008" y="265559"/>
                  </a:cubicBezTo>
                  <a:cubicBezTo>
                    <a:pt x="159008" y="270818"/>
                    <a:pt x="161649" y="274762"/>
                    <a:pt x="164290" y="277391"/>
                  </a:cubicBezTo>
                  <a:cubicBezTo>
                    <a:pt x="168252" y="280020"/>
                    <a:pt x="172213" y="280020"/>
                    <a:pt x="176175" y="280020"/>
                  </a:cubicBezTo>
                  <a:cubicBezTo>
                    <a:pt x="189380" y="276076"/>
                    <a:pt x="201265" y="270818"/>
                    <a:pt x="211829" y="264244"/>
                  </a:cubicBezTo>
                  <a:cubicBezTo>
                    <a:pt x="223713" y="255042"/>
                    <a:pt x="231637" y="244525"/>
                    <a:pt x="235598" y="234008"/>
                  </a:cubicBezTo>
                  <a:cubicBezTo>
                    <a:pt x="235598" y="234008"/>
                    <a:pt x="235598" y="234008"/>
                    <a:pt x="215790" y="235322"/>
                  </a:cubicBezTo>
                  <a:cubicBezTo>
                    <a:pt x="213149" y="235322"/>
                    <a:pt x="211829" y="234008"/>
                    <a:pt x="210508" y="232693"/>
                  </a:cubicBezTo>
                  <a:cubicBezTo>
                    <a:pt x="209188" y="230064"/>
                    <a:pt x="209188" y="227434"/>
                    <a:pt x="210508" y="226120"/>
                  </a:cubicBezTo>
                  <a:cubicBezTo>
                    <a:pt x="210508" y="226120"/>
                    <a:pt x="210508" y="226120"/>
                    <a:pt x="262008" y="169590"/>
                  </a:cubicBezTo>
                  <a:cubicBezTo>
                    <a:pt x="263329" y="168275"/>
                    <a:pt x="265970" y="166960"/>
                    <a:pt x="268611" y="168275"/>
                  </a:cubicBezTo>
                  <a:cubicBezTo>
                    <a:pt x="269931" y="168275"/>
                    <a:pt x="271252" y="169590"/>
                    <a:pt x="272572" y="172219"/>
                  </a:cubicBezTo>
                  <a:cubicBezTo>
                    <a:pt x="272572" y="172219"/>
                    <a:pt x="272572" y="172219"/>
                    <a:pt x="288419" y="245839"/>
                  </a:cubicBezTo>
                  <a:cubicBezTo>
                    <a:pt x="289739" y="248469"/>
                    <a:pt x="288419" y="251098"/>
                    <a:pt x="287098" y="252413"/>
                  </a:cubicBezTo>
                  <a:cubicBezTo>
                    <a:pt x="284457" y="253727"/>
                    <a:pt x="281816" y="253727"/>
                    <a:pt x="280496" y="252413"/>
                  </a:cubicBezTo>
                  <a:cubicBezTo>
                    <a:pt x="280496" y="252413"/>
                    <a:pt x="280496" y="252413"/>
                    <a:pt x="263329" y="241895"/>
                  </a:cubicBezTo>
                  <a:cubicBezTo>
                    <a:pt x="259367" y="258986"/>
                    <a:pt x="246162" y="274762"/>
                    <a:pt x="228996" y="287908"/>
                  </a:cubicBezTo>
                  <a:cubicBezTo>
                    <a:pt x="219752" y="294481"/>
                    <a:pt x="207867" y="299740"/>
                    <a:pt x="197303" y="303684"/>
                  </a:cubicBezTo>
                  <a:cubicBezTo>
                    <a:pt x="177495" y="310257"/>
                    <a:pt x="159008" y="322089"/>
                    <a:pt x="144483" y="336550"/>
                  </a:cubicBezTo>
                  <a:cubicBezTo>
                    <a:pt x="129957" y="322089"/>
                    <a:pt x="111470" y="310257"/>
                    <a:pt x="91662" y="303684"/>
                  </a:cubicBezTo>
                  <a:cubicBezTo>
                    <a:pt x="81098" y="299740"/>
                    <a:pt x="69213" y="294481"/>
                    <a:pt x="59970" y="287908"/>
                  </a:cubicBezTo>
                  <a:cubicBezTo>
                    <a:pt x="42803" y="274762"/>
                    <a:pt x="29598" y="258986"/>
                    <a:pt x="25636" y="241895"/>
                  </a:cubicBezTo>
                  <a:cubicBezTo>
                    <a:pt x="25636" y="241895"/>
                    <a:pt x="25636" y="241895"/>
                    <a:pt x="8469" y="252413"/>
                  </a:cubicBezTo>
                  <a:cubicBezTo>
                    <a:pt x="7149" y="253727"/>
                    <a:pt x="4508" y="253727"/>
                    <a:pt x="1867" y="252413"/>
                  </a:cubicBezTo>
                  <a:cubicBezTo>
                    <a:pt x="546" y="251098"/>
                    <a:pt x="-774" y="248469"/>
                    <a:pt x="546" y="245839"/>
                  </a:cubicBezTo>
                  <a:cubicBezTo>
                    <a:pt x="546" y="245839"/>
                    <a:pt x="546" y="245839"/>
                    <a:pt x="16393" y="172219"/>
                  </a:cubicBezTo>
                  <a:cubicBezTo>
                    <a:pt x="17713" y="169590"/>
                    <a:pt x="19034" y="168275"/>
                    <a:pt x="20354" y="168275"/>
                  </a:cubicBezTo>
                  <a:cubicBezTo>
                    <a:pt x="22995" y="166960"/>
                    <a:pt x="25636" y="168275"/>
                    <a:pt x="26957" y="169590"/>
                  </a:cubicBezTo>
                  <a:cubicBezTo>
                    <a:pt x="26957" y="169590"/>
                    <a:pt x="26957" y="169590"/>
                    <a:pt x="78457" y="226120"/>
                  </a:cubicBezTo>
                  <a:cubicBezTo>
                    <a:pt x="79777" y="227434"/>
                    <a:pt x="79777" y="230064"/>
                    <a:pt x="78457" y="232693"/>
                  </a:cubicBezTo>
                  <a:cubicBezTo>
                    <a:pt x="77136" y="234008"/>
                    <a:pt x="75816" y="235322"/>
                    <a:pt x="73175" y="235322"/>
                  </a:cubicBezTo>
                  <a:cubicBezTo>
                    <a:pt x="73175" y="235322"/>
                    <a:pt x="73175" y="235322"/>
                    <a:pt x="53367" y="234008"/>
                  </a:cubicBezTo>
                  <a:cubicBezTo>
                    <a:pt x="57328" y="244525"/>
                    <a:pt x="65252" y="255042"/>
                    <a:pt x="77136" y="264244"/>
                  </a:cubicBezTo>
                  <a:cubicBezTo>
                    <a:pt x="87700" y="270818"/>
                    <a:pt x="99585" y="276076"/>
                    <a:pt x="112790" y="280020"/>
                  </a:cubicBezTo>
                  <a:cubicBezTo>
                    <a:pt x="116752" y="280020"/>
                    <a:pt x="120713" y="280020"/>
                    <a:pt x="124675" y="277391"/>
                  </a:cubicBezTo>
                  <a:cubicBezTo>
                    <a:pt x="127316" y="274762"/>
                    <a:pt x="129957" y="270818"/>
                    <a:pt x="129957" y="265559"/>
                  </a:cubicBezTo>
                  <a:cubicBezTo>
                    <a:pt x="129957" y="265559"/>
                    <a:pt x="129957" y="265559"/>
                    <a:pt x="129957" y="139353"/>
                  </a:cubicBezTo>
                  <a:cubicBezTo>
                    <a:pt x="116752" y="134094"/>
                    <a:pt x="106187" y="122262"/>
                    <a:pt x="102226" y="109116"/>
                  </a:cubicBezTo>
                  <a:cubicBezTo>
                    <a:pt x="102226" y="109116"/>
                    <a:pt x="102226" y="109116"/>
                    <a:pt x="61290" y="109116"/>
                  </a:cubicBezTo>
                  <a:cubicBezTo>
                    <a:pt x="54687" y="109116"/>
                    <a:pt x="49405" y="103857"/>
                    <a:pt x="49405" y="97284"/>
                  </a:cubicBezTo>
                  <a:cubicBezTo>
                    <a:pt x="49405" y="90711"/>
                    <a:pt x="54687" y="85452"/>
                    <a:pt x="61290" y="85452"/>
                  </a:cubicBezTo>
                  <a:cubicBezTo>
                    <a:pt x="61290" y="85452"/>
                    <a:pt x="61290" y="85452"/>
                    <a:pt x="103546" y="85452"/>
                  </a:cubicBezTo>
                  <a:cubicBezTo>
                    <a:pt x="107508" y="72306"/>
                    <a:pt x="116752" y="63103"/>
                    <a:pt x="129957" y="57844"/>
                  </a:cubicBezTo>
                  <a:cubicBezTo>
                    <a:pt x="129957" y="57844"/>
                    <a:pt x="129957" y="57844"/>
                    <a:pt x="129957" y="49957"/>
                  </a:cubicBezTo>
                  <a:cubicBezTo>
                    <a:pt x="122034" y="46013"/>
                    <a:pt x="116752" y="36810"/>
                    <a:pt x="116752" y="27607"/>
                  </a:cubicBezTo>
                  <a:cubicBezTo>
                    <a:pt x="116752" y="11832"/>
                    <a:pt x="129957" y="0"/>
                    <a:pt x="144483" y="0"/>
                  </a:cubicBezTo>
                  <a:close/>
                </a:path>
              </a:pathLst>
            </a:custGeom>
            <a:solidFill>
              <a:srgbClr val="001746"/>
            </a:solidFill>
            <a:ln>
              <a:noFill/>
            </a:ln>
          </p:spPr>
        </p:sp>
        <p:sp>
          <p:nvSpPr>
            <p:cNvPr id="33" name="原创设计师QQ598969553           _6"/>
            <p:cNvSpPr/>
            <p:nvPr/>
          </p:nvSpPr>
          <p:spPr>
            <a:xfrm flipH="1">
              <a:off x="5831481" y="370512"/>
              <a:ext cx="2358338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>
                  <a:solidFill>
                    <a:srgbClr val="182E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2000" dirty="0">
                <a:solidFill>
                  <a:srgbClr val="182E6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2000" dirty="0">
                  <a:solidFill>
                    <a:srgbClr val="182E60"/>
                  </a:solidFill>
                </a:rPr>
                <a:t>Add Your Title Here</a:t>
              </a:r>
              <a:endParaRPr lang="zh-CN" altLang="en-US" sz="2000" dirty="0">
                <a:solidFill>
                  <a:srgbClr val="182E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55197382"/>
      </p:ext>
    </p:extLst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ounded Rectangle 26"/>
          <p:cNvSpPr/>
          <p:nvPr/>
        </p:nvSpPr>
        <p:spPr>
          <a:xfrm>
            <a:off x="683527" y="2067781"/>
            <a:ext cx="1854653" cy="2257837"/>
          </a:xfrm>
          <a:prstGeom prst="roundRect">
            <a:avLst>
              <a:gd name="adj" fmla="val 7114"/>
            </a:avLst>
          </a:prstGeom>
          <a:solidFill>
            <a:srgbClr val="0017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Isosceles Triangle 43"/>
          <p:cNvSpPr/>
          <p:nvPr/>
        </p:nvSpPr>
        <p:spPr>
          <a:xfrm rot="10800000">
            <a:off x="1326284" y="4325616"/>
            <a:ext cx="569139" cy="324669"/>
          </a:xfrm>
          <a:prstGeom prst="triangle">
            <a:avLst/>
          </a:prstGeom>
          <a:solidFill>
            <a:srgbClr val="0017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Text Placeholder 3"/>
          <p:cNvSpPr txBox="1">
            <a:spLocks/>
          </p:cNvSpPr>
          <p:nvPr/>
        </p:nvSpPr>
        <p:spPr>
          <a:xfrm>
            <a:off x="995298" y="3771770"/>
            <a:ext cx="1231106" cy="246221"/>
          </a:xfrm>
          <a:prstGeom prst="rect">
            <a:avLst/>
          </a:prstGeom>
          <a:noFill/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kumimoji="0" lang="en-US" sz="160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Text Placeholder 3"/>
          <p:cNvSpPr txBox="1">
            <a:spLocks/>
          </p:cNvSpPr>
          <p:nvPr/>
        </p:nvSpPr>
        <p:spPr>
          <a:xfrm>
            <a:off x="3206408" y="3801921"/>
            <a:ext cx="1231106" cy="246221"/>
          </a:xfrm>
          <a:prstGeom prst="rect">
            <a:avLst/>
          </a:prstGeom>
          <a:noFill/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kumimoji="0" lang="en-US" sz="160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Round Same Side Corner Rectangle 44"/>
          <p:cNvSpPr/>
          <p:nvPr/>
        </p:nvSpPr>
        <p:spPr>
          <a:xfrm>
            <a:off x="683527" y="2067780"/>
            <a:ext cx="1854653" cy="1532105"/>
          </a:xfrm>
          <a:prstGeom prst="round2SameRect">
            <a:avLst>
              <a:gd name="adj1" fmla="val 8730"/>
              <a:gd name="adj2" fmla="val 0"/>
            </a:avLst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grpSp>
        <p:nvGrpSpPr>
          <p:cNvPr id="37" name="Group 48"/>
          <p:cNvGrpSpPr/>
          <p:nvPr/>
        </p:nvGrpSpPr>
        <p:grpSpPr>
          <a:xfrm>
            <a:off x="2941364" y="2067781"/>
            <a:ext cx="1854653" cy="2582504"/>
            <a:chOff x="663207" y="1246790"/>
            <a:chExt cx="1324962" cy="1844938"/>
          </a:xfrm>
          <a:solidFill>
            <a:schemeClr val="accent2">
              <a:lumMod val="75000"/>
            </a:schemeClr>
          </a:solidFill>
        </p:grpSpPr>
        <p:sp>
          <p:nvSpPr>
            <p:cNvPr id="38" name="Rounded Rectangle 49"/>
            <p:cNvSpPr/>
            <p:nvPr/>
          </p:nvSpPr>
          <p:spPr>
            <a:xfrm>
              <a:off x="663207" y="1246790"/>
              <a:ext cx="1324962" cy="1612996"/>
            </a:xfrm>
            <a:prstGeom prst="roundRect">
              <a:avLst>
                <a:gd name="adj" fmla="val 7114"/>
              </a:avLst>
            </a:prstGeom>
            <a:solidFill>
              <a:srgbClr val="B720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9" name="Isosceles Triangle 50"/>
            <p:cNvSpPr/>
            <p:nvPr/>
          </p:nvSpPr>
          <p:spPr>
            <a:xfrm rot="10800000">
              <a:off x="1122392" y="2859785"/>
              <a:ext cx="406592" cy="231943"/>
            </a:xfrm>
            <a:prstGeom prst="triangle">
              <a:avLst/>
            </a:prstGeom>
            <a:solidFill>
              <a:srgbClr val="B720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1" name="Round Same Side Corner Rectangle 52"/>
          <p:cNvSpPr/>
          <p:nvPr/>
        </p:nvSpPr>
        <p:spPr>
          <a:xfrm>
            <a:off x="2941364" y="2067780"/>
            <a:ext cx="1854653" cy="1532105"/>
          </a:xfrm>
          <a:prstGeom prst="round2SameRect">
            <a:avLst>
              <a:gd name="adj1" fmla="val 8730"/>
              <a:gd name="adj2" fmla="val 0"/>
            </a:avLst>
          </a:prstGeom>
          <a:solidFill>
            <a:srgbClr val="D80E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2">
                  <a:lumMod val="50000"/>
                </a:schemeClr>
              </a:solidFill>
              <a:cs typeface="+mj-cs"/>
            </a:endParaRPr>
          </a:p>
        </p:txBody>
      </p:sp>
      <p:grpSp>
        <p:nvGrpSpPr>
          <p:cNvPr id="42" name="Group 54"/>
          <p:cNvGrpSpPr/>
          <p:nvPr/>
        </p:nvGrpSpPr>
        <p:grpSpPr>
          <a:xfrm>
            <a:off x="5199200" y="2067781"/>
            <a:ext cx="1854653" cy="2582504"/>
            <a:chOff x="663207" y="1246790"/>
            <a:chExt cx="1324962" cy="1844938"/>
          </a:xfrm>
          <a:solidFill>
            <a:schemeClr val="accent3">
              <a:lumMod val="75000"/>
            </a:schemeClr>
          </a:solidFill>
        </p:grpSpPr>
        <p:sp>
          <p:nvSpPr>
            <p:cNvPr id="43" name="Rounded Rectangle 55"/>
            <p:cNvSpPr/>
            <p:nvPr/>
          </p:nvSpPr>
          <p:spPr>
            <a:xfrm>
              <a:off x="663207" y="1246790"/>
              <a:ext cx="1324962" cy="1612996"/>
            </a:xfrm>
            <a:prstGeom prst="roundRect">
              <a:avLst>
                <a:gd name="adj" fmla="val 7114"/>
              </a:avLst>
            </a:prstGeom>
            <a:solidFill>
              <a:srgbClr val="182E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4" name="Isosceles Triangle 56"/>
            <p:cNvSpPr/>
            <p:nvPr/>
          </p:nvSpPr>
          <p:spPr>
            <a:xfrm rot="10800000">
              <a:off x="1122392" y="2859785"/>
              <a:ext cx="406592" cy="231943"/>
            </a:xfrm>
            <a:prstGeom prst="triangle">
              <a:avLst/>
            </a:prstGeom>
            <a:solidFill>
              <a:srgbClr val="182E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6" name="Round Same Side Corner Rectangle 58"/>
          <p:cNvSpPr/>
          <p:nvPr/>
        </p:nvSpPr>
        <p:spPr>
          <a:xfrm>
            <a:off x="5199200" y="2067780"/>
            <a:ext cx="1854653" cy="1532105"/>
          </a:xfrm>
          <a:prstGeom prst="round2SameRect">
            <a:avLst>
              <a:gd name="adj1" fmla="val 8730"/>
              <a:gd name="adj2" fmla="val 0"/>
            </a:avLst>
          </a:prstGeom>
          <a:solidFill>
            <a:srgbClr val="0017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47" name="Group 60"/>
          <p:cNvGrpSpPr/>
          <p:nvPr/>
        </p:nvGrpSpPr>
        <p:grpSpPr>
          <a:xfrm>
            <a:off x="7457037" y="2067781"/>
            <a:ext cx="1854653" cy="2582504"/>
            <a:chOff x="663207" y="1246790"/>
            <a:chExt cx="1324962" cy="1844938"/>
          </a:xfrm>
          <a:solidFill>
            <a:schemeClr val="accent4">
              <a:lumMod val="50000"/>
            </a:schemeClr>
          </a:solidFill>
        </p:grpSpPr>
        <p:sp>
          <p:nvSpPr>
            <p:cNvPr id="48" name="Rounded Rectangle 61"/>
            <p:cNvSpPr/>
            <p:nvPr/>
          </p:nvSpPr>
          <p:spPr>
            <a:xfrm>
              <a:off x="663207" y="1246790"/>
              <a:ext cx="1324962" cy="1612996"/>
            </a:xfrm>
            <a:prstGeom prst="roundRect">
              <a:avLst>
                <a:gd name="adj" fmla="val 7114"/>
              </a:avLst>
            </a:prstGeom>
            <a:solidFill>
              <a:srgbClr val="D80E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Isosceles Triangle 62"/>
            <p:cNvSpPr/>
            <p:nvPr/>
          </p:nvSpPr>
          <p:spPr>
            <a:xfrm rot="10800000">
              <a:off x="1122392" y="2859785"/>
              <a:ext cx="406592" cy="231943"/>
            </a:xfrm>
            <a:prstGeom prst="triangle">
              <a:avLst/>
            </a:prstGeom>
            <a:solidFill>
              <a:srgbClr val="D80E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51" name="Round Same Side Corner Rectangle 64"/>
          <p:cNvSpPr/>
          <p:nvPr/>
        </p:nvSpPr>
        <p:spPr>
          <a:xfrm>
            <a:off x="7457037" y="2067780"/>
            <a:ext cx="1854653" cy="1532105"/>
          </a:xfrm>
          <a:prstGeom prst="round2SameRect">
            <a:avLst>
              <a:gd name="adj1" fmla="val 8730"/>
              <a:gd name="adj2" fmla="val 0"/>
            </a:avLst>
          </a:prstGeom>
          <a:solidFill>
            <a:srgbClr val="B720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4">
                  <a:lumMod val="50000"/>
                </a:schemeClr>
              </a:solidFill>
            </a:endParaRPr>
          </a:p>
        </p:txBody>
      </p:sp>
      <p:grpSp>
        <p:nvGrpSpPr>
          <p:cNvPr id="52" name="Group 66"/>
          <p:cNvGrpSpPr/>
          <p:nvPr/>
        </p:nvGrpSpPr>
        <p:grpSpPr>
          <a:xfrm>
            <a:off x="9714874" y="2067781"/>
            <a:ext cx="1854653" cy="2582504"/>
            <a:chOff x="663207" y="1246790"/>
            <a:chExt cx="1324962" cy="1844938"/>
          </a:xfrm>
          <a:solidFill>
            <a:schemeClr val="accent5">
              <a:lumMod val="75000"/>
            </a:schemeClr>
          </a:solidFill>
        </p:grpSpPr>
        <p:sp>
          <p:nvSpPr>
            <p:cNvPr id="53" name="Rounded Rectangle 67"/>
            <p:cNvSpPr/>
            <p:nvPr/>
          </p:nvSpPr>
          <p:spPr>
            <a:xfrm>
              <a:off x="663207" y="1246790"/>
              <a:ext cx="1324962" cy="1612996"/>
            </a:xfrm>
            <a:prstGeom prst="roundRect">
              <a:avLst>
                <a:gd name="adj" fmla="val 7114"/>
              </a:avLst>
            </a:prstGeom>
            <a:solidFill>
              <a:srgbClr val="0017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4" name="Isosceles Triangle 74"/>
            <p:cNvSpPr/>
            <p:nvPr/>
          </p:nvSpPr>
          <p:spPr>
            <a:xfrm rot="10800000">
              <a:off x="1122392" y="2859785"/>
              <a:ext cx="406592" cy="231943"/>
            </a:xfrm>
            <a:prstGeom prst="triangle">
              <a:avLst/>
            </a:prstGeom>
            <a:solidFill>
              <a:srgbClr val="0017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56" name="Round Same Side Corner Rectangle 77"/>
          <p:cNvSpPr/>
          <p:nvPr/>
        </p:nvSpPr>
        <p:spPr>
          <a:xfrm>
            <a:off x="9714874" y="2067780"/>
            <a:ext cx="1854653" cy="1532105"/>
          </a:xfrm>
          <a:prstGeom prst="round2SameRect">
            <a:avLst>
              <a:gd name="adj1" fmla="val 8730"/>
              <a:gd name="adj2" fmla="val 0"/>
            </a:avLst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57" name="Arc 79"/>
          <p:cNvSpPr/>
          <p:nvPr/>
        </p:nvSpPr>
        <p:spPr>
          <a:xfrm rot="19051047">
            <a:off x="1591520" y="1562307"/>
            <a:ext cx="2290496" cy="2290496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8" name="Arc 80"/>
          <p:cNvSpPr/>
          <p:nvPr/>
        </p:nvSpPr>
        <p:spPr>
          <a:xfrm rot="19051047">
            <a:off x="3743549" y="1562308"/>
            <a:ext cx="2290496" cy="2290496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9" name="Arc 81"/>
          <p:cNvSpPr/>
          <p:nvPr/>
        </p:nvSpPr>
        <p:spPr>
          <a:xfrm rot="19051047">
            <a:off x="5905622" y="1562308"/>
            <a:ext cx="2290496" cy="2290496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0" name="Arc 82"/>
          <p:cNvSpPr/>
          <p:nvPr/>
        </p:nvSpPr>
        <p:spPr>
          <a:xfrm rot="19051047">
            <a:off x="8286148" y="1562308"/>
            <a:ext cx="2290496" cy="2290496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9" name="文本框 68"/>
          <p:cNvSpPr txBox="1"/>
          <p:nvPr/>
        </p:nvSpPr>
        <p:spPr>
          <a:xfrm>
            <a:off x="3192346" y="3657612"/>
            <a:ext cx="1415772" cy="4181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600" dirty="0">
                <a:solidFill>
                  <a:schemeClr val="bg1"/>
                </a:solidFill>
              </a:rPr>
              <a:t>点击添加标题</a:t>
            </a:r>
          </a:p>
        </p:txBody>
      </p:sp>
      <p:sp>
        <p:nvSpPr>
          <p:cNvPr id="70" name="文本框 69"/>
          <p:cNvSpPr txBox="1"/>
          <p:nvPr/>
        </p:nvSpPr>
        <p:spPr>
          <a:xfrm>
            <a:off x="5407080" y="3684389"/>
            <a:ext cx="1415772" cy="4181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600" dirty="0">
                <a:solidFill>
                  <a:schemeClr val="bg1"/>
                </a:solidFill>
              </a:rPr>
              <a:t>点击添加标题</a:t>
            </a:r>
          </a:p>
        </p:txBody>
      </p:sp>
      <p:sp>
        <p:nvSpPr>
          <p:cNvPr id="71" name="文本框 70"/>
          <p:cNvSpPr txBox="1"/>
          <p:nvPr/>
        </p:nvSpPr>
        <p:spPr>
          <a:xfrm>
            <a:off x="7625514" y="3684389"/>
            <a:ext cx="1415772" cy="4181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600" dirty="0">
                <a:solidFill>
                  <a:schemeClr val="bg1"/>
                </a:solidFill>
              </a:rPr>
              <a:t>点击添加标题</a:t>
            </a:r>
          </a:p>
        </p:txBody>
      </p:sp>
      <p:sp>
        <p:nvSpPr>
          <p:cNvPr id="72" name="文本框 71"/>
          <p:cNvSpPr txBox="1"/>
          <p:nvPr/>
        </p:nvSpPr>
        <p:spPr>
          <a:xfrm>
            <a:off x="9970717" y="3684389"/>
            <a:ext cx="1415772" cy="4181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600" dirty="0">
                <a:solidFill>
                  <a:schemeClr val="bg1"/>
                </a:solidFill>
              </a:rPr>
              <a:t>点击添加标题</a:t>
            </a:r>
          </a:p>
        </p:txBody>
      </p:sp>
      <p:sp>
        <p:nvSpPr>
          <p:cNvPr id="74" name="文本框 73"/>
          <p:cNvSpPr txBox="1"/>
          <p:nvPr/>
        </p:nvSpPr>
        <p:spPr>
          <a:xfrm>
            <a:off x="1118705" y="4686039"/>
            <a:ext cx="917813" cy="4589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rgbClr val="182E60"/>
                </a:solidFill>
              </a:rPr>
              <a:t>点击添加标题</a:t>
            </a:r>
          </a:p>
        </p:txBody>
      </p:sp>
      <p:sp>
        <p:nvSpPr>
          <p:cNvPr id="75" name="矩形 74"/>
          <p:cNvSpPr/>
          <p:nvPr/>
        </p:nvSpPr>
        <p:spPr>
          <a:xfrm flipH="1">
            <a:off x="787372" y="5180702"/>
            <a:ext cx="1635318" cy="41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8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Magic rain studio sales template, a more beautiful template please magic rainMagic rain</a:t>
            </a:r>
          </a:p>
        </p:txBody>
      </p:sp>
      <p:sp>
        <p:nvSpPr>
          <p:cNvPr id="77" name="文本框 76"/>
          <p:cNvSpPr txBox="1"/>
          <p:nvPr/>
        </p:nvSpPr>
        <p:spPr>
          <a:xfrm>
            <a:off x="3382364" y="4686039"/>
            <a:ext cx="917813" cy="4589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rgbClr val="182E60"/>
                </a:solidFill>
              </a:rPr>
              <a:t>点击添加标题</a:t>
            </a:r>
          </a:p>
        </p:txBody>
      </p:sp>
      <p:sp>
        <p:nvSpPr>
          <p:cNvPr id="78" name="矩形 77"/>
          <p:cNvSpPr/>
          <p:nvPr/>
        </p:nvSpPr>
        <p:spPr>
          <a:xfrm flipH="1">
            <a:off x="3051031" y="5180702"/>
            <a:ext cx="1635318" cy="41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8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Magic rain studio sales template, a more beautiful template please magic rainMagic rain</a:t>
            </a:r>
          </a:p>
        </p:txBody>
      </p:sp>
      <p:sp>
        <p:nvSpPr>
          <p:cNvPr id="80" name="文本框 79"/>
          <p:cNvSpPr txBox="1"/>
          <p:nvPr/>
        </p:nvSpPr>
        <p:spPr>
          <a:xfrm>
            <a:off x="5628640" y="4686039"/>
            <a:ext cx="917813" cy="4589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rgbClr val="182E60"/>
                </a:solidFill>
              </a:rPr>
              <a:t>点击添加标题</a:t>
            </a:r>
          </a:p>
        </p:txBody>
      </p:sp>
      <p:sp>
        <p:nvSpPr>
          <p:cNvPr id="81" name="矩形 80"/>
          <p:cNvSpPr/>
          <p:nvPr/>
        </p:nvSpPr>
        <p:spPr>
          <a:xfrm flipH="1">
            <a:off x="5297307" y="5180702"/>
            <a:ext cx="1635318" cy="41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8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Magic rain studio sales template, a more beautiful template please magic rainMagic rain</a:t>
            </a:r>
          </a:p>
        </p:txBody>
      </p:sp>
      <p:sp>
        <p:nvSpPr>
          <p:cNvPr id="83" name="文本框 82"/>
          <p:cNvSpPr txBox="1"/>
          <p:nvPr/>
        </p:nvSpPr>
        <p:spPr>
          <a:xfrm>
            <a:off x="7847074" y="4686039"/>
            <a:ext cx="917813" cy="4589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rgbClr val="182E60"/>
                </a:solidFill>
              </a:rPr>
              <a:t>点击添加标题</a:t>
            </a:r>
          </a:p>
        </p:txBody>
      </p:sp>
      <p:sp>
        <p:nvSpPr>
          <p:cNvPr id="84" name="矩形 83"/>
          <p:cNvSpPr/>
          <p:nvPr/>
        </p:nvSpPr>
        <p:spPr>
          <a:xfrm flipH="1">
            <a:off x="7515741" y="5180702"/>
            <a:ext cx="1635318" cy="41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8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Magic rain studio sales template, a more beautiful template please magic rainMagic rain</a:t>
            </a:r>
          </a:p>
        </p:txBody>
      </p:sp>
      <p:sp>
        <p:nvSpPr>
          <p:cNvPr id="86" name="文本框 85"/>
          <p:cNvSpPr txBox="1"/>
          <p:nvPr/>
        </p:nvSpPr>
        <p:spPr>
          <a:xfrm>
            <a:off x="10155874" y="4686039"/>
            <a:ext cx="917813" cy="4589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rgbClr val="182E60"/>
                </a:solidFill>
              </a:rPr>
              <a:t>点击添加标题</a:t>
            </a:r>
          </a:p>
        </p:txBody>
      </p:sp>
      <p:sp>
        <p:nvSpPr>
          <p:cNvPr id="87" name="矩形 86"/>
          <p:cNvSpPr/>
          <p:nvPr/>
        </p:nvSpPr>
        <p:spPr>
          <a:xfrm flipH="1">
            <a:off x="9824541" y="5180702"/>
            <a:ext cx="1635318" cy="41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8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Magic rain studio sales template, a more beautiful template please magic rainMagic rain</a:t>
            </a:r>
          </a:p>
        </p:txBody>
      </p:sp>
      <p:grpSp>
        <p:nvGrpSpPr>
          <p:cNvPr id="50" name="组合 49"/>
          <p:cNvGrpSpPr/>
          <p:nvPr/>
        </p:nvGrpSpPr>
        <p:grpSpPr>
          <a:xfrm>
            <a:off x="4580818" y="370512"/>
            <a:ext cx="3030364" cy="830997"/>
            <a:chOff x="5159455" y="370512"/>
            <a:chExt cx="3030364" cy="830997"/>
          </a:xfrm>
        </p:grpSpPr>
        <p:sp>
          <p:nvSpPr>
            <p:cNvPr id="55" name="anchor_146641"/>
            <p:cNvSpPr>
              <a:spLocks noChangeAspect="1"/>
            </p:cNvSpPr>
            <p:nvPr/>
          </p:nvSpPr>
          <p:spPr bwMode="auto">
            <a:xfrm>
              <a:off x="5159455" y="481169"/>
              <a:ext cx="523481" cy="609685"/>
            </a:xfrm>
            <a:custGeom>
              <a:avLst/>
              <a:gdLst>
                <a:gd name="connsiteX0" fmla="*/ 144482 w 288965"/>
                <a:gd name="connsiteY0" fmla="*/ 79375 h 336550"/>
                <a:gd name="connsiteX1" fmla="*/ 124638 w 288965"/>
                <a:gd name="connsiteY1" fmla="*/ 99219 h 336550"/>
                <a:gd name="connsiteX2" fmla="*/ 144482 w 288965"/>
                <a:gd name="connsiteY2" fmla="*/ 119063 h 336550"/>
                <a:gd name="connsiteX3" fmla="*/ 164326 w 288965"/>
                <a:gd name="connsiteY3" fmla="*/ 99219 h 336550"/>
                <a:gd name="connsiteX4" fmla="*/ 144482 w 288965"/>
                <a:gd name="connsiteY4" fmla="*/ 79375 h 336550"/>
                <a:gd name="connsiteX5" fmla="*/ 144483 w 288965"/>
                <a:gd name="connsiteY5" fmla="*/ 0 h 336550"/>
                <a:gd name="connsiteX6" fmla="*/ 172213 w 288965"/>
                <a:gd name="connsiteY6" fmla="*/ 27607 h 336550"/>
                <a:gd name="connsiteX7" fmla="*/ 159008 w 288965"/>
                <a:gd name="connsiteY7" fmla="*/ 49957 h 336550"/>
                <a:gd name="connsiteX8" fmla="*/ 159008 w 288965"/>
                <a:gd name="connsiteY8" fmla="*/ 57844 h 336550"/>
                <a:gd name="connsiteX9" fmla="*/ 185419 w 288965"/>
                <a:gd name="connsiteY9" fmla="*/ 85452 h 336550"/>
                <a:gd name="connsiteX10" fmla="*/ 228996 w 288965"/>
                <a:gd name="connsiteY10" fmla="*/ 85452 h 336550"/>
                <a:gd name="connsiteX11" fmla="*/ 239560 w 288965"/>
                <a:gd name="connsiteY11" fmla="*/ 97284 h 336550"/>
                <a:gd name="connsiteX12" fmla="*/ 228996 w 288965"/>
                <a:gd name="connsiteY12" fmla="*/ 109116 h 336550"/>
                <a:gd name="connsiteX13" fmla="*/ 186739 w 288965"/>
                <a:gd name="connsiteY13" fmla="*/ 109116 h 336550"/>
                <a:gd name="connsiteX14" fmla="*/ 159008 w 288965"/>
                <a:gd name="connsiteY14" fmla="*/ 139353 h 336550"/>
                <a:gd name="connsiteX15" fmla="*/ 159008 w 288965"/>
                <a:gd name="connsiteY15" fmla="*/ 265559 h 336550"/>
                <a:gd name="connsiteX16" fmla="*/ 164290 w 288965"/>
                <a:gd name="connsiteY16" fmla="*/ 277391 h 336550"/>
                <a:gd name="connsiteX17" fmla="*/ 176175 w 288965"/>
                <a:gd name="connsiteY17" fmla="*/ 280020 h 336550"/>
                <a:gd name="connsiteX18" fmla="*/ 211829 w 288965"/>
                <a:gd name="connsiteY18" fmla="*/ 264244 h 336550"/>
                <a:gd name="connsiteX19" fmla="*/ 235598 w 288965"/>
                <a:gd name="connsiteY19" fmla="*/ 234008 h 336550"/>
                <a:gd name="connsiteX20" fmla="*/ 215790 w 288965"/>
                <a:gd name="connsiteY20" fmla="*/ 235322 h 336550"/>
                <a:gd name="connsiteX21" fmla="*/ 210508 w 288965"/>
                <a:gd name="connsiteY21" fmla="*/ 232693 h 336550"/>
                <a:gd name="connsiteX22" fmla="*/ 210508 w 288965"/>
                <a:gd name="connsiteY22" fmla="*/ 226120 h 336550"/>
                <a:gd name="connsiteX23" fmla="*/ 262008 w 288965"/>
                <a:gd name="connsiteY23" fmla="*/ 169590 h 336550"/>
                <a:gd name="connsiteX24" fmla="*/ 268611 w 288965"/>
                <a:gd name="connsiteY24" fmla="*/ 168275 h 336550"/>
                <a:gd name="connsiteX25" fmla="*/ 272572 w 288965"/>
                <a:gd name="connsiteY25" fmla="*/ 172219 h 336550"/>
                <a:gd name="connsiteX26" fmla="*/ 288419 w 288965"/>
                <a:gd name="connsiteY26" fmla="*/ 245839 h 336550"/>
                <a:gd name="connsiteX27" fmla="*/ 287098 w 288965"/>
                <a:gd name="connsiteY27" fmla="*/ 252413 h 336550"/>
                <a:gd name="connsiteX28" fmla="*/ 280496 w 288965"/>
                <a:gd name="connsiteY28" fmla="*/ 252413 h 336550"/>
                <a:gd name="connsiteX29" fmla="*/ 263329 w 288965"/>
                <a:gd name="connsiteY29" fmla="*/ 241895 h 336550"/>
                <a:gd name="connsiteX30" fmla="*/ 228996 w 288965"/>
                <a:gd name="connsiteY30" fmla="*/ 287908 h 336550"/>
                <a:gd name="connsiteX31" fmla="*/ 197303 w 288965"/>
                <a:gd name="connsiteY31" fmla="*/ 303684 h 336550"/>
                <a:gd name="connsiteX32" fmla="*/ 144483 w 288965"/>
                <a:gd name="connsiteY32" fmla="*/ 336550 h 336550"/>
                <a:gd name="connsiteX33" fmla="*/ 91662 w 288965"/>
                <a:gd name="connsiteY33" fmla="*/ 303684 h 336550"/>
                <a:gd name="connsiteX34" fmla="*/ 59970 w 288965"/>
                <a:gd name="connsiteY34" fmla="*/ 287908 h 336550"/>
                <a:gd name="connsiteX35" fmla="*/ 25636 w 288965"/>
                <a:gd name="connsiteY35" fmla="*/ 241895 h 336550"/>
                <a:gd name="connsiteX36" fmla="*/ 8469 w 288965"/>
                <a:gd name="connsiteY36" fmla="*/ 252413 h 336550"/>
                <a:gd name="connsiteX37" fmla="*/ 1867 w 288965"/>
                <a:gd name="connsiteY37" fmla="*/ 252413 h 336550"/>
                <a:gd name="connsiteX38" fmla="*/ 546 w 288965"/>
                <a:gd name="connsiteY38" fmla="*/ 245839 h 336550"/>
                <a:gd name="connsiteX39" fmla="*/ 16393 w 288965"/>
                <a:gd name="connsiteY39" fmla="*/ 172219 h 336550"/>
                <a:gd name="connsiteX40" fmla="*/ 20354 w 288965"/>
                <a:gd name="connsiteY40" fmla="*/ 168275 h 336550"/>
                <a:gd name="connsiteX41" fmla="*/ 26957 w 288965"/>
                <a:gd name="connsiteY41" fmla="*/ 169590 h 336550"/>
                <a:gd name="connsiteX42" fmla="*/ 78457 w 288965"/>
                <a:gd name="connsiteY42" fmla="*/ 226120 h 336550"/>
                <a:gd name="connsiteX43" fmla="*/ 78457 w 288965"/>
                <a:gd name="connsiteY43" fmla="*/ 232693 h 336550"/>
                <a:gd name="connsiteX44" fmla="*/ 73175 w 288965"/>
                <a:gd name="connsiteY44" fmla="*/ 235322 h 336550"/>
                <a:gd name="connsiteX45" fmla="*/ 53367 w 288965"/>
                <a:gd name="connsiteY45" fmla="*/ 234008 h 336550"/>
                <a:gd name="connsiteX46" fmla="*/ 77136 w 288965"/>
                <a:gd name="connsiteY46" fmla="*/ 264244 h 336550"/>
                <a:gd name="connsiteX47" fmla="*/ 112790 w 288965"/>
                <a:gd name="connsiteY47" fmla="*/ 280020 h 336550"/>
                <a:gd name="connsiteX48" fmla="*/ 124675 w 288965"/>
                <a:gd name="connsiteY48" fmla="*/ 277391 h 336550"/>
                <a:gd name="connsiteX49" fmla="*/ 129957 w 288965"/>
                <a:gd name="connsiteY49" fmla="*/ 265559 h 336550"/>
                <a:gd name="connsiteX50" fmla="*/ 129957 w 288965"/>
                <a:gd name="connsiteY50" fmla="*/ 139353 h 336550"/>
                <a:gd name="connsiteX51" fmla="*/ 102226 w 288965"/>
                <a:gd name="connsiteY51" fmla="*/ 109116 h 336550"/>
                <a:gd name="connsiteX52" fmla="*/ 61290 w 288965"/>
                <a:gd name="connsiteY52" fmla="*/ 109116 h 336550"/>
                <a:gd name="connsiteX53" fmla="*/ 49405 w 288965"/>
                <a:gd name="connsiteY53" fmla="*/ 97284 h 336550"/>
                <a:gd name="connsiteX54" fmla="*/ 61290 w 288965"/>
                <a:gd name="connsiteY54" fmla="*/ 85452 h 336550"/>
                <a:gd name="connsiteX55" fmla="*/ 103546 w 288965"/>
                <a:gd name="connsiteY55" fmla="*/ 85452 h 336550"/>
                <a:gd name="connsiteX56" fmla="*/ 129957 w 288965"/>
                <a:gd name="connsiteY56" fmla="*/ 57844 h 336550"/>
                <a:gd name="connsiteX57" fmla="*/ 129957 w 288965"/>
                <a:gd name="connsiteY57" fmla="*/ 49957 h 336550"/>
                <a:gd name="connsiteX58" fmla="*/ 116752 w 288965"/>
                <a:gd name="connsiteY58" fmla="*/ 27607 h 336550"/>
                <a:gd name="connsiteX59" fmla="*/ 144483 w 288965"/>
                <a:gd name="connsiteY59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88965" h="336550">
                  <a:moveTo>
                    <a:pt x="144482" y="79375"/>
                  </a:moveTo>
                  <a:cubicBezTo>
                    <a:pt x="133522" y="79375"/>
                    <a:pt x="124638" y="88259"/>
                    <a:pt x="124638" y="99219"/>
                  </a:cubicBezTo>
                  <a:cubicBezTo>
                    <a:pt x="124638" y="110179"/>
                    <a:pt x="133522" y="119063"/>
                    <a:pt x="144482" y="119063"/>
                  </a:cubicBezTo>
                  <a:cubicBezTo>
                    <a:pt x="155442" y="119063"/>
                    <a:pt x="164326" y="110179"/>
                    <a:pt x="164326" y="99219"/>
                  </a:cubicBezTo>
                  <a:cubicBezTo>
                    <a:pt x="164326" y="88259"/>
                    <a:pt x="155442" y="79375"/>
                    <a:pt x="144482" y="79375"/>
                  </a:cubicBezTo>
                  <a:close/>
                  <a:moveTo>
                    <a:pt x="144483" y="0"/>
                  </a:moveTo>
                  <a:cubicBezTo>
                    <a:pt x="159008" y="0"/>
                    <a:pt x="172213" y="11832"/>
                    <a:pt x="172213" y="27607"/>
                  </a:cubicBezTo>
                  <a:cubicBezTo>
                    <a:pt x="172213" y="36810"/>
                    <a:pt x="166931" y="46013"/>
                    <a:pt x="159008" y="49957"/>
                  </a:cubicBezTo>
                  <a:cubicBezTo>
                    <a:pt x="159008" y="49957"/>
                    <a:pt x="159008" y="49957"/>
                    <a:pt x="159008" y="57844"/>
                  </a:cubicBezTo>
                  <a:cubicBezTo>
                    <a:pt x="172213" y="63103"/>
                    <a:pt x="181457" y="72306"/>
                    <a:pt x="185419" y="85452"/>
                  </a:cubicBezTo>
                  <a:cubicBezTo>
                    <a:pt x="185419" y="85452"/>
                    <a:pt x="185419" y="85452"/>
                    <a:pt x="228996" y="85452"/>
                  </a:cubicBezTo>
                  <a:cubicBezTo>
                    <a:pt x="234278" y="85452"/>
                    <a:pt x="239560" y="90711"/>
                    <a:pt x="239560" y="97284"/>
                  </a:cubicBezTo>
                  <a:cubicBezTo>
                    <a:pt x="239560" y="103857"/>
                    <a:pt x="234278" y="109116"/>
                    <a:pt x="228996" y="109116"/>
                  </a:cubicBezTo>
                  <a:cubicBezTo>
                    <a:pt x="228996" y="109116"/>
                    <a:pt x="228996" y="109116"/>
                    <a:pt x="186739" y="109116"/>
                  </a:cubicBezTo>
                  <a:cubicBezTo>
                    <a:pt x="182778" y="122262"/>
                    <a:pt x="172213" y="134094"/>
                    <a:pt x="159008" y="139353"/>
                  </a:cubicBezTo>
                  <a:cubicBezTo>
                    <a:pt x="159008" y="139353"/>
                    <a:pt x="159008" y="139353"/>
                    <a:pt x="159008" y="265559"/>
                  </a:cubicBezTo>
                  <a:cubicBezTo>
                    <a:pt x="159008" y="270818"/>
                    <a:pt x="161649" y="274762"/>
                    <a:pt x="164290" y="277391"/>
                  </a:cubicBezTo>
                  <a:cubicBezTo>
                    <a:pt x="168252" y="280020"/>
                    <a:pt x="172213" y="280020"/>
                    <a:pt x="176175" y="280020"/>
                  </a:cubicBezTo>
                  <a:cubicBezTo>
                    <a:pt x="189380" y="276076"/>
                    <a:pt x="201265" y="270818"/>
                    <a:pt x="211829" y="264244"/>
                  </a:cubicBezTo>
                  <a:cubicBezTo>
                    <a:pt x="223713" y="255042"/>
                    <a:pt x="231637" y="244525"/>
                    <a:pt x="235598" y="234008"/>
                  </a:cubicBezTo>
                  <a:cubicBezTo>
                    <a:pt x="235598" y="234008"/>
                    <a:pt x="235598" y="234008"/>
                    <a:pt x="215790" y="235322"/>
                  </a:cubicBezTo>
                  <a:cubicBezTo>
                    <a:pt x="213149" y="235322"/>
                    <a:pt x="211829" y="234008"/>
                    <a:pt x="210508" y="232693"/>
                  </a:cubicBezTo>
                  <a:cubicBezTo>
                    <a:pt x="209188" y="230064"/>
                    <a:pt x="209188" y="227434"/>
                    <a:pt x="210508" y="226120"/>
                  </a:cubicBezTo>
                  <a:cubicBezTo>
                    <a:pt x="210508" y="226120"/>
                    <a:pt x="210508" y="226120"/>
                    <a:pt x="262008" y="169590"/>
                  </a:cubicBezTo>
                  <a:cubicBezTo>
                    <a:pt x="263329" y="168275"/>
                    <a:pt x="265970" y="166960"/>
                    <a:pt x="268611" y="168275"/>
                  </a:cubicBezTo>
                  <a:cubicBezTo>
                    <a:pt x="269931" y="168275"/>
                    <a:pt x="271252" y="169590"/>
                    <a:pt x="272572" y="172219"/>
                  </a:cubicBezTo>
                  <a:cubicBezTo>
                    <a:pt x="272572" y="172219"/>
                    <a:pt x="272572" y="172219"/>
                    <a:pt x="288419" y="245839"/>
                  </a:cubicBezTo>
                  <a:cubicBezTo>
                    <a:pt x="289739" y="248469"/>
                    <a:pt x="288419" y="251098"/>
                    <a:pt x="287098" y="252413"/>
                  </a:cubicBezTo>
                  <a:cubicBezTo>
                    <a:pt x="284457" y="253727"/>
                    <a:pt x="281816" y="253727"/>
                    <a:pt x="280496" y="252413"/>
                  </a:cubicBezTo>
                  <a:cubicBezTo>
                    <a:pt x="280496" y="252413"/>
                    <a:pt x="280496" y="252413"/>
                    <a:pt x="263329" y="241895"/>
                  </a:cubicBezTo>
                  <a:cubicBezTo>
                    <a:pt x="259367" y="258986"/>
                    <a:pt x="246162" y="274762"/>
                    <a:pt x="228996" y="287908"/>
                  </a:cubicBezTo>
                  <a:cubicBezTo>
                    <a:pt x="219752" y="294481"/>
                    <a:pt x="207867" y="299740"/>
                    <a:pt x="197303" y="303684"/>
                  </a:cubicBezTo>
                  <a:cubicBezTo>
                    <a:pt x="177495" y="310257"/>
                    <a:pt x="159008" y="322089"/>
                    <a:pt x="144483" y="336550"/>
                  </a:cubicBezTo>
                  <a:cubicBezTo>
                    <a:pt x="129957" y="322089"/>
                    <a:pt x="111470" y="310257"/>
                    <a:pt x="91662" y="303684"/>
                  </a:cubicBezTo>
                  <a:cubicBezTo>
                    <a:pt x="81098" y="299740"/>
                    <a:pt x="69213" y="294481"/>
                    <a:pt x="59970" y="287908"/>
                  </a:cubicBezTo>
                  <a:cubicBezTo>
                    <a:pt x="42803" y="274762"/>
                    <a:pt x="29598" y="258986"/>
                    <a:pt x="25636" y="241895"/>
                  </a:cubicBezTo>
                  <a:cubicBezTo>
                    <a:pt x="25636" y="241895"/>
                    <a:pt x="25636" y="241895"/>
                    <a:pt x="8469" y="252413"/>
                  </a:cubicBezTo>
                  <a:cubicBezTo>
                    <a:pt x="7149" y="253727"/>
                    <a:pt x="4508" y="253727"/>
                    <a:pt x="1867" y="252413"/>
                  </a:cubicBezTo>
                  <a:cubicBezTo>
                    <a:pt x="546" y="251098"/>
                    <a:pt x="-774" y="248469"/>
                    <a:pt x="546" y="245839"/>
                  </a:cubicBezTo>
                  <a:cubicBezTo>
                    <a:pt x="546" y="245839"/>
                    <a:pt x="546" y="245839"/>
                    <a:pt x="16393" y="172219"/>
                  </a:cubicBezTo>
                  <a:cubicBezTo>
                    <a:pt x="17713" y="169590"/>
                    <a:pt x="19034" y="168275"/>
                    <a:pt x="20354" y="168275"/>
                  </a:cubicBezTo>
                  <a:cubicBezTo>
                    <a:pt x="22995" y="166960"/>
                    <a:pt x="25636" y="168275"/>
                    <a:pt x="26957" y="169590"/>
                  </a:cubicBezTo>
                  <a:cubicBezTo>
                    <a:pt x="26957" y="169590"/>
                    <a:pt x="26957" y="169590"/>
                    <a:pt x="78457" y="226120"/>
                  </a:cubicBezTo>
                  <a:cubicBezTo>
                    <a:pt x="79777" y="227434"/>
                    <a:pt x="79777" y="230064"/>
                    <a:pt x="78457" y="232693"/>
                  </a:cubicBezTo>
                  <a:cubicBezTo>
                    <a:pt x="77136" y="234008"/>
                    <a:pt x="75816" y="235322"/>
                    <a:pt x="73175" y="235322"/>
                  </a:cubicBezTo>
                  <a:cubicBezTo>
                    <a:pt x="73175" y="235322"/>
                    <a:pt x="73175" y="235322"/>
                    <a:pt x="53367" y="234008"/>
                  </a:cubicBezTo>
                  <a:cubicBezTo>
                    <a:pt x="57328" y="244525"/>
                    <a:pt x="65252" y="255042"/>
                    <a:pt x="77136" y="264244"/>
                  </a:cubicBezTo>
                  <a:cubicBezTo>
                    <a:pt x="87700" y="270818"/>
                    <a:pt x="99585" y="276076"/>
                    <a:pt x="112790" y="280020"/>
                  </a:cubicBezTo>
                  <a:cubicBezTo>
                    <a:pt x="116752" y="280020"/>
                    <a:pt x="120713" y="280020"/>
                    <a:pt x="124675" y="277391"/>
                  </a:cubicBezTo>
                  <a:cubicBezTo>
                    <a:pt x="127316" y="274762"/>
                    <a:pt x="129957" y="270818"/>
                    <a:pt x="129957" y="265559"/>
                  </a:cubicBezTo>
                  <a:cubicBezTo>
                    <a:pt x="129957" y="265559"/>
                    <a:pt x="129957" y="265559"/>
                    <a:pt x="129957" y="139353"/>
                  </a:cubicBezTo>
                  <a:cubicBezTo>
                    <a:pt x="116752" y="134094"/>
                    <a:pt x="106187" y="122262"/>
                    <a:pt x="102226" y="109116"/>
                  </a:cubicBezTo>
                  <a:cubicBezTo>
                    <a:pt x="102226" y="109116"/>
                    <a:pt x="102226" y="109116"/>
                    <a:pt x="61290" y="109116"/>
                  </a:cubicBezTo>
                  <a:cubicBezTo>
                    <a:pt x="54687" y="109116"/>
                    <a:pt x="49405" y="103857"/>
                    <a:pt x="49405" y="97284"/>
                  </a:cubicBezTo>
                  <a:cubicBezTo>
                    <a:pt x="49405" y="90711"/>
                    <a:pt x="54687" y="85452"/>
                    <a:pt x="61290" y="85452"/>
                  </a:cubicBezTo>
                  <a:cubicBezTo>
                    <a:pt x="61290" y="85452"/>
                    <a:pt x="61290" y="85452"/>
                    <a:pt x="103546" y="85452"/>
                  </a:cubicBezTo>
                  <a:cubicBezTo>
                    <a:pt x="107508" y="72306"/>
                    <a:pt x="116752" y="63103"/>
                    <a:pt x="129957" y="57844"/>
                  </a:cubicBezTo>
                  <a:cubicBezTo>
                    <a:pt x="129957" y="57844"/>
                    <a:pt x="129957" y="57844"/>
                    <a:pt x="129957" y="49957"/>
                  </a:cubicBezTo>
                  <a:cubicBezTo>
                    <a:pt x="122034" y="46013"/>
                    <a:pt x="116752" y="36810"/>
                    <a:pt x="116752" y="27607"/>
                  </a:cubicBezTo>
                  <a:cubicBezTo>
                    <a:pt x="116752" y="11832"/>
                    <a:pt x="129957" y="0"/>
                    <a:pt x="144483" y="0"/>
                  </a:cubicBezTo>
                  <a:close/>
                </a:path>
              </a:pathLst>
            </a:custGeom>
            <a:solidFill>
              <a:srgbClr val="001746"/>
            </a:solidFill>
            <a:ln>
              <a:noFill/>
            </a:ln>
          </p:spPr>
        </p:sp>
        <p:sp>
          <p:nvSpPr>
            <p:cNvPr id="62" name="原创设计师QQ598969553           _6"/>
            <p:cNvSpPr/>
            <p:nvPr/>
          </p:nvSpPr>
          <p:spPr>
            <a:xfrm flipH="1">
              <a:off x="5831481" y="370512"/>
              <a:ext cx="2358338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>
                  <a:solidFill>
                    <a:srgbClr val="182E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2000" dirty="0">
                <a:solidFill>
                  <a:srgbClr val="182E6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2000" dirty="0">
                  <a:solidFill>
                    <a:srgbClr val="182E60"/>
                  </a:solidFill>
                </a:rPr>
                <a:t>Add Your Title Here</a:t>
              </a:r>
              <a:endParaRPr lang="zh-CN" altLang="en-US" sz="2000" dirty="0">
                <a:solidFill>
                  <a:srgbClr val="182E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76397542"/>
      </p:ext>
    </p:extLst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5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25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75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250"/>
                            </p:stCondLst>
                            <p:childTnLst>
                              <p:par>
                                <p:cTn id="7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750"/>
                            </p:stCondLst>
                            <p:childTnLst>
                              <p:par>
                                <p:cTn id="8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0"/>
                            </p:stCondLst>
                            <p:childTnLst>
                              <p:par>
                                <p:cTn id="8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250"/>
                            </p:stCondLst>
                            <p:childTnLst>
                              <p:par>
                                <p:cTn id="8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500"/>
                            </p:stCondLst>
                            <p:childTnLst>
                              <p:par>
                                <p:cTn id="9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750"/>
                            </p:stCondLst>
                            <p:childTnLst>
                              <p:par>
                                <p:cTn id="9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000"/>
                            </p:stCondLst>
                            <p:childTnLst>
                              <p:par>
                                <p:cTn id="10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250"/>
                            </p:stCondLst>
                            <p:childTnLst>
                              <p:par>
                                <p:cTn id="10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6500"/>
                            </p:stCondLst>
                            <p:childTnLst>
                              <p:par>
                                <p:cTn id="10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6750"/>
                            </p:stCondLst>
                            <p:childTnLst>
                              <p:par>
                                <p:cTn id="1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7250"/>
                            </p:stCondLst>
                            <p:childTnLst>
                              <p:par>
                                <p:cTn id="1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7500"/>
                            </p:stCondLst>
                            <p:childTnLst>
                              <p:par>
                                <p:cTn id="1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7750"/>
                            </p:stCondLst>
                            <p:childTnLst>
                              <p:par>
                                <p:cTn id="1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35" grpId="0"/>
      <p:bldP spid="65" grpId="0"/>
      <p:bldP spid="36" grpId="0" animBg="1"/>
      <p:bldP spid="41" grpId="0" animBg="1"/>
      <p:bldP spid="46" grpId="0" animBg="1"/>
      <p:bldP spid="51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9" grpId="0"/>
      <p:bldP spid="70" grpId="0"/>
      <p:bldP spid="71" grpId="0"/>
      <p:bldP spid="72" grpId="0"/>
      <p:bldP spid="74" grpId="0"/>
      <p:bldP spid="75" grpId="0"/>
      <p:bldP spid="77" grpId="0"/>
      <p:bldP spid="78" grpId="0"/>
      <p:bldP spid="80" grpId="0"/>
      <p:bldP spid="81" grpId="0"/>
      <p:bldP spid="83" grpId="0"/>
      <p:bldP spid="84" grpId="0"/>
      <p:bldP spid="86" grpId="0"/>
      <p:bldP spid="8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/>
          <p:cNvSpPr>
            <a:spLocks/>
          </p:cNvSpPr>
          <p:nvPr/>
        </p:nvSpPr>
        <p:spPr bwMode="auto">
          <a:xfrm>
            <a:off x="4019013" y="3094772"/>
            <a:ext cx="4645904" cy="2157027"/>
          </a:xfrm>
          <a:custGeom>
            <a:avLst/>
            <a:gdLst>
              <a:gd name="T0" fmla="*/ 3770 w 5544"/>
              <a:gd name="T1" fmla="*/ 0 h 2574"/>
              <a:gd name="T2" fmla="*/ 0 w 5544"/>
              <a:gd name="T3" fmla="*/ 812 h 2574"/>
              <a:gd name="T4" fmla="*/ 1611 w 5544"/>
              <a:gd name="T5" fmla="*/ 2574 h 2574"/>
              <a:gd name="T6" fmla="*/ 5544 w 5544"/>
              <a:gd name="T7" fmla="*/ 374 h 2574"/>
              <a:gd name="T8" fmla="*/ 3770 w 5544"/>
              <a:gd name="T9" fmla="*/ 0 h 2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44" h="2574">
                <a:moveTo>
                  <a:pt x="3770" y="0"/>
                </a:moveTo>
                <a:lnTo>
                  <a:pt x="0" y="812"/>
                </a:lnTo>
                <a:lnTo>
                  <a:pt x="1611" y="2574"/>
                </a:lnTo>
                <a:lnTo>
                  <a:pt x="5544" y="374"/>
                </a:lnTo>
                <a:lnTo>
                  <a:pt x="377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" name="Freeform: Shape 4"/>
          <p:cNvSpPr>
            <a:spLocks/>
          </p:cNvSpPr>
          <p:nvPr/>
        </p:nvSpPr>
        <p:spPr bwMode="auto">
          <a:xfrm>
            <a:off x="4019013" y="3094772"/>
            <a:ext cx="4645904" cy="2157027"/>
          </a:xfrm>
          <a:custGeom>
            <a:avLst/>
            <a:gdLst>
              <a:gd name="T0" fmla="*/ 3770 w 5544"/>
              <a:gd name="T1" fmla="*/ 0 h 2574"/>
              <a:gd name="T2" fmla="*/ 0 w 5544"/>
              <a:gd name="T3" fmla="*/ 812 h 2574"/>
              <a:gd name="T4" fmla="*/ 1611 w 5544"/>
              <a:gd name="T5" fmla="*/ 2574 h 2574"/>
              <a:gd name="T6" fmla="*/ 5544 w 5544"/>
              <a:gd name="T7" fmla="*/ 374 h 2574"/>
              <a:gd name="T8" fmla="*/ 3770 w 5544"/>
              <a:gd name="T9" fmla="*/ 0 h 2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44" h="2574">
                <a:moveTo>
                  <a:pt x="3770" y="0"/>
                </a:moveTo>
                <a:lnTo>
                  <a:pt x="0" y="812"/>
                </a:lnTo>
                <a:lnTo>
                  <a:pt x="1611" y="2574"/>
                </a:lnTo>
                <a:lnTo>
                  <a:pt x="5544" y="374"/>
                </a:lnTo>
                <a:lnTo>
                  <a:pt x="377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7" name="Straight Connector 8"/>
          <p:cNvCxnSpPr/>
          <p:nvPr/>
        </p:nvCxnSpPr>
        <p:spPr>
          <a:xfrm>
            <a:off x="8304349" y="3990257"/>
            <a:ext cx="645427" cy="0"/>
          </a:xfrm>
          <a:prstGeom prst="line">
            <a:avLst/>
          </a:prstGeom>
          <a:ln w="12700">
            <a:solidFill>
              <a:schemeClr val="accent2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12"/>
          <p:cNvCxnSpPr/>
          <p:nvPr/>
        </p:nvCxnSpPr>
        <p:spPr>
          <a:xfrm flipH="1">
            <a:off x="3242224" y="3251607"/>
            <a:ext cx="645427" cy="0"/>
          </a:xfrm>
          <a:prstGeom prst="line">
            <a:avLst/>
          </a:prstGeom>
          <a:ln w="12700">
            <a:solidFill>
              <a:schemeClr val="accent3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6"/>
          <p:cNvCxnSpPr/>
          <p:nvPr/>
        </p:nvCxnSpPr>
        <p:spPr>
          <a:xfrm flipH="1">
            <a:off x="5261236" y="2242893"/>
            <a:ext cx="645427" cy="0"/>
          </a:xfrm>
          <a:prstGeom prst="line">
            <a:avLst/>
          </a:prstGeom>
          <a:ln w="12700">
            <a:solidFill>
              <a:schemeClr val="accent4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reeform: Shape 17"/>
          <p:cNvSpPr>
            <a:spLocks noChangeAspect="1"/>
          </p:cNvSpPr>
          <p:nvPr/>
        </p:nvSpPr>
        <p:spPr bwMode="auto">
          <a:xfrm>
            <a:off x="4623503" y="2055973"/>
            <a:ext cx="353759" cy="423398"/>
          </a:xfrm>
          <a:custGeom>
            <a:avLst/>
            <a:gdLst>
              <a:gd name="connsiteX0" fmla="*/ 206367 w 449768"/>
              <a:gd name="connsiteY0" fmla="*/ 423375 h 538305"/>
              <a:gd name="connsiteX1" fmla="*/ 208536 w 449768"/>
              <a:gd name="connsiteY1" fmla="*/ 434347 h 538305"/>
              <a:gd name="connsiteX2" fmla="*/ 136133 w 449768"/>
              <a:gd name="connsiteY2" fmla="*/ 527584 h 538305"/>
              <a:gd name="connsiteX3" fmla="*/ 120760 w 449768"/>
              <a:gd name="connsiteY3" fmla="*/ 517169 h 538305"/>
              <a:gd name="connsiteX4" fmla="*/ 192667 w 449768"/>
              <a:gd name="connsiteY4" fmla="*/ 423933 h 538305"/>
              <a:gd name="connsiteX5" fmla="*/ 206367 w 449768"/>
              <a:gd name="connsiteY5" fmla="*/ 423375 h 538305"/>
              <a:gd name="connsiteX6" fmla="*/ 158371 w 449768"/>
              <a:gd name="connsiteY6" fmla="*/ 386315 h 538305"/>
              <a:gd name="connsiteX7" fmla="*/ 160292 w 449768"/>
              <a:gd name="connsiteY7" fmla="*/ 397002 h 538305"/>
              <a:gd name="connsiteX8" fmla="*/ 51725 w 449768"/>
              <a:gd name="connsiteY8" fmla="*/ 536376 h 538305"/>
              <a:gd name="connsiteX9" fmla="*/ 41315 w 449768"/>
              <a:gd name="connsiteY9" fmla="*/ 525997 h 538305"/>
              <a:gd name="connsiteX10" fmla="*/ 144924 w 449768"/>
              <a:gd name="connsiteY10" fmla="*/ 387118 h 538305"/>
              <a:gd name="connsiteX11" fmla="*/ 158371 w 449768"/>
              <a:gd name="connsiteY11" fmla="*/ 386315 h 538305"/>
              <a:gd name="connsiteX12" fmla="*/ 112005 w 449768"/>
              <a:gd name="connsiteY12" fmla="*/ 349971 h 538305"/>
              <a:gd name="connsiteX13" fmla="*/ 113740 w 449768"/>
              <a:gd name="connsiteY13" fmla="*/ 362927 h 538305"/>
              <a:gd name="connsiteX14" fmla="*/ 41338 w 449768"/>
              <a:gd name="connsiteY14" fmla="*/ 455221 h 538305"/>
              <a:gd name="connsiteX15" fmla="*/ 25965 w 449768"/>
              <a:gd name="connsiteY15" fmla="*/ 444857 h 538305"/>
              <a:gd name="connsiteX16" fmla="*/ 98367 w 449768"/>
              <a:gd name="connsiteY16" fmla="*/ 352562 h 538305"/>
              <a:gd name="connsiteX17" fmla="*/ 112005 w 449768"/>
              <a:gd name="connsiteY17" fmla="*/ 349971 h 538305"/>
              <a:gd name="connsiteX18" fmla="*/ 287508 w 449768"/>
              <a:gd name="connsiteY18" fmla="*/ 153269 h 538305"/>
              <a:gd name="connsiteX19" fmla="*/ 261020 w 449768"/>
              <a:gd name="connsiteY19" fmla="*/ 165441 h 538305"/>
              <a:gd name="connsiteX20" fmla="*/ 255548 w 449768"/>
              <a:gd name="connsiteY20" fmla="*/ 175874 h 538305"/>
              <a:gd name="connsiteX21" fmla="*/ 276441 w 449768"/>
              <a:gd name="connsiteY21" fmla="*/ 232511 h 538305"/>
              <a:gd name="connsiteX22" fmla="*/ 328174 w 449768"/>
              <a:gd name="connsiteY22" fmla="*/ 227543 h 538305"/>
              <a:gd name="connsiteX23" fmla="*/ 333645 w 449768"/>
              <a:gd name="connsiteY23" fmla="*/ 217110 h 538305"/>
              <a:gd name="connsiteX24" fmla="*/ 317727 w 449768"/>
              <a:gd name="connsiteY24" fmla="*/ 160472 h 538305"/>
              <a:gd name="connsiteX25" fmla="*/ 287508 w 449768"/>
              <a:gd name="connsiteY25" fmla="*/ 153269 h 538305"/>
              <a:gd name="connsiteX26" fmla="*/ 437111 w 449768"/>
              <a:gd name="connsiteY26" fmla="*/ 0 h 538305"/>
              <a:gd name="connsiteX27" fmla="*/ 442086 w 449768"/>
              <a:gd name="connsiteY27" fmla="*/ 0 h 538305"/>
              <a:gd name="connsiteX28" fmla="*/ 447557 w 449768"/>
              <a:gd name="connsiteY28" fmla="*/ 4968 h 538305"/>
              <a:gd name="connsiteX29" fmla="*/ 447557 w 449768"/>
              <a:gd name="connsiteY29" fmla="*/ 9937 h 538305"/>
              <a:gd name="connsiteX30" fmla="*/ 447557 w 449768"/>
              <a:gd name="connsiteY30" fmla="*/ 20370 h 538305"/>
              <a:gd name="connsiteX31" fmla="*/ 447557 w 449768"/>
              <a:gd name="connsiteY31" fmla="*/ 46204 h 538305"/>
              <a:gd name="connsiteX32" fmla="*/ 442086 w 449768"/>
              <a:gd name="connsiteY32" fmla="*/ 103338 h 538305"/>
              <a:gd name="connsiteX33" fmla="*/ 442086 w 449768"/>
              <a:gd name="connsiteY33" fmla="*/ 113771 h 538305"/>
              <a:gd name="connsiteX34" fmla="*/ 437111 w 449768"/>
              <a:gd name="connsiteY34" fmla="*/ 134141 h 538305"/>
              <a:gd name="connsiteX35" fmla="*/ 421194 w 449768"/>
              <a:gd name="connsiteY35" fmla="*/ 175874 h 538305"/>
              <a:gd name="connsiteX36" fmla="*/ 354040 w 449768"/>
              <a:gd name="connsiteY36" fmla="*/ 289645 h 538305"/>
              <a:gd name="connsiteX37" fmla="*/ 344091 w 449768"/>
              <a:gd name="connsiteY37" fmla="*/ 325913 h 538305"/>
              <a:gd name="connsiteX38" fmla="*/ 276441 w 449768"/>
              <a:gd name="connsiteY38" fmla="*/ 506754 h 538305"/>
              <a:gd name="connsiteX39" fmla="*/ 261020 w 449768"/>
              <a:gd name="connsiteY39" fmla="*/ 496321 h 538305"/>
              <a:gd name="connsiteX40" fmla="*/ 17278 w 449768"/>
              <a:gd name="connsiteY40" fmla="*/ 310511 h 538305"/>
              <a:gd name="connsiteX41" fmla="*/ 1858 w 449768"/>
              <a:gd name="connsiteY41" fmla="*/ 289645 h 538305"/>
              <a:gd name="connsiteX42" fmla="*/ 162528 w 449768"/>
              <a:gd name="connsiteY42" fmla="*/ 186307 h 538305"/>
              <a:gd name="connsiteX43" fmla="*/ 193369 w 449768"/>
              <a:gd name="connsiteY43" fmla="*/ 165441 h 538305"/>
              <a:gd name="connsiteX44" fmla="*/ 312753 w 449768"/>
              <a:gd name="connsiteY44" fmla="*/ 51669 h 538305"/>
              <a:gd name="connsiteX45" fmla="*/ 400799 w 449768"/>
              <a:gd name="connsiteY45" fmla="*/ 9937 h 538305"/>
              <a:gd name="connsiteX46" fmla="*/ 426665 w 449768"/>
              <a:gd name="connsiteY46" fmla="*/ 4968 h 538305"/>
              <a:gd name="connsiteX47" fmla="*/ 437111 w 449768"/>
              <a:gd name="connsiteY47" fmla="*/ 0 h 538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449768" h="538305">
                <a:moveTo>
                  <a:pt x="206367" y="423375"/>
                </a:moveTo>
                <a:cubicBezTo>
                  <a:pt x="209652" y="425297"/>
                  <a:pt x="211016" y="429140"/>
                  <a:pt x="208536" y="434347"/>
                </a:cubicBezTo>
                <a:cubicBezTo>
                  <a:pt x="198122" y="460136"/>
                  <a:pt x="172335" y="506754"/>
                  <a:pt x="136133" y="527584"/>
                </a:cubicBezTo>
                <a:cubicBezTo>
                  <a:pt x="125719" y="532543"/>
                  <a:pt x="115305" y="527584"/>
                  <a:pt x="120760" y="517169"/>
                </a:cubicBezTo>
                <a:cubicBezTo>
                  <a:pt x="130678" y="491380"/>
                  <a:pt x="151507" y="450217"/>
                  <a:pt x="192667" y="423933"/>
                </a:cubicBezTo>
                <a:cubicBezTo>
                  <a:pt x="197874" y="421453"/>
                  <a:pt x="203081" y="421453"/>
                  <a:pt x="206367" y="423375"/>
                </a:cubicBezTo>
                <a:close/>
                <a:moveTo>
                  <a:pt x="158371" y="386315"/>
                </a:moveTo>
                <a:cubicBezTo>
                  <a:pt x="161532" y="388230"/>
                  <a:pt x="162771" y="392060"/>
                  <a:pt x="160292" y="397002"/>
                </a:cubicBezTo>
                <a:cubicBezTo>
                  <a:pt x="144924" y="433081"/>
                  <a:pt x="113693" y="500297"/>
                  <a:pt x="51725" y="536376"/>
                </a:cubicBezTo>
                <a:cubicBezTo>
                  <a:pt x="41315" y="541318"/>
                  <a:pt x="36357" y="536376"/>
                  <a:pt x="41315" y="525997"/>
                </a:cubicBezTo>
                <a:cubicBezTo>
                  <a:pt x="51725" y="489918"/>
                  <a:pt x="82957" y="422702"/>
                  <a:pt x="144924" y="387118"/>
                </a:cubicBezTo>
                <a:cubicBezTo>
                  <a:pt x="150130" y="384399"/>
                  <a:pt x="155211" y="384399"/>
                  <a:pt x="158371" y="386315"/>
                </a:cubicBezTo>
                <a:close/>
                <a:moveTo>
                  <a:pt x="112005" y="349971"/>
                </a:moveTo>
                <a:cubicBezTo>
                  <a:pt x="115228" y="352562"/>
                  <a:pt x="116468" y="357744"/>
                  <a:pt x="113740" y="362927"/>
                </a:cubicBezTo>
                <a:cubicBezTo>
                  <a:pt x="103326" y="388591"/>
                  <a:pt x="77539" y="429556"/>
                  <a:pt x="41338" y="455221"/>
                </a:cubicBezTo>
                <a:cubicBezTo>
                  <a:pt x="25965" y="460157"/>
                  <a:pt x="21006" y="455221"/>
                  <a:pt x="25965" y="444857"/>
                </a:cubicBezTo>
                <a:cubicBezTo>
                  <a:pt x="36379" y="419192"/>
                  <a:pt x="57207" y="378227"/>
                  <a:pt x="98367" y="352562"/>
                </a:cubicBezTo>
                <a:cubicBezTo>
                  <a:pt x="103574" y="347380"/>
                  <a:pt x="108781" y="347380"/>
                  <a:pt x="112005" y="349971"/>
                </a:cubicBezTo>
                <a:close/>
                <a:moveTo>
                  <a:pt x="287508" y="153269"/>
                </a:moveTo>
                <a:cubicBezTo>
                  <a:pt x="277809" y="153890"/>
                  <a:pt x="268730" y="157740"/>
                  <a:pt x="261020" y="165441"/>
                </a:cubicBezTo>
                <a:cubicBezTo>
                  <a:pt x="261020" y="170409"/>
                  <a:pt x="261020" y="170409"/>
                  <a:pt x="255548" y="175874"/>
                </a:cubicBezTo>
                <a:cubicBezTo>
                  <a:pt x="245600" y="196243"/>
                  <a:pt x="250574" y="222575"/>
                  <a:pt x="276441" y="232511"/>
                </a:cubicBezTo>
                <a:cubicBezTo>
                  <a:pt x="291861" y="242944"/>
                  <a:pt x="317727" y="242944"/>
                  <a:pt x="328174" y="227543"/>
                </a:cubicBezTo>
                <a:cubicBezTo>
                  <a:pt x="333645" y="222575"/>
                  <a:pt x="333645" y="222575"/>
                  <a:pt x="333645" y="217110"/>
                </a:cubicBezTo>
                <a:cubicBezTo>
                  <a:pt x="349066" y="196243"/>
                  <a:pt x="338620" y="170409"/>
                  <a:pt x="317727" y="160472"/>
                </a:cubicBezTo>
                <a:cubicBezTo>
                  <a:pt x="307530" y="155256"/>
                  <a:pt x="297208" y="152648"/>
                  <a:pt x="287508" y="153269"/>
                </a:cubicBezTo>
                <a:close/>
                <a:moveTo>
                  <a:pt x="437111" y="0"/>
                </a:moveTo>
                <a:lnTo>
                  <a:pt x="442086" y="0"/>
                </a:lnTo>
                <a:cubicBezTo>
                  <a:pt x="447557" y="0"/>
                  <a:pt x="452532" y="0"/>
                  <a:pt x="447557" y="4968"/>
                </a:cubicBezTo>
                <a:lnTo>
                  <a:pt x="447557" y="9937"/>
                </a:lnTo>
                <a:cubicBezTo>
                  <a:pt x="452532" y="15402"/>
                  <a:pt x="447557" y="15402"/>
                  <a:pt x="447557" y="20370"/>
                </a:cubicBezTo>
                <a:cubicBezTo>
                  <a:pt x="447557" y="25835"/>
                  <a:pt x="447557" y="36268"/>
                  <a:pt x="447557" y="46204"/>
                </a:cubicBezTo>
                <a:cubicBezTo>
                  <a:pt x="447557" y="62102"/>
                  <a:pt x="447557" y="82472"/>
                  <a:pt x="442086" y="103338"/>
                </a:cubicBezTo>
                <a:cubicBezTo>
                  <a:pt x="442086" y="108306"/>
                  <a:pt x="442086" y="108306"/>
                  <a:pt x="442086" y="113771"/>
                </a:cubicBezTo>
                <a:cubicBezTo>
                  <a:pt x="437111" y="124205"/>
                  <a:pt x="437111" y="129173"/>
                  <a:pt x="437111" y="134141"/>
                </a:cubicBezTo>
                <a:cubicBezTo>
                  <a:pt x="431640" y="150039"/>
                  <a:pt x="426665" y="165441"/>
                  <a:pt x="421194" y="175874"/>
                </a:cubicBezTo>
                <a:cubicBezTo>
                  <a:pt x="406271" y="212141"/>
                  <a:pt x="385378" y="248409"/>
                  <a:pt x="354040" y="289645"/>
                </a:cubicBezTo>
                <a:cubicBezTo>
                  <a:pt x="349066" y="294613"/>
                  <a:pt x="344091" y="315479"/>
                  <a:pt x="344091" y="325913"/>
                </a:cubicBezTo>
                <a:cubicBezTo>
                  <a:pt x="354040" y="367148"/>
                  <a:pt x="359512" y="460053"/>
                  <a:pt x="276441" y="506754"/>
                </a:cubicBezTo>
                <a:cubicBezTo>
                  <a:pt x="265994" y="517187"/>
                  <a:pt x="255548" y="512219"/>
                  <a:pt x="261020" y="496321"/>
                </a:cubicBezTo>
                <a:cubicBezTo>
                  <a:pt x="261020" y="439684"/>
                  <a:pt x="240128" y="305046"/>
                  <a:pt x="17278" y="310511"/>
                </a:cubicBezTo>
                <a:cubicBezTo>
                  <a:pt x="1858" y="310511"/>
                  <a:pt x="-3117" y="300078"/>
                  <a:pt x="1858" y="289645"/>
                </a:cubicBezTo>
                <a:cubicBezTo>
                  <a:pt x="17278" y="253377"/>
                  <a:pt x="59062" y="180842"/>
                  <a:pt x="162528" y="186307"/>
                </a:cubicBezTo>
                <a:cubicBezTo>
                  <a:pt x="172975" y="186307"/>
                  <a:pt x="188395" y="175874"/>
                  <a:pt x="193369" y="165441"/>
                </a:cubicBezTo>
                <a:cubicBezTo>
                  <a:pt x="214261" y="139606"/>
                  <a:pt x="250574" y="87937"/>
                  <a:pt x="312753" y="51669"/>
                </a:cubicBezTo>
                <a:cubicBezTo>
                  <a:pt x="349066" y="25835"/>
                  <a:pt x="379907" y="15402"/>
                  <a:pt x="400799" y="9937"/>
                </a:cubicBezTo>
                <a:cubicBezTo>
                  <a:pt x="416219" y="9937"/>
                  <a:pt x="426665" y="9937"/>
                  <a:pt x="426665" y="4968"/>
                </a:cubicBezTo>
                <a:cubicBezTo>
                  <a:pt x="431640" y="4968"/>
                  <a:pt x="431640" y="0"/>
                  <a:pt x="43711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4="http://schemas.microsoft.com/office/powerpoint/2010/main" xmlns:lc="http://schemas.openxmlformats.org/drawingml/2006/lockedCanvas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14" name="Group 21"/>
          <p:cNvGrpSpPr/>
          <p:nvPr/>
        </p:nvGrpSpPr>
        <p:grpSpPr>
          <a:xfrm>
            <a:off x="4019013" y="3407069"/>
            <a:ext cx="2225744" cy="1844730"/>
            <a:chOff x="3830001" y="4000656"/>
            <a:chExt cx="2386380" cy="1977868"/>
          </a:xfrm>
        </p:grpSpPr>
        <p:sp>
          <p:nvSpPr>
            <p:cNvPr id="31" name="Freeform: Shape 22"/>
            <p:cNvSpPr>
              <a:spLocks/>
            </p:cNvSpPr>
            <p:nvPr/>
          </p:nvSpPr>
          <p:spPr bwMode="auto">
            <a:xfrm>
              <a:off x="3830001" y="4034200"/>
              <a:ext cx="2386380" cy="1944324"/>
            </a:xfrm>
            <a:custGeom>
              <a:avLst/>
              <a:gdLst>
                <a:gd name="T0" fmla="*/ 0 w 2656"/>
                <a:gd name="T1" fmla="*/ 156 h 2164"/>
                <a:gd name="T2" fmla="*/ 0 w 2656"/>
                <a:gd name="T3" fmla="*/ 402 h 2164"/>
                <a:gd name="T4" fmla="*/ 1611 w 2656"/>
                <a:gd name="T5" fmla="*/ 2164 h 2164"/>
                <a:gd name="T6" fmla="*/ 2656 w 2656"/>
                <a:gd name="T7" fmla="*/ 1579 h 2164"/>
                <a:gd name="T8" fmla="*/ 2656 w 2656"/>
                <a:gd name="T9" fmla="*/ 1191 h 2164"/>
                <a:gd name="T10" fmla="*/ 728 w 2656"/>
                <a:gd name="T11" fmla="*/ 0 h 2164"/>
                <a:gd name="T12" fmla="*/ 0 w 2656"/>
                <a:gd name="T13" fmla="*/ 156 h 2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56" h="2164">
                  <a:moveTo>
                    <a:pt x="0" y="156"/>
                  </a:moveTo>
                  <a:lnTo>
                    <a:pt x="0" y="402"/>
                  </a:lnTo>
                  <a:lnTo>
                    <a:pt x="1611" y="2164"/>
                  </a:lnTo>
                  <a:lnTo>
                    <a:pt x="2656" y="1579"/>
                  </a:lnTo>
                  <a:lnTo>
                    <a:pt x="2656" y="1191"/>
                  </a:lnTo>
                  <a:lnTo>
                    <a:pt x="728" y="0"/>
                  </a:lnTo>
                  <a:lnTo>
                    <a:pt x="0" y="156"/>
                  </a:lnTo>
                  <a:close/>
                </a:path>
              </a:pathLst>
            </a:custGeom>
            <a:solidFill>
              <a:srgbClr val="001746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Freeform: Shape 23"/>
            <p:cNvSpPr>
              <a:spLocks/>
            </p:cNvSpPr>
            <p:nvPr/>
          </p:nvSpPr>
          <p:spPr bwMode="auto">
            <a:xfrm>
              <a:off x="3830001" y="4034200"/>
              <a:ext cx="2386380" cy="1531021"/>
            </a:xfrm>
            <a:custGeom>
              <a:avLst/>
              <a:gdLst>
                <a:gd name="T0" fmla="*/ 0 w 2656"/>
                <a:gd name="T1" fmla="*/ 156 h 1704"/>
                <a:gd name="T2" fmla="*/ 728 w 2656"/>
                <a:gd name="T3" fmla="*/ 0 h 1704"/>
                <a:gd name="T4" fmla="*/ 2656 w 2656"/>
                <a:gd name="T5" fmla="*/ 1191 h 1704"/>
                <a:gd name="T6" fmla="*/ 1611 w 2656"/>
                <a:gd name="T7" fmla="*/ 1704 h 1704"/>
                <a:gd name="T8" fmla="*/ 0 w 2656"/>
                <a:gd name="T9" fmla="*/ 156 h 1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56" h="1704">
                  <a:moveTo>
                    <a:pt x="0" y="156"/>
                  </a:moveTo>
                  <a:lnTo>
                    <a:pt x="728" y="0"/>
                  </a:lnTo>
                  <a:lnTo>
                    <a:pt x="2656" y="1191"/>
                  </a:lnTo>
                  <a:lnTo>
                    <a:pt x="1611" y="1704"/>
                  </a:lnTo>
                  <a:lnTo>
                    <a:pt x="0" y="156"/>
                  </a:lnTo>
                  <a:close/>
                </a:path>
              </a:pathLst>
            </a:custGeom>
            <a:solidFill>
              <a:srgbClr val="001746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TextBox 24"/>
            <p:cNvSpPr txBox="1"/>
            <p:nvPr/>
          </p:nvSpPr>
          <p:spPr>
            <a:xfrm>
              <a:off x="4055433" y="4000656"/>
              <a:ext cx="747976" cy="692978"/>
            </a:xfrm>
            <a:prstGeom prst="rect">
              <a:avLst/>
            </a:prstGeom>
            <a:noFill/>
            <a:scene3d>
              <a:camera prst="isometricOffAxis2Top">
                <a:rot lat="20483320" lon="3908969" rev="17454816"/>
              </a:camera>
              <a:lightRig rig="threePt" dir="t"/>
            </a:scene3d>
          </p:spPr>
          <p:txBody>
            <a:bodyPr wrap="none">
              <a:normAutofit/>
            </a:bodyPr>
            <a:lstStyle/>
            <a:p>
              <a:r>
                <a:rPr lang="en-US" sz="3600">
                  <a:solidFill>
                    <a:schemeClr val="bg1"/>
                  </a:solidFill>
                </a:rPr>
                <a:t>01</a:t>
              </a:r>
            </a:p>
          </p:txBody>
        </p:sp>
      </p:grpSp>
      <p:grpSp>
        <p:nvGrpSpPr>
          <p:cNvPr id="15" name="Group 25"/>
          <p:cNvGrpSpPr/>
          <p:nvPr/>
        </p:nvGrpSpPr>
        <p:grpSpPr>
          <a:xfrm>
            <a:off x="4629081" y="3110695"/>
            <a:ext cx="2436083" cy="1325725"/>
            <a:chOff x="4484099" y="3682892"/>
            <a:chExt cx="2611900" cy="1421405"/>
          </a:xfrm>
        </p:grpSpPr>
        <p:sp>
          <p:nvSpPr>
            <p:cNvPr id="28" name="Freeform: Shape 26"/>
            <p:cNvSpPr>
              <a:spLocks/>
            </p:cNvSpPr>
            <p:nvPr/>
          </p:nvSpPr>
          <p:spPr bwMode="auto">
            <a:xfrm>
              <a:off x="4484099" y="3682892"/>
              <a:ext cx="2611900" cy="1421405"/>
            </a:xfrm>
            <a:custGeom>
              <a:avLst/>
              <a:gdLst>
                <a:gd name="T0" fmla="*/ 0 w 2907"/>
                <a:gd name="T1" fmla="*/ 144 h 1582"/>
                <a:gd name="T2" fmla="*/ 0 w 2907"/>
                <a:gd name="T3" fmla="*/ 391 h 1582"/>
                <a:gd name="T4" fmla="*/ 1928 w 2907"/>
                <a:gd name="T5" fmla="*/ 1582 h 1582"/>
                <a:gd name="T6" fmla="*/ 2907 w 2907"/>
                <a:gd name="T7" fmla="*/ 1101 h 1582"/>
                <a:gd name="T8" fmla="*/ 2907 w 2907"/>
                <a:gd name="T9" fmla="*/ 767 h 1582"/>
                <a:gd name="T10" fmla="*/ 807 w 2907"/>
                <a:gd name="T11" fmla="*/ 0 h 1582"/>
                <a:gd name="T12" fmla="*/ 0 w 2907"/>
                <a:gd name="T13" fmla="*/ 144 h 1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07" h="1582">
                  <a:moveTo>
                    <a:pt x="0" y="144"/>
                  </a:moveTo>
                  <a:lnTo>
                    <a:pt x="0" y="391"/>
                  </a:lnTo>
                  <a:lnTo>
                    <a:pt x="1928" y="1582"/>
                  </a:lnTo>
                  <a:lnTo>
                    <a:pt x="2907" y="1101"/>
                  </a:lnTo>
                  <a:lnTo>
                    <a:pt x="2907" y="767"/>
                  </a:lnTo>
                  <a:lnTo>
                    <a:pt x="807" y="0"/>
                  </a:lnTo>
                  <a:lnTo>
                    <a:pt x="0" y="144"/>
                  </a:lnTo>
                  <a:close/>
                </a:path>
              </a:pathLst>
            </a:custGeom>
            <a:solidFill>
              <a:srgbClr val="D80E2B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Freeform: Shape 27"/>
            <p:cNvSpPr>
              <a:spLocks/>
            </p:cNvSpPr>
            <p:nvPr/>
          </p:nvSpPr>
          <p:spPr bwMode="auto">
            <a:xfrm>
              <a:off x="4484099" y="3682892"/>
              <a:ext cx="2611900" cy="1059316"/>
            </a:xfrm>
            <a:custGeom>
              <a:avLst/>
              <a:gdLst>
                <a:gd name="T0" fmla="*/ 0 w 2907"/>
                <a:gd name="T1" fmla="*/ 144 h 1179"/>
                <a:gd name="T2" fmla="*/ 807 w 2907"/>
                <a:gd name="T3" fmla="*/ 0 h 1179"/>
                <a:gd name="T4" fmla="*/ 2907 w 2907"/>
                <a:gd name="T5" fmla="*/ 767 h 1179"/>
                <a:gd name="T6" fmla="*/ 1928 w 2907"/>
                <a:gd name="T7" fmla="*/ 1179 h 1179"/>
                <a:gd name="T8" fmla="*/ 0 w 2907"/>
                <a:gd name="T9" fmla="*/ 144 h 1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07" h="1179">
                  <a:moveTo>
                    <a:pt x="0" y="144"/>
                  </a:moveTo>
                  <a:lnTo>
                    <a:pt x="807" y="0"/>
                  </a:lnTo>
                  <a:lnTo>
                    <a:pt x="2907" y="767"/>
                  </a:lnTo>
                  <a:lnTo>
                    <a:pt x="1928" y="1179"/>
                  </a:lnTo>
                  <a:lnTo>
                    <a:pt x="0" y="144"/>
                  </a:lnTo>
                  <a:close/>
                </a:path>
              </a:pathLst>
            </a:custGeom>
            <a:solidFill>
              <a:srgbClr val="D80E2B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TextBox 28"/>
            <p:cNvSpPr txBox="1"/>
            <p:nvPr/>
          </p:nvSpPr>
          <p:spPr>
            <a:xfrm>
              <a:off x="5846349" y="4001810"/>
              <a:ext cx="809849" cy="758975"/>
            </a:xfrm>
            <a:prstGeom prst="rect">
              <a:avLst/>
            </a:prstGeom>
            <a:noFill/>
            <a:scene3d>
              <a:camera prst="isometricOffAxis2Top">
                <a:rot lat="20483320" lon="3908969" rev="17454816"/>
              </a:camera>
              <a:lightRig rig="threePt" dir="t"/>
            </a:scene3d>
          </p:spPr>
          <p:txBody>
            <a:bodyPr wrap="none">
              <a:normAutofit/>
            </a:bodyPr>
            <a:lstStyle/>
            <a:p>
              <a:r>
                <a:rPr lang="en-US" sz="4000">
                  <a:solidFill>
                    <a:schemeClr val="bg1"/>
                  </a:solidFill>
                </a:rPr>
                <a:t>02</a:t>
              </a:r>
            </a:p>
          </p:txBody>
        </p:sp>
      </p:grpSp>
      <p:grpSp>
        <p:nvGrpSpPr>
          <p:cNvPr id="16" name="Group 29"/>
          <p:cNvGrpSpPr/>
          <p:nvPr/>
        </p:nvGrpSpPr>
        <p:grpSpPr>
          <a:xfrm>
            <a:off x="5305352" y="2676603"/>
            <a:ext cx="2572678" cy="1076841"/>
            <a:chOff x="5209178" y="3217471"/>
            <a:chExt cx="2758353" cy="1154559"/>
          </a:xfrm>
        </p:grpSpPr>
        <p:sp>
          <p:nvSpPr>
            <p:cNvPr id="25" name="Freeform: Shape 30"/>
            <p:cNvSpPr>
              <a:spLocks/>
            </p:cNvSpPr>
            <p:nvPr/>
          </p:nvSpPr>
          <p:spPr bwMode="auto">
            <a:xfrm>
              <a:off x="5209178" y="3340568"/>
              <a:ext cx="2758353" cy="1031462"/>
            </a:xfrm>
            <a:custGeom>
              <a:avLst/>
              <a:gdLst>
                <a:gd name="T0" fmla="*/ 0 w 3070"/>
                <a:gd name="T1" fmla="*/ 135 h 1148"/>
                <a:gd name="T2" fmla="*/ 0 w 3070"/>
                <a:gd name="T3" fmla="*/ 381 h 1148"/>
                <a:gd name="T4" fmla="*/ 2100 w 3070"/>
                <a:gd name="T5" fmla="*/ 1148 h 1148"/>
                <a:gd name="T6" fmla="*/ 3070 w 3070"/>
                <a:gd name="T7" fmla="*/ 739 h 1148"/>
                <a:gd name="T8" fmla="*/ 3070 w 3070"/>
                <a:gd name="T9" fmla="*/ 421 h 1148"/>
                <a:gd name="T10" fmla="*/ 937 w 3070"/>
                <a:gd name="T11" fmla="*/ 0 h 1148"/>
                <a:gd name="T12" fmla="*/ 0 w 3070"/>
                <a:gd name="T13" fmla="*/ 135 h 1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70" h="1148">
                  <a:moveTo>
                    <a:pt x="0" y="135"/>
                  </a:moveTo>
                  <a:lnTo>
                    <a:pt x="0" y="381"/>
                  </a:lnTo>
                  <a:lnTo>
                    <a:pt x="2100" y="1148"/>
                  </a:lnTo>
                  <a:lnTo>
                    <a:pt x="3070" y="739"/>
                  </a:lnTo>
                  <a:lnTo>
                    <a:pt x="3070" y="421"/>
                  </a:lnTo>
                  <a:lnTo>
                    <a:pt x="937" y="0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001746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Freeform: Shape 31"/>
            <p:cNvSpPr>
              <a:spLocks/>
            </p:cNvSpPr>
            <p:nvPr/>
          </p:nvSpPr>
          <p:spPr bwMode="auto">
            <a:xfrm>
              <a:off x="5209178" y="3340568"/>
              <a:ext cx="2758353" cy="673865"/>
            </a:xfrm>
            <a:custGeom>
              <a:avLst/>
              <a:gdLst>
                <a:gd name="T0" fmla="*/ 0 w 3070"/>
                <a:gd name="T1" fmla="*/ 135 h 750"/>
                <a:gd name="T2" fmla="*/ 937 w 3070"/>
                <a:gd name="T3" fmla="*/ 0 h 750"/>
                <a:gd name="T4" fmla="*/ 3070 w 3070"/>
                <a:gd name="T5" fmla="*/ 421 h 750"/>
                <a:gd name="T6" fmla="*/ 2100 w 3070"/>
                <a:gd name="T7" fmla="*/ 750 h 750"/>
                <a:gd name="T8" fmla="*/ 0 w 3070"/>
                <a:gd name="T9" fmla="*/ 135 h 7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70" h="750">
                  <a:moveTo>
                    <a:pt x="0" y="135"/>
                  </a:moveTo>
                  <a:lnTo>
                    <a:pt x="937" y="0"/>
                  </a:lnTo>
                  <a:lnTo>
                    <a:pt x="3070" y="421"/>
                  </a:lnTo>
                  <a:lnTo>
                    <a:pt x="2100" y="750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001746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TextBox 32"/>
            <p:cNvSpPr txBox="1"/>
            <p:nvPr/>
          </p:nvSpPr>
          <p:spPr>
            <a:xfrm>
              <a:off x="5732014" y="3217471"/>
              <a:ext cx="686103" cy="626980"/>
            </a:xfrm>
            <a:prstGeom prst="rect">
              <a:avLst/>
            </a:prstGeom>
            <a:noFill/>
            <a:scene3d>
              <a:camera prst="isometricOffAxis2Top">
                <a:rot lat="19816388" lon="3980991" rev="17451439"/>
              </a:camera>
              <a:lightRig rig="threePt" dir="t"/>
            </a:scene3d>
          </p:spPr>
          <p:txBody>
            <a:bodyPr wrap="none">
              <a:normAutofit/>
            </a:bodyPr>
            <a:lstStyle/>
            <a:p>
              <a:r>
                <a:rPr lang="en-US" sz="3200">
                  <a:solidFill>
                    <a:schemeClr val="bg1"/>
                  </a:solidFill>
                </a:rPr>
                <a:t>03</a:t>
              </a:r>
            </a:p>
          </p:txBody>
        </p:sp>
      </p:grpSp>
      <p:grpSp>
        <p:nvGrpSpPr>
          <p:cNvPr id="17" name="Group 33"/>
          <p:cNvGrpSpPr/>
          <p:nvPr/>
        </p:nvGrpSpPr>
        <p:grpSpPr>
          <a:xfrm>
            <a:off x="6090563" y="2388048"/>
            <a:ext cx="2560945" cy="756167"/>
            <a:chOff x="6051059" y="2908090"/>
            <a:chExt cx="2745774" cy="810741"/>
          </a:xfrm>
        </p:grpSpPr>
        <p:sp>
          <p:nvSpPr>
            <p:cNvPr id="22" name="Freeform: Shape 34"/>
            <p:cNvSpPr>
              <a:spLocks/>
            </p:cNvSpPr>
            <p:nvPr/>
          </p:nvSpPr>
          <p:spPr bwMode="auto">
            <a:xfrm>
              <a:off x="6051059" y="3021606"/>
              <a:ext cx="2745774" cy="697225"/>
            </a:xfrm>
            <a:custGeom>
              <a:avLst/>
              <a:gdLst>
                <a:gd name="T0" fmla="*/ 0 w 3056"/>
                <a:gd name="T1" fmla="*/ 108 h 776"/>
                <a:gd name="T2" fmla="*/ 0 w 3056"/>
                <a:gd name="T3" fmla="*/ 355 h 776"/>
                <a:gd name="T4" fmla="*/ 2133 w 3056"/>
                <a:gd name="T5" fmla="*/ 776 h 776"/>
                <a:gd name="T6" fmla="*/ 3056 w 3056"/>
                <a:gd name="T7" fmla="*/ 466 h 776"/>
                <a:gd name="T8" fmla="*/ 3056 w 3056"/>
                <a:gd name="T9" fmla="*/ 187 h 776"/>
                <a:gd name="T10" fmla="*/ 1050 w 3056"/>
                <a:gd name="T11" fmla="*/ 0 h 776"/>
                <a:gd name="T12" fmla="*/ 0 w 3056"/>
                <a:gd name="T13" fmla="*/ 108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56" h="776">
                  <a:moveTo>
                    <a:pt x="0" y="108"/>
                  </a:moveTo>
                  <a:lnTo>
                    <a:pt x="0" y="355"/>
                  </a:lnTo>
                  <a:lnTo>
                    <a:pt x="2133" y="776"/>
                  </a:lnTo>
                  <a:lnTo>
                    <a:pt x="3056" y="466"/>
                  </a:lnTo>
                  <a:lnTo>
                    <a:pt x="3056" y="187"/>
                  </a:lnTo>
                  <a:lnTo>
                    <a:pt x="1050" y="0"/>
                  </a:lnTo>
                  <a:lnTo>
                    <a:pt x="0" y="108"/>
                  </a:lnTo>
                  <a:close/>
                </a:path>
              </a:pathLst>
            </a:custGeom>
            <a:solidFill>
              <a:srgbClr val="D80E2B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Freeform: Shape 35"/>
            <p:cNvSpPr>
              <a:spLocks/>
            </p:cNvSpPr>
            <p:nvPr/>
          </p:nvSpPr>
          <p:spPr bwMode="auto">
            <a:xfrm>
              <a:off x="6051059" y="3021606"/>
              <a:ext cx="2745774" cy="367481"/>
            </a:xfrm>
            <a:custGeom>
              <a:avLst/>
              <a:gdLst>
                <a:gd name="T0" fmla="*/ 0 w 3056"/>
                <a:gd name="T1" fmla="*/ 108 h 409"/>
                <a:gd name="T2" fmla="*/ 1050 w 3056"/>
                <a:gd name="T3" fmla="*/ 0 h 409"/>
                <a:gd name="T4" fmla="*/ 3056 w 3056"/>
                <a:gd name="T5" fmla="*/ 187 h 409"/>
                <a:gd name="T6" fmla="*/ 2133 w 3056"/>
                <a:gd name="T7" fmla="*/ 409 h 409"/>
                <a:gd name="T8" fmla="*/ 0 w 3056"/>
                <a:gd name="T9" fmla="*/ 108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56" h="409">
                  <a:moveTo>
                    <a:pt x="0" y="108"/>
                  </a:moveTo>
                  <a:lnTo>
                    <a:pt x="1050" y="0"/>
                  </a:lnTo>
                  <a:lnTo>
                    <a:pt x="3056" y="187"/>
                  </a:lnTo>
                  <a:lnTo>
                    <a:pt x="2133" y="409"/>
                  </a:lnTo>
                  <a:lnTo>
                    <a:pt x="0" y="108"/>
                  </a:lnTo>
                  <a:close/>
                </a:path>
              </a:pathLst>
            </a:custGeom>
            <a:solidFill>
              <a:srgbClr val="D80E2B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TextBox 36"/>
            <p:cNvSpPr txBox="1"/>
            <p:nvPr/>
          </p:nvSpPr>
          <p:spPr>
            <a:xfrm>
              <a:off x="7533727" y="2908090"/>
              <a:ext cx="747976" cy="692978"/>
            </a:xfrm>
            <a:prstGeom prst="rect">
              <a:avLst/>
            </a:prstGeom>
            <a:noFill/>
            <a:scene3d>
              <a:camera prst="isometricOffAxis2Top">
                <a:rot lat="18774419" lon="4283279" rev="17236554"/>
              </a:camera>
              <a:lightRig rig="threePt" dir="t"/>
            </a:scene3d>
          </p:spPr>
          <p:txBody>
            <a:bodyPr wrap="none">
              <a:normAutofit/>
            </a:bodyPr>
            <a:lstStyle/>
            <a:p>
              <a:r>
                <a:rPr lang="en-US" sz="3600" dirty="0">
                  <a:solidFill>
                    <a:schemeClr val="bg1"/>
                  </a:solidFill>
                </a:rPr>
                <a:t>04</a:t>
              </a:r>
            </a:p>
          </p:txBody>
        </p:sp>
      </p:grpSp>
      <p:sp>
        <p:nvSpPr>
          <p:cNvPr id="18" name="Freeform: Shape 37"/>
          <p:cNvSpPr>
            <a:spLocks noChangeAspect="1"/>
          </p:cNvSpPr>
          <p:nvPr/>
        </p:nvSpPr>
        <p:spPr bwMode="auto">
          <a:xfrm>
            <a:off x="7442117" y="4792411"/>
            <a:ext cx="441671" cy="44374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050" y="9182"/>
                </a:moveTo>
                <a:cubicBezTo>
                  <a:pt x="21200" y="9182"/>
                  <a:pt x="21329" y="9229"/>
                  <a:pt x="21435" y="9326"/>
                </a:cubicBezTo>
                <a:cubicBezTo>
                  <a:pt x="21544" y="9426"/>
                  <a:pt x="21599" y="9549"/>
                  <a:pt x="21599" y="9699"/>
                </a:cubicBezTo>
                <a:lnTo>
                  <a:pt x="21599" y="11867"/>
                </a:lnTo>
                <a:cubicBezTo>
                  <a:pt x="21599" y="12232"/>
                  <a:pt x="21415" y="12414"/>
                  <a:pt x="21050" y="12414"/>
                </a:cubicBezTo>
                <a:lnTo>
                  <a:pt x="18746" y="12414"/>
                </a:lnTo>
                <a:cubicBezTo>
                  <a:pt x="18575" y="13204"/>
                  <a:pt x="18299" y="13947"/>
                  <a:pt x="17915" y="14646"/>
                </a:cubicBezTo>
                <a:cubicBezTo>
                  <a:pt x="17530" y="15342"/>
                  <a:pt x="17066" y="15965"/>
                  <a:pt x="16517" y="16514"/>
                </a:cubicBezTo>
                <a:cubicBezTo>
                  <a:pt x="15968" y="17061"/>
                  <a:pt x="15346" y="17528"/>
                  <a:pt x="14647" y="17913"/>
                </a:cubicBezTo>
                <a:cubicBezTo>
                  <a:pt x="13948" y="18298"/>
                  <a:pt x="13206" y="18577"/>
                  <a:pt x="12419" y="18741"/>
                </a:cubicBezTo>
                <a:lnTo>
                  <a:pt x="12419" y="21050"/>
                </a:lnTo>
                <a:cubicBezTo>
                  <a:pt x="12419" y="21197"/>
                  <a:pt x="12369" y="21329"/>
                  <a:pt x="12269" y="21435"/>
                </a:cubicBezTo>
                <a:cubicBezTo>
                  <a:pt x="12172" y="21544"/>
                  <a:pt x="12049" y="21599"/>
                  <a:pt x="11896" y="21599"/>
                </a:cubicBezTo>
                <a:lnTo>
                  <a:pt x="9732" y="21599"/>
                </a:lnTo>
                <a:cubicBezTo>
                  <a:pt x="9368" y="21599"/>
                  <a:pt x="9183" y="21417"/>
                  <a:pt x="9183" y="21050"/>
                </a:cubicBezTo>
                <a:lnTo>
                  <a:pt x="9183" y="18741"/>
                </a:lnTo>
                <a:cubicBezTo>
                  <a:pt x="8396" y="18577"/>
                  <a:pt x="7654" y="18298"/>
                  <a:pt x="6955" y="17913"/>
                </a:cubicBezTo>
                <a:cubicBezTo>
                  <a:pt x="6259" y="17528"/>
                  <a:pt x="5634" y="17061"/>
                  <a:pt x="5085" y="16514"/>
                </a:cubicBezTo>
                <a:cubicBezTo>
                  <a:pt x="4536" y="15965"/>
                  <a:pt x="4069" y="15342"/>
                  <a:pt x="3687" y="14646"/>
                </a:cubicBezTo>
                <a:cubicBezTo>
                  <a:pt x="3300" y="13947"/>
                  <a:pt x="3024" y="13204"/>
                  <a:pt x="2856" y="12414"/>
                </a:cubicBezTo>
                <a:lnTo>
                  <a:pt x="551" y="12414"/>
                </a:lnTo>
                <a:cubicBezTo>
                  <a:pt x="187" y="12414"/>
                  <a:pt x="0" y="12231"/>
                  <a:pt x="0" y="11867"/>
                </a:cubicBezTo>
                <a:lnTo>
                  <a:pt x="0" y="9699"/>
                </a:lnTo>
                <a:cubicBezTo>
                  <a:pt x="0" y="9549"/>
                  <a:pt x="58" y="9426"/>
                  <a:pt x="167" y="9326"/>
                </a:cubicBezTo>
                <a:cubicBezTo>
                  <a:pt x="273" y="9229"/>
                  <a:pt x="402" y="9182"/>
                  <a:pt x="551" y="9182"/>
                </a:cubicBezTo>
                <a:lnTo>
                  <a:pt x="2856" y="9182"/>
                </a:lnTo>
                <a:cubicBezTo>
                  <a:pt x="3026" y="8392"/>
                  <a:pt x="3300" y="7652"/>
                  <a:pt x="3687" y="6953"/>
                </a:cubicBezTo>
                <a:cubicBezTo>
                  <a:pt x="4069" y="6251"/>
                  <a:pt x="4536" y="5631"/>
                  <a:pt x="5085" y="5081"/>
                </a:cubicBezTo>
                <a:cubicBezTo>
                  <a:pt x="5634" y="4532"/>
                  <a:pt x="6256" y="4065"/>
                  <a:pt x="6955" y="3680"/>
                </a:cubicBezTo>
                <a:cubicBezTo>
                  <a:pt x="7654" y="3298"/>
                  <a:pt x="8396" y="3022"/>
                  <a:pt x="9183" y="2852"/>
                </a:cubicBezTo>
                <a:lnTo>
                  <a:pt x="9183" y="546"/>
                </a:lnTo>
                <a:cubicBezTo>
                  <a:pt x="9183" y="181"/>
                  <a:pt x="9365" y="0"/>
                  <a:pt x="9732" y="0"/>
                </a:cubicBezTo>
                <a:lnTo>
                  <a:pt x="11896" y="0"/>
                </a:lnTo>
                <a:cubicBezTo>
                  <a:pt x="12049" y="0"/>
                  <a:pt x="12172" y="50"/>
                  <a:pt x="12269" y="158"/>
                </a:cubicBezTo>
                <a:cubicBezTo>
                  <a:pt x="12369" y="267"/>
                  <a:pt x="12419" y="396"/>
                  <a:pt x="12419" y="546"/>
                </a:cubicBezTo>
                <a:lnTo>
                  <a:pt x="12419" y="2852"/>
                </a:lnTo>
                <a:cubicBezTo>
                  <a:pt x="13206" y="3022"/>
                  <a:pt x="13948" y="3298"/>
                  <a:pt x="14647" y="3680"/>
                </a:cubicBezTo>
                <a:cubicBezTo>
                  <a:pt x="15343" y="4065"/>
                  <a:pt x="15968" y="4532"/>
                  <a:pt x="16517" y="5082"/>
                </a:cubicBezTo>
                <a:cubicBezTo>
                  <a:pt x="17066" y="5631"/>
                  <a:pt x="17530" y="6251"/>
                  <a:pt x="17915" y="6953"/>
                </a:cubicBezTo>
                <a:cubicBezTo>
                  <a:pt x="18299" y="7652"/>
                  <a:pt x="18578" y="8392"/>
                  <a:pt x="18746" y="9182"/>
                </a:cubicBezTo>
                <a:lnTo>
                  <a:pt x="21050" y="9182"/>
                </a:lnTo>
                <a:close/>
                <a:moveTo>
                  <a:pt x="12419" y="16465"/>
                </a:moveTo>
                <a:cubicBezTo>
                  <a:pt x="13411" y="16194"/>
                  <a:pt x="14268" y="15698"/>
                  <a:pt x="14991" y="14981"/>
                </a:cubicBezTo>
                <a:cubicBezTo>
                  <a:pt x="15710" y="14264"/>
                  <a:pt x="16203" y="13410"/>
                  <a:pt x="16467" y="12414"/>
                </a:cubicBezTo>
                <a:lnTo>
                  <a:pt x="14048" y="12414"/>
                </a:lnTo>
                <a:cubicBezTo>
                  <a:pt x="13684" y="12414"/>
                  <a:pt x="13505" y="12231"/>
                  <a:pt x="13514" y="11867"/>
                </a:cubicBezTo>
                <a:lnTo>
                  <a:pt x="13514" y="9699"/>
                </a:lnTo>
                <a:cubicBezTo>
                  <a:pt x="13514" y="9549"/>
                  <a:pt x="13567" y="9426"/>
                  <a:pt x="13669" y="9326"/>
                </a:cubicBezTo>
                <a:cubicBezTo>
                  <a:pt x="13772" y="9229"/>
                  <a:pt x="13898" y="9182"/>
                  <a:pt x="14048" y="9182"/>
                </a:cubicBezTo>
                <a:lnTo>
                  <a:pt x="16467" y="9182"/>
                </a:lnTo>
                <a:cubicBezTo>
                  <a:pt x="16194" y="8186"/>
                  <a:pt x="15698" y="7332"/>
                  <a:pt x="14982" y="6609"/>
                </a:cubicBezTo>
                <a:cubicBezTo>
                  <a:pt x="14265" y="5883"/>
                  <a:pt x="13411" y="5390"/>
                  <a:pt x="12419" y="5131"/>
                </a:cubicBezTo>
                <a:lnTo>
                  <a:pt x="12419" y="7549"/>
                </a:lnTo>
                <a:cubicBezTo>
                  <a:pt x="12419" y="7699"/>
                  <a:pt x="12369" y="7828"/>
                  <a:pt x="12269" y="7928"/>
                </a:cubicBezTo>
                <a:cubicBezTo>
                  <a:pt x="12172" y="8031"/>
                  <a:pt x="12049" y="8081"/>
                  <a:pt x="11896" y="8081"/>
                </a:cubicBezTo>
                <a:lnTo>
                  <a:pt x="9732" y="8081"/>
                </a:lnTo>
                <a:cubicBezTo>
                  <a:pt x="9368" y="8081"/>
                  <a:pt x="9183" y="7905"/>
                  <a:pt x="9183" y="7549"/>
                </a:cubicBezTo>
                <a:lnTo>
                  <a:pt x="9183" y="5131"/>
                </a:lnTo>
                <a:cubicBezTo>
                  <a:pt x="8191" y="5402"/>
                  <a:pt x="7334" y="5895"/>
                  <a:pt x="6608" y="6612"/>
                </a:cubicBezTo>
                <a:cubicBezTo>
                  <a:pt x="5889" y="7332"/>
                  <a:pt x="5399" y="8187"/>
                  <a:pt x="5135" y="9182"/>
                </a:cubicBezTo>
                <a:lnTo>
                  <a:pt x="7580" y="9182"/>
                </a:lnTo>
                <a:cubicBezTo>
                  <a:pt x="7733" y="9182"/>
                  <a:pt x="7853" y="9229"/>
                  <a:pt x="7947" y="9326"/>
                </a:cubicBezTo>
                <a:cubicBezTo>
                  <a:pt x="8038" y="9426"/>
                  <a:pt x="8088" y="9550"/>
                  <a:pt x="8088" y="9700"/>
                </a:cubicBezTo>
                <a:lnTo>
                  <a:pt x="8088" y="11867"/>
                </a:lnTo>
                <a:cubicBezTo>
                  <a:pt x="8088" y="12017"/>
                  <a:pt x="8038" y="12144"/>
                  <a:pt x="7947" y="12252"/>
                </a:cubicBezTo>
                <a:cubicBezTo>
                  <a:pt x="7853" y="12364"/>
                  <a:pt x="7733" y="12414"/>
                  <a:pt x="7580" y="12414"/>
                </a:cubicBezTo>
                <a:lnTo>
                  <a:pt x="5135" y="12414"/>
                </a:lnTo>
                <a:cubicBezTo>
                  <a:pt x="5408" y="13410"/>
                  <a:pt x="5904" y="14267"/>
                  <a:pt x="6620" y="14990"/>
                </a:cubicBezTo>
                <a:cubicBezTo>
                  <a:pt x="7337" y="15710"/>
                  <a:pt x="8191" y="16203"/>
                  <a:pt x="9183" y="16465"/>
                </a:cubicBezTo>
                <a:lnTo>
                  <a:pt x="9183" y="14018"/>
                </a:lnTo>
                <a:cubicBezTo>
                  <a:pt x="9183" y="13868"/>
                  <a:pt x="9239" y="13744"/>
                  <a:pt x="9348" y="13653"/>
                </a:cubicBezTo>
                <a:cubicBezTo>
                  <a:pt x="9453" y="13559"/>
                  <a:pt x="9583" y="13512"/>
                  <a:pt x="9732" y="13512"/>
                </a:cubicBezTo>
                <a:lnTo>
                  <a:pt x="11896" y="13512"/>
                </a:lnTo>
                <a:cubicBezTo>
                  <a:pt x="12049" y="13512"/>
                  <a:pt x="12172" y="13559"/>
                  <a:pt x="12269" y="13653"/>
                </a:cubicBezTo>
                <a:cubicBezTo>
                  <a:pt x="12369" y="13744"/>
                  <a:pt x="12419" y="13868"/>
                  <a:pt x="12419" y="14018"/>
                </a:cubicBezTo>
                <a:lnTo>
                  <a:pt x="12419" y="164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" name="Freeform: Shape 38"/>
          <p:cNvSpPr>
            <a:spLocks/>
          </p:cNvSpPr>
          <p:nvPr/>
        </p:nvSpPr>
        <p:spPr bwMode="auto">
          <a:xfrm>
            <a:off x="2667823" y="3020569"/>
            <a:ext cx="385173" cy="439946"/>
          </a:xfrm>
          <a:custGeom>
            <a:avLst/>
            <a:gdLst>
              <a:gd name="T0" fmla="*/ 432 w 504"/>
              <a:gd name="T1" fmla="*/ 541 h 577"/>
              <a:gd name="T2" fmla="*/ 407 w 504"/>
              <a:gd name="T3" fmla="*/ 541 h 577"/>
              <a:gd name="T4" fmla="*/ 504 w 504"/>
              <a:gd name="T5" fmla="*/ 361 h 577"/>
              <a:gd name="T6" fmla="*/ 341 w 504"/>
              <a:gd name="T7" fmla="*/ 152 h 577"/>
              <a:gd name="T8" fmla="*/ 382 w 504"/>
              <a:gd name="T9" fmla="*/ 75 h 577"/>
              <a:gd name="T10" fmla="*/ 374 w 504"/>
              <a:gd name="T11" fmla="*/ 50 h 577"/>
              <a:gd name="T12" fmla="*/ 277 w 504"/>
              <a:gd name="T13" fmla="*/ 3 h 577"/>
              <a:gd name="T14" fmla="*/ 263 w 504"/>
              <a:gd name="T15" fmla="*/ 2 h 577"/>
              <a:gd name="T16" fmla="*/ 252 w 504"/>
              <a:gd name="T17" fmla="*/ 12 h 577"/>
              <a:gd name="T18" fmla="*/ 137 w 504"/>
              <a:gd name="T19" fmla="*/ 230 h 577"/>
              <a:gd name="T20" fmla="*/ 153 w 504"/>
              <a:gd name="T21" fmla="*/ 280 h 577"/>
              <a:gd name="T22" fmla="*/ 137 w 504"/>
              <a:gd name="T23" fmla="*/ 313 h 577"/>
              <a:gd name="T24" fmla="*/ 202 w 504"/>
              <a:gd name="T25" fmla="*/ 344 h 577"/>
              <a:gd name="T26" fmla="*/ 217 w 504"/>
              <a:gd name="T27" fmla="*/ 312 h 577"/>
              <a:gd name="T28" fmla="*/ 217 w 504"/>
              <a:gd name="T29" fmla="*/ 312 h 577"/>
              <a:gd name="T30" fmla="*/ 267 w 504"/>
              <a:gd name="T31" fmla="*/ 293 h 577"/>
              <a:gd name="T32" fmla="*/ 306 w 504"/>
              <a:gd name="T33" fmla="*/ 219 h 577"/>
              <a:gd name="T34" fmla="*/ 432 w 504"/>
              <a:gd name="T35" fmla="*/ 361 h 577"/>
              <a:gd name="T36" fmla="*/ 288 w 504"/>
              <a:gd name="T37" fmla="*/ 505 h 577"/>
              <a:gd name="T38" fmla="*/ 180 w 504"/>
              <a:gd name="T39" fmla="*/ 469 h 577"/>
              <a:gd name="T40" fmla="*/ 180 w 504"/>
              <a:gd name="T41" fmla="*/ 451 h 577"/>
              <a:gd name="T42" fmla="*/ 198 w 504"/>
              <a:gd name="T43" fmla="*/ 433 h 577"/>
              <a:gd name="T44" fmla="*/ 288 w 504"/>
              <a:gd name="T45" fmla="*/ 433 h 577"/>
              <a:gd name="T46" fmla="*/ 288 w 504"/>
              <a:gd name="T47" fmla="*/ 397 h 577"/>
              <a:gd name="T48" fmla="*/ 149 w 504"/>
              <a:gd name="T49" fmla="*/ 397 h 577"/>
              <a:gd name="T50" fmla="*/ 75 w 504"/>
              <a:gd name="T51" fmla="*/ 397 h 577"/>
              <a:gd name="T52" fmla="*/ 0 w 504"/>
              <a:gd name="T53" fmla="*/ 397 h 577"/>
              <a:gd name="T54" fmla="*/ 0 w 504"/>
              <a:gd name="T55" fmla="*/ 433 h 577"/>
              <a:gd name="T56" fmla="*/ 85 w 504"/>
              <a:gd name="T57" fmla="*/ 433 h 577"/>
              <a:gd name="T58" fmla="*/ 90 w 504"/>
              <a:gd name="T59" fmla="*/ 433 h 577"/>
              <a:gd name="T60" fmla="*/ 108 w 504"/>
              <a:gd name="T61" fmla="*/ 451 h 577"/>
              <a:gd name="T62" fmla="*/ 108 w 504"/>
              <a:gd name="T63" fmla="*/ 469 h 577"/>
              <a:gd name="T64" fmla="*/ 108 w 504"/>
              <a:gd name="T65" fmla="*/ 541 h 577"/>
              <a:gd name="T66" fmla="*/ 36 w 504"/>
              <a:gd name="T67" fmla="*/ 577 h 577"/>
              <a:gd name="T68" fmla="*/ 504 w 504"/>
              <a:gd name="T69" fmla="*/ 577 h 577"/>
              <a:gd name="T70" fmla="*/ 432 w 504"/>
              <a:gd name="T71" fmla="*/ 541 h 577"/>
              <a:gd name="T72" fmla="*/ 306 w 504"/>
              <a:gd name="T73" fmla="*/ 49 h 577"/>
              <a:gd name="T74" fmla="*/ 294 w 504"/>
              <a:gd name="T75" fmla="*/ 61 h 577"/>
              <a:gd name="T76" fmla="*/ 212 w 504"/>
              <a:gd name="T77" fmla="*/ 217 h 577"/>
              <a:gd name="T78" fmla="*/ 180 w 504"/>
              <a:gd name="T79" fmla="*/ 202 h 577"/>
              <a:gd name="T80" fmla="*/ 182 w 504"/>
              <a:gd name="T81" fmla="*/ 195 h 577"/>
              <a:gd name="T82" fmla="*/ 261 w 504"/>
              <a:gd name="T83" fmla="*/ 48 h 577"/>
              <a:gd name="T84" fmla="*/ 272 w 504"/>
              <a:gd name="T85" fmla="*/ 38 h 577"/>
              <a:gd name="T86" fmla="*/ 286 w 504"/>
              <a:gd name="T87" fmla="*/ 39 h 577"/>
              <a:gd name="T88" fmla="*/ 306 w 504"/>
              <a:gd name="T89" fmla="*/ 49 h 577"/>
              <a:gd name="T90" fmla="*/ 306 w 504"/>
              <a:gd name="T91" fmla="*/ 49 h 5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04" h="577">
                <a:moveTo>
                  <a:pt x="432" y="541"/>
                </a:moveTo>
                <a:cubicBezTo>
                  <a:pt x="407" y="541"/>
                  <a:pt x="407" y="541"/>
                  <a:pt x="407" y="541"/>
                </a:cubicBezTo>
                <a:cubicBezTo>
                  <a:pt x="466" y="502"/>
                  <a:pt x="504" y="436"/>
                  <a:pt x="504" y="361"/>
                </a:cubicBezTo>
                <a:cubicBezTo>
                  <a:pt x="504" y="260"/>
                  <a:pt x="435" y="175"/>
                  <a:pt x="341" y="152"/>
                </a:cubicBezTo>
                <a:cubicBezTo>
                  <a:pt x="382" y="75"/>
                  <a:pt x="382" y="75"/>
                  <a:pt x="382" y="75"/>
                </a:cubicBezTo>
                <a:cubicBezTo>
                  <a:pt x="386" y="65"/>
                  <a:pt x="383" y="54"/>
                  <a:pt x="374" y="50"/>
                </a:cubicBezTo>
                <a:cubicBezTo>
                  <a:pt x="277" y="3"/>
                  <a:pt x="277" y="3"/>
                  <a:pt x="277" y="3"/>
                </a:cubicBezTo>
                <a:cubicBezTo>
                  <a:pt x="272" y="1"/>
                  <a:pt x="267" y="0"/>
                  <a:pt x="263" y="2"/>
                </a:cubicBezTo>
                <a:cubicBezTo>
                  <a:pt x="258" y="4"/>
                  <a:pt x="254" y="7"/>
                  <a:pt x="252" y="12"/>
                </a:cubicBezTo>
                <a:cubicBezTo>
                  <a:pt x="137" y="230"/>
                  <a:pt x="137" y="230"/>
                  <a:pt x="137" y="230"/>
                </a:cubicBezTo>
                <a:cubicBezTo>
                  <a:pt x="128" y="249"/>
                  <a:pt x="135" y="272"/>
                  <a:pt x="153" y="280"/>
                </a:cubicBezTo>
                <a:cubicBezTo>
                  <a:pt x="137" y="313"/>
                  <a:pt x="137" y="313"/>
                  <a:pt x="137" y="313"/>
                </a:cubicBezTo>
                <a:cubicBezTo>
                  <a:pt x="202" y="344"/>
                  <a:pt x="202" y="344"/>
                  <a:pt x="202" y="344"/>
                </a:cubicBezTo>
                <a:cubicBezTo>
                  <a:pt x="217" y="312"/>
                  <a:pt x="217" y="312"/>
                  <a:pt x="217" y="312"/>
                </a:cubicBezTo>
                <a:cubicBezTo>
                  <a:pt x="217" y="312"/>
                  <a:pt x="217" y="312"/>
                  <a:pt x="217" y="312"/>
                </a:cubicBezTo>
                <a:cubicBezTo>
                  <a:pt x="235" y="320"/>
                  <a:pt x="257" y="312"/>
                  <a:pt x="267" y="293"/>
                </a:cubicBezTo>
                <a:cubicBezTo>
                  <a:pt x="306" y="219"/>
                  <a:pt x="306" y="219"/>
                  <a:pt x="306" y="219"/>
                </a:cubicBezTo>
                <a:cubicBezTo>
                  <a:pt x="377" y="228"/>
                  <a:pt x="432" y="288"/>
                  <a:pt x="432" y="361"/>
                </a:cubicBezTo>
                <a:cubicBezTo>
                  <a:pt x="432" y="440"/>
                  <a:pt x="367" y="505"/>
                  <a:pt x="288" y="505"/>
                </a:cubicBezTo>
                <a:cubicBezTo>
                  <a:pt x="252" y="505"/>
                  <a:pt x="205" y="491"/>
                  <a:pt x="180" y="469"/>
                </a:cubicBezTo>
                <a:cubicBezTo>
                  <a:pt x="180" y="451"/>
                  <a:pt x="180" y="451"/>
                  <a:pt x="180" y="451"/>
                </a:cubicBezTo>
                <a:cubicBezTo>
                  <a:pt x="180" y="441"/>
                  <a:pt x="188" y="433"/>
                  <a:pt x="198" y="433"/>
                </a:cubicBezTo>
                <a:cubicBezTo>
                  <a:pt x="288" y="433"/>
                  <a:pt x="288" y="433"/>
                  <a:pt x="288" y="433"/>
                </a:cubicBezTo>
                <a:cubicBezTo>
                  <a:pt x="288" y="397"/>
                  <a:pt x="288" y="397"/>
                  <a:pt x="288" y="397"/>
                </a:cubicBezTo>
                <a:cubicBezTo>
                  <a:pt x="149" y="397"/>
                  <a:pt x="149" y="397"/>
                  <a:pt x="149" y="397"/>
                </a:cubicBezTo>
                <a:cubicBezTo>
                  <a:pt x="75" y="397"/>
                  <a:pt x="75" y="397"/>
                  <a:pt x="75" y="397"/>
                </a:cubicBezTo>
                <a:cubicBezTo>
                  <a:pt x="0" y="397"/>
                  <a:pt x="0" y="397"/>
                  <a:pt x="0" y="397"/>
                </a:cubicBezTo>
                <a:cubicBezTo>
                  <a:pt x="0" y="433"/>
                  <a:pt x="0" y="433"/>
                  <a:pt x="0" y="433"/>
                </a:cubicBezTo>
                <a:cubicBezTo>
                  <a:pt x="85" y="433"/>
                  <a:pt x="85" y="433"/>
                  <a:pt x="85" y="433"/>
                </a:cubicBezTo>
                <a:cubicBezTo>
                  <a:pt x="90" y="433"/>
                  <a:pt x="90" y="433"/>
                  <a:pt x="90" y="433"/>
                </a:cubicBezTo>
                <a:cubicBezTo>
                  <a:pt x="100" y="433"/>
                  <a:pt x="108" y="441"/>
                  <a:pt x="108" y="451"/>
                </a:cubicBezTo>
                <a:cubicBezTo>
                  <a:pt x="108" y="469"/>
                  <a:pt x="108" y="469"/>
                  <a:pt x="108" y="469"/>
                </a:cubicBezTo>
                <a:cubicBezTo>
                  <a:pt x="108" y="541"/>
                  <a:pt x="108" y="541"/>
                  <a:pt x="108" y="541"/>
                </a:cubicBezTo>
                <a:cubicBezTo>
                  <a:pt x="68" y="541"/>
                  <a:pt x="36" y="537"/>
                  <a:pt x="36" y="577"/>
                </a:cubicBezTo>
                <a:cubicBezTo>
                  <a:pt x="504" y="577"/>
                  <a:pt x="504" y="577"/>
                  <a:pt x="504" y="577"/>
                </a:cubicBezTo>
                <a:cubicBezTo>
                  <a:pt x="504" y="537"/>
                  <a:pt x="472" y="541"/>
                  <a:pt x="432" y="541"/>
                </a:cubicBezTo>
                <a:close/>
                <a:moveTo>
                  <a:pt x="306" y="49"/>
                </a:moveTo>
                <a:cubicBezTo>
                  <a:pt x="301" y="51"/>
                  <a:pt x="297" y="55"/>
                  <a:pt x="294" y="61"/>
                </a:cubicBezTo>
                <a:cubicBezTo>
                  <a:pt x="212" y="217"/>
                  <a:pt x="212" y="217"/>
                  <a:pt x="212" y="217"/>
                </a:cubicBezTo>
                <a:cubicBezTo>
                  <a:pt x="180" y="202"/>
                  <a:pt x="180" y="202"/>
                  <a:pt x="180" y="202"/>
                </a:cubicBezTo>
                <a:cubicBezTo>
                  <a:pt x="181" y="199"/>
                  <a:pt x="181" y="197"/>
                  <a:pt x="182" y="195"/>
                </a:cubicBezTo>
                <a:cubicBezTo>
                  <a:pt x="261" y="48"/>
                  <a:pt x="261" y="48"/>
                  <a:pt x="261" y="48"/>
                </a:cubicBezTo>
                <a:cubicBezTo>
                  <a:pt x="263" y="43"/>
                  <a:pt x="267" y="40"/>
                  <a:pt x="272" y="38"/>
                </a:cubicBezTo>
                <a:cubicBezTo>
                  <a:pt x="276" y="36"/>
                  <a:pt x="281" y="37"/>
                  <a:pt x="286" y="39"/>
                </a:cubicBezTo>
                <a:cubicBezTo>
                  <a:pt x="306" y="49"/>
                  <a:pt x="306" y="49"/>
                  <a:pt x="306" y="49"/>
                </a:cubicBezTo>
                <a:cubicBezTo>
                  <a:pt x="306" y="49"/>
                  <a:pt x="306" y="49"/>
                  <a:pt x="306" y="4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" name="Freeform: Shape 39"/>
          <p:cNvSpPr>
            <a:spLocks noChangeAspect="1"/>
          </p:cNvSpPr>
          <p:nvPr/>
        </p:nvSpPr>
        <p:spPr bwMode="auto">
          <a:xfrm>
            <a:off x="9188777" y="3799860"/>
            <a:ext cx="412292" cy="40768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357" y="18801"/>
                </a:moveTo>
                <a:cubicBezTo>
                  <a:pt x="21518" y="18965"/>
                  <a:pt x="21599" y="19177"/>
                  <a:pt x="21599" y="19436"/>
                </a:cubicBezTo>
                <a:cubicBezTo>
                  <a:pt x="21599" y="19580"/>
                  <a:pt x="21518" y="19775"/>
                  <a:pt x="21357" y="20018"/>
                </a:cubicBezTo>
                <a:cubicBezTo>
                  <a:pt x="21193" y="20261"/>
                  <a:pt x="20989" y="20504"/>
                  <a:pt x="20746" y="20741"/>
                </a:cubicBezTo>
                <a:cubicBezTo>
                  <a:pt x="20503" y="20978"/>
                  <a:pt x="20260" y="21184"/>
                  <a:pt x="20023" y="21348"/>
                </a:cubicBezTo>
                <a:cubicBezTo>
                  <a:pt x="19783" y="21518"/>
                  <a:pt x="19593" y="21599"/>
                  <a:pt x="19447" y="21599"/>
                </a:cubicBezTo>
                <a:cubicBezTo>
                  <a:pt x="19189" y="21599"/>
                  <a:pt x="18975" y="21515"/>
                  <a:pt x="18811" y="21343"/>
                </a:cubicBezTo>
                <a:lnTo>
                  <a:pt x="13957" y="16502"/>
                </a:lnTo>
                <a:cubicBezTo>
                  <a:pt x="13217" y="16980"/>
                  <a:pt x="12428" y="17350"/>
                  <a:pt x="11589" y="17604"/>
                </a:cubicBezTo>
                <a:cubicBezTo>
                  <a:pt x="10750" y="17864"/>
                  <a:pt x="9891" y="17991"/>
                  <a:pt x="9007" y="17991"/>
                </a:cubicBezTo>
                <a:cubicBezTo>
                  <a:pt x="7769" y="17991"/>
                  <a:pt x="6608" y="17759"/>
                  <a:pt x="5517" y="17290"/>
                </a:cubicBezTo>
                <a:cubicBezTo>
                  <a:pt x="4427" y="16822"/>
                  <a:pt x="3469" y="16175"/>
                  <a:pt x="2644" y="15353"/>
                </a:cubicBezTo>
                <a:cubicBezTo>
                  <a:pt x="1816" y="14534"/>
                  <a:pt x="1172" y="13580"/>
                  <a:pt x="700" y="12487"/>
                </a:cubicBezTo>
                <a:cubicBezTo>
                  <a:pt x="231" y="11400"/>
                  <a:pt x="0" y="10236"/>
                  <a:pt x="0" y="8999"/>
                </a:cubicBezTo>
                <a:cubicBezTo>
                  <a:pt x="0" y="7768"/>
                  <a:pt x="231" y="6602"/>
                  <a:pt x="700" y="5515"/>
                </a:cubicBezTo>
                <a:cubicBezTo>
                  <a:pt x="1169" y="4422"/>
                  <a:pt x="1816" y="3467"/>
                  <a:pt x="2644" y="2645"/>
                </a:cubicBezTo>
                <a:cubicBezTo>
                  <a:pt x="3469" y="1827"/>
                  <a:pt x="4424" y="1180"/>
                  <a:pt x="5512" y="708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4" y="0"/>
                  <a:pt x="11403" y="237"/>
                  <a:pt x="12488" y="708"/>
                </a:cubicBezTo>
                <a:cubicBezTo>
                  <a:pt x="13573" y="1180"/>
                  <a:pt x="14530" y="1827"/>
                  <a:pt x="15358" y="2645"/>
                </a:cubicBezTo>
                <a:cubicBezTo>
                  <a:pt x="16183" y="3467"/>
                  <a:pt x="16830" y="4422"/>
                  <a:pt x="17299" y="5515"/>
                </a:cubicBezTo>
                <a:cubicBezTo>
                  <a:pt x="17768" y="6602"/>
                  <a:pt x="18003" y="7768"/>
                  <a:pt x="18003" y="8999"/>
                </a:cubicBezTo>
                <a:cubicBezTo>
                  <a:pt x="18003" y="9886"/>
                  <a:pt x="17873" y="10747"/>
                  <a:pt x="17616" y="11589"/>
                </a:cubicBezTo>
                <a:cubicBezTo>
                  <a:pt x="17359" y="12433"/>
                  <a:pt x="16991" y="13218"/>
                  <a:pt x="16514" y="13947"/>
                </a:cubicBezTo>
                <a:lnTo>
                  <a:pt x="21357" y="18801"/>
                </a:lnTo>
                <a:close/>
                <a:moveTo>
                  <a:pt x="3596" y="8999"/>
                </a:moveTo>
                <a:cubicBezTo>
                  <a:pt x="3596" y="9759"/>
                  <a:pt x="3740" y="10465"/>
                  <a:pt x="4028" y="11117"/>
                </a:cubicBezTo>
                <a:cubicBezTo>
                  <a:pt x="4317" y="11770"/>
                  <a:pt x="4707" y="12337"/>
                  <a:pt x="5193" y="12820"/>
                </a:cubicBezTo>
                <a:cubicBezTo>
                  <a:pt x="5679" y="13300"/>
                  <a:pt x="6252" y="13684"/>
                  <a:pt x="6908" y="13969"/>
                </a:cubicBezTo>
                <a:cubicBezTo>
                  <a:pt x="7566" y="14252"/>
                  <a:pt x="8264" y="14393"/>
                  <a:pt x="9004" y="14393"/>
                </a:cubicBezTo>
                <a:cubicBezTo>
                  <a:pt x="9744" y="14393"/>
                  <a:pt x="10439" y="14252"/>
                  <a:pt x="11092" y="13969"/>
                </a:cubicBezTo>
                <a:cubicBezTo>
                  <a:pt x="11745" y="13684"/>
                  <a:pt x="12318" y="13300"/>
                  <a:pt x="12801" y="12820"/>
                </a:cubicBezTo>
                <a:cubicBezTo>
                  <a:pt x="13290" y="12337"/>
                  <a:pt x="13677" y="11770"/>
                  <a:pt x="13965" y="11117"/>
                </a:cubicBezTo>
                <a:cubicBezTo>
                  <a:pt x="14254" y="10465"/>
                  <a:pt x="14398" y="9759"/>
                  <a:pt x="14398" y="8999"/>
                </a:cubicBezTo>
                <a:cubicBezTo>
                  <a:pt x="14398" y="8259"/>
                  <a:pt x="14254" y="7565"/>
                  <a:pt x="13965" y="6912"/>
                </a:cubicBezTo>
                <a:cubicBezTo>
                  <a:pt x="13674" y="6257"/>
                  <a:pt x="13290" y="5684"/>
                  <a:pt x="12801" y="5192"/>
                </a:cubicBezTo>
                <a:cubicBezTo>
                  <a:pt x="12315" y="4704"/>
                  <a:pt x="11745" y="4317"/>
                  <a:pt x="11092" y="4032"/>
                </a:cubicBezTo>
                <a:cubicBezTo>
                  <a:pt x="10439" y="3749"/>
                  <a:pt x="9741" y="3605"/>
                  <a:pt x="9004" y="3605"/>
                </a:cubicBezTo>
                <a:cubicBezTo>
                  <a:pt x="8267" y="3605"/>
                  <a:pt x="7566" y="3749"/>
                  <a:pt x="6908" y="4032"/>
                </a:cubicBezTo>
                <a:cubicBezTo>
                  <a:pt x="6252" y="4317"/>
                  <a:pt x="5676" y="4704"/>
                  <a:pt x="5193" y="5192"/>
                </a:cubicBezTo>
                <a:cubicBezTo>
                  <a:pt x="4707" y="5684"/>
                  <a:pt x="4317" y="6257"/>
                  <a:pt x="4028" y="6912"/>
                </a:cubicBezTo>
                <a:cubicBezTo>
                  <a:pt x="3740" y="7565"/>
                  <a:pt x="3596" y="8256"/>
                  <a:pt x="3596" y="8999"/>
                </a:cubicBezTo>
                <a:moveTo>
                  <a:pt x="9007" y="5591"/>
                </a:moveTo>
                <a:cubicBezTo>
                  <a:pt x="9185" y="5591"/>
                  <a:pt x="9343" y="5656"/>
                  <a:pt x="9473" y="5785"/>
                </a:cubicBezTo>
                <a:cubicBezTo>
                  <a:pt x="9603" y="5918"/>
                  <a:pt x="9668" y="6082"/>
                  <a:pt x="9668" y="6279"/>
                </a:cubicBezTo>
                <a:cubicBezTo>
                  <a:pt x="9668" y="6460"/>
                  <a:pt x="9603" y="6616"/>
                  <a:pt x="9473" y="6745"/>
                </a:cubicBezTo>
                <a:cubicBezTo>
                  <a:pt x="9343" y="6878"/>
                  <a:pt x="9185" y="6943"/>
                  <a:pt x="9007" y="6943"/>
                </a:cubicBezTo>
                <a:cubicBezTo>
                  <a:pt x="8439" y="6943"/>
                  <a:pt x="7953" y="7144"/>
                  <a:pt x="7552" y="7536"/>
                </a:cubicBezTo>
                <a:cubicBezTo>
                  <a:pt x="7151" y="7934"/>
                  <a:pt x="6950" y="8423"/>
                  <a:pt x="6950" y="8996"/>
                </a:cubicBezTo>
                <a:cubicBezTo>
                  <a:pt x="6950" y="9180"/>
                  <a:pt x="6885" y="9332"/>
                  <a:pt x="6755" y="9465"/>
                </a:cubicBezTo>
                <a:cubicBezTo>
                  <a:pt x="6622" y="9595"/>
                  <a:pt x="6467" y="9657"/>
                  <a:pt x="6289" y="9657"/>
                </a:cubicBezTo>
                <a:cubicBezTo>
                  <a:pt x="6080" y="9657"/>
                  <a:pt x="5913" y="9595"/>
                  <a:pt x="5786" y="9465"/>
                </a:cubicBezTo>
                <a:cubicBezTo>
                  <a:pt x="5659" y="9332"/>
                  <a:pt x="5599" y="9180"/>
                  <a:pt x="5599" y="8996"/>
                </a:cubicBezTo>
                <a:cubicBezTo>
                  <a:pt x="5599" y="8539"/>
                  <a:pt x="5684" y="8104"/>
                  <a:pt x="5862" y="7686"/>
                </a:cubicBezTo>
                <a:cubicBezTo>
                  <a:pt x="6037" y="7271"/>
                  <a:pt x="6280" y="6907"/>
                  <a:pt x="6597" y="6590"/>
                </a:cubicBezTo>
                <a:cubicBezTo>
                  <a:pt x="6905" y="6277"/>
                  <a:pt x="7264" y="6028"/>
                  <a:pt x="7676" y="5856"/>
                </a:cubicBezTo>
                <a:cubicBezTo>
                  <a:pt x="8086" y="5681"/>
                  <a:pt x="8529" y="5591"/>
                  <a:pt x="9007" y="5591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21" name="Straight Connector 40"/>
          <p:cNvCxnSpPr/>
          <p:nvPr/>
        </p:nvCxnSpPr>
        <p:spPr>
          <a:xfrm>
            <a:off x="6526883" y="5002122"/>
            <a:ext cx="645427" cy="0"/>
          </a:xfrm>
          <a:prstGeom prst="line">
            <a:avLst/>
          </a:prstGeom>
          <a:ln w="12700"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原创设计师QQ：598969553          _3"/>
          <p:cNvGrpSpPr/>
          <p:nvPr/>
        </p:nvGrpSpPr>
        <p:grpSpPr>
          <a:xfrm>
            <a:off x="1765727" y="1801509"/>
            <a:ext cx="2804077" cy="856030"/>
            <a:chOff x="7044265" y="641690"/>
            <a:chExt cx="2804077" cy="856030"/>
          </a:xfrm>
        </p:grpSpPr>
        <p:sp>
          <p:nvSpPr>
            <p:cNvPr id="43" name="文本框 42"/>
            <p:cNvSpPr txBox="1"/>
            <p:nvPr/>
          </p:nvSpPr>
          <p:spPr>
            <a:xfrm>
              <a:off x="8278682" y="641690"/>
              <a:ext cx="1569660" cy="4589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182E60"/>
                  </a:solidFill>
                </a:rPr>
                <a:t>点击添加标题</a:t>
              </a:r>
            </a:p>
          </p:txBody>
        </p:sp>
        <p:sp>
          <p:nvSpPr>
            <p:cNvPr id="44" name="矩形 43"/>
            <p:cNvSpPr/>
            <p:nvPr/>
          </p:nvSpPr>
          <p:spPr>
            <a:xfrm flipH="1">
              <a:off x="7044265" y="1085299"/>
              <a:ext cx="2796749" cy="4124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Magic rain studio sales template, a more beautiful template please magic rainMagic rain</a:t>
              </a:r>
            </a:p>
          </p:txBody>
        </p:sp>
      </p:grpSp>
      <p:grpSp>
        <p:nvGrpSpPr>
          <p:cNvPr id="45" name="原创设计师QQ：598969553          _3"/>
          <p:cNvGrpSpPr/>
          <p:nvPr/>
        </p:nvGrpSpPr>
        <p:grpSpPr>
          <a:xfrm>
            <a:off x="759869" y="3562242"/>
            <a:ext cx="2804077" cy="856030"/>
            <a:chOff x="7044265" y="641690"/>
            <a:chExt cx="2804077" cy="856030"/>
          </a:xfrm>
        </p:grpSpPr>
        <p:sp>
          <p:nvSpPr>
            <p:cNvPr id="46" name="文本框 45"/>
            <p:cNvSpPr txBox="1"/>
            <p:nvPr/>
          </p:nvSpPr>
          <p:spPr>
            <a:xfrm>
              <a:off x="8278682" y="641690"/>
              <a:ext cx="1569660" cy="4589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182E60"/>
                  </a:solidFill>
                </a:rPr>
                <a:t>点击添加标题</a:t>
              </a:r>
            </a:p>
          </p:txBody>
        </p:sp>
        <p:sp>
          <p:nvSpPr>
            <p:cNvPr id="47" name="矩形 46"/>
            <p:cNvSpPr/>
            <p:nvPr/>
          </p:nvSpPr>
          <p:spPr>
            <a:xfrm flipH="1">
              <a:off x="7044265" y="1085299"/>
              <a:ext cx="2796749" cy="4124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Magic rain studio sales template, a more beautiful template please magic rainMagic rain</a:t>
              </a:r>
            </a:p>
          </p:txBody>
        </p:sp>
      </p:grpSp>
      <p:grpSp>
        <p:nvGrpSpPr>
          <p:cNvPr id="48" name="原创设计师QQ：598969553          _3"/>
          <p:cNvGrpSpPr/>
          <p:nvPr/>
        </p:nvGrpSpPr>
        <p:grpSpPr>
          <a:xfrm>
            <a:off x="6953860" y="5347383"/>
            <a:ext cx="2819541" cy="822773"/>
            <a:chOff x="7021473" y="674947"/>
            <a:chExt cx="2819541" cy="822773"/>
          </a:xfrm>
        </p:grpSpPr>
        <p:sp>
          <p:nvSpPr>
            <p:cNvPr id="49" name="文本框 48"/>
            <p:cNvSpPr txBox="1"/>
            <p:nvPr/>
          </p:nvSpPr>
          <p:spPr>
            <a:xfrm>
              <a:off x="7021473" y="674947"/>
              <a:ext cx="1569660" cy="4589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182E60"/>
                  </a:solidFill>
                </a:rPr>
                <a:t>点击添加标题</a:t>
              </a:r>
            </a:p>
          </p:txBody>
        </p:sp>
        <p:sp>
          <p:nvSpPr>
            <p:cNvPr id="50" name="矩形 49"/>
            <p:cNvSpPr/>
            <p:nvPr/>
          </p:nvSpPr>
          <p:spPr>
            <a:xfrm flipH="1">
              <a:off x="7044265" y="1085299"/>
              <a:ext cx="2796749" cy="4124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Magic rain studio sales template, a more beautiful template please magic rainMagic rain</a:t>
              </a:r>
            </a:p>
          </p:txBody>
        </p:sp>
      </p:grpSp>
      <p:grpSp>
        <p:nvGrpSpPr>
          <p:cNvPr id="51" name="原创设计师QQ：598969553          _3"/>
          <p:cNvGrpSpPr/>
          <p:nvPr/>
        </p:nvGrpSpPr>
        <p:grpSpPr>
          <a:xfrm>
            <a:off x="8970122" y="2711213"/>
            <a:ext cx="2808145" cy="907928"/>
            <a:chOff x="7021473" y="674947"/>
            <a:chExt cx="2808145" cy="907928"/>
          </a:xfrm>
        </p:grpSpPr>
        <p:sp>
          <p:nvSpPr>
            <p:cNvPr id="52" name="文本框 51"/>
            <p:cNvSpPr txBox="1"/>
            <p:nvPr/>
          </p:nvSpPr>
          <p:spPr>
            <a:xfrm>
              <a:off x="7021473" y="674947"/>
              <a:ext cx="1569660" cy="4589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182E60"/>
                  </a:solidFill>
                </a:rPr>
                <a:t>点击添加标题</a:t>
              </a:r>
            </a:p>
          </p:txBody>
        </p:sp>
        <p:sp>
          <p:nvSpPr>
            <p:cNvPr id="53" name="矩形 52"/>
            <p:cNvSpPr/>
            <p:nvPr/>
          </p:nvSpPr>
          <p:spPr>
            <a:xfrm flipH="1">
              <a:off x="7032869" y="1170454"/>
              <a:ext cx="2796749" cy="4124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Magic rain studio sales template, a more beautiful template please magic rainMagic rain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4580818" y="370512"/>
            <a:ext cx="3030364" cy="830997"/>
            <a:chOff x="5159455" y="370512"/>
            <a:chExt cx="3030364" cy="830997"/>
          </a:xfrm>
        </p:grpSpPr>
        <p:sp>
          <p:nvSpPr>
            <p:cNvPr id="55" name="anchor_146641"/>
            <p:cNvSpPr>
              <a:spLocks noChangeAspect="1"/>
            </p:cNvSpPr>
            <p:nvPr/>
          </p:nvSpPr>
          <p:spPr bwMode="auto">
            <a:xfrm>
              <a:off x="5159455" y="481169"/>
              <a:ext cx="523481" cy="609685"/>
            </a:xfrm>
            <a:custGeom>
              <a:avLst/>
              <a:gdLst>
                <a:gd name="connsiteX0" fmla="*/ 144482 w 288965"/>
                <a:gd name="connsiteY0" fmla="*/ 79375 h 336550"/>
                <a:gd name="connsiteX1" fmla="*/ 124638 w 288965"/>
                <a:gd name="connsiteY1" fmla="*/ 99219 h 336550"/>
                <a:gd name="connsiteX2" fmla="*/ 144482 w 288965"/>
                <a:gd name="connsiteY2" fmla="*/ 119063 h 336550"/>
                <a:gd name="connsiteX3" fmla="*/ 164326 w 288965"/>
                <a:gd name="connsiteY3" fmla="*/ 99219 h 336550"/>
                <a:gd name="connsiteX4" fmla="*/ 144482 w 288965"/>
                <a:gd name="connsiteY4" fmla="*/ 79375 h 336550"/>
                <a:gd name="connsiteX5" fmla="*/ 144483 w 288965"/>
                <a:gd name="connsiteY5" fmla="*/ 0 h 336550"/>
                <a:gd name="connsiteX6" fmla="*/ 172213 w 288965"/>
                <a:gd name="connsiteY6" fmla="*/ 27607 h 336550"/>
                <a:gd name="connsiteX7" fmla="*/ 159008 w 288965"/>
                <a:gd name="connsiteY7" fmla="*/ 49957 h 336550"/>
                <a:gd name="connsiteX8" fmla="*/ 159008 w 288965"/>
                <a:gd name="connsiteY8" fmla="*/ 57844 h 336550"/>
                <a:gd name="connsiteX9" fmla="*/ 185419 w 288965"/>
                <a:gd name="connsiteY9" fmla="*/ 85452 h 336550"/>
                <a:gd name="connsiteX10" fmla="*/ 228996 w 288965"/>
                <a:gd name="connsiteY10" fmla="*/ 85452 h 336550"/>
                <a:gd name="connsiteX11" fmla="*/ 239560 w 288965"/>
                <a:gd name="connsiteY11" fmla="*/ 97284 h 336550"/>
                <a:gd name="connsiteX12" fmla="*/ 228996 w 288965"/>
                <a:gd name="connsiteY12" fmla="*/ 109116 h 336550"/>
                <a:gd name="connsiteX13" fmla="*/ 186739 w 288965"/>
                <a:gd name="connsiteY13" fmla="*/ 109116 h 336550"/>
                <a:gd name="connsiteX14" fmla="*/ 159008 w 288965"/>
                <a:gd name="connsiteY14" fmla="*/ 139353 h 336550"/>
                <a:gd name="connsiteX15" fmla="*/ 159008 w 288965"/>
                <a:gd name="connsiteY15" fmla="*/ 265559 h 336550"/>
                <a:gd name="connsiteX16" fmla="*/ 164290 w 288965"/>
                <a:gd name="connsiteY16" fmla="*/ 277391 h 336550"/>
                <a:gd name="connsiteX17" fmla="*/ 176175 w 288965"/>
                <a:gd name="connsiteY17" fmla="*/ 280020 h 336550"/>
                <a:gd name="connsiteX18" fmla="*/ 211829 w 288965"/>
                <a:gd name="connsiteY18" fmla="*/ 264244 h 336550"/>
                <a:gd name="connsiteX19" fmla="*/ 235598 w 288965"/>
                <a:gd name="connsiteY19" fmla="*/ 234008 h 336550"/>
                <a:gd name="connsiteX20" fmla="*/ 215790 w 288965"/>
                <a:gd name="connsiteY20" fmla="*/ 235322 h 336550"/>
                <a:gd name="connsiteX21" fmla="*/ 210508 w 288965"/>
                <a:gd name="connsiteY21" fmla="*/ 232693 h 336550"/>
                <a:gd name="connsiteX22" fmla="*/ 210508 w 288965"/>
                <a:gd name="connsiteY22" fmla="*/ 226120 h 336550"/>
                <a:gd name="connsiteX23" fmla="*/ 262008 w 288965"/>
                <a:gd name="connsiteY23" fmla="*/ 169590 h 336550"/>
                <a:gd name="connsiteX24" fmla="*/ 268611 w 288965"/>
                <a:gd name="connsiteY24" fmla="*/ 168275 h 336550"/>
                <a:gd name="connsiteX25" fmla="*/ 272572 w 288965"/>
                <a:gd name="connsiteY25" fmla="*/ 172219 h 336550"/>
                <a:gd name="connsiteX26" fmla="*/ 288419 w 288965"/>
                <a:gd name="connsiteY26" fmla="*/ 245839 h 336550"/>
                <a:gd name="connsiteX27" fmla="*/ 287098 w 288965"/>
                <a:gd name="connsiteY27" fmla="*/ 252413 h 336550"/>
                <a:gd name="connsiteX28" fmla="*/ 280496 w 288965"/>
                <a:gd name="connsiteY28" fmla="*/ 252413 h 336550"/>
                <a:gd name="connsiteX29" fmla="*/ 263329 w 288965"/>
                <a:gd name="connsiteY29" fmla="*/ 241895 h 336550"/>
                <a:gd name="connsiteX30" fmla="*/ 228996 w 288965"/>
                <a:gd name="connsiteY30" fmla="*/ 287908 h 336550"/>
                <a:gd name="connsiteX31" fmla="*/ 197303 w 288965"/>
                <a:gd name="connsiteY31" fmla="*/ 303684 h 336550"/>
                <a:gd name="connsiteX32" fmla="*/ 144483 w 288965"/>
                <a:gd name="connsiteY32" fmla="*/ 336550 h 336550"/>
                <a:gd name="connsiteX33" fmla="*/ 91662 w 288965"/>
                <a:gd name="connsiteY33" fmla="*/ 303684 h 336550"/>
                <a:gd name="connsiteX34" fmla="*/ 59970 w 288965"/>
                <a:gd name="connsiteY34" fmla="*/ 287908 h 336550"/>
                <a:gd name="connsiteX35" fmla="*/ 25636 w 288965"/>
                <a:gd name="connsiteY35" fmla="*/ 241895 h 336550"/>
                <a:gd name="connsiteX36" fmla="*/ 8469 w 288965"/>
                <a:gd name="connsiteY36" fmla="*/ 252413 h 336550"/>
                <a:gd name="connsiteX37" fmla="*/ 1867 w 288965"/>
                <a:gd name="connsiteY37" fmla="*/ 252413 h 336550"/>
                <a:gd name="connsiteX38" fmla="*/ 546 w 288965"/>
                <a:gd name="connsiteY38" fmla="*/ 245839 h 336550"/>
                <a:gd name="connsiteX39" fmla="*/ 16393 w 288965"/>
                <a:gd name="connsiteY39" fmla="*/ 172219 h 336550"/>
                <a:gd name="connsiteX40" fmla="*/ 20354 w 288965"/>
                <a:gd name="connsiteY40" fmla="*/ 168275 h 336550"/>
                <a:gd name="connsiteX41" fmla="*/ 26957 w 288965"/>
                <a:gd name="connsiteY41" fmla="*/ 169590 h 336550"/>
                <a:gd name="connsiteX42" fmla="*/ 78457 w 288965"/>
                <a:gd name="connsiteY42" fmla="*/ 226120 h 336550"/>
                <a:gd name="connsiteX43" fmla="*/ 78457 w 288965"/>
                <a:gd name="connsiteY43" fmla="*/ 232693 h 336550"/>
                <a:gd name="connsiteX44" fmla="*/ 73175 w 288965"/>
                <a:gd name="connsiteY44" fmla="*/ 235322 h 336550"/>
                <a:gd name="connsiteX45" fmla="*/ 53367 w 288965"/>
                <a:gd name="connsiteY45" fmla="*/ 234008 h 336550"/>
                <a:gd name="connsiteX46" fmla="*/ 77136 w 288965"/>
                <a:gd name="connsiteY46" fmla="*/ 264244 h 336550"/>
                <a:gd name="connsiteX47" fmla="*/ 112790 w 288965"/>
                <a:gd name="connsiteY47" fmla="*/ 280020 h 336550"/>
                <a:gd name="connsiteX48" fmla="*/ 124675 w 288965"/>
                <a:gd name="connsiteY48" fmla="*/ 277391 h 336550"/>
                <a:gd name="connsiteX49" fmla="*/ 129957 w 288965"/>
                <a:gd name="connsiteY49" fmla="*/ 265559 h 336550"/>
                <a:gd name="connsiteX50" fmla="*/ 129957 w 288965"/>
                <a:gd name="connsiteY50" fmla="*/ 139353 h 336550"/>
                <a:gd name="connsiteX51" fmla="*/ 102226 w 288965"/>
                <a:gd name="connsiteY51" fmla="*/ 109116 h 336550"/>
                <a:gd name="connsiteX52" fmla="*/ 61290 w 288965"/>
                <a:gd name="connsiteY52" fmla="*/ 109116 h 336550"/>
                <a:gd name="connsiteX53" fmla="*/ 49405 w 288965"/>
                <a:gd name="connsiteY53" fmla="*/ 97284 h 336550"/>
                <a:gd name="connsiteX54" fmla="*/ 61290 w 288965"/>
                <a:gd name="connsiteY54" fmla="*/ 85452 h 336550"/>
                <a:gd name="connsiteX55" fmla="*/ 103546 w 288965"/>
                <a:gd name="connsiteY55" fmla="*/ 85452 h 336550"/>
                <a:gd name="connsiteX56" fmla="*/ 129957 w 288965"/>
                <a:gd name="connsiteY56" fmla="*/ 57844 h 336550"/>
                <a:gd name="connsiteX57" fmla="*/ 129957 w 288965"/>
                <a:gd name="connsiteY57" fmla="*/ 49957 h 336550"/>
                <a:gd name="connsiteX58" fmla="*/ 116752 w 288965"/>
                <a:gd name="connsiteY58" fmla="*/ 27607 h 336550"/>
                <a:gd name="connsiteX59" fmla="*/ 144483 w 288965"/>
                <a:gd name="connsiteY59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88965" h="336550">
                  <a:moveTo>
                    <a:pt x="144482" y="79375"/>
                  </a:moveTo>
                  <a:cubicBezTo>
                    <a:pt x="133522" y="79375"/>
                    <a:pt x="124638" y="88259"/>
                    <a:pt x="124638" y="99219"/>
                  </a:cubicBezTo>
                  <a:cubicBezTo>
                    <a:pt x="124638" y="110179"/>
                    <a:pt x="133522" y="119063"/>
                    <a:pt x="144482" y="119063"/>
                  </a:cubicBezTo>
                  <a:cubicBezTo>
                    <a:pt x="155442" y="119063"/>
                    <a:pt x="164326" y="110179"/>
                    <a:pt x="164326" y="99219"/>
                  </a:cubicBezTo>
                  <a:cubicBezTo>
                    <a:pt x="164326" y="88259"/>
                    <a:pt x="155442" y="79375"/>
                    <a:pt x="144482" y="79375"/>
                  </a:cubicBezTo>
                  <a:close/>
                  <a:moveTo>
                    <a:pt x="144483" y="0"/>
                  </a:moveTo>
                  <a:cubicBezTo>
                    <a:pt x="159008" y="0"/>
                    <a:pt x="172213" y="11832"/>
                    <a:pt x="172213" y="27607"/>
                  </a:cubicBezTo>
                  <a:cubicBezTo>
                    <a:pt x="172213" y="36810"/>
                    <a:pt x="166931" y="46013"/>
                    <a:pt x="159008" y="49957"/>
                  </a:cubicBezTo>
                  <a:cubicBezTo>
                    <a:pt x="159008" y="49957"/>
                    <a:pt x="159008" y="49957"/>
                    <a:pt x="159008" y="57844"/>
                  </a:cubicBezTo>
                  <a:cubicBezTo>
                    <a:pt x="172213" y="63103"/>
                    <a:pt x="181457" y="72306"/>
                    <a:pt x="185419" y="85452"/>
                  </a:cubicBezTo>
                  <a:cubicBezTo>
                    <a:pt x="185419" y="85452"/>
                    <a:pt x="185419" y="85452"/>
                    <a:pt x="228996" y="85452"/>
                  </a:cubicBezTo>
                  <a:cubicBezTo>
                    <a:pt x="234278" y="85452"/>
                    <a:pt x="239560" y="90711"/>
                    <a:pt x="239560" y="97284"/>
                  </a:cubicBezTo>
                  <a:cubicBezTo>
                    <a:pt x="239560" y="103857"/>
                    <a:pt x="234278" y="109116"/>
                    <a:pt x="228996" y="109116"/>
                  </a:cubicBezTo>
                  <a:cubicBezTo>
                    <a:pt x="228996" y="109116"/>
                    <a:pt x="228996" y="109116"/>
                    <a:pt x="186739" y="109116"/>
                  </a:cubicBezTo>
                  <a:cubicBezTo>
                    <a:pt x="182778" y="122262"/>
                    <a:pt x="172213" y="134094"/>
                    <a:pt x="159008" y="139353"/>
                  </a:cubicBezTo>
                  <a:cubicBezTo>
                    <a:pt x="159008" y="139353"/>
                    <a:pt x="159008" y="139353"/>
                    <a:pt x="159008" y="265559"/>
                  </a:cubicBezTo>
                  <a:cubicBezTo>
                    <a:pt x="159008" y="270818"/>
                    <a:pt x="161649" y="274762"/>
                    <a:pt x="164290" y="277391"/>
                  </a:cubicBezTo>
                  <a:cubicBezTo>
                    <a:pt x="168252" y="280020"/>
                    <a:pt x="172213" y="280020"/>
                    <a:pt x="176175" y="280020"/>
                  </a:cubicBezTo>
                  <a:cubicBezTo>
                    <a:pt x="189380" y="276076"/>
                    <a:pt x="201265" y="270818"/>
                    <a:pt x="211829" y="264244"/>
                  </a:cubicBezTo>
                  <a:cubicBezTo>
                    <a:pt x="223713" y="255042"/>
                    <a:pt x="231637" y="244525"/>
                    <a:pt x="235598" y="234008"/>
                  </a:cubicBezTo>
                  <a:cubicBezTo>
                    <a:pt x="235598" y="234008"/>
                    <a:pt x="235598" y="234008"/>
                    <a:pt x="215790" y="235322"/>
                  </a:cubicBezTo>
                  <a:cubicBezTo>
                    <a:pt x="213149" y="235322"/>
                    <a:pt x="211829" y="234008"/>
                    <a:pt x="210508" y="232693"/>
                  </a:cubicBezTo>
                  <a:cubicBezTo>
                    <a:pt x="209188" y="230064"/>
                    <a:pt x="209188" y="227434"/>
                    <a:pt x="210508" y="226120"/>
                  </a:cubicBezTo>
                  <a:cubicBezTo>
                    <a:pt x="210508" y="226120"/>
                    <a:pt x="210508" y="226120"/>
                    <a:pt x="262008" y="169590"/>
                  </a:cubicBezTo>
                  <a:cubicBezTo>
                    <a:pt x="263329" y="168275"/>
                    <a:pt x="265970" y="166960"/>
                    <a:pt x="268611" y="168275"/>
                  </a:cubicBezTo>
                  <a:cubicBezTo>
                    <a:pt x="269931" y="168275"/>
                    <a:pt x="271252" y="169590"/>
                    <a:pt x="272572" y="172219"/>
                  </a:cubicBezTo>
                  <a:cubicBezTo>
                    <a:pt x="272572" y="172219"/>
                    <a:pt x="272572" y="172219"/>
                    <a:pt x="288419" y="245839"/>
                  </a:cubicBezTo>
                  <a:cubicBezTo>
                    <a:pt x="289739" y="248469"/>
                    <a:pt x="288419" y="251098"/>
                    <a:pt x="287098" y="252413"/>
                  </a:cubicBezTo>
                  <a:cubicBezTo>
                    <a:pt x="284457" y="253727"/>
                    <a:pt x="281816" y="253727"/>
                    <a:pt x="280496" y="252413"/>
                  </a:cubicBezTo>
                  <a:cubicBezTo>
                    <a:pt x="280496" y="252413"/>
                    <a:pt x="280496" y="252413"/>
                    <a:pt x="263329" y="241895"/>
                  </a:cubicBezTo>
                  <a:cubicBezTo>
                    <a:pt x="259367" y="258986"/>
                    <a:pt x="246162" y="274762"/>
                    <a:pt x="228996" y="287908"/>
                  </a:cubicBezTo>
                  <a:cubicBezTo>
                    <a:pt x="219752" y="294481"/>
                    <a:pt x="207867" y="299740"/>
                    <a:pt x="197303" y="303684"/>
                  </a:cubicBezTo>
                  <a:cubicBezTo>
                    <a:pt x="177495" y="310257"/>
                    <a:pt x="159008" y="322089"/>
                    <a:pt x="144483" y="336550"/>
                  </a:cubicBezTo>
                  <a:cubicBezTo>
                    <a:pt x="129957" y="322089"/>
                    <a:pt x="111470" y="310257"/>
                    <a:pt x="91662" y="303684"/>
                  </a:cubicBezTo>
                  <a:cubicBezTo>
                    <a:pt x="81098" y="299740"/>
                    <a:pt x="69213" y="294481"/>
                    <a:pt x="59970" y="287908"/>
                  </a:cubicBezTo>
                  <a:cubicBezTo>
                    <a:pt x="42803" y="274762"/>
                    <a:pt x="29598" y="258986"/>
                    <a:pt x="25636" y="241895"/>
                  </a:cubicBezTo>
                  <a:cubicBezTo>
                    <a:pt x="25636" y="241895"/>
                    <a:pt x="25636" y="241895"/>
                    <a:pt x="8469" y="252413"/>
                  </a:cubicBezTo>
                  <a:cubicBezTo>
                    <a:pt x="7149" y="253727"/>
                    <a:pt x="4508" y="253727"/>
                    <a:pt x="1867" y="252413"/>
                  </a:cubicBezTo>
                  <a:cubicBezTo>
                    <a:pt x="546" y="251098"/>
                    <a:pt x="-774" y="248469"/>
                    <a:pt x="546" y="245839"/>
                  </a:cubicBezTo>
                  <a:cubicBezTo>
                    <a:pt x="546" y="245839"/>
                    <a:pt x="546" y="245839"/>
                    <a:pt x="16393" y="172219"/>
                  </a:cubicBezTo>
                  <a:cubicBezTo>
                    <a:pt x="17713" y="169590"/>
                    <a:pt x="19034" y="168275"/>
                    <a:pt x="20354" y="168275"/>
                  </a:cubicBezTo>
                  <a:cubicBezTo>
                    <a:pt x="22995" y="166960"/>
                    <a:pt x="25636" y="168275"/>
                    <a:pt x="26957" y="169590"/>
                  </a:cubicBezTo>
                  <a:cubicBezTo>
                    <a:pt x="26957" y="169590"/>
                    <a:pt x="26957" y="169590"/>
                    <a:pt x="78457" y="226120"/>
                  </a:cubicBezTo>
                  <a:cubicBezTo>
                    <a:pt x="79777" y="227434"/>
                    <a:pt x="79777" y="230064"/>
                    <a:pt x="78457" y="232693"/>
                  </a:cubicBezTo>
                  <a:cubicBezTo>
                    <a:pt x="77136" y="234008"/>
                    <a:pt x="75816" y="235322"/>
                    <a:pt x="73175" y="235322"/>
                  </a:cubicBezTo>
                  <a:cubicBezTo>
                    <a:pt x="73175" y="235322"/>
                    <a:pt x="73175" y="235322"/>
                    <a:pt x="53367" y="234008"/>
                  </a:cubicBezTo>
                  <a:cubicBezTo>
                    <a:pt x="57328" y="244525"/>
                    <a:pt x="65252" y="255042"/>
                    <a:pt x="77136" y="264244"/>
                  </a:cubicBezTo>
                  <a:cubicBezTo>
                    <a:pt x="87700" y="270818"/>
                    <a:pt x="99585" y="276076"/>
                    <a:pt x="112790" y="280020"/>
                  </a:cubicBezTo>
                  <a:cubicBezTo>
                    <a:pt x="116752" y="280020"/>
                    <a:pt x="120713" y="280020"/>
                    <a:pt x="124675" y="277391"/>
                  </a:cubicBezTo>
                  <a:cubicBezTo>
                    <a:pt x="127316" y="274762"/>
                    <a:pt x="129957" y="270818"/>
                    <a:pt x="129957" y="265559"/>
                  </a:cubicBezTo>
                  <a:cubicBezTo>
                    <a:pt x="129957" y="265559"/>
                    <a:pt x="129957" y="265559"/>
                    <a:pt x="129957" y="139353"/>
                  </a:cubicBezTo>
                  <a:cubicBezTo>
                    <a:pt x="116752" y="134094"/>
                    <a:pt x="106187" y="122262"/>
                    <a:pt x="102226" y="109116"/>
                  </a:cubicBezTo>
                  <a:cubicBezTo>
                    <a:pt x="102226" y="109116"/>
                    <a:pt x="102226" y="109116"/>
                    <a:pt x="61290" y="109116"/>
                  </a:cubicBezTo>
                  <a:cubicBezTo>
                    <a:pt x="54687" y="109116"/>
                    <a:pt x="49405" y="103857"/>
                    <a:pt x="49405" y="97284"/>
                  </a:cubicBezTo>
                  <a:cubicBezTo>
                    <a:pt x="49405" y="90711"/>
                    <a:pt x="54687" y="85452"/>
                    <a:pt x="61290" y="85452"/>
                  </a:cubicBezTo>
                  <a:cubicBezTo>
                    <a:pt x="61290" y="85452"/>
                    <a:pt x="61290" y="85452"/>
                    <a:pt x="103546" y="85452"/>
                  </a:cubicBezTo>
                  <a:cubicBezTo>
                    <a:pt x="107508" y="72306"/>
                    <a:pt x="116752" y="63103"/>
                    <a:pt x="129957" y="57844"/>
                  </a:cubicBezTo>
                  <a:cubicBezTo>
                    <a:pt x="129957" y="57844"/>
                    <a:pt x="129957" y="57844"/>
                    <a:pt x="129957" y="49957"/>
                  </a:cubicBezTo>
                  <a:cubicBezTo>
                    <a:pt x="122034" y="46013"/>
                    <a:pt x="116752" y="36810"/>
                    <a:pt x="116752" y="27607"/>
                  </a:cubicBezTo>
                  <a:cubicBezTo>
                    <a:pt x="116752" y="11832"/>
                    <a:pt x="129957" y="0"/>
                    <a:pt x="144483" y="0"/>
                  </a:cubicBezTo>
                  <a:close/>
                </a:path>
              </a:pathLst>
            </a:custGeom>
            <a:solidFill>
              <a:srgbClr val="001746"/>
            </a:solidFill>
            <a:ln>
              <a:noFill/>
            </a:ln>
          </p:spPr>
        </p:sp>
        <p:sp>
          <p:nvSpPr>
            <p:cNvPr id="56" name="原创设计师QQ598969553           _6"/>
            <p:cNvSpPr/>
            <p:nvPr/>
          </p:nvSpPr>
          <p:spPr>
            <a:xfrm flipH="1">
              <a:off x="5831481" y="370512"/>
              <a:ext cx="2358338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>
                  <a:solidFill>
                    <a:srgbClr val="182E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2000" dirty="0">
                <a:solidFill>
                  <a:srgbClr val="182E6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2000" dirty="0">
                  <a:solidFill>
                    <a:srgbClr val="182E60"/>
                  </a:solidFill>
                </a:rPr>
                <a:t>Add Your Title Here</a:t>
              </a:r>
              <a:endParaRPr lang="zh-CN" altLang="en-US" sz="2000" dirty="0">
                <a:solidFill>
                  <a:srgbClr val="182E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7154694"/>
      </p:ext>
    </p:extLst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5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25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750"/>
                            </p:stCondLst>
                            <p:childTnLst>
                              <p:par>
                                <p:cTn id="6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250"/>
                            </p:stCondLst>
                            <p:childTnLst>
                              <p:par>
                                <p:cTn id="7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12" grpId="0" animBg="1"/>
      <p:bldP spid="18" grpId="0" animBg="1"/>
      <p:bldP spid="19" grpId="0" animBg="1"/>
      <p:bldP spid="2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图片 4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536" y="1612900"/>
            <a:ext cx="11811786" cy="3632200"/>
          </a:xfrm>
          <a:prstGeom prst="rect">
            <a:avLst/>
          </a:prstGeom>
        </p:spPr>
      </p:pic>
      <p:grpSp>
        <p:nvGrpSpPr>
          <p:cNvPr id="39" name="原创设计师QQ598969533         _3"/>
          <p:cNvGrpSpPr/>
          <p:nvPr/>
        </p:nvGrpSpPr>
        <p:grpSpPr>
          <a:xfrm>
            <a:off x="3785149" y="2437891"/>
            <a:ext cx="3834303" cy="1917584"/>
            <a:chOff x="6053928" y="2512115"/>
            <a:chExt cx="3834303" cy="1917584"/>
          </a:xfrm>
        </p:grpSpPr>
        <p:sp>
          <p:nvSpPr>
            <p:cNvPr id="40" name="原创设计师QQ598969553           _6"/>
            <p:cNvSpPr/>
            <p:nvPr/>
          </p:nvSpPr>
          <p:spPr>
            <a:xfrm flipH="1">
              <a:off x="6053928" y="2512115"/>
              <a:ext cx="2358338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>
                  <a:solidFill>
                    <a:srgbClr val="182E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添加章节标题</a:t>
              </a:r>
              <a:endParaRPr lang="en-US" altLang="zh-CN" sz="2000" dirty="0">
                <a:solidFill>
                  <a:srgbClr val="182E6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2000" dirty="0">
                  <a:solidFill>
                    <a:srgbClr val="182E60"/>
                  </a:solidFill>
                </a:rPr>
                <a:t>Add Your Title Here</a:t>
              </a:r>
              <a:endParaRPr lang="zh-CN" altLang="en-US" sz="2000" dirty="0">
                <a:solidFill>
                  <a:srgbClr val="182E60"/>
                </a:solidFill>
              </a:endParaRPr>
            </a:p>
          </p:txBody>
        </p:sp>
        <p:sp>
          <p:nvSpPr>
            <p:cNvPr id="41" name="原创设计师QQ598969553           _7"/>
            <p:cNvSpPr/>
            <p:nvPr/>
          </p:nvSpPr>
          <p:spPr>
            <a:xfrm flipH="1">
              <a:off x="6104728" y="3876150"/>
              <a:ext cx="3783503" cy="5535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Magic rain studio sales template, a more beautiful template please magic rainMagic rain</a:t>
              </a:r>
            </a:p>
          </p:txBody>
        </p:sp>
        <p:cxnSp>
          <p:nvCxnSpPr>
            <p:cNvPr id="42" name="原创设计师QQ598969553           _8"/>
            <p:cNvCxnSpPr/>
            <p:nvPr/>
          </p:nvCxnSpPr>
          <p:spPr>
            <a:xfrm flipH="1">
              <a:off x="6219028" y="3644697"/>
              <a:ext cx="648000" cy="0"/>
            </a:xfrm>
            <a:prstGeom prst="line">
              <a:avLst/>
            </a:prstGeom>
            <a:ln w="38100" cap="rnd">
              <a:solidFill>
                <a:srgbClr val="182E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图文框 42"/>
          <p:cNvSpPr/>
          <p:nvPr/>
        </p:nvSpPr>
        <p:spPr>
          <a:xfrm>
            <a:off x="2628900" y="984250"/>
            <a:ext cx="6934200" cy="4889500"/>
          </a:xfrm>
          <a:prstGeom prst="frame">
            <a:avLst>
              <a:gd name="adj1" fmla="val 5487"/>
            </a:avLst>
          </a:prstGeom>
          <a:pattFill prst="dkUpDiag">
            <a:fgClr>
              <a:srgbClr val="182E6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6994586"/>
      </p:ext>
    </p:extLst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PA_Table 6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18916151"/>
              </p:ext>
            </p:extLst>
          </p:nvPr>
        </p:nvGraphicFramePr>
        <p:xfrm>
          <a:off x="1334575" y="2247256"/>
          <a:ext cx="9529737" cy="3828080"/>
        </p:xfrm>
        <a:graphic>
          <a:graphicData uri="http://schemas.openxmlformats.org/drawingml/2006/table">
            <a:tbl>
              <a:tblPr firstRow="1" bandRow="1">
                <a:effectLst>
                  <a:outerShdw blurRad="63500" sx="101000" sy="101000" algn="ctr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3176579">
                  <a:extLst>
                    <a:ext uri="{9D8B030D-6E8A-4147-A177-3AD203B41FA5}">
                      <a16:colId xmlns:a16="http://schemas.microsoft.com/office/drawing/2014/main" val="461849770"/>
                    </a:ext>
                  </a:extLst>
                </a:gridCol>
                <a:gridCol w="3176579">
                  <a:extLst>
                    <a:ext uri="{9D8B030D-6E8A-4147-A177-3AD203B41FA5}">
                      <a16:colId xmlns:a16="http://schemas.microsoft.com/office/drawing/2014/main" val="4292560990"/>
                    </a:ext>
                  </a:extLst>
                </a:gridCol>
                <a:gridCol w="3176579">
                  <a:extLst>
                    <a:ext uri="{9D8B030D-6E8A-4147-A177-3AD203B41FA5}">
                      <a16:colId xmlns:a16="http://schemas.microsoft.com/office/drawing/2014/main" val="1666343711"/>
                    </a:ext>
                  </a:extLst>
                </a:gridCol>
              </a:tblGrid>
              <a:tr h="191404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174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0E2B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174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385233"/>
                  </a:ext>
                </a:extLst>
              </a:tr>
              <a:tr h="191404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0E2B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174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0E2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5002721"/>
                  </a:ext>
                </a:extLst>
              </a:tr>
            </a:tbl>
          </a:graphicData>
        </a:graphic>
      </p:graphicFrame>
      <p:cxnSp>
        <p:nvCxnSpPr>
          <p:cNvPr id="5" name="PA_直接连接符 3"/>
          <p:cNvCxnSpPr/>
          <p:nvPr>
            <p:custDataLst>
              <p:tags r:id="rId3"/>
            </p:custDataLst>
          </p:nvPr>
        </p:nvCxnSpPr>
        <p:spPr>
          <a:xfrm>
            <a:off x="2929179" y="0"/>
            <a:ext cx="0" cy="2340244"/>
          </a:xfrm>
          <a:prstGeom prst="line">
            <a:avLst/>
          </a:prstGeom>
          <a:ln w="38100">
            <a:solidFill>
              <a:srgbClr val="0017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PA_直接连接符 5"/>
          <p:cNvCxnSpPr/>
          <p:nvPr>
            <p:custDataLst>
              <p:tags r:id="rId4"/>
            </p:custDataLst>
          </p:nvPr>
        </p:nvCxnSpPr>
        <p:spPr>
          <a:xfrm>
            <a:off x="9329979" y="0"/>
            <a:ext cx="0" cy="2340244"/>
          </a:xfrm>
          <a:prstGeom prst="line">
            <a:avLst/>
          </a:prstGeom>
          <a:ln w="38100">
            <a:solidFill>
              <a:srgbClr val="0017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PA_组合 25"/>
          <p:cNvGrpSpPr/>
          <p:nvPr>
            <p:custDataLst>
              <p:tags r:id="rId5"/>
            </p:custDataLst>
          </p:nvPr>
        </p:nvGrpSpPr>
        <p:grpSpPr>
          <a:xfrm>
            <a:off x="1587672" y="2452927"/>
            <a:ext cx="270417" cy="368496"/>
            <a:chOff x="7212129" y="177189"/>
            <a:chExt cx="612775" cy="835025"/>
          </a:xfrm>
        </p:grpSpPr>
        <p:sp>
          <p:nvSpPr>
            <p:cNvPr id="22" name="Freeform 64"/>
            <p:cNvSpPr>
              <a:spLocks/>
            </p:cNvSpPr>
            <p:nvPr/>
          </p:nvSpPr>
          <p:spPr bwMode="auto">
            <a:xfrm>
              <a:off x="7212129" y="440714"/>
              <a:ext cx="612775" cy="441325"/>
            </a:xfrm>
            <a:custGeom>
              <a:avLst/>
              <a:gdLst>
                <a:gd name="T0" fmla="*/ 184 w 184"/>
                <a:gd name="T1" fmla="*/ 0 h 133"/>
                <a:gd name="T2" fmla="*/ 184 w 184"/>
                <a:gd name="T3" fmla="*/ 43 h 133"/>
                <a:gd name="T4" fmla="*/ 92 w 184"/>
                <a:gd name="T5" fmla="*/ 133 h 133"/>
                <a:gd name="T6" fmla="*/ 0 w 184"/>
                <a:gd name="T7" fmla="*/ 43 h 133"/>
                <a:gd name="T8" fmla="*/ 0 w 184"/>
                <a:gd name="T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33">
                  <a:moveTo>
                    <a:pt x="184" y="0"/>
                  </a:moveTo>
                  <a:cubicBezTo>
                    <a:pt x="184" y="0"/>
                    <a:pt x="184" y="43"/>
                    <a:pt x="184" y="43"/>
                  </a:cubicBezTo>
                  <a:cubicBezTo>
                    <a:pt x="183" y="93"/>
                    <a:pt x="142" y="133"/>
                    <a:pt x="92" y="133"/>
                  </a:cubicBezTo>
                  <a:cubicBezTo>
                    <a:pt x="41" y="133"/>
                    <a:pt x="1" y="93"/>
                    <a:pt x="0" y="43"/>
                  </a:cubicBezTo>
                  <a:cubicBezTo>
                    <a:pt x="0" y="42"/>
                    <a:pt x="0" y="0"/>
                    <a:pt x="0" y="0"/>
                  </a:cubicBezTo>
                </a:path>
              </a:pathLst>
            </a:custGeom>
            <a:noFill/>
            <a:ln w="26988" cap="rnd">
              <a:solidFill>
                <a:schemeClr val="accent3">
                  <a:lumMod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</a:endParaRPr>
            </a:p>
          </p:txBody>
        </p:sp>
        <p:sp>
          <p:nvSpPr>
            <p:cNvPr id="23" name="Line 65"/>
            <p:cNvSpPr>
              <a:spLocks noChangeShapeType="1"/>
            </p:cNvSpPr>
            <p:nvPr/>
          </p:nvSpPr>
          <p:spPr bwMode="auto">
            <a:xfrm>
              <a:off x="7518517" y="888389"/>
              <a:ext cx="0" cy="123825"/>
            </a:xfrm>
            <a:prstGeom prst="line">
              <a:avLst/>
            </a:prstGeom>
            <a:noFill/>
            <a:ln w="26988" cap="rnd">
              <a:solidFill>
                <a:schemeClr val="accent3">
                  <a:lumMod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</a:endParaRPr>
            </a:p>
          </p:txBody>
        </p:sp>
        <p:sp>
          <p:nvSpPr>
            <p:cNvPr id="24" name="Line 66"/>
            <p:cNvSpPr>
              <a:spLocks noChangeShapeType="1"/>
            </p:cNvSpPr>
            <p:nvPr/>
          </p:nvSpPr>
          <p:spPr bwMode="auto">
            <a:xfrm>
              <a:off x="7366117" y="1012214"/>
              <a:ext cx="306388" cy="0"/>
            </a:xfrm>
            <a:prstGeom prst="line">
              <a:avLst/>
            </a:prstGeom>
            <a:noFill/>
            <a:ln w="26988" cap="rnd">
              <a:solidFill>
                <a:schemeClr val="accent3">
                  <a:lumMod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tx2"/>
                </a:solidFill>
              </a:endParaRPr>
            </a:p>
          </p:txBody>
        </p:sp>
        <p:sp>
          <p:nvSpPr>
            <p:cNvPr id="25" name="Freeform 67"/>
            <p:cNvSpPr>
              <a:spLocks/>
            </p:cNvSpPr>
            <p:nvPr/>
          </p:nvSpPr>
          <p:spPr bwMode="auto">
            <a:xfrm>
              <a:off x="7356592" y="177189"/>
              <a:ext cx="325438" cy="565150"/>
            </a:xfrm>
            <a:custGeom>
              <a:avLst/>
              <a:gdLst>
                <a:gd name="T0" fmla="*/ 98 w 98"/>
                <a:gd name="T1" fmla="*/ 121 h 170"/>
                <a:gd name="T2" fmla="*/ 49 w 98"/>
                <a:gd name="T3" fmla="*/ 170 h 170"/>
                <a:gd name="T4" fmla="*/ 0 w 98"/>
                <a:gd name="T5" fmla="*/ 121 h 170"/>
                <a:gd name="T6" fmla="*/ 0 w 98"/>
                <a:gd name="T7" fmla="*/ 49 h 170"/>
                <a:gd name="T8" fmla="*/ 49 w 98"/>
                <a:gd name="T9" fmla="*/ 0 h 170"/>
                <a:gd name="T10" fmla="*/ 98 w 98"/>
                <a:gd name="T11" fmla="*/ 49 h 170"/>
                <a:gd name="T12" fmla="*/ 98 w 98"/>
                <a:gd name="T13" fmla="*/ 121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" h="170">
                  <a:moveTo>
                    <a:pt x="98" y="121"/>
                  </a:moveTo>
                  <a:cubicBezTo>
                    <a:pt x="98" y="148"/>
                    <a:pt x="76" y="170"/>
                    <a:pt x="49" y="170"/>
                  </a:cubicBezTo>
                  <a:cubicBezTo>
                    <a:pt x="22" y="170"/>
                    <a:pt x="0" y="148"/>
                    <a:pt x="0" y="121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22"/>
                    <a:pt x="22" y="0"/>
                    <a:pt x="49" y="0"/>
                  </a:cubicBezTo>
                  <a:cubicBezTo>
                    <a:pt x="76" y="0"/>
                    <a:pt x="98" y="22"/>
                    <a:pt x="98" y="49"/>
                  </a:cubicBezTo>
                  <a:lnTo>
                    <a:pt x="98" y="121"/>
                  </a:lnTo>
                  <a:close/>
                </a:path>
              </a:pathLst>
            </a:custGeom>
            <a:noFill/>
            <a:ln w="26988" cap="rnd">
              <a:solidFill>
                <a:schemeClr val="accent3">
                  <a:lumMod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</a:endParaRPr>
            </a:p>
          </p:txBody>
        </p:sp>
      </p:grpSp>
      <p:grpSp>
        <p:nvGrpSpPr>
          <p:cNvPr id="26" name="PA_组合 26"/>
          <p:cNvGrpSpPr/>
          <p:nvPr>
            <p:custDataLst>
              <p:tags r:id="rId6"/>
            </p:custDataLst>
          </p:nvPr>
        </p:nvGrpSpPr>
        <p:grpSpPr>
          <a:xfrm>
            <a:off x="4711483" y="2453788"/>
            <a:ext cx="309591" cy="310187"/>
            <a:chOff x="8783754" y="3582376"/>
            <a:chExt cx="823913" cy="825500"/>
          </a:xfrm>
        </p:grpSpPr>
        <p:sp>
          <p:nvSpPr>
            <p:cNvPr id="27" name="Freeform 53"/>
            <p:cNvSpPr>
              <a:spLocks/>
            </p:cNvSpPr>
            <p:nvPr/>
          </p:nvSpPr>
          <p:spPr bwMode="auto">
            <a:xfrm>
              <a:off x="9439392" y="3845901"/>
              <a:ext cx="168275" cy="468313"/>
            </a:xfrm>
            <a:custGeom>
              <a:avLst/>
              <a:gdLst>
                <a:gd name="T0" fmla="*/ 51 w 51"/>
                <a:gd name="T1" fmla="*/ 141 h 141"/>
                <a:gd name="T2" fmla="*/ 0 w 51"/>
                <a:gd name="T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1" h="141">
                  <a:moveTo>
                    <a:pt x="51" y="141"/>
                  </a:moveTo>
                  <a:cubicBezTo>
                    <a:pt x="51" y="87"/>
                    <a:pt x="32" y="38"/>
                    <a:pt x="0" y="0"/>
                  </a:cubicBezTo>
                </a:path>
              </a:pathLst>
            </a:custGeom>
            <a:noFill/>
            <a:ln w="26988" cap="rnd">
              <a:solidFill>
                <a:schemeClr val="accent3">
                  <a:lumMod val="50000"/>
                </a:schemeClr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54"/>
            <p:cNvSpPr>
              <a:spLocks/>
            </p:cNvSpPr>
            <p:nvPr/>
          </p:nvSpPr>
          <p:spPr bwMode="auto">
            <a:xfrm>
              <a:off x="8875829" y="3582376"/>
              <a:ext cx="563563" cy="263525"/>
            </a:xfrm>
            <a:custGeom>
              <a:avLst/>
              <a:gdLst>
                <a:gd name="T0" fmla="*/ 169 w 169"/>
                <a:gd name="T1" fmla="*/ 79 h 79"/>
                <a:gd name="T2" fmla="*/ 0 w 169"/>
                <a:gd name="T3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69" h="79">
                  <a:moveTo>
                    <a:pt x="169" y="79"/>
                  </a:moveTo>
                  <a:cubicBezTo>
                    <a:pt x="129" y="31"/>
                    <a:pt x="68" y="0"/>
                    <a:pt x="0" y="0"/>
                  </a:cubicBezTo>
                </a:path>
              </a:pathLst>
            </a:custGeom>
            <a:noFill/>
            <a:ln w="26988" cap="rnd">
              <a:solidFill>
                <a:schemeClr val="accent3">
                  <a:lumMod val="50000"/>
                </a:schemeClr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55"/>
            <p:cNvSpPr>
              <a:spLocks/>
            </p:cNvSpPr>
            <p:nvPr/>
          </p:nvSpPr>
          <p:spPr bwMode="auto">
            <a:xfrm>
              <a:off x="8875829" y="3731601"/>
              <a:ext cx="582613" cy="582613"/>
            </a:xfrm>
            <a:custGeom>
              <a:avLst/>
              <a:gdLst>
                <a:gd name="T0" fmla="*/ 175 w 175"/>
                <a:gd name="T1" fmla="*/ 175 h 175"/>
                <a:gd name="T2" fmla="*/ 0 w 175"/>
                <a:gd name="T3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75" h="175">
                  <a:moveTo>
                    <a:pt x="175" y="175"/>
                  </a:moveTo>
                  <a:cubicBezTo>
                    <a:pt x="175" y="78"/>
                    <a:pt x="97" y="0"/>
                    <a:pt x="0" y="0"/>
                  </a:cubicBezTo>
                </a:path>
              </a:pathLst>
            </a:custGeom>
            <a:noFill/>
            <a:ln w="26988" cap="rnd">
              <a:solidFill>
                <a:schemeClr val="accent3">
                  <a:lumMod val="50000"/>
                </a:schemeClr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56"/>
            <p:cNvSpPr>
              <a:spLocks/>
            </p:cNvSpPr>
            <p:nvPr/>
          </p:nvSpPr>
          <p:spPr bwMode="auto">
            <a:xfrm>
              <a:off x="8875829" y="3882414"/>
              <a:ext cx="433388" cy="431800"/>
            </a:xfrm>
            <a:custGeom>
              <a:avLst/>
              <a:gdLst>
                <a:gd name="T0" fmla="*/ 130 w 130"/>
                <a:gd name="T1" fmla="*/ 130 h 130"/>
                <a:gd name="T2" fmla="*/ 0 w 130"/>
                <a:gd name="T3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30" h="130">
                  <a:moveTo>
                    <a:pt x="130" y="130"/>
                  </a:moveTo>
                  <a:cubicBezTo>
                    <a:pt x="130" y="58"/>
                    <a:pt x="72" y="0"/>
                    <a:pt x="0" y="0"/>
                  </a:cubicBezTo>
                </a:path>
              </a:pathLst>
            </a:custGeom>
            <a:noFill/>
            <a:ln w="26988" cap="rnd">
              <a:solidFill>
                <a:schemeClr val="accent3">
                  <a:lumMod val="50000"/>
                </a:schemeClr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57"/>
            <p:cNvSpPr>
              <a:spLocks/>
            </p:cNvSpPr>
            <p:nvPr/>
          </p:nvSpPr>
          <p:spPr bwMode="auto">
            <a:xfrm>
              <a:off x="8875829" y="4031639"/>
              <a:ext cx="284163" cy="282575"/>
            </a:xfrm>
            <a:custGeom>
              <a:avLst/>
              <a:gdLst>
                <a:gd name="T0" fmla="*/ 85 w 85"/>
                <a:gd name="T1" fmla="*/ 85 h 85"/>
                <a:gd name="T2" fmla="*/ 0 w 85"/>
                <a:gd name="T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5" h="85">
                  <a:moveTo>
                    <a:pt x="85" y="85"/>
                  </a:moveTo>
                  <a:cubicBezTo>
                    <a:pt x="85" y="38"/>
                    <a:pt x="47" y="0"/>
                    <a:pt x="0" y="0"/>
                  </a:cubicBezTo>
                </a:path>
              </a:pathLst>
            </a:custGeom>
            <a:noFill/>
            <a:ln w="26988" cap="rnd">
              <a:solidFill>
                <a:schemeClr val="accent3">
                  <a:lumMod val="50000"/>
                </a:schemeClr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Oval 58"/>
            <p:cNvSpPr>
              <a:spLocks noChangeArrowheads="1"/>
            </p:cNvSpPr>
            <p:nvPr/>
          </p:nvSpPr>
          <p:spPr bwMode="auto">
            <a:xfrm>
              <a:off x="8783754" y="4220551"/>
              <a:ext cx="185738" cy="187325"/>
            </a:xfrm>
            <a:prstGeom prst="ellipse">
              <a:avLst/>
            </a:prstGeom>
            <a:noFill/>
            <a:ln w="26988" cap="rnd">
              <a:solidFill>
                <a:schemeClr val="accent3">
                  <a:lumMod val="50000"/>
                </a:schemeClr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3" name="PA_组合 40"/>
          <p:cNvGrpSpPr/>
          <p:nvPr>
            <p:custDataLst>
              <p:tags r:id="rId7"/>
            </p:custDataLst>
          </p:nvPr>
        </p:nvGrpSpPr>
        <p:grpSpPr>
          <a:xfrm>
            <a:off x="7878472" y="2495927"/>
            <a:ext cx="331156" cy="329887"/>
            <a:chOff x="5375392" y="3582376"/>
            <a:chExt cx="828675" cy="825500"/>
          </a:xfrm>
        </p:grpSpPr>
        <p:sp>
          <p:nvSpPr>
            <p:cNvPr id="34" name="Oval 16"/>
            <p:cNvSpPr>
              <a:spLocks noChangeArrowheads="1"/>
            </p:cNvSpPr>
            <p:nvPr/>
          </p:nvSpPr>
          <p:spPr bwMode="auto">
            <a:xfrm>
              <a:off x="5375392" y="3582376"/>
              <a:ext cx="828675" cy="825500"/>
            </a:xfrm>
            <a:prstGeom prst="ellipse">
              <a:avLst/>
            </a:prstGeom>
            <a:noFill/>
            <a:ln w="26988" cap="rnd">
              <a:solidFill>
                <a:schemeClr val="accent3">
                  <a:lumMod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Line 17"/>
            <p:cNvSpPr>
              <a:spLocks noChangeShapeType="1"/>
            </p:cNvSpPr>
            <p:nvPr/>
          </p:nvSpPr>
          <p:spPr bwMode="auto">
            <a:xfrm>
              <a:off x="5788142" y="3582376"/>
              <a:ext cx="0" cy="825500"/>
            </a:xfrm>
            <a:prstGeom prst="line">
              <a:avLst/>
            </a:prstGeom>
            <a:noFill/>
            <a:ln w="26988" cap="rnd">
              <a:solidFill>
                <a:schemeClr val="accent3">
                  <a:lumMod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Line 18"/>
            <p:cNvSpPr>
              <a:spLocks noChangeShapeType="1"/>
            </p:cNvSpPr>
            <p:nvPr/>
          </p:nvSpPr>
          <p:spPr bwMode="auto">
            <a:xfrm flipH="1">
              <a:off x="5375392" y="3995126"/>
              <a:ext cx="825500" cy="0"/>
            </a:xfrm>
            <a:prstGeom prst="line">
              <a:avLst/>
            </a:prstGeom>
            <a:noFill/>
            <a:ln w="26988" cap="rnd">
              <a:solidFill>
                <a:schemeClr val="accent3">
                  <a:lumMod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9"/>
            <p:cNvSpPr>
              <a:spLocks/>
            </p:cNvSpPr>
            <p:nvPr/>
          </p:nvSpPr>
          <p:spPr bwMode="auto">
            <a:xfrm>
              <a:off x="5575417" y="3582376"/>
              <a:ext cx="187325" cy="825500"/>
            </a:xfrm>
            <a:custGeom>
              <a:avLst/>
              <a:gdLst>
                <a:gd name="T0" fmla="*/ 56 w 56"/>
                <a:gd name="T1" fmla="*/ 0 h 248"/>
                <a:gd name="T2" fmla="*/ 0 w 56"/>
                <a:gd name="T3" fmla="*/ 124 h 248"/>
                <a:gd name="T4" fmla="*/ 56 w 56"/>
                <a:gd name="T5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6" h="248">
                  <a:moveTo>
                    <a:pt x="56" y="0"/>
                  </a:moveTo>
                  <a:cubicBezTo>
                    <a:pt x="56" y="0"/>
                    <a:pt x="0" y="44"/>
                    <a:pt x="0" y="124"/>
                  </a:cubicBezTo>
                  <a:cubicBezTo>
                    <a:pt x="0" y="204"/>
                    <a:pt x="56" y="248"/>
                    <a:pt x="56" y="248"/>
                  </a:cubicBezTo>
                </a:path>
              </a:pathLst>
            </a:custGeom>
            <a:noFill/>
            <a:ln w="26988" cap="rnd">
              <a:solidFill>
                <a:schemeClr val="accent3">
                  <a:lumMod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0"/>
            <p:cNvSpPr>
              <a:spLocks/>
            </p:cNvSpPr>
            <p:nvPr/>
          </p:nvSpPr>
          <p:spPr bwMode="auto">
            <a:xfrm>
              <a:off x="5815129" y="3582376"/>
              <a:ext cx="187325" cy="825500"/>
            </a:xfrm>
            <a:custGeom>
              <a:avLst/>
              <a:gdLst>
                <a:gd name="T0" fmla="*/ 0 w 56"/>
                <a:gd name="T1" fmla="*/ 0 h 248"/>
                <a:gd name="T2" fmla="*/ 56 w 56"/>
                <a:gd name="T3" fmla="*/ 124 h 248"/>
                <a:gd name="T4" fmla="*/ 0 w 56"/>
                <a:gd name="T5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6" h="248">
                  <a:moveTo>
                    <a:pt x="0" y="0"/>
                  </a:moveTo>
                  <a:cubicBezTo>
                    <a:pt x="0" y="0"/>
                    <a:pt x="56" y="44"/>
                    <a:pt x="56" y="124"/>
                  </a:cubicBezTo>
                  <a:cubicBezTo>
                    <a:pt x="56" y="204"/>
                    <a:pt x="0" y="248"/>
                    <a:pt x="0" y="248"/>
                  </a:cubicBezTo>
                </a:path>
              </a:pathLst>
            </a:custGeom>
            <a:noFill/>
            <a:ln w="26988" cap="rnd">
              <a:solidFill>
                <a:schemeClr val="accent3">
                  <a:lumMod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1"/>
            <p:cNvSpPr>
              <a:spLocks/>
            </p:cNvSpPr>
            <p:nvPr/>
          </p:nvSpPr>
          <p:spPr bwMode="auto">
            <a:xfrm>
              <a:off x="5469054" y="3728426"/>
              <a:ext cx="639763" cy="133350"/>
            </a:xfrm>
            <a:custGeom>
              <a:avLst/>
              <a:gdLst>
                <a:gd name="T0" fmla="*/ 0 w 192"/>
                <a:gd name="T1" fmla="*/ 0 h 40"/>
                <a:gd name="T2" fmla="*/ 96 w 192"/>
                <a:gd name="T3" fmla="*/ 40 h 40"/>
                <a:gd name="T4" fmla="*/ 192 w 192"/>
                <a:gd name="T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2" h="40">
                  <a:moveTo>
                    <a:pt x="0" y="0"/>
                  </a:moveTo>
                  <a:cubicBezTo>
                    <a:pt x="0" y="0"/>
                    <a:pt x="20" y="40"/>
                    <a:pt x="96" y="40"/>
                  </a:cubicBezTo>
                  <a:cubicBezTo>
                    <a:pt x="172" y="40"/>
                    <a:pt x="192" y="0"/>
                    <a:pt x="192" y="0"/>
                  </a:cubicBezTo>
                </a:path>
              </a:pathLst>
            </a:custGeom>
            <a:noFill/>
            <a:ln w="26988" cap="rnd">
              <a:solidFill>
                <a:schemeClr val="accent3">
                  <a:lumMod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2"/>
            <p:cNvSpPr>
              <a:spLocks/>
            </p:cNvSpPr>
            <p:nvPr/>
          </p:nvSpPr>
          <p:spPr bwMode="auto">
            <a:xfrm>
              <a:off x="5469054" y="4128476"/>
              <a:ext cx="639763" cy="131763"/>
            </a:xfrm>
            <a:custGeom>
              <a:avLst/>
              <a:gdLst>
                <a:gd name="T0" fmla="*/ 0 w 192"/>
                <a:gd name="T1" fmla="*/ 40 h 40"/>
                <a:gd name="T2" fmla="*/ 96 w 192"/>
                <a:gd name="T3" fmla="*/ 0 h 40"/>
                <a:gd name="T4" fmla="*/ 192 w 192"/>
                <a:gd name="T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2" h="40">
                  <a:moveTo>
                    <a:pt x="0" y="40"/>
                  </a:moveTo>
                  <a:cubicBezTo>
                    <a:pt x="0" y="40"/>
                    <a:pt x="20" y="0"/>
                    <a:pt x="96" y="0"/>
                  </a:cubicBezTo>
                  <a:cubicBezTo>
                    <a:pt x="172" y="0"/>
                    <a:pt x="192" y="40"/>
                    <a:pt x="192" y="40"/>
                  </a:cubicBezTo>
                </a:path>
              </a:pathLst>
            </a:custGeom>
            <a:noFill/>
            <a:ln w="26988" cap="rnd">
              <a:solidFill>
                <a:schemeClr val="accent3">
                  <a:lumMod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1" name="PA_组合 43"/>
          <p:cNvGrpSpPr/>
          <p:nvPr>
            <p:custDataLst>
              <p:tags r:id="rId8"/>
            </p:custDataLst>
          </p:nvPr>
        </p:nvGrpSpPr>
        <p:grpSpPr>
          <a:xfrm>
            <a:off x="1517501" y="4294965"/>
            <a:ext cx="379762" cy="379055"/>
            <a:chOff x="1938454" y="5282589"/>
            <a:chExt cx="852488" cy="850900"/>
          </a:xfrm>
        </p:grpSpPr>
        <p:sp>
          <p:nvSpPr>
            <p:cNvPr id="42" name="Freeform 74"/>
            <p:cNvSpPr>
              <a:spLocks/>
            </p:cNvSpPr>
            <p:nvPr/>
          </p:nvSpPr>
          <p:spPr bwMode="auto">
            <a:xfrm>
              <a:off x="1938454" y="5282589"/>
              <a:ext cx="852488" cy="850900"/>
            </a:xfrm>
            <a:custGeom>
              <a:avLst/>
              <a:gdLst>
                <a:gd name="T0" fmla="*/ 255 w 256"/>
                <a:gd name="T1" fmla="*/ 129 h 256"/>
                <a:gd name="T2" fmla="*/ 127 w 256"/>
                <a:gd name="T3" fmla="*/ 255 h 256"/>
                <a:gd name="T4" fmla="*/ 1 w 256"/>
                <a:gd name="T5" fmla="*/ 127 h 256"/>
                <a:gd name="T6" fmla="*/ 129 w 256"/>
                <a:gd name="T7" fmla="*/ 1 h 256"/>
                <a:gd name="T8" fmla="*/ 255 w 256"/>
                <a:gd name="T9" fmla="*/ 129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56">
                  <a:moveTo>
                    <a:pt x="255" y="129"/>
                  </a:moveTo>
                  <a:cubicBezTo>
                    <a:pt x="255" y="199"/>
                    <a:pt x="197" y="256"/>
                    <a:pt x="127" y="255"/>
                  </a:cubicBezTo>
                  <a:cubicBezTo>
                    <a:pt x="57" y="255"/>
                    <a:pt x="0" y="197"/>
                    <a:pt x="1" y="127"/>
                  </a:cubicBezTo>
                  <a:cubicBezTo>
                    <a:pt x="2" y="57"/>
                    <a:pt x="59" y="0"/>
                    <a:pt x="129" y="1"/>
                  </a:cubicBezTo>
                  <a:cubicBezTo>
                    <a:pt x="199" y="2"/>
                    <a:pt x="256" y="59"/>
                    <a:pt x="255" y="129"/>
                  </a:cubicBezTo>
                  <a:close/>
                </a:path>
              </a:pathLst>
            </a:custGeom>
            <a:noFill/>
            <a:ln w="26988" cap="rnd">
              <a:solidFill>
                <a:schemeClr val="accent3">
                  <a:lumMod val="5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75"/>
            <p:cNvSpPr>
              <a:spLocks/>
            </p:cNvSpPr>
            <p:nvPr/>
          </p:nvSpPr>
          <p:spPr bwMode="auto">
            <a:xfrm>
              <a:off x="2165467" y="5511189"/>
              <a:ext cx="398463" cy="392113"/>
            </a:xfrm>
            <a:custGeom>
              <a:avLst/>
              <a:gdLst>
                <a:gd name="T0" fmla="*/ 251 w 251"/>
                <a:gd name="T1" fmla="*/ 0 h 247"/>
                <a:gd name="T2" fmla="*/ 84 w 251"/>
                <a:gd name="T3" fmla="*/ 82 h 247"/>
                <a:gd name="T4" fmla="*/ 0 w 251"/>
                <a:gd name="T5" fmla="*/ 247 h 247"/>
                <a:gd name="T6" fmla="*/ 168 w 251"/>
                <a:gd name="T7" fmla="*/ 168 h 247"/>
                <a:gd name="T8" fmla="*/ 251 w 251"/>
                <a:gd name="T9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47">
                  <a:moveTo>
                    <a:pt x="251" y="0"/>
                  </a:moveTo>
                  <a:lnTo>
                    <a:pt x="84" y="82"/>
                  </a:lnTo>
                  <a:lnTo>
                    <a:pt x="0" y="247"/>
                  </a:lnTo>
                  <a:lnTo>
                    <a:pt x="168" y="168"/>
                  </a:lnTo>
                  <a:lnTo>
                    <a:pt x="251" y="0"/>
                  </a:lnTo>
                  <a:close/>
                </a:path>
              </a:pathLst>
            </a:custGeom>
            <a:noFill/>
            <a:ln w="26988" cap="rnd">
              <a:solidFill>
                <a:schemeClr val="accent3">
                  <a:lumMod val="5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4" name="PA_组合 48"/>
          <p:cNvGrpSpPr/>
          <p:nvPr>
            <p:custDataLst>
              <p:tags r:id="rId9"/>
            </p:custDataLst>
          </p:nvPr>
        </p:nvGrpSpPr>
        <p:grpSpPr>
          <a:xfrm>
            <a:off x="7911912" y="4368089"/>
            <a:ext cx="308843" cy="263704"/>
            <a:chOff x="3863975" y="3825875"/>
            <a:chExt cx="825501" cy="704850"/>
          </a:xfrm>
        </p:grpSpPr>
        <p:sp>
          <p:nvSpPr>
            <p:cNvPr id="45" name="Freeform 19"/>
            <p:cNvSpPr>
              <a:spLocks/>
            </p:cNvSpPr>
            <p:nvPr/>
          </p:nvSpPr>
          <p:spPr bwMode="auto">
            <a:xfrm>
              <a:off x="3863975" y="4119563"/>
              <a:ext cx="160338" cy="265113"/>
            </a:xfrm>
            <a:custGeom>
              <a:avLst/>
              <a:gdLst>
                <a:gd name="T0" fmla="*/ 40 w 48"/>
                <a:gd name="T1" fmla="*/ 80 h 80"/>
                <a:gd name="T2" fmla="*/ 0 w 48"/>
                <a:gd name="T3" fmla="*/ 40 h 80"/>
                <a:gd name="T4" fmla="*/ 40 w 48"/>
                <a:gd name="T5" fmla="*/ 0 h 80"/>
                <a:gd name="T6" fmla="*/ 48 w 48"/>
                <a:gd name="T7" fmla="*/ 0 h 80"/>
                <a:gd name="T8" fmla="*/ 48 w 48"/>
                <a:gd name="T9" fmla="*/ 80 h 80"/>
                <a:gd name="T10" fmla="*/ 40 w 48"/>
                <a:gd name="T11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80">
                  <a:moveTo>
                    <a:pt x="40" y="80"/>
                  </a:moveTo>
                  <a:cubicBezTo>
                    <a:pt x="18" y="80"/>
                    <a:pt x="0" y="62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80"/>
                    <a:pt x="48" y="80"/>
                    <a:pt x="48" y="80"/>
                  </a:cubicBezTo>
                  <a:lnTo>
                    <a:pt x="40" y="80"/>
                  </a:lnTo>
                  <a:close/>
                </a:path>
              </a:pathLst>
            </a:custGeom>
            <a:noFill/>
            <a:ln w="26988" cap="rnd">
              <a:solidFill>
                <a:schemeClr val="accent3">
                  <a:lumMod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0"/>
            <p:cNvSpPr>
              <a:spLocks/>
            </p:cNvSpPr>
            <p:nvPr/>
          </p:nvSpPr>
          <p:spPr bwMode="auto">
            <a:xfrm>
              <a:off x="4529138" y="4119563"/>
              <a:ext cx="160338" cy="265113"/>
            </a:xfrm>
            <a:custGeom>
              <a:avLst/>
              <a:gdLst>
                <a:gd name="T0" fmla="*/ 8 w 48"/>
                <a:gd name="T1" fmla="*/ 0 h 80"/>
                <a:gd name="T2" fmla="*/ 48 w 48"/>
                <a:gd name="T3" fmla="*/ 40 h 80"/>
                <a:gd name="T4" fmla="*/ 8 w 48"/>
                <a:gd name="T5" fmla="*/ 80 h 80"/>
                <a:gd name="T6" fmla="*/ 0 w 48"/>
                <a:gd name="T7" fmla="*/ 80 h 80"/>
                <a:gd name="T8" fmla="*/ 0 w 48"/>
                <a:gd name="T9" fmla="*/ 0 h 80"/>
                <a:gd name="T10" fmla="*/ 8 w 48"/>
                <a:gd name="T11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80">
                  <a:moveTo>
                    <a:pt x="8" y="0"/>
                  </a:moveTo>
                  <a:cubicBezTo>
                    <a:pt x="30" y="0"/>
                    <a:pt x="48" y="18"/>
                    <a:pt x="48" y="40"/>
                  </a:cubicBezTo>
                  <a:cubicBezTo>
                    <a:pt x="48" y="62"/>
                    <a:pt x="30" y="80"/>
                    <a:pt x="8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8" y="0"/>
                  </a:lnTo>
                  <a:close/>
                </a:path>
              </a:pathLst>
            </a:custGeom>
            <a:noFill/>
            <a:ln w="26988" cap="rnd">
              <a:solidFill>
                <a:schemeClr val="accent3">
                  <a:lumMod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1"/>
            <p:cNvSpPr>
              <a:spLocks/>
            </p:cNvSpPr>
            <p:nvPr/>
          </p:nvSpPr>
          <p:spPr bwMode="auto">
            <a:xfrm>
              <a:off x="4024313" y="3825875"/>
              <a:ext cx="504825" cy="333375"/>
            </a:xfrm>
            <a:custGeom>
              <a:avLst/>
              <a:gdLst>
                <a:gd name="T0" fmla="*/ 0 w 152"/>
                <a:gd name="T1" fmla="*/ 100 h 100"/>
                <a:gd name="T2" fmla="*/ 0 w 152"/>
                <a:gd name="T3" fmla="*/ 64 h 100"/>
                <a:gd name="T4" fmla="*/ 76 w 152"/>
                <a:gd name="T5" fmla="*/ 0 h 100"/>
                <a:gd name="T6" fmla="*/ 152 w 152"/>
                <a:gd name="T7" fmla="*/ 64 h 100"/>
                <a:gd name="T8" fmla="*/ 152 w 152"/>
                <a:gd name="T9" fmla="*/ 8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00">
                  <a:moveTo>
                    <a:pt x="0" y="100"/>
                  </a:moveTo>
                  <a:cubicBezTo>
                    <a:pt x="0" y="64"/>
                    <a:pt x="0" y="64"/>
                    <a:pt x="0" y="64"/>
                  </a:cubicBezTo>
                  <a:cubicBezTo>
                    <a:pt x="0" y="64"/>
                    <a:pt x="0" y="0"/>
                    <a:pt x="76" y="0"/>
                  </a:cubicBezTo>
                  <a:cubicBezTo>
                    <a:pt x="152" y="0"/>
                    <a:pt x="152" y="64"/>
                    <a:pt x="152" y="64"/>
                  </a:cubicBezTo>
                  <a:cubicBezTo>
                    <a:pt x="152" y="88"/>
                    <a:pt x="152" y="88"/>
                    <a:pt x="152" y="88"/>
                  </a:cubicBezTo>
                </a:path>
              </a:pathLst>
            </a:custGeom>
            <a:noFill/>
            <a:ln w="26988" cap="rnd">
              <a:solidFill>
                <a:schemeClr val="accent3">
                  <a:lumMod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2"/>
            <p:cNvSpPr>
              <a:spLocks/>
            </p:cNvSpPr>
            <p:nvPr/>
          </p:nvSpPr>
          <p:spPr bwMode="auto">
            <a:xfrm>
              <a:off x="4224338" y="4384675"/>
              <a:ext cx="304800" cy="146050"/>
            </a:xfrm>
            <a:custGeom>
              <a:avLst/>
              <a:gdLst>
                <a:gd name="T0" fmla="*/ 92 w 92"/>
                <a:gd name="T1" fmla="*/ 0 h 44"/>
                <a:gd name="T2" fmla="*/ 92 w 92"/>
                <a:gd name="T3" fmla="*/ 18 h 44"/>
                <a:gd name="T4" fmla="*/ 90 w 92"/>
                <a:gd name="T5" fmla="*/ 21 h 44"/>
                <a:gd name="T6" fmla="*/ 33 w 92"/>
                <a:gd name="T7" fmla="*/ 44 h 44"/>
                <a:gd name="T8" fmla="*/ 31 w 92"/>
                <a:gd name="T9" fmla="*/ 44 h 44"/>
                <a:gd name="T10" fmla="*/ 3 w 92"/>
                <a:gd name="T11" fmla="*/ 44 h 44"/>
                <a:gd name="T12" fmla="*/ 0 w 92"/>
                <a:gd name="T13" fmla="*/ 41 h 44"/>
                <a:gd name="T14" fmla="*/ 0 w 92"/>
                <a:gd name="T15" fmla="*/ 31 h 44"/>
                <a:gd name="T16" fmla="*/ 3 w 92"/>
                <a:gd name="T17" fmla="*/ 28 h 44"/>
                <a:gd name="T18" fmla="*/ 29 w 92"/>
                <a:gd name="T19" fmla="*/ 28 h 44"/>
                <a:gd name="T20" fmla="*/ 32 w 92"/>
                <a:gd name="T21" fmla="*/ 31 h 44"/>
                <a:gd name="T22" fmla="*/ 32 w 92"/>
                <a:gd name="T23" fmla="*/ 4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2" h="44">
                  <a:moveTo>
                    <a:pt x="92" y="0"/>
                  </a:moveTo>
                  <a:cubicBezTo>
                    <a:pt x="92" y="18"/>
                    <a:pt x="92" y="18"/>
                    <a:pt x="92" y="18"/>
                  </a:cubicBezTo>
                  <a:cubicBezTo>
                    <a:pt x="92" y="19"/>
                    <a:pt x="91" y="20"/>
                    <a:pt x="90" y="21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2" y="44"/>
                    <a:pt x="32" y="44"/>
                    <a:pt x="31" y="44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1" y="44"/>
                    <a:pt x="0" y="43"/>
                    <a:pt x="0" y="4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29"/>
                    <a:pt x="1" y="28"/>
                    <a:pt x="3" y="28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31" y="28"/>
                    <a:pt x="32" y="29"/>
                    <a:pt x="32" y="31"/>
                  </a:cubicBezTo>
                  <a:cubicBezTo>
                    <a:pt x="32" y="40"/>
                    <a:pt x="32" y="40"/>
                    <a:pt x="32" y="40"/>
                  </a:cubicBezTo>
                </a:path>
              </a:pathLst>
            </a:custGeom>
            <a:noFill/>
            <a:ln w="26988" cap="rnd">
              <a:solidFill>
                <a:schemeClr val="accent3">
                  <a:lumMod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9" name="PA_组合 54"/>
          <p:cNvGrpSpPr/>
          <p:nvPr>
            <p:custDataLst>
              <p:tags r:id="rId10"/>
            </p:custDataLst>
          </p:nvPr>
        </p:nvGrpSpPr>
        <p:grpSpPr>
          <a:xfrm>
            <a:off x="4693300" y="4294965"/>
            <a:ext cx="336828" cy="336828"/>
            <a:chOff x="7270750" y="3786188"/>
            <a:chExt cx="825501" cy="825500"/>
          </a:xfrm>
        </p:grpSpPr>
        <p:sp>
          <p:nvSpPr>
            <p:cNvPr id="50" name="Oval 48"/>
            <p:cNvSpPr>
              <a:spLocks noChangeArrowheads="1"/>
            </p:cNvSpPr>
            <p:nvPr/>
          </p:nvSpPr>
          <p:spPr bwMode="auto">
            <a:xfrm>
              <a:off x="7777163" y="3786188"/>
              <a:ext cx="319088" cy="319088"/>
            </a:xfrm>
            <a:prstGeom prst="ellipse">
              <a:avLst/>
            </a:prstGeom>
            <a:noFill/>
            <a:ln w="26988" cap="rnd">
              <a:solidFill>
                <a:schemeClr val="accent3">
                  <a:lumMod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Oval 49"/>
            <p:cNvSpPr>
              <a:spLocks noChangeArrowheads="1"/>
            </p:cNvSpPr>
            <p:nvPr/>
          </p:nvSpPr>
          <p:spPr bwMode="auto">
            <a:xfrm>
              <a:off x="7270750" y="4198938"/>
              <a:ext cx="266700" cy="265113"/>
            </a:xfrm>
            <a:prstGeom prst="ellipse">
              <a:avLst/>
            </a:prstGeom>
            <a:noFill/>
            <a:ln w="26988" cap="rnd">
              <a:solidFill>
                <a:schemeClr val="accent3">
                  <a:lumMod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Oval 50"/>
            <p:cNvSpPr>
              <a:spLocks noChangeArrowheads="1"/>
            </p:cNvSpPr>
            <p:nvPr/>
          </p:nvSpPr>
          <p:spPr bwMode="auto">
            <a:xfrm>
              <a:off x="7789863" y="4398963"/>
              <a:ext cx="214313" cy="212725"/>
            </a:xfrm>
            <a:prstGeom prst="ellipse">
              <a:avLst/>
            </a:prstGeom>
            <a:noFill/>
            <a:ln w="26988" cap="rnd">
              <a:solidFill>
                <a:schemeClr val="accent3">
                  <a:lumMod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Line 51"/>
            <p:cNvSpPr>
              <a:spLocks noChangeShapeType="1"/>
            </p:cNvSpPr>
            <p:nvPr/>
          </p:nvSpPr>
          <p:spPr bwMode="auto">
            <a:xfrm flipH="1" flipV="1">
              <a:off x="7524750" y="4384675"/>
              <a:ext cx="265113" cy="106363"/>
            </a:xfrm>
            <a:prstGeom prst="line">
              <a:avLst/>
            </a:prstGeom>
            <a:noFill/>
            <a:ln w="26988" cap="rnd">
              <a:solidFill>
                <a:schemeClr val="accent3">
                  <a:lumMod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Line 52"/>
            <p:cNvSpPr>
              <a:spLocks noChangeShapeType="1"/>
            </p:cNvSpPr>
            <p:nvPr/>
          </p:nvSpPr>
          <p:spPr bwMode="auto">
            <a:xfrm flipV="1">
              <a:off x="7510463" y="4052888"/>
              <a:ext cx="293688" cy="185738"/>
            </a:xfrm>
            <a:prstGeom prst="line">
              <a:avLst/>
            </a:prstGeom>
            <a:noFill/>
            <a:ln w="26988" cap="rnd">
              <a:solidFill>
                <a:schemeClr val="accent3">
                  <a:lumMod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0" name="原创设计师QQ：598969553          _3"/>
          <p:cNvGrpSpPr/>
          <p:nvPr/>
        </p:nvGrpSpPr>
        <p:grpSpPr>
          <a:xfrm>
            <a:off x="1874972" y="2286523"/>
            <a:ext cx="2808145" cy="1067971"/>
            <a:chOff x="7021473" y="674947"/>
            <a:chExt cx="2808145" cy="1067971"/>
          </a:xfrm>
        </p:grpSpPr>
        <p:sp>
          <p:nvSpPr>
            <p:cNvPr id="61" name="文本框 60"/>
            <p:cNvSpPr txBox="1"/>
            <p:nvPr/>
          </p:nvSpPr>
          <p:spPr>
            <a:xfrm>
              <a:off x="7021473" y="674947"/>
              <a:ext cx="1569660" cy="4589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</a:rPr>
                <a:t>点击添加标题</a:t>
              </a:r>
            </a:p>
          </p:txBody>
        </p:sp>
        <p:sp>
          <p:nvSpPr>
            <p:cNvPr id="62" name="矩形 61"/>
            <p:cNvSpPr/>
            <p:nvPr/>
          </p:nvSpPr>
          <p:spPr>
            <a:xfrm flipH="1">
              <a:off x="7032869" y="1170454"/>
              <a:ext cx="2796749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cs typeface="+mn-ea"/>
                  <a:sym typeface="+mn-lt"/>
                </a:rPr>
                <a:t>Magic rain studio sales template</a:t>
              </a:r>
              <a:endParaRPr lang="en-US" altLang="zh-CN" sz="8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cs typeface="+mn-ea"/>
                  <a:sym typeface="+mn-lt"/>
                </a:rPr>
                <a:t>, a more beautiful template please magi</a:t>
              </a:r>
              <a:endParaRPr lang="en-US" altLang="zh-CN" sz="8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cs typeface="+mn-ea"/>
                  <a:sym typeface="+mn-lt"/>
                </a:rPr>
                <a:t>c rainMagic rain</a:t>
              </a:r>
            </a:p>
          </p:txBody>
        </p:sp>
      </p:grpSp>
      <p:grpSp>
        <p:nvGrpSpPr>
          <p:cNvPr id="63" name="原创设计师QQ：598969553          _3"/>
          <p:cNvGrpSpPr/>
          <p:nvPr/>
        </p:nvGrpSpPr>
        <p:grpSpPr>
          <a:xfrm>
            <a:off x="5185805" y="2286523"/>
            <a:ext cx="2808145" cy="1067971"/>
            <a:chOff x="7021473" y="674947"/>
            <a:chExt cx="2808145" cy="1067971"/>
          </a:xfrm>
        </p:grpSpPr>
        <p:sp>
          <p:nvSpPr>
            <p:cNvPr id="64" name="文本框 63"/>
            <p:cNvSpPr txBox="1"/>
            <p:nvPr/>
          </p:nvSpPr>
          <p:spPr>
            <a:xfrm>
              <a:off x="7021473" y="674947"/>
              <a:ext cx="1569660" cy="4589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</a:rPr>
                <a:t>点击添加标题</a:t>
              </a:r>
            </a:p>
          </p:txBody>
        </p:sp>
        <p:sp>
          <p:nvSpPr>
            <p:cNvPr id="65" name="矩形 64"/>
            <p:cNvSpPr/>
            <p:nvPr/>
          </p:nvSpPr>
          <p:spPr>
            <a:xfrm flipH="1">
              <a:off x="7032869" y="1170454"/>
              <a:ext cx="2796749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cs typeface="+mn-ea"/>
                  <a:sym typeface="+mn-lt"/>
                </a:rPr>
                <a:t>Magic rain studio sales template</a:t>
              </a:r>
              <a:endParaRPr lang="en-US" altLang="zh-CN" sz="8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cs typeface="+mn-ea"/>
                  <a:sym typeface="+mn-lt"/>
                </a:rPr>
                <a:t>, a more beautiful template please magi</a:t>
              </a:r>
              <a:endParaRPr lang="en-US" altLang="zh-CN" sz="8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cs typeface="+mn-ea"/>
                  <a:sym typeface="+mn-lt"/>
                </a:rPr>
                <a:t>c rainMagic rain</a:t>
              </a:r>
            </a:p>
          </p:txBody>
        </p:sp>
      </p:grpSp>
      <p:grpSp>
        <p:nvGrpSpPr>
          <p:cNvPr id="66" name="原创设计师QQ：598969553          _3"/>
          <p:cNvGrpSpPr/>
          <p:nvPr/>
        </p:nvGrpSpPr>
        <p:grpSpPr>
          <a:xfrm>
            <a:off x="8377219" y="2286523"/>
            <a:ext cx="2808145" cy="1067971"/>
            <a:chOff x="7021473" y="674947"/>
            <a:chExt cx="2808145" cy="1067971"/>
          </a:xfrm>
        </p:grpSpPr>
        <p:sp>
          <p:nvSpPr>
            <p:cNvPr id="67" name="文本框 66"/>
            <p:cNvSpPr txBox="1"/>
            <p:nvPr/>
          </p:nvSpPr>
          <p:spPr>
            <a:xfrm>
              <a:off x="7021473" y="674947"/>
              <a:ext cx="1569660" cy="4589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</a:rPr>
                <a:t>点击添加标题</a:t>
              </a:r>
            </a:p>
          </p:txBody>
        </p:sp>
        <p:sp>
          <p:nvSpPr>
            <p:cNvPr id="68" name="矩形 67"/>
            <p:cNvSpPr/>
            <p:nvPr/>
          </p:nvSpPr>
          <p:spPr>
            <a:xfrm flipH="1">
              <a:off x="7032869" y="1170454"/>
              <a:ext cx="2796749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cs typeface="+mn-ea"/>
                  <a:sym typeface="+mn-lt"/>
                </a:rPr>
                <a:t>Magic rain studio sales template</a:t>
              </a:r>
              <a:endParaRPr lang="en-US" altLang="zh-CN" sz="8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cs typeface="+mn-ea"/>
                  <a:sym typeface="+mn-lt"/>
                </a:rPr>
                <a:t>, a more beautiful template please magi</a:t>
              </a:r>
              <a:endParaRPr lang="en-US" altLang="zh-CN" sz="8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cs typeface="+mn-ea"/>
                  <a:sym typeface="+mn-lt"/>
                </a:rPr>
                <a:t>c rainMagic rain</a:t>
              </a:r>
            </a:p>
          </p:txBody>
        </p:sp>
      </p:grpSp>
      <p:grpSp>
        <p:nvGrpSpPr>
          <p:cNvPr id="69" name="原创设计师QQ：598969553          _3"/>
          <p:cNvGrpSpPr/>
          <p:nvPr/>
        </p:nvGrpSpPr>
        <p:grpSpPr>
          <a:xfrm>
            <a:off x="8377219" y="4294965"/>
            <a:ext cx="2808145" cy="1067971"/>
            <a:chOff x="7021473" y="674947"/>
            <a:chExt cx="2808145" cy="1067971"/>
          </a:xfrm>
        </p:grpSpPr>
        <p:sp>
          <p:nvSpPr>
            <p:cNvPr id="70" name="文本框 69"/>
            <p:cNvSpPr txBox="1"/>
            <p:nvPr/>
          </p:nvSpPr>
          <p:spPr>
            <a:xfrm>
              <a:off x="7021473" y="674947"/>
              <a:ext cx="1569660" cy="4589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</a:rPr>
                <a:t>点击添加标题</a:t>
              </a:r>
            </a:p>
          </p:txBody>
        </p:sp>
        <p:sp>
          <p:nvSpPr>
            <p:cNvPr id="71" name="矩形 70"/>
            <p:cNvSpPr/>
            <p:nvPr/>
          </p:nvSpPr>
          <p:spPr>
            <a:xfrm flipH="1">
              <a:off x="7032869" y="1170454"/>
              <a:ext cx="2796749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cs typeface="+mn-ea"/>
                  <a:sym typeface="+mn-lt"/>
                </a:rPr>
                <a:t>Magic rain studio sales template</a:t>
              </a:r>
              <a:endParaRPr lang="en-US" altLang="zh-CN" sz="8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cs typeface="+mn-ea"/>
                  <a:sym typeface="+mn-lt"/>
                </a:rPr>
                <a:t>, a more beautiful template please magi</a:t>
              </a:r>
              <a:endParaRPr lang="en-US" altLang="zh-CN" sz="8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cs typeface="+mn-ea"/>
                  <a:sym typeface="+mn-lt"/>
                </a:rPr>
                <a:t>c rainMagic rain</a:t>
              </a:r>
            </a:p>
          </p:txBody>
        </p:sp>
      </p:grpSp>
      <p:grpSp>
        <p:nvGrpSpPr>
          <p:cNvPr id="72" name="原创设计师QQ：598969553          _3"/>
          <p:cNvGrpSpPr/>
          <p:nvPr/>
        </p:nvGrpSpPr>
        <p:grpSpPr>
          <a:xfrm>
            <a:off x="5258188" y="4294965"/>
            <a:ext cx="2808145" cy="1067971"/>
            <a:chOff x="7021473" y="674947"/>
            <a:chExt cx="2808145" cy="1067971"/>
          </a:xfrm>
        </p:grpSpPr>
        <p:sp>
          <p:nvSpPr>
            <p:cNvPr id="73" name="文本框 72"/>
            <p:cNvSpPr txBox="1"/>
            <p:nvPr/>
          </p:nvSpPr>
          <p:spPr>
            <a:xfrm>
              <a:off x="7021473" y="674947"/>
              <a:ext cx="1569660" cy="4589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</a:rPr>
                <a:t>点击添加标题</a:t>
              </a:r>
            </a:p>
          </p:txBody>
        </p:sp>
        <p:sp>
          <p:nvSpPr>
            <p:cNvPr id="74" name="矩形 73"/>
            <p:cNvSpPr/>
            <p:nvPr/>
          </p:nvSpPr>
          <p:spPr>
            <a:xfrm flipH="1">
              <a:off x="7032869" y="1170454"/>
              <a:ext cx="2796749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cs typeface="+mn-ea"/>
                  <a:sym typeface="+mn-lt"/>
                </a:rPr>
                <a:t>Magic rain studio sales template</a:t>
              </a:r>
              <a:endParaRPr lang="en-US" altLang="zh-CN" sz="8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cs typeface="+mn-ea"/>
                  <a:sym typeface="+mn-lt"/>
                </a:rPr>
                <a:t>, a more beautiful template please magi</a:t>
              </a:r>
              <a:endParaRPr lang="en-US" altLang="zh-CN" sz="8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cs typeface="+mn-ea"/>
                  <a:sym typeface="+mn-lt"/>
                </a:rPr>
                <a:t>c rainMagic rain</a:t>
              </a:r>
            </a:p>
          </p:txBody>
        </p:sp>
      </p:grpSp>
      <p:grpSp>
        <p:nvGrpSpPr>
          <p:cNvPr id="75" name="原创设计师QQ：598969553          _3"/>
          <p:cNvGrpSpPr/>
          <p:nvPr/>
        </p:nvGrpSpPr>
        <p:grpSpPr>
          <a:xfrm>
            <a:off x="1990658" y="4294965"/>
            <a:ext cx="2808145" cy="1067971"/>
            <a:chOff x="7021473" y="674947"/>
            <a:chExt cx="2808145" cy="1067971"/>
          </a:xfrm>
        </p:grpSpPr>
        <p:sp>
          <p:nvSpPr>
            <p:cNvPr id="76" name="文本框 75"/>
            <p:cNvSpPr txBox="1"/>
            <p:nvPr/>
          </p:nvSpPr>
          <p:spPr>
            <a:xfrm>
              <a:off x="7021473" y="674947"/>
              <a:ext cx="1569660" cy="4589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</a:rPr>
                <a:t>点击添加标题</a:t>
              </a:r>
            </a:p>
          </p:txBody>
        </p:sp>
        <p:sp>
          <p:nvSpPr>
            <p:cNvPr id="77" name="矩形 76"/>
            <p:cNvSpPr/>
            <p:nvPr/>
          </p:nvSpPr>
          <p:spPr>
            <a:xfrm flipH="1">
              <a:off x="7032869" y="1170454"/>
              <a:ext cx="2796749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cs typeface="+mn-ea"/>
                  <a:sym typeface="+mn-lt"/>
                </a:rPr>
                <a:t>Magic rain studio sales template</a:t>
              </a:r>
              <a:endParaRPr lang="en-US" altLang="zh-CN" sz="8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cs typeface="+mn-ea"/>
                  <a:sym typeface="+mn-lt"/>
                </a:rPr>
                <a:t>, a more beautiful template please magi</a:t>
              </a:r>
              <a:endParaRPr lang="en-US" altLang="zh-CN" sz="8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cs typeface="+mn-ea"/>
                  <a:sym typeface="+mn-lt"/>
                </a:rPr>
                <a:t>c rainMagic rain</a:t>
              </a: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4580818" y="370512"/>
            <a:ext cx="3030364" cy="830997"/>
            <a:chOff x="5159455" y="370512"/>
            <a:chExt cx="3030364" cy="830997"/>
          </a:xfrm>
        </p:grpSpPr>
        <p:sp>
          <p:nvSpPr>
            <p:cNvPr id="79" name="anchor_146641"/>
            <p:cNvSpPr>
              <a:spLocks noChangeAspect="1"/>
            </p:cNvSpPr>
            <p:nvPr/>
          </p:nvSpPr>
          <p:spPr bwMode="auto">
            <a:xfrm>
              <a:off x="5159455" y="481169"/>
              <a:ext cx="523481" cy="609685"/>
            </a:xfrm>
            <a:custGeom>
              <a:avLst/>
              <a:gdLst>
                <a:gd name="connsiteX0" fmla="*/ 144482 w 288965"/>
                <a:gd name="connsiteY0" fmla="*/ 79375 h 336550"/>
                <a:gd name="connsiteX1" fmla="*/ 124638 w 288965"/>
                <a:gd name="connsiteY1" fmla="*/ 99219 h 336550"/>
                <a:gd name="connsiteX2" fmla="*/ 144482 w 288965"/>
                <a:gd name="connsiteY2" fmla="*/ 119063 h 336550"/>
                <a:gd name="connsiteX3" fmla="*/ 164326 w 288965"/>
                <a:gd name="connsiteY3" fmla="*/ 99219 h 336550"/>
                <a:gd name="connsiteX4" fmla="*/ 144482 w 288965"/>
                <a:gd name="connsiteY4" fmla="*/ 79375 h 336550"/>
                <a:gd name="connsiteX5" fmla="*/ 144483 w 288965"/>
                <a:gd name="connsiteY5" fmla="*/ 0 h 336550"/>
                <a:gd name="connsiteX6" fmla="*/ 172213 w 288965"/>
                <a:gd name="connsiteY6" fmla="*/ 27607 h 336550"/>
                <a:gd name="connsiteX7" fmla="*/ 159008 w 288965"/>
                <a:gd name="connsiteY7" fmla="*/ 49957 h 336550"/>
                <a:gd name="connsiteX8" fmla="*/ 159008 w 288965"/>
                <a:gd name="connsiteY8" fmla="*/ 57844 h 336550"/>
                <a:gd name="connsiteX9" fmla="*/ 185419 w 288965"/>
                <a:gd name="connsiteY9" fmla="*/ 85452 h 336550"/>
                <a:gd name="connsiteX10" fmla="*/ 228996 w 288965"/>
                <a:gd name="connsiteY10" fmla="*/ 85452 h 336550"/>
                <a:gd name="connsiteX11" fmla="*/ 239560 w 288965"/>
                <a:gd name="connsiteY11" fmla="*/ 97284 h 336550"/>
                <a:gd name="connsiteX12" fmla="*/ 228996 w 288965"/>
                <a:gd name="connsiteY12" fmla="*/ 109116 h 336550"/>
                <a:gd name="connsiteX13" fmla="*/ 186739 w 288965"/>
                <a:gd name="connsiteY13" fmla="*/ 109116 h 336550"/>
                <a:gd name="connsiteX14" fmla="*/ 159008 w 288965"/>
                <a:gd name="connsiteY14" fmla="*/ 139353 h 336550"/>
                <a:gd name="connsiteX15" fmla="*/ 159008 w 288965"/>
                <a:gd name="connsiteY15" fmla="*/ 265559 h 336550"/>
                <a:gd name="connsiteX16" fmla="*/ 164290 w 288965"/>
                <a:gd name="connsiteY16" fmla="*/ 277391 h 336550"/>
                <a:gd name="connsiteX17" fmla="*/ 176175 w 288965"/>
                <a:gd name="connsiteY17" fmla="*/ 280020 h 336550"/>
                <a:gd name="connsiteX18" fmla="*/ 211829 w 288965"/>
                <a:gd name="connsiteY18" fmla="*/ 264244 h 336550"/>
                <a:gd name="connsiteX19" fmla="*/ 235598 w 288965"/>
                <a:gd name="connsiteY19" fmla="*/ 234008 h 336550"/>
                <a:gd name="connsiteX20" fmla="*/ 215790 w 288965"/>
                <a:gd name="connsiteY20" fmla="*/ 235322 h 336550"/>
                <a:gd name="connsiteX21" fmla="*/ 210508 w 288965"/>
                <a:gd name="connsiteY21" fmla="*/ 232693 h 336550"/>
                <a:gd name="connsiteX22" fmla="*/ 210508 w 288965"/>
                <a:gd name="connsiteY22" fmla="*/ 226120 h 336550"/>
                <a:gd name="connsiteX23" fmla="*/ 262008 w 288965"/>
                <a:gd name="connsiteY23" fmla="*/ 169590 h 336550"/>
                <a:gd name="connsiteX24" fmla="*/ 268611 w 288965"/>
                <a:gd name="connsiteY24" fmla="*/ 168275 h 336550"/>
                <a:gd name="connsiteX25" fmla="*/ 272572 w 288965"/>
                <a:gd name="connsiteY25" fmla="*/ 172219 h 336550"/>
                <a:gd name="connsiteX26" fmla="*/ 288419 w 288965"/>
                <a:gd name="connsiteY26" fmla="*/ 245839 h 336550"/>
                <a:gd name="connsiteX27" fmla="*/ 287098 w 288965"/>
                <a:gd name="connsiteY27" fmla="*/ 252413 h 336550"/>
                <a:gd name="connsiteX28" fmla="*/ 280496 w 288965"/>
                <a:gd name="connsiteY28" fmla="*/ 252413 h 336550"/>
                <a:gd name="connsiteX29" fmla="*/ 263329 w 288965"/>
                <a:gd name="connsiteY29" fmla="*/ 241895 h 336550"/>
                <a:gd name="connsiteX30" fmla="*/ 228996 w 288965"/>
                <a:gd name="connsiteY30" fmla="*/ 287908 h 336550"/>
                <a:gd name="connsiteX31" fmla="*/ 197303 w 288965"/>
                <a:gd name="connsiteY31" fmla="*/ 303684 h 336550"/>
                <a:gd name="connsiteX32" fmla="*/ 144483 w 288965"/>
                <a:gd name="connsiteY32" fmla="*/ 336550 h 336550"/>
                <a:gd name="connsiteX33" fmla="*/ 91662 w 288965"/>
                <a:gd name="connsiteY33" fmla="*/ 303684 h 336550"/>
                <a:gd name="connsiteX34" fmla="*/ 59970 w 288965"/>
                <a:gd name="connsiteY34" fmla="*/ 287908 h 336550"/>
                <a:gd name="connsiteX35" fmla="*/ 25636 w 288965"/>
                <a:gd name="connsiteY35" fmla="*/ 241895 h 336550"/>
                <a:gd name="connsiteX36" fmla="*/ 8469 w 288965"/>
                <a:gd name="connsiteY36" fmla="*/ 252413 h 336550"/>
                <a:gd name="connsiteX37" fmla="*/ 1867 w 288965"/>
                <a:gd name="connsiteY37" fmla="*/ 252413 h 336550"/>
                <a:gd name="connsiteX38" fmla="*/ 546 w 288965"/>
                <a:gd name="connsiteY38" fmla="*/ 245839 h 336550"/>
                <a:gd name="connsiteX39" fmla="*/ 16393 w 288965"/>
                <a:gd name="connsiteY39" fmla="*/ 172219 h 336550"/>
                <a:gd name="connsiteX40" fmla="*/ 20354 w 288965"/>
                <a:gd name="connsiteY40" fmla="*/ 168275 h 336550"/>
                <a:gd name="connsiteX41" fmla="*/ 26957 w 288965"/>
                <a:gd name="connsiteY41" fmla="*/ 169590 h 336550"/>
                <a:gd name="connsiteX42" fmla="*/ 78457 w 288965"/>
                <a:gd name="connsiteY42" fmla="*/ 226120 h 336550"/>
                <a:gd name="connsiteX43" fmla="*/ 78457 w 288965"/>
                <a:gd name="connsiteY43" fmla="*/ 232693 h 336550"/>
                <a:gd name="connsiteX44" fmla="*/ 73175 w 288965"/>
                <a:gd name="connsiteY44" fmla="*/ 235322 h 336550"/>
                <a:gd name="connsiteX45" fmla="*/ 53367 w 288965"/>
                <a:gd name="connsiteY45" fmla="*/ 234008 h 336550"/>
                <a:gd name="connsiteX46" fmla="*/ 77136 w 288965"/>
                <a:gd name="connsiteY46" fmla="*/ 264244 h 336550"/>
                <a:gd name="connsiteX47" fmla="*/ 112790 w 288965"/>
                <a:gd name="connsiteY47" fmla="*/ 280020 h 336550"/>
                <a:gd name="connsiteX48" fmla="*/ 124675 w 288965"/>
                <a:gd name="connsiteY48" fmla="*/ 277391 h 336550"/>
                <a:gd name="connsiteX49" fmla="*/ 129957 w 288965"/>
                <a:gd name="connsiteY49" fmla="*/ 265559 h 336550"/>
                <a:gd name="connsiteX50" fmla="*/ 129957 w 288965"/>
                <a:gd name="connsiteY50" fmla="*/ 139353 h 336550"/>
                <a:gd name="connsiteX51" fmla="*/ 102226 w 288965"/>
                <a:gd name="connsiteY51" fmla="*/ 109116 h 336550"/>
                <a:gd name="connsiteX52" fmla="*/ 61290 w 288965"/>
                <a:gd name="connsiteY52" fmla="*/ 109116 h 336550"/>
                <a:gd name="connsiteX53" fmla="*/ 49405 w 288965"/>
                <a:gd name="connsiteY53" fmla="*/ 97284 h 336550"/>
                <a:gd name="connsiteX54" fmla="*/ 61290 w 288965"/>
                <a:gd name="connsiteY54" fmla="*/ 85452 h 336550"/>
                <a:gd name="connsiteX55" fmla="*/ 103546 w 288965"/>
                <a:gd name="connsiteY55" fmla="*/ 85452 h 336550"/>
                <a:gd name="connsiteX56" fmla="*/ 129957 w 288965"/>
                <a:gd name="connsiteY56" fmla="*/ 57844 h 336550"/>
                <a:gd name="connsiteX57" fmla="*/ 129957 w 288965"/>
                <a:gd name="connsiteY57" fmla="*/ 49957 h 336550"/>
                <a:gd name="connsiteX58" fmla="*/ 116752 w 288965"/>
                <a:gd name="connsiteY58" fmla="*/ 27607 h 336550"/>
                <a:gd name="connsiteX59" fmla="*/ 144483 w 288965"/>
                <a:gd name="connsiteY59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88965" h="336550">
                  <a:moveTo>
                    <a:pt x="144482" y="79375"/>
                  </a:moveTo>
                  <a:cubicBezTo>
                    <a:pt x="133522" y="79375"/>
                    <a:pt x="124638" y="88259"/>
                    <a:pt x="124638" y="99219"/>
                  </a:cubicBezTo>
                  <a:cubicBezTo>
                    <a:pt x="124638" y="110179"/>
                    <a:pt x="133522" y="119063"/>
                    <a:pt x="144482" y="119063"/>
                  </a:cubicBezTo>
                  <a:cubicBezTo>
                    <a:pt x="155442" y="119063"/>
                    <a:pt x="164326" y="110179"/>
                    <a:pt x="164326" y="99219"/>
                  </a:cubicBezTo>
                  <a:cubicBezTo>
                    <a:pt x="164326" y="88259"/>
                    <a:pt x="155442" y="79375"/>
                    <a:pt x="144482" y="79375"/>
                  </a:cubicBezTo>
                  <a:close/>
                  <a:moveTo>
                    <a:pt x="144483" y="0"/>
                  </a:moveTo>
                  <a:cubicBezTo>
                    <a:pt x="159008" y="0"/>
                    <a:pt x="172213" y="11832"/>
                    <a:pt x="172213" y="27607"/>
                  </a:cubicBezTo>
                  <a:cubicBezTo>
                    <a:pt x="172213" y="36810"/>
                    <a:pt x="166931" y="46013"/>
                    <a:pt x="159008" y="49957"/>
                  </a:cubicBezTo>
                  <a:cubicBezTo>
                    <a:pt x="159008" y="49957"/>
                    <a:pt x="159008" y="49957"/>
                    <a:pt x="159008" y="57844"/>
                  </a:cubicBezTo>
                  <a:cubicBezTo>
                    <a:pt x="172213" y="63103"/>
                    <a:pt x="181457" y="72306"/>
                    <a:pt x="185419" y="85452"/>
                  </a:cubicBezTo>
                  <a:cubicBezTo>
                    <a:pt x="185419" y="85452"/>
                    <a:pt x="185419" y="85452"/>
                    <a:pt x="228996" y="85452"/>
                  </a:cubicBezTo>
                  <a:cubicBezTo>
                    <a:pt x="234278" y="85452"/>
                    <a:pt x="239560" y="90711"/>
                    <a:pt x="239560" y="97284"/>
                  </a:cubicBezTo>
                  <a:cubicBezTo>
                    <a:pt x="239560" y="103857"/>
                    <a:pt x="234278" y="109116"/>
                    <a:pt x="228996" y="109116"/>
                  </a:cubicBezTo>
                  <a:cubicBezTo>
                    <a:pt x="228996" y="109116"/>
                    <a:pt x="228996" y="109116"/>
                    <a:pt x="186739" y="109116"/>
                  </a:cubicBezTo>
                  <a:cubicBezTo>
                    <a:pt x="182778" y="122262"/>
                    <a:pt x="172213" y="134094"/>
                    <a:pt x="159008" y="139353"/>
                  </a:cubicBezTo>
                  <a:cubicBezTo>
                    <a:pt x="159008" y="139353"/>
                    <a:pt x="159008" y="139353"/>
                    <a:pt x="159008" y="265559"/>
                  </a:cubicBezTo>
                  <a:cubicBezTo>
                    <a:pt x="159008" y="270818"/>
                    <a:pt x="161649" y="274762"/>
                    <a:pt x="164290" y="277391"/>
                  </a:cubicBezTo>
                  <a:cubicBezTo>
                    <a:pt x="168252" y="280020"/>
                    <a:pt x="172213" y="280020"/>
                    <a:pt x="176175" y="280020"/>
                  </a:cubicBezTo>
                  <a:cubicBezTo>
                    <a:pt x="189380" y="276076"/>
                    <a:pt x="201265" y="270818"/>
                    <a:pt x="211829" y="264244"/>
                  </a:cubicBezTo>
                  <a:cubicBezTo>
                    <a:pt x="223713" y="255042"/>
                    <a:pt x="231637" y="244525"/>
                    <a:pt x="235598" y="234008"/>
                  </a:cubicBezTo>
                  <a:cubicBezTo>
                    <a:pt x="235598" y="234008"/>
                    <a:pt x="235598" y="234008"/>
                    <a:pt x="215790" y="235322"/>
                  </a:cubicBezTo>
                  <a:cubicBezTo>
                    <a:pt x="213149" y="235322"/>
                    <a:pt x="211829" y="234008"/>
                    <a:pt x="210508" y="232693"/>
                  </a:cubicBezTo>
                  <a:cubicBezTo>
                    <a:pt x="209188" y="230064"/>
                    <a:pt x="209188" y="227434"/>
                    <a:pt x="210508" y="226120"/>
                  </a:cubicBezTo>
                  <a:cubicBezTo>
                    <a:pt x="210508" y="226120"/>
                    <a:pt x="210508" y="226120"/>
                    <a:pt x="262008" y="169590"/>
                  </a:cubicBezTo>
                  <a:cubicBezTo>
                    <a:pt x="263329" y="168275"/>
                    <a:pt x="265970" y="166960"/>
                    <a:pt x="268611" y="168275"/>
                  </a:cubicBezTo>
                  <a:cubicBezTo>
                    <a:pt x="269931" y="168275"/>
                    <a:pt x="271252" y="169590"/>
                    <a:pt x="272572" y="172219"/>
                  </a:cubicBezTo>
                  <a:cubicBezTo>
                    <a:pt x="272572" y="172219"/>
                    <a:pt x="272572" y="172219"/>
                    <a:pt x="288419" y="245839"/>
                  </a:cubicBezTo>
                  <a:cubicBezTo>
                    <a:pt x="289739" y="248469"/>
                    <a:pt x="288419" y="251098"/>
                    <a:pt x="287098" y="252413"/>
                  </a:cubicBezTo>
                  <a:cubicBezTo>
                    <a:pt x="284457" y="253727"/>
                    <a:pt x="281816" y="253727"/>
                    <a:pt x="280496" y="252413"/>
                  </a:cubicBezTo>
                  <a:cubicBezTo>
                    <a:pt x="280496" y="252413"/>
                    <a:pt x="280496" y="252413"/>
                    <a:pt x="263329" y="241895"/>
                  </a:cubicBezTo>
                  <a:cubicBezTo>
                    <a:pt x="259367" y="258986"/>
                    <a:pt x="246162" y="274762"/>
                    <a:pt x="228996" y="287908"/>
                  </a:cubicBezTo>
                  <a:cubicBezTo>
                    <a:pt x="219752" y="294481"/>
                    <a:pt x="207867" y="299740"/>
                    <a:pt x="197303" y="303684"/>
                  </a:cubicBezTo>
                  <a:cubicBezTo>
                    <a:pt x="177495" y="310257"/>
                    <a:pt x="159008" y="322089"/>
                    <a:pt x="144483" y="336550"/>
                  </a:cubicBezTo>
                  <a:cubicBezTo>
                    <a:pt x="129957" y="322089"/>
                    <a:pt x="111470" y="310257"/>
                    <a:pt x="91662" y="303684"/>
                  </a:cubicBezTo>
                  <a:cubicBezTo>
                    <a:pt x="81098" y="299740"/>
                    <a:pt x="69213" y="294481"/>
                    <a:pt x="59970" y="287908"/>
                  </a:cubicBezTo>
                  <a:cubicBezTo>
                    <a:pt x="42803" y="274762"/>
                    <a:pt x="29598" y="258986"/>
                    <a:pt x="25636" y="241895"/>
                  </a:cubicBezTo>
                  <a:cubicBezTo>
                    <a:pt x="25636" y="241895"/>
                    <a:pt x="25636" y="241895"/>
                    <a:pt x="8469" y="252413"/>
                  </a:cubicBezTo>
                  <a:cubicBezTo>
                    <a:pt x="7149" y="253727"/>
                    <a:pt x="4508" y="253727"/>
                    <a:pt x="1867" y="252413"/>
                  </a:cubicBezTo>
                  <a:cubicBezTo>
                    <a:pt x="546" y="251098"/>
                    <a:pt x="-774" y="248469"/>
                    <a:pt x="546" y="245839"/>
                  </a:cubicBezTo>
                  <a:cubicBezTo>
                    <a:pt x="546" y="245839"/>
                    <a:pt x="546" y="245839"/>
                    <a:pt x="16393" y="172219"/>
                  </a:cubicBezTo>
                  <a:cubicBezTo>
                    <a:pt x="17713" y="169590"/>
                    <a:pt x="19034" y="168275"/>
                    <a:pt x="20354" y="168275"/>
                  </a:cubicBezTo>
                  <a:cubicBezTo>
                    <a:pt x="22995" y="166960"/>
                    <a:pt x="25636" y="168275"/>
                    <a:pt x="26957" y="169590"/>
                  </a:cubicBezTo>
                  <a:cubicBezTo>
                    <a:pt x="26957" y="169590"/>
                    <a:pt x="26957" y="169590"/>
                    <a:pt x="78457" y="226120"/>
                  </a:cubicBezTo>
                  <a:cubicBezTo>
                    <a:pt x="79777" y="227434"/>
                    <a:pt x="79777" y="230064"/>
                    <a:pt x="78457" y="232693"/>
                  </a:cubicBezTo>
                  <a:cubicBezTo>
                    <a:pt x="77136" y="234008"/>
                    <a:pt x="75816" y="235322"/>
                    <a:pt x="73175" y="235322"/>
                  </a:cubicBezTo>
                  <a:cubicBezTo>
                    <a:pt x="73175" y="235322"/>
                    <a:pt x="73175" y="235322"/>
                    <a:pt x="53367" y="234008"/>
                  </a:cubicBezTo>
                  <a:cubicBezTo>
                    <a:pt x="57328" y="244525"/>
                    <a:pt x="65252" y="255042"/>
                    <a:pt x="77136" y="264244"/>
                  </a:cubicBezTo>
                  <a:cubicBezTo>
                    <a:pt x="87700" y="270818"/>
                    <a:pt x="99585" y="276076"/>
                    <a:pt x="112790" y="280020"/>
                  </a:cubicBezTo>
                  <a:cubicBezTo>
                    <a:pt x="116752" y="280020"/>
                    <a:pt x="120713" y="280020"/>
                    <a:pt x="124675" y="277391"/>
                  </a:cubicBezTo>
                  <a:cubicBezTo>
                    <a:pt x="127316" y="274762"/>
                    <a:pt x="129957" y="270818"/>
                    <a:pt x="129957" y="265559"/>
                  </a:cubicBezTo>
                  <a:cubicBezTo>
                    <a:pt x="129957" y="265559"/>
                    <a:pt x="129957" y="265559"/>
                    <a:pt x="129957" y="139353"/>
                  </a:cubicBezTo>
                  <a:cubicBezTo>
                    <a:pt x="116752" y="134094"/>
                    <a:pt x="106187" y="122262"/>
                    <a:pt x="102226" y="109116"/>
                  </a:cubicBezTo>
                  <a:cubicBezTo>
                    <a:pt x="102226" y="109116"/>
                    <a:pt x="102226" y="109116"/>
                    <a:pt x="61290" y="109116"/>
                  </a:cubicBezTo>
                  <a:cubicBezTo>
                    <a:pt x="54687" y="109116"/>
                    <a:pt x="49405" y="103857"/>
                    <a:pt x="49405" y="97284"/>
                  </a:cubicBezTo>
                  <a:cubicBezTo>
                    <a:pt x="49405" y="90711"/>
                    <a:pt x="54687" y="85452"/>
                    <a:pt x="61290" y="85452"/>
                  </a:cubicBezTo>
                  <a:cubicBezTo>
                    <a:pt x="61290" y="85452"/>
                    <a:pt x="61290" y="85452"/>
                    <a:pt x="103546" y="85452"/>
                  </a:cubicBezTo>
                  <a:cubicBezTo>
                    <a:pt x="107508" y="72306"/>
                    <a:pt x="116752" y="63103"/>
                    <a:pt x="129957" y="57844"/>
                  </a:cubicBezTo>
                  <a:cubicBezTo>
                    <a:pt x="129957" y="57844"/>
                    <a:pt x="129957" y="57844"/>
                    <a:pt x="129957" y="49957"/>
                  </a:cubicBezTo>
                  <a:cubicBezTo>
                    <a:pt x="122034" y="46013"/>
                    <a:pt x="116752" y="36810"/>
                    <a:pt x="116752" y="27607"/>
                  </a:cubicBezTo>
                  <a:cubicBezTo>
                    <a:pt x="116752" y="11832"/>
                    <a:pt x="129957" y="0"/>
                    <a:pt x="144483" y="0"/>
                  </a:cubicBezTo>
                  <a:close/>
                </a:path>
              </a:pathLst>
            </a:custGeom>
            <a:solidFill>
              <a:srgbClr val="001746"/>
            </a:solidFill>
            <a:ln>
              <a:noFill/>
            </a:ln>
          </p:spPr>
        </p:sp>
        <p:sp>
          <p:nvSpPr>
            <p:cNvPr id="80" name="原创设计师QQ598969553           _6"/>
            <p:cNvSpPr/>
            <p:nvPr/>
          </p:nvSpPr>
          <p:spPr>
            <a:xfrm flipH="1">
              <a:off x="5831481" y="370512"/>
              <a:ext cx="2358338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>
                  <a:solidFill>
                    <a:srgbClr val="182E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2000" dirty="0">
                <a:solidFill>
                  <a:srgbClr val="182E6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2000" dirty="0">
                  <a:solidFill>
                    <a:srgbClr val="182E60"/>
                  </a:solidFill>
                </a:rPr>
                <a:t>Add Your Title Here</a:t>
              </a:r>
              <a:endParaRPr lang="zh-CN" altLang="en-US" sz="2000" dirty="0">
                <a:solidFill>
                  <a:srgbClr val="182E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62851386"/>
      </p:ext>
    </p:extLst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24"/>
          <p:cNvSpPr>
            <a:spLocks/>
          </p:cNvSpPr>
          <p:nvPr/>
        </p:nvSpPr>
        <p:spPr bwMode="auto">
          <a:xfrm>
            <a:off x="3816566" y="3640833"/>
            <a:ext cx="577881" cy="375268"/>
          </a:xfrm>
          <a:custGeom>
            <a:avLst/>
            <a:gdLst/>
            <a:ahLst/>
            <a:cxnLst>
              <a:cxn ang="0">
                <a:pos x="27" y="64"/>
              </a:cxn>
              <a:cxn ang="0">
                <a:pos x="121" y="1"/>
              </a:cxn>
              <a:cxn ang="0">
                <a:pos x="120" y="0"/>
              </a:cxn>
              <a:cxn ang="0">
                <a:pos x="17" y="70"/>
              </a:cxn>
              <a:cxn ang="0">
                <a:pos x="0" y="87"/>
              </a:cxn>
              <a:cxn ang="0">
                <a:pos x="1" y="88"/>
              </a:cxn>
              <a:cxn ang="0">
                <a:pos x="27" y="64"/>
              </a:cxn>
            </a:cxnLst>
            <a:rect l="0" t="0" r="r" b="b"/>
            <a:pathLst>
              <a:path w="121" h="88">
                <a:moveTo>
                  <a:pt x="27" y="64"/>
                </a:moveTo>
                <a:cubicBezTo>
                  <a:pt x="49" y="44"/>
                  <a:pt x="83" y="31"/>
                  <a:pt x="121" y="1"/>
                </a:cubicBezTo>
                <a:cubicBezTo>
                  <a:pt x="120" y="0"/>
                  <a:pt x="120" y="0"/>
                  <a:pt x="120" y="0"/>
                </a:cubicBezTo>
                <a:cubicBezTo>
                  <a:pt x="76" y="34"/>
                  <a:pt x="41" y="45"/>
                  <a:pt x="17" y="70"/>
                </a:cubicBezTo>
                <a:cubicBezTo>
                  <a:pt x="10" y="76"/>
                  <a:pt x="5" y="82"/>
                  <a:pt x="0" y="87"/>
                </a:cubicBezTo>
                <a:cubicBezTo>
                  <a:pt x="1" y="88"/>
                  <a:pt x="1" y="88"/>
                  <a:pt x="1" y="88"/>
                </a:cubicBezTo>
                <a:cubicBezTo>
                  <a:pt x="8" y="81"/>
                  <a:pt x="16" y="73"/>
                  <a:pt x="27" y="64"/>
                </a:cubicBezTo>
                <a:close/>
              </a:path>
            </a:pathLst>
          </a:custGeom>
          <a:solidFill>
            <a:srgbClr val="01010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5" name="Group 25"/>
          <p:cNvGrpSpPr/>
          <p:nvPr/>
        </p:nvGrpSpPr>
        <p:grpSpPr>
          <a:xfrm>
            <a:off x="3709550" y="2476739"/>
            <a:ext cx="886082" cy="1267486"/>
            <a:chOff x="3640900" y="2047391"/>
            <a:chExt cx="571075" cy="913168"/>
          </a:xfrm>
        </p:grpSpPr>
        <p:sp>
          <p:nvSpPr>
            <p:cNvPr id="104" name="Freeform: Shape 30"/>
            <p:cNvSpPr>
              <a:spLocks/>
            </p:cNvSpPr>
            <p:nvPr/>
          </p:nvSpPr>
          <p:spPr bwMode="auto">
            <a:xfrm>
              <a:off x="3642825" y="2058426"/>
              <a:ext cx="567226" cy="902133"/>
            </a:xfrm>
            <a:custGeom>
              <a:avLst/>
              <a:gdLst/>
              <a:ahLst/>
              <a:cxnLst>
                <a:cxn ang="0">
                  <a:pos x="186" y="72"/>
                </a:cxn>
                <a:cxn ang="0">
                  <a:pos x="185" y="71"/>
                </a:cxn>
                <a:cxn ang="0">
                  <a:pos x="185" y="71"/>
                </a:cxn>
                <a:cxn ang="0">
                  <a:pos x="177" y="65"/>
                </a:cxn>
                <a:cxn ang="0">
                  <a:pos x="147" y="41"/>
                </a:cxn>
                <a:cxn ang="0">
                  <a:pos x="132" y="28"/>
                </a:cxn>
                <a:cxn ang="0">
                  <a:pos x="101" y="3"/>
                </a:cxn>
                <a:cxn ang="0">
                  <a:pos x="85" y="3"/>
                </a:cxn>
                <a:cxn ang="0">
                  <a:pos x="54" y="28"/>
                </a:cxn>
                <a:cxn ang="0">
                  <a:pos x="39" y="41"/>
                </a:cxn>
                <a:cxn ang="0">
                  <a:pos x="9" y="65"/>
                </a:cxn>
                <a:cxn ang="0">
                  <a:pos x="1" y="71"/>
                </a:cxn>
                <a:cxn ang="0">
                  <a:pos x="1" y="71"/>
                </a:cxn>
                <a:cxn ang="0">
                  <a:pos x="0" y="72"/>
                </a:cxn>
                <a:cxn ang="0">
                  <a:pos x="0" y="72"/>
                </a:cxn>
                <a:cxn ang="0">
                  <a:pos x="1" y="82"/>
                </a:cxn>
                <a:cxn ang="0">
                  <a:pos x="1" y="283"/>
                </a:cxn>
                <a:cxn ang="0">
                  <a:pos x="10" y="291"/>
                </a:cxn>
                <a:cxn ang="0">
                  <a:pos x="176" y="291"/>
                </a:cxn>
                <a:cxn ang="0">
                  <a:pos x="185" y="283"/>
                </a:cxn>
                <a:cxn ang="0">
                  <a:pos x="185" y="82"/>
                </a:cxn>
                <a:cxn ang="0">
                  <a:pos x="186" y="72"/>
                </a:cxn>
                <a:cxn ang="0">
                  <a:pos x="186" y="72"/>
                </a:cxn>
                <a:cxn ang="0">
                  <a:pos x="142" y="278"/>
                </a:cxn>
                <a:cxn ang="0">
                  <a:pos x="123" y="259"/>
                </a:cxn>
                <a:cxn ang="0">
                  <a:pos x="142" y="240"/>
                </a:cxn>
                <a:cxn ang="0">
                  <a:pos x="162" y="259"/>
                </a:cxn>
                <a:cxn ang="0">
                  <a:pos x="142" y="278"/>
                </a:cxn>
              </a:cxnLst>
              <a:rect l="0" t="0" r="r" b="b"/>
              <a:pathLst>
                <a:path w="186" h="292">
                  <a:moveTo>
                    <a:pt x="186" y="72"/>
                  </a:moveTo>
                  <a:cubicBezTo>
                    <a:pt x="186" y="71"/>
                    <a:pt x="185" y="71"/>
                    <a:pt x="185" y="71"/>
                  </a:cubicBezTo>
                  <a:cubicBezTo>
                    <a:pt x="185" y="71"/>
                    <a:pt x="185" y="71"/>
                    <a:pt x="185" y="71"/>
                  </a:cubicBezTo>
                  <a:cubicBezTo>
                    <a:pt x="185" y="71"/>
                    <a:pt x="182" y="68"/>
                    <a:pt x="177" y="65"/>
                  </a:cubicBezTo>
                  <a:cubicBezTo>
                    <a:pt x="147" y="41"/>
                    <a:pt x="147" y="41"/>
                    <a:pt x="147" y="41"/>
                  </a:cubicBezTo>
                  <a:cubicBezTo>
                    <a:pt x="143" y="37"/>
                    <a:pt x="136" y="32"/>
                    <a:pt x="132" y="28"/>
                  </a:cubicBezTo>
                  <a:cubicBezTo>
                    <a:pt x="101" y="3"/>
                    <a:pt x="101" y="3"/>
                    <a:pt x="101" y="3"/>
                  </a:cubicBezTo>
                  <a:cubicBezTo>
                    <a:pt x="96" y="0"/>
                    <a:pt x="90" y="0"/>
                    <a:pt x="85" y="3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0" y="32"/>
                    <a:pt x="43" y="37"/>
                    <a:pt x="39" y="41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4" y="68"/>
                    <a:pt x="1" y="71"/>
                    <a:pt x="1" y="71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71"/>
                    <a:pt x="0" y="71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1" y="76"/>
                    <a:pt x="1" y="82"/>
                  </a:cubicBezTo>
                  <a:cubicBezTo>
                    <a:pt x="1" y="283"/>
                    <a:pt x="1" y="283"/>
                    <a:pt x="1" y="283"/>
                  </a:cubicBezTo>
                  <a:cubicBezTo>
                    <a:pt x="1" y="288"/>
                    <a:pt x="5" y="292"/>
                    <a:pt x="10" y="291"/>
                  </a:cubicBezTo>
                  <a:cubicBezTo>
                    <a:pt x="176" y="291"/>
                    <a:pt x="176" y="291"/>
                    <a:pt x="176" y="291"/>
                  </a:cubicBezTo>
                  <a:cubicBezTo>
                    <a:pt x="181" y="292"/>
                    <a:pt x="185" y="288"/>
                    <a:pt x="185" y="283"/>
                  </a:cubicBezTo>
                  <a:cubicBezTo>
                    <a:pt x="185" y="82"/>
                    <a:pt x="185" y="82"/>
                    <a:pt x="185" y="82"/>
                  </a:cubicBezTo>
                  <a:cubicBezTo>
                    <a:pt x="185" y="76"/>
                    <a:pt x="186" y="72"/>
                    <a:pt x="186" y="72"/>
                  </a:cubicBezTo>
                  <a:cubicBezTo>
                    <a:pt x="186" y="72"/>
                    <a:pt x="186" y="72"/>
                    <a:pt x="186" y="72"/>
                  </a:cubicBezTo>
                  <a:close/>
                  <a:moveTo>
                    <a:pt x="142" y="278"/>
                  </a:moveTo>
                  <a:cubicBezTo>
                    <a:pt x="132" y="278"/>
                    <a:pt x="123" y="270"/>
                    <a:pt x="123" y="259"/>
                  </a:cubicBezTo>
                  <a:cubicBezTo>
                    <a:pt x="123" y="248"/>
                    <a:pt x="132" y="240"/>
                    <a:pt x="142" y="240"/>
                  </a:cubicBezTo>
                  <a:cubicBezTo>
                    <a:pt x="153" y="240"/>
                    <a:pt x="162" y="248"/>
                    <a:pt x="162" y="259"/>
                  </a:cubicBezTo>
                  <a:cubicBezTo>
                    <a:pt x="162" y="270"/>
                    <a:pt x="153" y="278"/>
                    <a:pt x="142" y="278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" name="Freeform: Shape 31"/>
            <p:cNvSpPr>
              <a:spLocks/>
            </p:cNvSpPr>
            <p:nvPr/>
          </p:nvSpPr>
          <p:spPr bwMode="auto">
            <a:xfrm>
              <a:off x="3640900" y="2047391"/>
              <a:ext cx="571075" cy="902133"/>
            </a:xfrm>
            <a:custGeom>
              <a:avLst/>
              <a:gdLst/>
              <a:ahLst/>
              <a:cxnLst>
                <a:cxn ang="0">
                  <a:pos x="186" y="72"/>
                </a:cxn>
                <a:cxn ang="0">
                  <a:pos x="185" y="71"/>
                </a:cxn>
                <a:cxn ang="0">
                  <a:pos x="185" y="71"/>
                </a:cxn>
                <a:cxn ang="0">
                  <a:pos x="177" y="65"/>
                </a:cxn>
                <a:cxn ang="0">
                  <a:pos x="147" y="41"/>
                </a:cxn>
                <a:cxn ang="0">
                  <a:pos x="132" y="28"/>
                </a:cxn>
                <a:cxn ang="0">
                  <a:pos x="101" y="3"/>
                </a:cxn>
                <a:cxn ang="0">
                  <a:pos x="85" y="3"/>
                </a:cxn>
                <a:cxn ang="0">
                  <a:pos x="54" y="28"/>
                </a:cxn>
                <a:cxn ang="0">
                  <a:pos x="39" y="41"/>
                </a:cxn>
                <a:cxn ang="0">
                  <a:pos x="9" y="65"/>
                </a:cxn>
                <a:cxn ang="0">
                  <a:pos x="1" y="71"/>
                </a:cxn>
                <a:cxn ang="0">
                  <a:pos x="1" y="71"/>
                </a:cxn>
                <a:cxn ang="0">
                  <a:pos x="0" y="72"/>
                </a:cxn>
                <a:cxn ang="0">
                  <a:pos x="0" y="72"/>
                </a:cxn>
                <a:cxn ang="0">
                  <a:pos x="1" y="82"/>
                </a:cxn>
                <a:cxn ang="0">
                  <a:pos x="1" y="283"/>
                </a:cxn>
                <a:cxn ang="0">
                  <a:pos x="10" y="293"/>
                </a:cxn>
                <a:cxn ang="0">
                  <a:pos x="176" y="293"/>
                </a:cxn>
                <a:cxn ang="0">
                  <a:pos x="185" y="283"/>
                </a:cxn>
                <a:cxn ang="0">
                  <a:pos x="185" y="82"/>
                </a:cxn>
                <a:cxn ang="0">
                  <a:pos x="186" y="72"/>
                </a:cxn>
                <a:cxn ang="0">
                  <a:pos x="186" y="72"/>
                </a:cxn>
                <a:cxn ang="0">
                  <a:pos x="142" y="279"/>
                </a:cxn>
                <a:cxn ang="0">
                  <a:pos x="123" y="259"/>
                </a:cxn>
                <a:cxn ang="0">
                  <a:pos x="142" y="240"/>
                </a:cxn>
                <a:cxn ang="0">
                  <a:pos x="162" y="259"/>
                </a:cxn>
                <a:cxn ang="0">
                  <a:pos x="142" y="279"/>
                </a:cxn>
              </a:cxnLst>
              <a:rect l="0" t="0" r="r" b="b"/>
              <a:pathLst>
                <a:path w="186" h="293">
                  <a:moveTo>
                    <a:pt x="186" y="72"/>
                  </a:moveTo>
                  <a:cubicBezTo>
                    <a:pt x="186" y="72"/>
                    <a:pt x="185" y="71"/>
                    <a:pt x="185" y="71"/>
                  </a:cubicBezTo>
                  <a:cubicBezTo>
                    <a:pt x="185" y="71"/>
                    <a:pt x="185" y="71"/>
                    <a:pt x="185" y="71"/>
                  </a:cubicBezTo>
                  <a:cubicBezTo>
                    <a:pt x="185" y="71"/>
                    <a:pt x="182" y="68"/>
                    <a:pt x="177" y="65"/>
                  </a:cubicBezTo>
                  <a:cubicBezTo>
                    <a:pt x="147" y="41"/>
                    <a:pt x="147" y="41"/>
                    <a:pt x="147" y="41"/>
                  </a:cubicBezTo>
                  <a:cubicBezTo>
                    <a:pt x="143" y="37"/>
                    <a:pt x="136" y="32"/>
                    <a:pt x="132" y="28"/>
                  </a:cubicBezTo>
                  <a:cubicBezTo>
                    <a:pt x="101" y="3"/>
                    <a:pt x="101" y="3"/>
                    <a:pt x="101" y="3"/>
                  </a:cubicBezTo>
                  <a:cubicBezTo>
                    <a:pt x="96" y="0"/>
                    <a:pt x="90" y="0"/>
                    <a:pt x="85" y="3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0" y="32"/>
                    <a:pt x="43" y="37"/>
                    <a:pt x="39" y="41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4" y="68"/>
                    <a:pt x="1" y="71"/>
                    <a:pt x="1" y="71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1" y="76"/>
                    <a:pt x="1" y="82"/>
                  </a:cubicBezTo>
                  <a:cubicBezTo>
                    <a:pt x="1" y="283"/>
                    <a:pt x="1" y="283"/>
                    <a:pt x="1" y="283"/>
                  </a:cubicBezTo>
                  <a:cubicBezTo>
                    <a:pt x="1" y="288"/>
                    <a:pt x="5" y="293"/>
                    <a:pt x="10" y="293"/>
                  </a:cubicBezTo>
                  <a:cubicBezTo>
                    <a:pt x="176" y="293"/>
                    <a:pt x="176" y="293"/>
                    <a:pt x="176" y="293"/>
                  </a:cubicBezTo>
                  <a:cubicBezTo>
                    <a:pt x="181" y="293"/>
                    <a:pt x="185" y="288"/>
                    <a:pt x="185" y="283"/>
                  </a:cubicBezTo>
                  <a:cubicBezTo>
                    <a:pt x="185" y="82"/>
                    <a:pt x="185" y="82"/>
                    <a:pt x="185" y="82"/>
                  </a:cubicBezTo>
                  <a:cubicBezTo>
                    <a:pt x="185" y="76"/>
                    <a:pt x="186" y="72"/>
                    <a:pt x="186" y="72"/>
                  </a:cubicBezTo>
                  <a:cubicBezTo>
                    <a:pt x="186" y="72"/>
                    <a:pt x="186" y="72"/>
                    <a:pt x="186" y="72"/>
                  </a:cubicBezTo>
                  <a:close/>
                  <a:moveTo>
                    <a:pt x="142" y="279"/>
                  </a:moveTo>
                  <a:cubicBezTo>
                    <a:pt x="132" y="279"/>
                    <a:pt x="123" y="270"/>
                    <a:pt x="123" y="259"/>
                  </a:cubicBezTo>
                  <a:cubicBezTo>
                    <a:pt x="123" y="248"/>
                    <a:pt x="132" y="240"/>
                    <a:pt x="142" y="240"/>
                  </a:cubicBezTo>
                  <a:cubicBezTo>
                    <a:pt x="153" y="240"/>
                    <a:pt x="162" y="248"/>
                    <a:pt x="162" y="259"/>
                  </a:cubicBezTo>
                  <a:cubicBezTo>
                    <a:pt x="162" y="270"/>
                    <a:pt x="153" y="279"/>
                    <a:pt x="142" y="279"/>
                  </a:cubicBezTo>
                  <a:close/>
                </a:path>
              </a:pathLst>
            </a:custGeom>
            <a:solidFill>
              <a:srgbClr val="D80E2B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" name="Group 32"/>
          <p:cNvGrpSpPr/>
          <p:nvPr/>
        </p:nvGrpSpPr>
        <p:grpSpPr>
          <a:xfrm>
            <a:off x="2519560" y="3648498"/>
            <a:ext cx="1887747" cy="1424487"/>
            <a:chOff x="2873949" y="2891588"/>
            <a:chExt cx="1216638" cy="1026279"/>
          </a:xfrm>
        </p:grpSpPr>
        <p:sp>
          <p:nvSpPr>
            <p:cNvPr id="97" name="Freeform: Shape 33"/>
            <p:cNvSpPr>
              <a:spLocks/>
            </p:cNvSpPr>
            <p:nvPr/>
          </p:nvSpPr>
          <p:spPr bwMode="auto">
            <a:xfrm>
              <a:off x="3693318" y="3145399"/>
              <a:ext cx="46901" cy="60694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13" y="6"/>
                </a:cxn>
                <a:cxn ang="0">
                  <a:pos x="13" y="6"/>
                </a:cxn>
                <a:cxn ang="0">
                  <a:pos x="14" y="20"/>
                </a:cxn>
                <a:cxn ang="0">
                  <a:pos x="14" y="20"/>
                </a:cxn>
                <a:cxn ang="0">
                  <a:pos x="12" y="19"/>
                </a:cxn>
                <a:cxn ang="0">
                  <a:pos x="12" y="7"/>
                </a:cxn>
                <a:cxn ang="0">
                  <a:pos x="12" y="7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0" y="3"/>
                </a:cxn>
              </a:cxnLst>
              <a:rect l="0" t="0" r="r" b="b"/>
              <a:pathLst>
                <a:path w="16" h="20">
                  <a:moveTo>
                    <a:pt x="0" y="3"/>
                  </a:moveTo>
                  <a:cubicBezTo>
                    <a:pt x="4" y="0"/>
                    <a:pt x="10" y="1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6" y="9"/>
                    <a:pt x="16" y="14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4" y="13"/>
                    <a:pt x="13" y="9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9" y="3"/>
                    <a:pt x="4" y="2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01010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Freeform: Shape 34"/>
            <p:cNvSpPr>
              <a:spLocks/>
            </p:cNvSpPr>
            <p:nvPr/>
          </p:nvSpPr>
          <p:spPr bwMode="auto">
            <a:xfrm>
              <a:off x="2873949" y="3059875"/>
              <a:ext cx="957310" cy="857992"/>
            </a:xfrm>
            <a:custGeom>
              <a:avLst/>
              <a:gdLst/>
              <a:ahLst/>
              <a:cxnLst>
                <a:cxn ang="0">
                  <a:pos x="226" y="7"/>
                </a:cxn>
                <a:cxn ang="0">
                  <a:pos x="10" y="176"/>
                </a:cxn>
                <a:cxn ang="0">
                  <a:pos x="7" y="204"/>
                </a:cxn>
                <a:cxn ang="0">
                  <a:pos x="57" y="268"/>
                </a:cxn>
                <a:cxn ang="0">
                  <a:pos x="85" y="271"/>
                </a:cxn>
                <a:cxn ang="0">
                  <a:pos x="301" y="102"/>
                </a:cxn>
                <a:cxn ang="0">
                  <a:pos x="304" y="74"/>
                </a:cxn>
                <a:cxn ang="0">
                  <a:pos x="254" y="10"/>
                </a:cxn>
                <a:cxn ang="0">
                  <a:pos x="226" y="7"/>
                </a:cxn>
                <a:cxn ang="0">
                  <a:pos x="267" y="74"/>
                </a:cxn>
                <a:cxn ang="0">
                  <a:pos x="242" y="71"/>
                </a:cxn>
                <a:cxn ang="0">
                  <a:pos x="245" y="46"/>
                </a:cxn>
                <a:cxn ang="0">
                  <a:pos x="270" y="49"/>
                </a:cxn>
                <a:cxn ang="0">
                  <a:pos x="267" y="74"/>
                </a:cxn>
              </a:cxnLst>
              <a:rect l="0" t="0" r="r" b="b"/>
              <a:pathLst>
                <a:path w="311" h="278">
                  <a:moveTo>
                    <a:pt x="226" y="7"/>
                  </a:moveTo>
                  <a:cubicBezTo>
                    <a:pt x="10" y="176"/>
                    <a:pt x="10" y="176"/>
                    <a:pt x="10" y="176"/>
                  </a:cubicBezTo>
                  <a:cubicBezTo>
                    <a:pt x="2" y="183"/>
                    <a:pt x="0" y="195"/>
                    <a:pt x="7" y="204"/>
                  </a:cubicBezTo>
                  <a:cubicBezTo>
                    <a:pt x="57" y="268"/>
                    <a:pt x="57" y="268"/>
                    <a:pt x="57" y="268"/>
                  </a:cubicBezTo>
                  <a:cubicBezTo>
                    <a:pt x="64" y="276"/>
                    <a:pt x="76" y="278"/>
                    <a:pt x="85" y="271"/>
                  </a:cubicBezTo>
                  <a:cubicBezTo>
                    <a:pt x="301" y="102"/>
                    <a:pt x="301" y="102"/>
                    <a:pt x="301" y="102"/>
                  </a:cubicBezTo>
                  <a:cubicBezTo>
                    <a:pt x="309" y="95"/>
                    <a:pt x="311" y="82"/>
                    <a:pt x="304" y="74"/>
                  </a:cubicBezTo>
                  <a:cubicBezTo>
                    <a:pt x="254" y="10"/>
                    <a:pt x="254" y="10"/>
                    <a:pt x="254" y="10"/>
                  </a:cubicBezTo>
                  <a:cubicBezTo>
                    <a:pt x="247" y="1"/>
                    <a:pt x="235" y="0"/>
                    <a:pt x="226" y="7"/>
                  </a:cubicBezTo>
                  <a:close/>
                  <a:moveTo>
                    <a:pt x="267" y="74"/>
                  </a:moveTo>
                  <a:cubicBezTo>
                    <a:pt x="260" y="80"/>
                    <a:pt x="248" y="78"/>
                    <a:pt x="242" y="71"/>
                  </a:cubicBezTo>
                  <a:cubicBezTo>
                    <a:pt x="236" y="63"/>
                    <a:pt x="238" y="52"/>
                    <a:pt x="245" y="46"/>
                  </a:cubicBezTo>
                  <a:cubicBezTo>
                    <a:pt x="253" y="39"/>
                    <a:pt x="264" y="41"/>
                    <a:pt x="270" y="49"/>
                  </a:cubicBezTo>
                  <a:cubicBezTo>
                    <a:pt x="277" y="56"/>
                    <a:pt x="275" y="68"/>
                    <a:pt x="267" y="74"/>
                  </a:cubicBezTo>
                  <a:close/>
                </a:path>
              </a:pathLst>
            </a:custGeom>
            <a:solidFill>
              <a:srgbClr val="001746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Freeform: Shape 35"/>
            <p:cNvSpPr>
              <a:spLocks/>
            </p:cNvSpPr>
            <p:nvPr/>
          </p:nvSpPr>
          <p:spPr bwMode="auto">
            <a:xfrm>
              <a:off x="3616071" y="3197815"/>
              <a:ext cx="93800" cy="93800"/>
            </a:xfrm>
            <a:custGeom>
              <a:avLst/>
              <a:gdLst/>
              <a:ahLst/>
              <a:cxnLst>
                <a:cxn ang="0">
                  <a:pos x="7" y="5"/>
                </a:cxn>
                <a:cxn ang="0">
                  <a:pos x="5" y="24"/>
                </a:cxn>
                <a:cxn ang="0">
                  <a:pos x="24" y="26"/>
                </a:cxn>
                <a:cxn ang="0">
                  <a:pos x="26" y="7"/>
                </a:cxn>
                <a:cxn ang="0">
                  <a:pos x="7" y="5"/>
                </a:cxn>
                <a:cxn ang="0">
                  <a:pos x="22" y="24"/>
                </a:cxn>
                <a:cxn ang="0">
                  <a:pos x="7" y="22"/>
                </a:cxn>
                <a:cxn ang="0">
                  <a:pos x="9" y="7"/>
                </a:cxn>
                <a:cxn ang="0">
                  <a:pos x="24" y="9"/>
                </a:cxn>
                <a:cxn ang="0">
                  <a:pos x="22" y="24"/>
                </a:cxn>
              </a:cxnLst>
              <a:rect l="0" t="0" r="r" b="b"/>
              <a:pathLst>
                <a:path w="31" h="31">
                  <a:moveTo>
                    <a:pt x="7" y="5"/>
                  </a:moveTo>
                  <a:cubicBezTo>
                    <a:pt x="1" y="10"/>
                    <a:pt x="0" y="18"/>
                    <a:pt x="5" y="24"/>
                  </a:cubicBezTo>
                  <a:cubicBezTo>
                    <a:pt x="9" y="30"/>
                    <a:pt x="18" y="31"/>
                    <a:pt x="24" y="26"/>
                  </a:cubicBezTo>
                  <a:cubicBezTo>
                    <a:pt x="30" y="22"/>
                    <a:pt x="31" y="13"/>
                    <a:pt x="26" y="7"/>
                  </a:cubicBezTo>
                  <a:cubicBezTo>
                    <a:pt x="21" y="1"/>
                    <a:pt x="13" y="0"/>
                    <a:pt x="7" y="5"/>
                  </a:cubicBezTo>
                  <a:close/>
                  <a:moveTo>
                    <a:pt x="22" y="24"/>
                  </a:moveTo>
                  <a:cubicBezTo>
                    <a:pt x="17" y="27"/>
                    <a:pt x="11" y="27"/>
                    <a:pt x="7" y="22"/>
                  </a:cubicBezTo>
                  <a:cubicBezTo>
                    <a:pt x="4" y="18"/>
                    <a:pt x="4" y="11"/>
                    <a:pt x="9" y="7"/>
                  </a:cubicBezTo>
                  <a:cubicBezTo>
                    <a:pt x="13" y="4"/>
                    <a:pt x="20" y="5"/>
                    <a:pt x="24" y="9"/>
                  </a:cubicBezTo>
                  <a:cubicBezTo>
                    <a:pt x="27" y="14"/>
                    <a:pt x="26" y="20"/>
                    <a:pt x="22" y="24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Freeform: Shape 36"/>
            <p:cNvSpPr>
              <a:spLocks/>
            </p:cNvSpPr>
            <p:nvPr/>
          </p:nvSpPr>
          <p:spPr bwMode="auto">
            <a:xfrm>
              <a:off x="3599518" y="3181263"/>
              <a:ext cx="126905" cy="126905"/>
            </a:xfrm>
            <a:custGeom>
              <a:avLst/>
              <a:gdLst/>
              <a:ahLst/>
              <a:cxnLst>
                <a:cxn ang="0">
                  <a:pos x="9" y="7"/>
                </a:cxn>
                <a:cxn ang="0">
                  <a:pos x="6" y="32"/>
                </a:cxn>
                <a:cxn ang="0">
                  <a:pos x="31" y="35"/>
                </a:cxn>
                <a:cxn ang="0">
                  <a:pos x="34" y="10"/>
                </a:cxn>
                <a:cxn ang="0">
                  <a:pos x="9" y="7"/>
                </a:cxn>
                <a:cxn ang="0">
                  <a:pos x="29" y="31"/>
                </a:cxn>
                <a:cxn ang="0">
                  <a:pos x="10" y="29"/>
                </a:cxn>
                <a:cxn ang="0">
                  <a:pos x="12" y="10"/>
                </a:cxn>
                <a:cxn ang="0">
                  <a:pos x="31" y="12"/>
                </a:cxn>
                <a:cxn ang="0">
                  <a:pos x="29" y="31"/>
                </a:cxn>
              </a:cxnLst>
              <a:rect l="0" t="0" r="r" b="b"/>
              <a:pathLst>
                <a:path w="41" h="41">
                  <a:moveTo>
                    <a:pt x="9" y="7"/>
                  </a:moveTo>
                  <a:cubicBezTo>
                    <a:pt x="2" y="13"/>
                    <a:pt x="0" y="24"/>
                    <a:pt x="6" y="32"/>
                  </a:cubicBezTo>
                  <a:cubicBezTo>
                    <a:pt x="12" y="39"/>
                    <a:pt x="24" y="41"/>
                    <a:pt x="31" y="35"/>
                  </a:cubicBezTo>
                  <a:cubicBezTo>
                    <a:pt x="39" y="29"/>
                    <a:pt x="41" y="17"/>
                    <a:pt x="34" y="10"/>
                  </a:cubicBezTo>
                  <a:cubicBezTo>
                    <a:pt x="28" y="2"/>
                    <a:pt x="17" y="0"/>
                    <a:pt x="9" y="7"/>
                  </a:cubicBezTo>
                  <a:close/>
                  <a:moveTo>
                    <a:pt x="29" y="31"/>
                  </a:moveTo>
                  <a:cubicBezTo>
                    <a:pt x="23" y="36"/>
                    <a:pt x="14" y="35"/>
                    <a:pt x="10" y="29"/>
                  </a:cubicBezTo>
                  <a:cubicBezTo>
                    <a:pt x="5" y="23"/>
                    <a:pt x="6" y="15"/>
                    <a:pt x="12" y="10"/>
                  </a:cubicBezTo>
                  <a:cubicBezTo>
                    <a:pt x="18" y="5"/>
                    <a:pt x="26" y="6"/>
                    <a:pt x="31" y="12"/>
                  </a:cubicBezTo>
                  <a:cubicBezTo>
                    <a:pt x="36" y="18"/>
                    <a:pt x="35" y="27"/>
                    <a:pt x="29" y="31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Freeform: Shape 37"/>
            <p:cNvSpPr>
              <a:spLocks/>
            </p:cNvSpPr>
            <p:nvPr/>
          </p:nvSpPr>
          <p:spPr bwMode="auto">
            <a:xfrm>
              <a:off x="3679523" y="2891588"/>
              <a:ext cx="411064" cy="361406"/>
            </a:xfrm>
            <a:custGeom>
              <a:avLst/>
              <a:gdLst/>
              <a:ahLst/>
              <a:cxnLst>
                <a:cxn ang="0">
                  <a:pos x="3" y="105"/>
                </a:cxn>
                <a:cxn ang="0">
                  <a:pos x="3" y="105"/>
                </a:cxn>
                <a:cxn ang="0">
                  <a:pos x="16" y="91"/>
                </a:cxn>
                <a:cxn ang="0">
                  <a:pos x="16" y="91"/>
                </a:cxn>
                <a:cxn ang="0">
                  <a:pos x="107" y="33"/>
                </a:cxn>
                <a:cxn ang="0">
                  <a:pos x="107" y="33"/>
                </a:cxn>
                <a:cxn ang="0">
                  <a:pos x="129" y="0"/>
                </a:cxn>
                <a:cxn ang="0">
                  <a:pos x="129" y="0"/>
                </a:cxn>
                <a:cxn ang="0">
                  <a:pos x="131" y="0"/>
                </a:cxn>
                <a:cxn ang="0">
                  <a:pos x="108" y="34"/>
                </a:cxn>
                <a:cxn ang="0">
                  <a:pos x="108" y="34"/>
                </a:cxn>
                <a:cxn ang="0">
                  <a:pos x="17" y="93"/>
                </a:cxn>
                <a:cxn ang="0">
                  <a:pos x="17" y="93"/>
                </a:cxn>
                <a:cxn ang="0">
                  <a:pos x="5" y="106"/>
                </a:cxn>
                <a:cxn ang="0">
                  <a:pos x="5" y="106"/>
                </a:cxn>
                <a:cxn ang="0">
                  <a:pos x="5" y="114"/>
                </a:cxn>
                <a:cxn ang="0">
                  <a:pos x="5" y="117"/>
                </a:cxn>
                <a:cxn ang="0">
                  <a:pos x="3" y="105"/>
                </a:cxn>
              </a:cxnLst>
              <a:rect l="0" t="0" r="r" b="b"/>
              <a:pathLst>
                <a:path w="133" h="117">
                  <a:moveTo>
                    <a:pt x="3" y="105"/>
                  </a:moveTo>
                  <a:cubicBezTo>
                    <a:pt x="3" y="105"/>
                    <a:pt x="3" y="105"/>
                    <a:pt x="3" y="105"/>
                  </a:cubicBezTo>
                  <a:cubicBezTo>
                    <a:pt x="5" y="100"/>
                    <a:pt x="10" y="96"/>
                    <a:pt x="16" y="91"/>
                  </a:cubicBezTo>
                  <a:cubicBezTo>
                    <a:pt x="16" y="91"/>
                    <a:pt x="16" y="91"/>
                    <a:pt x="16" y="91"/>
                  </a:cubicBezTo>
                  <a:cubicBezTo>
                    <a:pt x="38" y="73"/>
                    <a:pt x="81" y="53"/>
                    <a:pt x="107" y="33"/>
                  </a:cubicBezTo>
                  <a:cubicBezTo>
                    <a:pt x="107" y="33"/>
                    <a:pt x="107" y="33"/>
                    <a:pt x="107" y="33"/>
                  </a:cubicBezTo>
                  <a:cubicBezTo>
                    <a:pt x="122" y="22"/>
                    <a:pt x="131" y="10"/>
                    <a:pt x="129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33" y="11"/>
                    <a:pt x="123" y="23"/>
                    <a:pt x="108" y="34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82" y="55"/>
                    <a:pt x="39" y="75"/>
                    <a:pt x="17" y="93"/>
                  </a:cubicBezTo>
                  <a:cubicBezTo>
                    <a:pt x="17" y="93"/>
                    <a:pt x="17" y="93"/>
                    <a:pt x="17" y="93"/>
                  </a:cubicBezTo>
                  <a:cubicBezTo>
                    <a:pt x="11" y="97"/>
                    <a:pt x="7" y="102"/>
                    <a:pt x="5" y="106"/>
                  </a:cubicBezTo>
                  <a:cubicBezTo>
                    <a:pt x="5" y="106"/>
                    <a:pt x="5" y="106"/>
                    <a:pt x="5" y="106"/>
                  </a:cubicBezTo>
                  <a:cubicBezTo>
                    <a:pt x="3" y="110"/>
                    <a:pt x="4" y="111"/>
                    <a:pt x="5" y="114"/>
                  </a:cubicBezTo>
                  <a:cubicBezTo>
                    <a:pt x="5" y="117"/>
                    <a:pt x="5" y="117"/>
                    <a:pt x="5" y="117"/>
                  </a:cubicBezTo>
                  <a:cubicBezTo>
                    <a:pt x="5" y="117"/>
                    <a:pt x="0" y="109"/>
                    <a:pt x="3" y="105"/>
                  </a:cubicBezTo>
                  <a:close/>
                </a:path>
              </a:pathLst>
            </a:custGeom>
            <a:solidFill>
              <a:srgbClr val="01010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Freeform: Shape 38"/>
            <p:cNvSpPr>
              <a:spLocks/>
            </p:cNvSpPr>
            <p:nvPr/>
          </p:nvSpPr>
          <p:spPr bwMode="auto">
            <a:xfrm>
              <a:off x="3679523" y="3153674"/>
              <a:ext cx="33106" cy="35865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2" y="12"/>
                </a:cxn>
                <a:cxn ang="0">
                  <a:pos x="11" y="1"/>
                </a:cxn>
                <a:cxn ang="0">
                  <a:pos x="10" y="0"/>
                </a:cxn>
                <a:cxn ang="0">
                  <a:pos x="2" y="9"/>
                </a:cxn>
                <a:cxn ang="0">
                  <a:pos x="0" y="11"/>
                </a:cxn>
              </a:cxnLst>
              <a:rect l="0" t="0" r="r" b="b"/>
              <a:pathLst>
                <a:path w="11" h="12">
                  <a:moveTo>
                    <a:pt x="0" y="11"/>
                  </a:moveTo>
                  <a:cubicBezTo>
                    <a:pt x="1" y="11"/>
                    <a:pt x="1" y="11"/>
                    <a:pt x="2" y="12"/>
                  </a:cubicBezTo>
                  <a:cubicBezTo>
                    <a:pt x="4" y="9"/>
                    <a:pt x="7" y="5"/>
                    <a:pt x="11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7" y="3"/>
                    <a:pt x="4" y="6"/>
                    <a:pt x="2" y="9"/>
                  </a:cubicBezTo>
                  <a:cubicBezTo>
                    <a:pt x="1" y="10"/>
                    <a:pt x="1" y="10"/>
                    <a:pt x="0" y="11"/>
                  </a:cubicBezTo>
                  <a:close/>
                </a:path>
              </a:pathLst>
            </a:custGeom>
            <a:solidFill>
              <a:srgbClr val="01010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Freeform: Shape 39"/>
            <p:cNvSpPr>
              <a:spLocks/>
            </p:cNvSpPr>
            <p:nvPr/>
          </p:nvSpPr>
          <p:spPr bwMode="auto">
            <a:xfrm>
              <a:off x="3662970" y="3186780"/>
              <a:ext cx="22071" cy="38623"/>
            </a:xfrm>
            <a:custGeom>
              <a:avLst/>
              <a:gdLst/>
              <a:ahLst/>
              <a:cxnLst>
                <a:cxn ang="0">
                  <a:pos x="1" y="6"/>
                </a:cxn>
                <a:cxn ang="0">
                  <a:pos x="5" y="10"/>
                </a:cxn>
                <a:cxn ang="0">
                  <a:pos x="4" y="9"/>
                </a:cxn>
                <a:cxn ang="0">
                  <a:pos x="3" y="7"/>
                </a:cxn>
                <a:cxn ang="0">
                  <a:pos x="7" y="1"/>
                </a:cxn>
                <a:cxn ang="0">
                  <a:pos x="5" y="0"/>
                </a:cxn>
                <a:cxn ang="0">
                  <a:pos x="1" y="6"/>
                </a:cxn>
              </a:cxnLst>
              <a:rect l="0" t="0" r="r" b="b"/>
              <a:pathLst>
                <a:path w="7" h="12">
                  <a:moveTo>
                    <a:pt x="1" y="6"/>
                  </a:moveTo>
                  <a:cubicBezTo>
                    <a:pt x="0" y="8"/>
                    <a:pt x="1" y="12"/>
                    <a:pt x="5" y="1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2" y="9"/>
                    <a:pt x="3" y="7"/>
                  </a:cubicBezTo>
                  <a:cubicBezTo>
                    <a:pt x="4" y="5"/>
                    <a:pt x="5" y="3"/>
                    <a:pt x="7" y="1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3" y="2"/>
                    <a:pt x="2" y="4"/>
                    <a:pt x="1" y="6"/>
                  </a:cubicBezTo>
                  <a:close/>
                </a:path>
              </a:pathLst>
            </a:custGeom>
            <a:solidFill>
              <a:srgbClr val="01010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7" name="Freeform: Shape 40"/>
          <p:cNvSpPr>
            <a:spLocks/>
          </p:cNvSpPr>
          <p:nvPr/>
        </p:nvSpPr>
        <p:spPr bwMode="auto">
          <a:xfrm>
            <a:off x="5549784" y="3614028"/>
            <a:ext cx="577881" cy="375268"/>
          </a:xfrm>
          <a:custGeom>
            <a:avLst/>
            <a:gdLst/>
            <a:ahLst/>
            <a:cxnLst>
              <a:cxn ang="0">
                <a:pos x="27" y="64"/>
              </a:cxn>
              <a:cxn ang="0">
                <a:pos x="121" y="2"/>
              </a:cxn>
              <a:cxn ang="0">
                <a:pos x="120" y="0"/>
              </a:cxn>
              <a:cxn ang="0">
                <a:pos x="17" y="71"/>
              </a:cxn>
              <a:cxn ang="0">
                <a:pos x="0" y="87"/>
              </a:cxn>
              <a:cxn ang="0">
                <a:pos x="2" y="88"/>
              </a:cxn>
              <a:cxn ang="0">
                <a:pos x="27" y="64"/>
              </a:cxn>
            </a:cxnLst>
            <a:rect l="0" t="0" r="r" b="b"/>
            <a:pathLst>
              <a:path w="121" h="88">
                <a:moveTo>
                  <a:pt x="27" y="64"/>
                </a:moveTo>
                <a:cubicBezTo>
                  <a:pt x="50" y="44"/>
                  <a:pt x="83" y="31"/>
                  <a:pt x="121" y="2"/>
                </a:cubicBezTo>
                <a:cubicBezTo>
                  <a:pt x="120" y="0"/>
                  <a:pt x="120" y="0"/>
                  <a:pt x="120" y="0"/>
                </a:cubicBezTo>
                <a:cubicBezTo>
                  <a:pt x="77" y="34"/>
                  <a:pt x="42" y="45"/>
                  <a:pt x="17" y="71"/>
                </a:cubicBezTo>
                <a:cubicBezTo>
                  <a:pt x="10" y="77"/>
                  <a:pt x="5" y="82"/>
                  <a:pt x="0" y="87"/>
                </a:cubicBezTo>
                <a:cubicBezTo>
                  <a:pt x="2" y="88"/>
                  <a:pt x="2" y="88"/>
                  <a:pt x="2" y="88"/>
                </a:cubicBezTo>
                <a:cubicBezTo>
                  <a:pt x="8" y="81"/>
                  <a:pt x="17" y="73"/>
                  <a:pt x="27" y="64"/>
                </a:cubicBezTo>
                <a:close/>
              </a:path>
            </a:pathLst>
          </a:custGeom>
          <a:solidFill>
            <a:srgbClr val="01010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8" name="Group 41"/>
          <p:cNvGrpSpPr/>
          <p:nvPr/>
        </p:nvGrpSpPr>
        <p:grpSpPr>
          <a:xfrm>
            <a:off x="5425646" y="2852005"/>
            <a:ext cx="890362" cy="892217"/>
            <a:chOff x="4336121" y="2317754"/>
            <a:chExt cx="573833" cy="642803"/>
          </a:xfrm>
        </p:grpSpPr>
        <p:sp>
          <p:nvSpPr>
            <p:cNvPr id="95" name="Freeform: Shape 42"/>
            <p:cNvSpPr>
              <a:spLocks/>
            </p:cNvSpPr>
            <p:nvPr/>
          </p:nvSpPr>
          <p:spPr bwMode="auto">
            <a:xfrm>
              <a:off x="4338320" y="2326030"/>
              <a:ext cx="569436" cy="634527"/>
            </a:xfrm>
            <a:custGeom>
              <a:avLst/>
              <a:gdLst/>
              <a:ahLst/>
              <a:cxnLst>
                <a:cxn ang="0">
                  <a:pos x="186" y="72"/>
                </a:cxn>
                <a:cxn ang="0">
                  <a:pos x="186" y="72"/>
                </a:cxn>
                <a:cxn ang="0">
                  <a:pos x="185" y="72"/>
                </a:cxn>
                <a:cxn ang="0">
                  <a:pos x="178" y="66"/>
                </a:cxn>
                <a:cxn ang="0">
                  <a:pos x="147" y="41"/>
                </a:cxn>
                <a:cxn ang="0">
                  <a:pos x="132" y="29"/>
                </a:cxn>
                <a:cxn ang="0">
                  <a:pos x="101" y="4"/>
                </a:cxn>
                <a:cxn ang="0">
                  <a:pos x="85" y="4"/>
                </a:cxn>
                <a:cxn ang="0">
                  <a:pos x="54" y="29"/>
                </a:cxn>
                <a:cxn ang="0">
                  <a:pos x="39" y="41"/>
                </a:cxn>
                <a:cxn ang="0">
                  <a:pos x="9" y="66"/>
                </a:cxn>
                <a:cxn ang="0">
                  <a:pos x="1" y="72"/>
                </a:cxn>
                <a:cxn ang="0">
                  <a:pos x="1" y="72"/>
                </a:cxn>
                <a:cxn ang="0">
                  <a:pos x="0" y="72"/>
                </a:cxn>
                <a:cxn ang="0">
                  <a:pos x="0" y="73"/>
                </a:cxn>
                <a:cxn ang="0">
                  <a:pos x="1" y="82"/>
                </a:cxn>
                <a:cxn ang="0">
                  <a:pos x="1" y="196"/>
                </a:cxn>
                <a:cxn ang="0">
                  <a:pos x="10" y="204"/>
                </a:cxn>
                <a:cxn ang="0">
                  <a:pos x="176" y="204"/>
                </a:cxn>
                <a:cxn ang="0">
                  <a:pos x="186" y="196"/>
                </a:cxn>
                <a:cxn ang="0">
                  <a:pos x="186" y="82"/>
                </a:cxn>
                <a:cxn ang="0">
                  <a:pos x="186" y="73"/>
                </a:cxn>
                <a:cxn ang="0">
                  <a:pos x="186" y="72"/>
                </a:cxn>
                <a:cxn ang="0">
                  <a:pos x="142" y="191"/>
                </a:cxn>
                <a:cxn ang="0">
                  <a:pos x="123" y="172"/>
                </a:cxn>
                <a:cxn ang="0">
                  <a:pos x="142" y="153"/>
                </a:cxn>
                <a:cxn ang="0">
                  <a:pos x="162" y="172"/>
                </a:cxn>
                <a:cxn ang="0">
                  <a:pos x="142" y="191"/>
                </a:cxn>
              </a:cxnLst>
              <a:rect l="0" t="0" r="r" b="b"/>
              <a:pathLst>
                <a:path w="186" h="205">
                  <a:moveTo>
                    <a:pt x="186" y="72"/>
                  </a:moveTo>
                  <a:cubicBezTo>
                    <a:pt x="186" y="72"/>
                    <a:pt x="186" y="72"/>
                    <a:pt x="186" y="72"/>
                  </a:cubicBezTo>
                  <a:cubicBezTo>
                    <a:pt x="186" y="72"/>
                    <a:pt x="185" y="72"/>
                    <a:pt x="185" y="72"/>
                  </a:cubicBezTo>
                  <a:cubicBezTo>
                    <a:pt x="185" y="72"/>
                    <a:pt x="182" y="69"/>
                    <a:pt x="178" y="66"/>
                  </a:cubicBezTo>
                  <a:cubicBezTo>
                    <a:pt x="147" y="41"/>
                    <a:pt x="147" y="41"/>
                    <a:pt x="147" y="41"/>
                  </a:cubicBezTo>
                  <a:cubicBezTo>
                    <a:pt x="143" y="38"/>
                    <a:pt x="136" y="32"/>
                    <a:pt x="132" y="29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7" y="0"/>
                    <a:pt x="90" y="0"/>
                    <a:pt x="85" y="4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0" y="32"/>
                    <a:pt x="43" y="38"/>
                    <a:pt x="39" y="41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9"/>
                    <a:pt x="1" y="72"/>
                    <a:pt x="1" y="72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72"/>
                    <a:pt x="1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1" y="73"/>
                    <a:pt x="1" y="77"/>
                    <a:pt x="1" y="82"/>
                  </a:cubicBezTo>
                  <a:cubicBezTo>
                    <a:pt x="1" y="196"/>
                    <a:pt x="1" y="196"/>
                    <a:pt x="1" y="196"/>
                  </a:cubicBezTo>
                  <a:cubicBezTo>
                    <a:pt x="1" y="201"/>
                    <a:pt x="5" y="205"/>
                    <a:pt x="10" y="204"/>
                  </a:cubicBezTo>
                  <a:cubicBezTo>
                    <a:pt x="176" y="204"/>
                    <a:pt x="176" y="204"/>
                    <a:pt x="176" y="204"/>
                  </a:cubicBezTo>
                  <a:cubicBezTo>
                    <a:pt x="181" y="205"/>
                    <a:pt x="186" y="201"/>
                    <a:pt x="186" y="196"/>
                  </a:cubicBezTo>
                  <a:cubicBezTo>
                    <a:pt x="186" y="82"/>
                    <a:pt x="186" y="82"/>
                    <a:pt x="186" y="82"/>
                  </a:cubicBezTo>
                  <a:cubicBezTo>
                    <a:pt x="186" y="77"/>
                    <a:pt x="186" y="73"/>
                    <a:pt x="186" y="73"/>
                  </a:cubicBezTo>
                  <a:cubicBezTo>
                    <a:pt x="186" y="73"/>
                    <a:pt x="186" y="73"/>
                    <a:pt x="186" y="72"/>
                  </a:cubicBezTo>
                  <a:close/>
                  <a:moveTo>
                    <a:pt x="142" y="191"/>
                  </a:moveTo>
                  <a:cubicBezTo>
                    <a:pt x="132" y="191"/>
                    <a:pt x="123" y="183"/>
                    <a:pt x="123" y="172"/>
                  </a:cubicBezTo>
                  <a:cubicBezTo>
                    <a:pt x="123" y="161"/>
                    <a:pt x="132" y="153"/>
                    <a:pt x="142" y="153"/>
                  </a:cubicBezTo>
                  <a:cubicBezTo>
                    <a:pt x="153" y="153"/>
                    <a:pt x="162" y="161"/>
                    <a:pt x="162" y="172"/>
                  </a:cubicBezTo>
                  <a:cubicBezTo>
                    <a:pt x="162" y="183"/>
                    <a:pt x="153" y="191"/>
                    <a:pt x="142" y="191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Freeform: Shape 43"/>
            <p:cNvSpPr>
              <a:spLocks/>
            </p:cNvSpPr>
            <p:nvPr/>
          </p:nvSpPr>
          <p:spPr bwMode="auto">
            <a:xfrm>
              <a:off x="4336121" y="2317754"/>
              <a:ext cx="573833" cy="631769"/>
            </a:xfrm>
            <a:custGeom>
              <a:avLst/>
              <a:gdLst/>
              <a:ahLst/>
              <a:cxnLst>
                <a:cxn ang="0">
                  <a:pos x="186" y="71"/>
                </a:cxn>
                <a:cxn ang="0">
                  <a:pos x="186" y="71"/>
                </a:cxn>
                <a:cxn ang="0">
                  <a:pos x="185" y="71"/>
                </a:cxn>
                <a:cxn ang="0">
                  <a:pos x="178" y="65"/>
                </a:cxn>
                <a:cxn ang="0">
                  <a:pos x="147" y="40"/>
                </a:cxn>
                <a:cxn ang="0">
                  <a:pos x="132" y="28"/>
                </a:cxn>
                <a:cxn ang="0">
                  <a:pos x="101" y="3"/>
                </a:cxn>
                <a:cxn ang="0">
                  <a:pos x="85" y="3"/>
                </a:cxn>
                <a:cxn ang="0">
                  <a:pos x="54" y="28"/>
                </a:cxn>
                <a:cxn ang="0">
                  <a:pos x="39" y="40"/>
                </a:cxn>
                <a:cxn ang="0">
                  <a:pos x="9" y="65"/>
                </a:cxn>
                <a:cxn ang="0">
                  <a:pos x="1" y="71"/>
                </a:cxn>
                <a:cxn ang="0">
                  <a:pos x="1" y="71"/>
                </a:cxn>
                <a:cxn ang="0">
                  <a:pos x="0" y="71"/>
                </a:cxn>
                <a:cxn ang="0">
                  <a:pos x="0" y="72"/>
                </a:cxn>
                <a:cxn ang="0">
                  <a:pos x="1" y="82"/>
                </a:cxn>
                <a:cxn ang="0">
                  <a:pos x="1" y="195"/>
                </a:cxn>
                <a:cxn ang="0">
                  <a:pos x="10" y="205"/>
                </a:cxn>
                <a:cxn ang="0">
                  <a:pos x="176" y="205"/>
                </a:cxn>
                <a:cxn ang="0">
                  <a:pos x="186" y="195"/>
                </a:cxn>
                <a:cxn ang="0">
                  <a:pos x="186" y="82"/>
                </a:cxn>
                <a:cxn ang="0">
                  <a:pos x="186" y="72"/>
                </a:cxn>
                <a:cxn ang="0">
                  <a:pos x="186" y="71"/>
                </a:cxn>
                <a:cxn ang="0">
                  <a:pos x="142" y="191"/>
                </a:cxn>
                <a:cxn ang="0">
                  <a:pos x="123" y="171"/>
                </a:cxn>
                <a:cxn ang="0">
                  <a:pos x="142" y="152"/>
                </a:cxn>
                <a:cxn ang="0">
                  <a:pos x="162" y="171"/>
                </a:cxn>
                <a:cxn ang="0">
                  <a:pos x="142" y="191"/>
                </a:cxn>
              </a:cxnLst>
              <a:rect l="0" t="0" r="r" b="b"/>
              <a:pathLst>
                <a:path w="186" h="205">
                  <a:moveTo>
                    <a:pt x="186" y="71"/>
                  </a:moveTo>
                  <a:cubicBezTo>
                    <a:pt x="186" y="71"/>
                    <a:pt x="186" y="71"/>
                    <a:pt x="186" y="71"/>
                  </a:cubicBezTo>
                  <a:cubicBezTo>
                    <a:pt x="186" y="71"/>
                    <a:pt x="185" y="71"/>
                    <a:pt x="185" y="71"/>
                  </a:cubicBezTo>
                  <a:cubicBezTo>
                    <a:pt x="185" y="71"/>
                    <a:pt x="182" y="68"/>
                    <a:pt x="178" y="65"/>
                  </a:cubicBezTo>
                  <a:cubicBezTo>
                    <a:pt x="147" y="40"/>
                    <a:pt x="147" y="40"/>
                    <a:pt x="147" y="40"/>
                  </a:cubicBezTo>
                  <a:cubicBezTo>
                    <a:pt x="143" y="37"/>
                    <a:pt x="136" y="31"/>
                    <a:pt x="132" y="28"/>
                  </a:cubicBezTo>
                  <a:cubicBezTo>
                    <a:pt x="101" y="3"/>
                    <a:pt x="101" y="3"/>
                    <a:pt x="101" y="3"/>
                  </a:cubicBezTo>
                  <a:cubicBezTo>
                    <a:pt x="97" y="0"/>
                    <a:pt x="90" y="0"/>
                    <a:pt x="85" y="3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0" y="31"/>
                    <a:pt x="43" y="37"/>
                    <a:pt x="39" y="40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4" y="68"/>
                    <a:pt x="1" y="71"/>
                    <a:pt x="1" y="71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71"/>
                    <a:pt x="1" y="71"/>
                    <a:pt x="0" y="71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1" y="72"/>
                    <a:pt x="1" y="76"/>
                    <a:pt x="1" y="82"/>
                  </a:cubicBezTo>
                  <a:cubicBezTo>
                    <a:pt x="1" y="195"/>
                    <a:pt x="1" y="195"/>
                    <a:pt x="1" y="195"/>
                  </a:cubicBezTo>
                  <a:cubicBezTo>
                    <a:pt x="1" y="200"/>
                    <a:pt x="5" y="205"/>
                    <a:pt x="10" y="205"/>
                  </a:cubicBezTo>
                  <a:cubicBezTo>
                    <a:pt x="176" y="205"/>
                    <a:pt x="176" y="205"/>
                    <a:pt x="176" y="205"/>
                  </a:cubicBezTo>
                  <a:cubicBezTo>
                    <a:pt x="181" y="205"/>
                    <a:pt x="186" y="200"/>
                    <a:pt x="186" y="195"/>
                  </a:cubicBezTo>
                  <a:cubicBezTo>
                    <a:pt x="186" y="82"/>
                    <a:pt x="186" y="82"/>
                    <a:pt x="186" y="82"/>
                  </a:cubicBezTo>
                  <a:cubicBezTo>
                    <a:pt x="186" y="76"/>
                    <a:pt x="186" y="72"/>
                    <a:pt x="186" y="72"/>
                  </a:cubicBezTo>
                  <a:cubicBezTo>
                    <a:pt x="186" y="72"/>
                    <a:pt x="186" y="72"/>
                    <a:pt x="186" y="71"/>
                  </a:cubicBezTo>
                  <a:close/>
                  <a:moveTo>
                    <a:pt x="142" y="191"/>
                  </a:moveTo>
                  <a:cubicBezTo>
                    <a:pt x="132" y="191"/>
                    <a:pt x="123" y="182"/>
                    <a:pt x="123" y="171"/>
                  </a:cubicBezTo>
                  <a:cubicBezTo>
                    <a:pt x="123" y="160"/>
                    <a:pt x="132" y="152"/>
                    <a:pt x="142" y="152"/>
                  </a:cubicBezTo>
                  <a:cubicBezTo>
                    <a:pt x="153" y="152"/>
                    <a:pt x="162" y="160"/>
                    <a:pt x="162" y="171"/>
                  </a:cubicBezTo>
                  <a:cubicBezTo>
                    <a:pt x="162" y="182"/>
                    <a:pt x="153" y="191"/>
                    <a:pt x="142" y="191"/>
                  </a:cubicBezTo>
                  <a:close/>
                </a:path>
              </a:pathLst>
            </a:custGeom>
            <a:solidFill>
              <a:srgbClr val="001746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9" name="Group 44"/>
          <p:cNvGrpSpPr/>
          <p:nvPr/>
        </p:nvGrpSpPr>
        <p:grpSpPr>
          <a:xfrm>
            <a:off x="4248483" y="3621695"/>
            <a:ext cx="1887740" cy="1424489"/>
            <a:chOff x="3577448" y="2872275"/>
            <a:chExt cx="1216638" cy="1026280"/>
          </a:xfrm>
        </p:grpSpPr>
        <p:sp>
          <p:nvSpPr>
            <p:cNvPr id="88" name="Freeform: Shape 45"/>
            <p:cNvSpPr>
              <a:spLocks/>
            </p:cNvSpPr>
            <p:nvPr/>
          </p:nvSpPr>
          <p:spPr bwMode="auto">
            <a:xfrm>
              <a:off x="4396815" y="3126086"/>
              <a:ext cx="52418" cy="60694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13" y="6"/>
                </a:cxn>
                <a:cxn ang="0">
                  <a:pos x="13" y="6"/>
                </a:cxn>
                <a:cxn ang="0">
                  <a:pos x="14" y="20"/>
                </a:cxn>
                <a:cxn ang="0">
                  <a:pos x="14" y="20"/>
                </a:cxn>
                <a:cxn ang="0">
                  <a:pos x="13" y="19"/>
                </a:cxn>
                <a:cxn ang="0">
                  <a:pos x="12" y="7"/>
                </a:cxn>
                <a:cxn ang="0">
                  <a:pos x="12" y="7"/>
                </a:cxn>
                <a:cxn ang="0">
                  <a:pos x="1" y="5"/>
                </a:cxn>
                <a:cxn ang="0">
                  <a:pos x="1" y="5"/>
                </a:cxn>
                <a:cxn ang="0">
                  <a:pos x="1" y="5"/>
                </a:cxn>
                <a:cxn ang="0">
                  <a:pos x="0" y="3"/>
                </a:cxn>
              </a:cxnLst>
              <a:rect l="0" t="0" r="r" b="b"/>
              <a:pathLst>
                <a:path w="17" h="20">
                  <a:moveTo>
                    <a:pt x="0" y="3"/>
                  </a:moveTo>
                  <a:cubicBezTo>
                    <a:pt x="4" y="0"/>
                    <a:pt x="10" y="2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6" y="9"/>
                    <a:pt x="17" y="14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5" y="13"/>
                    <a:pt x="14" y="9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9" y="4"/>
                    <a:pt x="4" y="3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01010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Freeform: Shape 46"/>
            <p:cNvSpPr>
              <a:spLocks/>
            </p:cNvSpPr>
            <p:nvPr/>
          </p:nvSpPr>
          <p:spPr bwMode="auto">
            <a:xfrm>
              <a:off x="3577448" y="3043322"/>
              <a:ext cx="957310" cy="855233"/>
            </a:xfrm>
            <a:custGeom>
              <a:avLst/>
              <a:gdLst/>
              <a:ahLst/>
              <a:cxnLst>
                <a:cxn ang="0">
                  <a:pos x="226" y="7"/>
                </a:cxn>
                <a:cxn ang="0">
                  <a:pos x="11" y="176"/>
                </a:cxn>
                <a:cxn ang="0">
                  <a:pos x="7" y="204"/>
                </a:cxn>
                <a:cxn ang="0">
                  <a:pos x="57" y="268"/>
                </a:cxn>
                <a:cxn ang="0">
                  <a:pos x="85" y="271"/>
                </a:cxn>
                <a:cxn ang="0">
                  <a:pos x="301" y="102"/>
                </a:cxn>
                <a:cxn ang="0">
                  <a:pos x="304" y="74"/>
                </a:cxn>
                <a:cxn ang="0">
                  <a:pos x="254" y="10"/>
                </a:cxn>
                <a:cxn ang="0">
                  <a:pos x="226" y="7"/>
                </a:cxn>
                <a:cxn ang="0">
                  <a:pos x="268" y="74"/>
                </a:cxn>
                <a:cxn ang="0">
                  <a:pos x="243" y="71"/>
                </a:cxn>
                <a:cxn ang="0">
                  <a:pos x="246" y="46"/>
                </a:cxn>
                <a:cxn ang="0">
                  <a:pos x="271" y="49"/>
                </a:cxn>
                <a:cxn ang="0">
                  <a:pos x="268" y="74"/>
                </a:cxn>
              </a:cxnLst>
              <a:rect l="0" t="0" r="r" b="b"/>
              <a:pathLst>
                <a:path w="311" h="278">
                  <a:moveTo>
                    <a:pt x="226" y="7"/>
                  </a:moveTo>
                  <a:cubicBezTo>
                    <a:pt x="11" y="176"/>
                    <a:pt x="11" y="176"/>
                    <a:pt x="11" y="176"/>
                  </a:cubicBezTo>
                  <a:cubicBezTo>
                    <a:pt x="2" y="183"/>
                    <a:pt x="0" y="195"/>
                    <a:pt x="7" y="204"/>
                  </a:cubicBezTo>
                  <a:cubicBezTo>
                    <a:pt x="57" y="268"/>
                    <a:pt x="57" y="268"/>
                    <a:pt x="57" y="268"/>
                  </a:cubicBezTo>
                  <a:cubicBezTo>
                    <a:pt x="64" y="277"/>
                    <a:pt x="77" y="278"/>
                    <a:pt x="85" y="271"/>
                  </a:cubicBezTo>
                  <a:cubicBezTo>
                    <a:pt x="301" y="102"/>
                    <a:pt x="301" y="102"/>
                    <a:pt x="301" y="102"/>
                  </a:cubicBezTo>
                  <a:cubicBezTo>
                    <a:pt x="310" y="95"/>
                    <a:pt x="311" y="82"/>
                    <a:pt x="304" y="74"/>
                  </a:cubicBezTo>
                  <a:cubicBezTo>
                    <a:pt x="254" y="10"/>
                    <a:pt x="254" y="10"/>
                    <a:pt x="254" y="10"/>
                  </a:cubicBezTo>
                  <a:cubicBezTo>
                    <a:pt x="248" y="1"/>
                    <a:pt x="235" y="0"/>
                    <a:pt x="226" y="7"/>
                  </a:cubicBezTo>
                  <a:close/>
                  <a:moveTo>
                    <a:pt x="268" y="74"/>
                  </a:moveTo>
                  <a:cubicBezTo>
                    <a:pt x="260" y="80"/>
                    <a:pt x="249" y="79"/>
                    <a:pt x="243" y="71"/>
                  </a:cubicBezTo>
                  <a:cubicBezTo>
                    <a:pt x="236" y="63"/>
                    <a:pt x="238" y="52"/>
                    <a:pt x="246" y="46"/>
                  </a:cubicBezTo>
                  <a:cubicBezTo>
                    <a:pt x="253" y="40"/>
                    <a:pt x="265" y="41"/>
                    <a:pt x="271" y="49"/>
                  </a:cubicBezTo>
                  <a:cubicBezTo>
                    <a:pt x="277" y="56"/>
                    <a:pt x="276" y="68"/>
                    <a:pt x="268" y="74"/>
                  </a:cubicBezTo>
                  <a:close/>
                </a:path>
              </a:pathLst>
            </a:custGeom>
            <a:solidFill>
              <a:srgbClr val="D80E2B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Freeform: Shape 47"/>
            <p:cNvSpPr>
              <a:spLocks/>
            </p:cNvSpPr>
            <p:nvPr/>
          </p:nvSpPr>
          <p:spPr bwMode="auto">
            <a:xfrm>
              <a:off x="4319568" y="3178505"/>
              <a:ext cx="96559" cy="96559"/>
            </a:xfrm>
            <a:custGeom>
              <a:avLst/>
              <a:gdLst/>
              <a:ahLst/>
              <a:cxnLst>
                <a:cxn ang="0">
                  <a:pos x="7" y="5"/>
                </a:cxn>
                <a:cxn ang="0">
                  <a:pos x="5" y="24"/>
                </a:cxn>
                <a:cxn ang="0">
                  <a:pos x="24" y="26"/>
                </a:cxn>
                <a:cxn ang="0">
                  <a:pos x="26" y="7"/>
                </a:cxn>
                <a:cxn ang="0">
                  <a:pos x="7" y="5"/>
                </a:cxn>
                <a:cxn ang="0">
                  <a:pos x="22" y="24"/>
                </a:cxn>
                <a:cxn ang="0">
                  <a:pos x="7" y="22"/>
                </a:cxn>
                <a:cxn ang="0">
                  <a:pos x="9" y="7"/>
                </a:cxn>
                <a:cxn ang="0">
                  <a:pos x="24" y="9"/>
                </a:cxn>
                <a:cxn ang="0">
                  <a:pos x="22" y="24"/>
                </a:cxn>
              </a:cxnLst>
              <a:rect l="0" t="0" r="r" b="b"/>
              <a:pathLst>
                <a:path w="31" h="31">
                  <a:moveTo>
                    <a:pt x="7" y="5"/>
                  </a:moveTo>
                  <a:cubicBezTo>
                    <a:pt x="1" y="10"/>
                    <a:pt x="0" y="18"/>
                    <a:pt x="5" y="24"/>
                  </a:cubicBezTo>
                  <a:cubicBezTo>
                    <a:pt x="10" y="30"/>
                    <a:pt x="18" y="31"/>
                    <a:pt x="24" y="26"/>
                  </a:cubicBezTo>
                  <a:cubicBezTo>
                    <a:pt x="30" y="22"/>
                    <a:pt x="31" y="13"/>
                    <a:pt x="26" y="7"/>
                  </a:cubicBezTo>
                  <a:cubicBezTo>
                    <a:pt x="22" y="1"/>
                    <a:pt x="13" y="0"/>
                    <a:pt x="7" y="5"/>
                  </a:cubicBezTo>
                  <a:close/>
                  <a:moveTo>
                    <a:pt x="22" y="24"/>
                  </a:moveTo>
                  <a:cubicBezTo>
                    <a:pt x="18" y="28"/>
                    <a:pt x="11" y="27"/>
                    <a:pt x="7" y="22"/>
                  </a:cubicBezTo>
                  <a:cubicBezTo>
                    <a:pt x="4" y="18"/>
                    <a:pt x="5" y="11"/>
                    <a:pt x="9" y="7"/>
                  </a:cubicBezTo>
                  <a:cubicBezTo>
                    <a:pt x="14" y="4"/>
                    <a:pt x="20" y="5"/>
                    <a:pt x="24" y="9"/>
                  </a:cubicBezTo>
                  <a:cubicBezTo>
                    <a:pt x="28" y="14"/>
                    <a:pt x="27" y="20"/>
                    <a:pt x="22" y="24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Freeform: Shape 48"/>
            <p:cNvSpPr>
              <a:spLocks/>
            </p:cNvSpPr>
            <p:nvPr/>
          </p:nvSpPr>
          <p:spPr bwMode="auto">
            <a:xfrm>
              <a:off x="4303394" y="3164710"/>
              <a:ext cx="126905" cy="124148"/>
            </a:xfrm>
            <a:custGeom>
              <a:avLst/>
              <a:gdLst/>
              <a:ahLst/>
              <a:cxnLst>
                <a:cxn ang="0">
                  <a:pos x="10" y="6"/>
                </a:cxn>
                <a:cxn ang="0">
                  <a:pos x="7" y="31"/>
                </a:cxn>
                <a:cxn ang="0">
                  <a:pos x="32" y="34"/>
                </a:cxn>
                <a:cxn ang="0">
                  <a:pos x="35" y="9"/>
                </a:cxn>
                <a:cxn ang="0">
                  <a:pos x="10" y="6"/>
                </a:cxn>
                <a:cxn ang="0">
                  <a:pos x="29" y="30"/>
                </a:cxn>
                <a:cxn ang="0">
                  <a:pos x="10" y="28"/>
                </a:cxn>
                <a:cxn ang="0">
                  <a:pos x="12" y="9"/>
                </a:cxn>
                <a:cxn ang="0">
                  <a:pos x="31" y="11"/>
                </a:cxn>
                <a:cxn ang="0">
                  <a:pos x="29" y="30"/>
                </a:cxn>
              </a:cxnLst>
              <a:rect l="0" t="0" r="r" b="b"/>
              <a:pathLst>
                <a:path w="41" h="40">
                  <a:moveTo>
                    <a:pt x="10" y="6"/>
                  </a:moveTo>
                  <a:cubicBezTo>
                    <a:pt x="2" y="12"/>
                    <a:pt x="0" y="23"/>
                    <a:pt x="7" y="31"/>
                  </a:cubicBezTo>
                  <a:cubicBezTo>
                    <a:pt x="13" y="39"/>
                    <a:pt x="24" y="40"/>
                    <a:pt x="32" y="34"/>
                  </a:cubicBezTo>
                  <a:cubicBezTo>
                    <a:pt x="40" y="28"/>
                    <a:pt x="41" y="16"/>
                    <a:pt x="35" y="9"/>
                  </a:cubicBezTo>
                  <a:cubicBezTo>
                    <a:pt x="29" y="1"/>
                    <a:pt x="17" y="0"/>
                    <a:pt x="10" y="6"/>
                  </a:cubicBezTo>
                  <a:close/>
                  <a:moveTo>
                    <a:pt x="29" y="30"/>
                  </a:moveTo>
                  <a:cubicBezTo>
                    <a:pt x="23" y="35"/>
                    <a:pt x="15" y="34"/>
                    <a:pt x="10" y="28"/>
                  </a:cubicBezTo>
                  <a:cubicBezTo>
                    <a:pt x="5" y="22"/>
                    <a:pt x="6" y="14"/>
                    <a:pt x="12" y="9"/>
                  </a:cubicBezTo>
                  <a:cubicBezTo>
                    <a:pt x="18" y="4"/>
                    <a:pt x="27" y="5"/>
                    <a:pt x="31" y="11"/>
                  </a:cubicBezTo>
                  <a:cubicBezTo>
                    <a:pt x="36" y="17"/>
                    <a:pt x="35" y="26"/>
                    <a:pt x="29" y="30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Freeform: Shape 49"/>
            <p:cNvSpPr>
              <a:spLocks/>
            </p:cNvSpPr>
            <p:nvPr/>
          </p:nvSpPr>
          <p:spPr bwMode="auto">
            <a:xfrm>
              <a:off x="4388539" y="2872275"/>
              <a:ext cx="405547" cy="361406"/>
            </a:xfrm>
            <a:custGeom>
              <a:avLst/>
              <a:gdLst/>
              <a:ahLst/>
              <a:cxnLst>
                <a:cxn ang="0">
                  <a:pos x="2" y="105"/>
                </a:cxn>
                <a:cxn ang="0">
                  <a:pos x="2" y="105"/>
                </a:cxn>
                <a:cxn ang="0">
                  <a:pos x="15" y="91"/>
                </a:cxn>
                <a:cxn ang="0">
                  <a:pos x="15" y="91"/>
                </a:cxn>
                <a:cxn ang="0">
                  <a:pos x="106" y="33"/>
                </a:cxn>
                <a:cxn ang="0">
                  <a:pos x="106" y="33"/>
                </a:cxn>
                <a:cxn ang="0">
                  <a:pos x="128" y="0"/>
                </a:cxn>
                <a:cxn ang="0">
                  <a:pos x="128" y="0"/>
                </a:cxn>
                <a:cxn ang="0">
                  <a:pos x="130" y="0"/>
                </a:cxn>
                <a:cxn ang="0">
                  <a:pos x="108" y="34"/>
                </a:cxn>
                <a:cxn ang="0">
                  <a:pos x="108" y="34"/>
                </a:cxn>
                <a:cxn ang="0">
                  <a:pos x="16" y="93"/>
                </a:cxn>
                <a:cxn ang="0">
                  <a:pos x="16" y="93"/>
                </a:cxn>
                <a:cxn ang="0">
                  <a:pos x="4" y="106"/>
                </a:cxn>
                <a:cxn ang="0">
                  <a:pos x="4" y="106"/>
                </a:cxn>
                <a:cxn ang="0">
                  <a:pos x="4" y="114"/>
                </a:cxn>
                <a:cxn ang="0">
                  <a:pos x="4" y="117"/>
                </a:cxn>
                <a:cxn ang="0">
                  <a:pos x="2" y="105"/>
                </a:cxn>
              </a:cxnLst>
              <a:rect l="0" t="0" r="r" b="b"/>
              <a:pathLst>
                <a:path w="132" h="117">
                  <a:moveTo>
                    <a:pt x="2" y="105"/>
                  </a:moveTo>
                  <a:cubicBezTo>
                    <a:pt x="2" y="105"/>
                    <a:pt x="2" y="105"/>
                    <a:pt x="2" y="105"/>
                  </a:cubicBezTo>
                  <a:cubicBezTo>
                    <a:pt x="4" y="101"/>
                    <a:pt x="9" y="96"/>
                    <a:pt x="15" y="91"/>
                  </a:cubicBezTo>
                  <a:cubicBezTo>
                    <a:pt x="15" y="91"/>
                    <a:pt x="15" y="91"/>
                    <a:pt x="15" y="91"/>
                  </a:cubicBezTo>
                  <a:cubicBezTo>
                    <a:pt x="38" y="74"/>
                    <a:pt x="80" y="5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21" y="22"/>
                    <a:pt x="130" y="10"/>
                    <a:pt x="12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32" y="12"/>
                    <a:pt x="122" y="23"/>
                    <a:pt x="108" y="34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81" y="55"/>
                    <a:pt x="39" y="75"/>
                    <a:pt x="16" y="93"/>
                  </a:cubicBezTo>
                  <a:cubicBezTo>
                    <a:pt x="16" y="93"/>
                    <a:pt x="16" y="93"/>
                    <a:pt x="16" y="93"/>
                  </a:cubicBezTo>
                  <a:cubicBezTo>
                    <a:pt x="10" y="97"/>
                    <a:pt x="6" y="102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2" y="110"/>
                    <a:pt x="3" y="111"/>
                    <a:pt x="4" y="114"/>
                  </a:cubicBezTo>
                  <a:cubicBezTo>
                    <a:pt x="4" y="117"/>
                    <a:pt x="4" y="117"/>
                    <a:pt x="4" y="117"/>
                  </a:cubicBezTo>
                  <a:cubicBezTo>
                    <a:pt x="4" y="117"/>
                    <a:pt x="0" y="110"/>
                    <a:pt x="2" y="105"/>
                  </a:cubicBezTo>
                  <a:close/>
                </a:path>
              </a:pathLst>
            </a:custGeom>
            <a:solidFill>
              <a:srgbClr val="01010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Freeform: Shape 50"/>
            <p:cNvSpPr>
              <a:spLocks/>
            </p:cNvSpPr>
            <p:nvPr/>
          </p:nvSpPr>
          <p:spPr bwMode="auto">
            <a:xfrm>
              <a:off x="4385780" y="3134364"/>
              <a:ext cx="35865" cy="38623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2" y="12"/>
                </a:cxn>
                <a:cxn ang="0">
                  <a:pos x="12" y="1"/>
                </a:cxn>
                <a:cxn ang="0">
                  <a:pos x="10" y="0"/>
                </a:cxn>
                <a:cxn ang="0">
                  <a:pos x="2" y="9"/>
                </a:cxn>
                <a:cxn ang="0">
                  <a:pos x="0" y="11"/>
                </a:cxn>
              </a:cxnLst>
              <a:rect l="0" t="0" r="r" b="b"/>
              <a:pathLst>
                <a:path w="12" h="12">
                  <a:moveTo>
                    <a:pt x="0" y="11"/>
                  </a:moveTo>
                  <a:cubicBezTo>
                    <a:pt x="1" y="11"/>
                    <a:pt x="2" y="11"/>
                    <a:pt x="2" y="12"/>
                  </a:cubicBezTo>
                  <a:cubicBezTo>
                    <a:pt x="5" y="9"/>
                    <a:pt x="8" y="5"/>
                    <a:pt x="12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7" y="3"/>
                    <a:pt x="4" y="6"/>
                    <a:pt x="2" y="9"/>
                  </a:cubicBezTo>
                  <a:cubicBezTo>
                    <a:pt x="1" y="10"/>
                    <a:pt x="1" y="10"/>
                    <a:pt x="0" y="11"/>
                  </a:cubicBezTo>
                  <a:close/>
                </a:path>
              </a:pathLst>
            </a:custGeom>
            <a:solidFill>
              <a:srgbClr val="01010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Freeform: Shape 67"/>
            <p:cNvSpPr>
              <a:spLocks/>
            </p:cNvSpPr>
            <p:nvPr/>
          </p:nvSpPr>
          <p:spPr bwMode="auto">
            <a:xfrm>
              <a:off x="4371986" y="3170227"/>
              <a:ext cx="19313" cy="35865"/>
            </a:xfrm>
            <a:custGeom>
              <a:avLst/>
              <a:gdLst/>
              <a:ahLst/>
              <a:cxnLst>
                <a:cxn ang="0">
                  <a:pos x="1" y="6"/>
                </a:cxn>
                <a:cxn ang="0">
                  <a:pos x="4" y="10"/>
                </a:cxn>
                <a:cxn ang="0">
                  <a:pos x="3" y="9"/>
                </a:cxn>
                <a:cxn ang="0">
                  <a:pos x="2" y="7"/>
                </a:cxn>
                <a:cxn ang="0">
                  <a:pos x="6" y="1"/>
                </a:cxn>
                <a:cxn ang="0">
                  <a:pos x="4" y="0"/>
                </a:cxn>
                <a:cxn ang="0">
                  <a:pos x="1" y="6"/>
                </a:cxn>
              </a:cxnLst>
              <a:rect l="0" t="0" r="r" b="b"/>
              <a:pathLst>
                <a:path w="6" h="12">
                  <a:moveTo>
                    <a:pt x="1" y="6"/>
                  </a:moveTo>
                  <a:cubicBezTo>
                    <a:pt x="0" y="9"/>
                    <a:pt x="0" y="12"/>
                    <a:pt x="4" y="1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2" y="9"/>
                    <a:pt x="2" y="7"/>
                  </a:cubicBezTo>
                  <a:cubicBezTo>
                    <a:pt x="3" y="5"/>
                    <a:pt x="4" y="3"/>
                    <a:pt x="6" y="1"/>
                  </a:cubicBezTo>
                  <a:cubicBezTo>
                    <a:pt x="6" y="0"/>
                    <a:pt x="5" y="0"/>
                    <a:pt x="4" y="0"/>
                  </a:cubicBezTo>
                  <a:cubicBezTo>
                    <a:pt x="3" y="2"/>
                    <a:pt x="1" y="4"/>
                    <a:pt x="1" y="6"/>
                  </a:cubicBezTo>
                  <a:close/>
                </a:path>
              </a:pathLst>
            </a:custGeom>
            <a:solidFill>
              <a:srgbClr val="01010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0" name="Freeform: Shape 68"/>
          <p:cNvSpPr>
            <a:spLocks/>
          </p:cNvSpPr>
          <p:nvPr/>
        </p:nvSpPr>
        <p:spPr bwMode="auto">
          <a:xfrm>
            <a:off x="7270160" y="3614028"/>
            <a:ext cx="577881" cy="375268"/>
          </a:xfrm>
          <a:custGeom>
            <a:avLst/>
            <a:gdLst/>
            <a:ahLst/>
            <a:cxnLst>
              <a:cxn ang="0">
                <a:pos x="27" y="64"/>
              </a:cxn>
              <a:cxn ang="0">
                <a:pos x="121" y="2"/>
              </a:cxn>
              <a:cxn ang="0">
                <a:pos x="120" y="0"/>
              </a:cxn>
              <a:cxn ang="0">
                <a:pos x="17" y="71"/>
              </a:cxn>
              <a:cxn ang="0">
                <a:pos x="0" y="87"/>
              </a:cxn>
              <a:cxn ang="0">
                <a:pos x="1" y="88"/>
              </a:cxn>
              <a:cxn ang="0">
                <a:pos x="27" y="64"/>
              </a:cxn>
            </a:cxnLst>
            <a:rect l="0" t="0" r="r" b="b"/>
            <a:pathLst>
              <a:path w="121" h="88">
                <a:moveTo>
                  <a:pt x="27" y="64"/>
                </a:moveTo>
                <a:cubicBezTo>
                  <a:pt x="49" y="44"/>
                  <a:pt x="83" y="31"/>
                  <a:pt x="121" y="2"/>
                </a:cubicBezTo>
                <a:cubicBezTo>
                  <a:pt x="120" y="0"/>
                  <a:pt x="120" y="0"/>
                  <a:pt x="120" y="0"/>
                </a:cubicBezTo>
                <a:cubicBezTo>
                  <a:pt x="76" y="34"/>
                  <a:pt x="41" y="45"/>
                  <a:pt x="17" y="71"/>
                </a:cubicBezTo>
                <a:cubicBezTo>
                  <a:pt x="10" y="77"/>
                  <a:pt x="4" y="82"/>
                  <a:pt x="0" y="87"/>
                </a:cubicBezTo>
                <a:cubicBezTo>
                  <a:pt x="1" y="88"/>
                  <a:pt x="1" y="88"/>
                  <a:pt x="1" y="88"/>
                </a:cubicBezTo>
                <a:cubicBezTo>
                  <a:pt x="8" y="81"/>
                  <a:pt x="16" y="73"/>
                  <a:pt x="27" y="64"/>
                </a:cubicBezTo>
                <a:close/>
              </a:path>
            </a:pathLst>
          </a:custGeom>
          <a:solidFill>
            <a:srgbClr val="01010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11" name="Group 69"/>
          <p:cNvGrpSpPr/>
          <p:nvPr/>
        </p:nvGrpSpPr>
        <p:grpSpPr>
          <a:xfrm>
            <a:off x="7137463" y="2227836"/>
            <a:ext cx="886082" cy="1516387"/>
            <a:chOff x="4989961" y="1868067"/>
            <a:chExt cx="571075" cy="1092490"/>
          </a:xfrm>
        </p:grpSpPr>
        <p:sp>
          <p:nvSpPr>
            <p:cNvPr id="86" name="Freeform: Shape 70"/>
            <p:cNvSpPr>
              <a:spLocks/>
            </p:cNvSpPr>
            <p:nvPr/>
          </p:nvSpPr>
          <p:spPr bwMode="auto">
            <a:xfrm>
              <a:off x="4993160" y="1879102"/>
              <a:ext cx="564678" cy="1081455"/>
            </a:xfrm>
            <a:custGeom>
              <a:avLst/>
              <a:gdLst/>
              <a:ahLst/>
              <a:cxnLst>
                <a:cxn ang="0">
                  <a:pos x="186" y="72"/>
                </a:cxn>
                <a:cxn ang="0">
                  <a:pos x="185" y="72"/>
                </a:cxn>
                <a:cxn ang="0">
                  <a:pos x="185" y="72"/>
                </a:cxn>
                <a:cxn ang="0">
                  <a:pos x="177" y="65"/>
                </a:cxn>
                <a:cxn ang="0">
                  <a:pos x="147" y="41"/>
                </a:cxn>
                <a:cxn ang="0">
                  <a:pos x="132" y="29"/>
                </a:cxn>
                <a:cxn ang="0">
                  <a:pos x="101" y="4"/>
                </a:cxn>
                <a:cxn ang="0">
                  <a:pos x="85" y="4"/>
                </a:cxn>
                <a:cxn ang="0">
                  <a:pos x="54" y="29"/>
                </a:cxn>
                <a:cxn ang="0">
                  <a:pos x="39" y="41"/>
                </a:cxn>
                <a:cxn ang="0">
                  <a:pos x="9" y="65"/>
                </a:cxn>
                <a:cxn ang="0">
                  <a:pos x="1" y="72"/>
                </a:cxn>
                <a:cxn ang="0">
                  <a:pos x="1" y="72"/>
                </a:cxn>
                <a:cxn ang="0">
                  <a:pos x="0" y="72"/>
                </a:cxn>
                <a:cxn ang="0">
                  <a:pos x="0" y="72"/>
                </a:cxn>
                <a:cxn ang="0">
                  <a:pos x="1" y="82"/>
                </a:cxn>
                <a:cxn ang="0">
                  <a:pos x="1" y="341"/>
                </a:cxn>
                <a:cxn ang="0">
                  <a:pos x="10" y="349"/>
                </a:cxn>
                <a:cxn ang="0">
                  <a:pos x="176" y="349"/>
                </a:cxn>
                <a:cxn ang="0">
                  <a:pos x="185" y="341"/>
                </a:cxn>
                <a:cxn ang="0">
                  <a:pos x="185" y="82"/>
                </a:cxn>
                <a:cxn ang="0">
                  <a:pos x="186" y="72"/>
                </a:cxn>
                <a:cxn ang="0">
                  <a:pos x="186" y="72"/>
                </a:cxn>
                <a:cxn ang="0">
                  <a:pos x="142" y="336"/>
                </a:cxn>
                <a:cxn ang="0">
                  <a:pos x="123" y="317"/>
                </a:cxn>
                <a:cxn ang="0">
                  <a:pos x="142" y="298"/>
                </a:cxn>
                <a:cxn ang="0">
                  <a:pos x="162" y="317"/>
                </a:cxn>
                <a:cxn ang="0">
                  <a:pos x="142" y="336"/>
                </a:cxn>
              </a:cxnLst>
              <a:rect l="0" t="0" r="r" b="b"/>
              <a:pathLst>
                <a:path w="186" h="350">
                  <a:moveTo>
                    <a:pt x="186" y="72"/>
                  </a:moveTo>
                  <a:cubicBezTo>
                    <a:pt x="186" y="72"/>
                    <a:pt x="185" y="72"/>
                    <a:pt x="185" y="72"/>
                  </a:cubicBezTo>
                  <a:cubicBezTo>
                    <a:pt x="185" y="72"/>
                    <a:pt x="185" y="72"/>
                    <a:pt x="185" y="72"/>
                  </a:cubicBezTo>
                  <a:cubicBezTo>
                    <a:pt x="185" y="72"/>
                    <a:pt x="182" y="69"/>
                    <a:pt x="177" y="65"/>
                  </a:cubicBezTo>
                  <a:cubicBezTo>
                    <a:pt x="147" y="41"/>
                    <a:pt x="147" y="41"/>
                    <a:pt x="147" y="41"/>
                  </a:cubicBezTo>
                  <a:cubicBezTo>
                    <a:pt x="143" y="38"/>
                    <a:pt x="136" y="32"/>
                    <a:pt x="132" y="29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6" y="0"/>
                    <a:pt x="90" y="0"/>
                    <a:pt x="85" y="4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0" y="32"/>
                    <a:pt x="43" y="38"/>
                    <a:pt x="39" y="41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4" y="69"/>
                    <a:pt x="1" y="72"/>
                    <a:pt x="1" y="72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1" y="77"/>
                    <a:pt x="1" y="82"/>
                  </a:cubicBezTo>
                  <a:cubicBezTo>
                    <a:pt x="1" y="341"/>
                    <a:pt x="1" y="341"/>
                    <a:pt x="1" y="341"/>
                  </a:cubicBezTo>
                  <a:cubicBezTo>
                    <a:pt x="1" y="346"/>
                    <a:pt x="5" y="350"/>
                    <a:pt x="10" y="349"/>
                  </a:cubicBezTo>
                  <a:cubicBezTo>
                    <a:pt x="176" y="349"/>
                    <a:pt x="176" y="349"/>
                    <a:pt x="176" y="349"/>
                  </a:cubicBezTo>
                  <a:cubicBezTo>
                    <a:pt x="181" y="350"/>
                    <a:pt x="185" y="346"/>
                    <a:pt x="185" y="341"/>
                  </a:cubicBezTo>
                  <a:cubicBezTo>
                    <a:pt x="185" y="82"/>
                    <a:pt x="185" y="82"/>
                    <a:pt x="185" y="82"/>
                  </a:cubicBezTo>
                  <a:cubicBezTo>
                    <a:pt x="185" y="77"/>
                    <a:pt x="186" y="72"/>
                    <a:pt x="186" y="72"/>
                  </a:cubicBezTo>
                  <a:cubicBezTo>
                    <a:pt x="186" y="72"/>
                    <a:pt x="186" y="72"/>
                    <a:pt x="186" y="72"/>
                  </a:cubicBezTo>
                  <a:close/>
                  <a:moveTo>
                    <a:pt x="142" y="336"/>
                  </a:moveTo>
                  <a:cubicBezTo>
                    <a:pt x="132" y="336"/>
                    <a:pt x="123" y="328"/>
                    <a:pt x="123" y="317"/>
                  </a:cubicBezTo>
                  <a:cubicBezTo>
                    <a:pt x="123" y="306"/>
                    <a:pt x="132" y="298"/>
                    <a:pt x="142" y="298"/>
                  </a:cubicBezTo>
                  <a:cubicBezTo>
                    <a:pt x="153" y="298"/>
                    <a:pt x="162" y="306"/>
                    <a:pt x="162" y="317"/>
                  </a:cubicBezTo>
                  <a:cubicBezTo>
                    <a:pt x="162" y="328"/>
                    <a:pt x="153" y="336"/>
                    <a:pt x="142" y="336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Freeform: Shape 71"/>
            <p:cNvSpPr>
              <a:spLocks/>
            </p:cNvSpPr>
            <p:nvPr/>
          </p:nvSpPr>
          <p:spPr bwMode="auto">
            <a:xfrm>
              <a:off x="4989961" y="1868067"/>
              <a:ext cx="571075" cy="1081455"/>
            </a:xfrm>
            <a:custGeom>
              <a:avLst/>
              <a:gdLst/>
              <a:ahLst/>
              <a:cxnLst>
                <a:cxn ang="0">
                  <a:pos x="186" y="72"/>
                </a:cxn>
                <a:cxn ang="0">
                  <a:pos x="185" y="72"/>
                </a:cxn>
                <a:cxn ang="0">
                  <a:pos x="185" y="72"/>
                </a:cxn>
                <a:cxn ang="0">
                  <a:pos x="177" y="66"/>
                </a:cxn>
                <a:cxn ang="0">
                  <a:pos x="147" y="41"/>
                </a:cxn>
                <a:cxn ang="0">
                  <a:pos x="132" y="29"/>
                </a:cxn>
                <a:cxn ang="0">
                  <a:pos x="101" y="4"/>
                </a:cxn>
                <a:cxn ang="0">
                  <a:pos x="85" y="4"/>
                </a:cxn>
                <a:cxn ang="0">
                  <a:pos x="54" y="29"/>
                </a:cxn>
                <a:cxn ang="0">
                  <a:pos x="39" y="41"/>
                </a:cxn>
                <a:cxn ang="0">
                  <a:pos x="9" y="66"/>
                </a:cxn>
                <a:cxn ang="0">
                  <a:pos x="1" y="72"/>
                </a:cxn>
                <a:cxn ang="0">
                  <a:pos x="1" y="72"/>
                </a:cxn>
                <a:cxn ang="0">
                  <a:pos x="0" y="72"/>
                </a:cxn>
                <a:cxn ang="0">
                  <a:pos x="0" y="72"/>
                </a:cxn>
                <a:cxn ang="0">
                  <a:pos x="1" y="82"/>
                </a:cxn>
                <a:cxn ang="0">
                  <a:pos x="1" y="341"/>
                </a:cxn>
                <a:cxn ang="0">
                  <a:pos x="10" y="351"/>
                </a:cxn>
                <a:cxn ang="0">
                  <a:pos x="176" y="351"/>
                </a:cxn>
                <a:cxn ang="0">
                  <a:pos x="185" y="341"/>
                </a:cxn>
                <a:cxn ang="0">
                  <a:pos x="185" y="82"/>
                </a:cxn>
                <a:cxn ang="0">
                  <a:pos x="186" y="72"/>
                </a:cxn>
                <a:cxn ang="0">
                  <a:pos x="186" y="72"/>
                </a:cxn>
                <a:cxn ang="0">
                  <a:pos x="142" y="337"/>
                </a:cxn>
                <a:cxn ang="0">
                  <a:pos x="123" y="317"/>
                </a:cxn>
                <a:cxn ang="0">
                  <a:pos x="142" y="298"/>
                </a:cxn>
                <a:cxn ang="0">
                  <a:pos x="162" y="317"/>
                </a:cxn>
                <a:cxn ang="0">
                  <a:pos x="142" y="337"/>
                </a:cxn>
              </a:cxnLst>
              <a:rect l="0" t="0" r="r" b="b"/>
              <a:pathLst>
                <a:path w="186" h="351">
                  <a:moveTo>
                    <a:pt x="186" y="72"/>
                  </a:moveTo>
                  <a:cubicBezTo>
                    <a:pt x="186" y="72"/>
                    <a:pt x="185" y="72"/>
                    <a:pt x="185" y="72"/>
                  </a:cubicBezTo>
                  <a:cubicBezTo>
                    <a:pt x="185" y="72"/>
                    <a:pt x="185" y="72"/>
                    <a:pt x="185" y="72"/>
                  </a:cubicBezTo>
                  <a:cubicBezTo>
                    <a:pt x="185" y="72"/>
                    <a:pt x="182" y="69"/>
                    <a:pt x="177" y="66"/>
                  </a:cubicBezTo>
                  <a:cubicBezTo>
                    <a:pt x="147" y="41"/>
                    <a:pt x="147" y="41"/>
                    <a:pt x="147" y="41"/>
                  </a:cubicBezTo>
                  <a:cubicBezTo>
                    <a:pt x="143" y="38"/>
                    <a:pt x="136" y="32"/>
                    <a:pt x="132" y="29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6" y="0"/>
                    <a:pt x="90" y="0"/>
                    <a:pt x="85" y="4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0" y="32"/>
                    <a:pt x="43" y="38"/>
                    <a:pt x="39" y="41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9"/>
                    <a:pt x="1" y="72"/>
                    <a:pt x="1" y="72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1" y="77"/>
                    <a:pt x="1" y="82"/>
                  </a:cubicBezTo>
                  <a:cubicBezTo>
                    <a:pt x="1" y="341"/>
                    <a:pt x="1" y="341"/>
                    <a:pt x="1" y="341"/>
                  </a:cubicBezTo>
                  <a:cubicBezTo>
                    <a:pt x="1" y="346"/>
                    <a:pt x="5" y="351"/>
                    <a:pt x="10" y="351"/>
                  </a:cubicBezTo>
                  <a:cubicBezTo>
                    <a:pt x="176" y="351"/>
                    <a:pt x="176" y="351"/>
                    <a:pt x="176" y="351"/>
                  </a:cubicBezTo>
                  <a:cubicBezTo>
                    <a:pt x="181" y="351"/>
                    <a:pt x="185" y="346"/>
                    <a:pt x="185" y="341"/>
                  </a:cubicBezTo>
                  <a:cubicBezTo>
                    <a:pt x="185" y="82"/>
                    <a:pt x="185" y="82"/>
                    <a:pt x="185" y="82"/>
                  </a:cubicBezTo>
                  <a:cubicBezTo>
                    <a:pt x="185" y="77"/>
                    <a:pt x="186" y="72"/>
                    <a:pt x="186" y="72"/>
                  </a:cubicBezTo>
                  <a:cubicBezTo>
                    <a:pt x="186" y="72"/>
                    <a:pt x="186" y="72"/>
                    <a:pt x="186" y="72"/>
                  </a:cubicBezTo>
                  <a:close/>
                  <a:moveTo>
                    <a:pt x="142" y="337"/>
                  </a:moveTo>
                  <a:cubicBezTo>
                    <a:pt x="132" y="337"/>
                    <a:pt x="123" y="328"/>
                    <a:pt x="123" y="317"/>
                  </a:cubicBezTo>
                  <a:cubicBezTo>
                    <a:pt x="123" y="306"/>
                    <a:pt x="132" y="298"/>
                    <a:pt x="142" y="298"/>
                  </a:cubicBezTo>
                  <a:cubicBezTo>
                    <a:pt x="153" y="298"/>
                    <a:pt x="162" y="306"/>
                    <a:pt x="162" y="317"/>
                  </a:cubicBezTo>
                  <a:cubicBezTo>
                    <a:pt x="162" y="328"/>
                    <a:pt x="153" y="337"/>
                    <a:pt x="142" y="337"/>
                  </a:cubicBezTo>
                  <a:close/>
                </a:path>
              </a:pathLst>
            </a:custGeom>
            <a:solidFill>
              <a:srgbClr val="D80E2B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2" name="Group 72"/>
          <p:cNvGrpSpPr/>
          <p:nvPr/>
        </p:nvGrpSpPr>
        <p:grpSpPr>
          <a:xfrm>
            <a:off x="5968862" y="3621695"/>
            <a:ext cx="1883461" cy="1424489"/>
            <a:chOff x="4236804" y="2872275"/>
            <a:chExt cx="1213880" cy="1026280"/>
          </a:xfrm>
        </p:grpSpPr>
        <p:sp>
          <p:nvSpPr>
            <p:cNvPr id="79" name="Freeform: Shape 73"/>
            <p:cNvSpPr>
              <a:spLocks/>
            </p:cNvSpPr>
            <p:nvPr/>
          </p:nvSpPr>
          <p:spPr bwMode="auto">
            <a:xfrm>
              <a:off x="5053413" y="3126086"/>
              <a:ext cx="52418" cy="60694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14" y="6"/>
                </a:cxn>
                <a:cxn ang="0">
                  <a:pos x="14" y="6"/>
                </a:cxn>
                <a:cxn ang="0">
                  <a:pos x="15" y="20"/>
                </a:cxn>
                <a:cxn ang="0">
                  <a:pos x="15" y="20"/>
                </a:cxn>
                <a:cxn ang="0">
                  <a:pos x="13" y="19"/>
                </a:cxn>
                <a:cxn ang="0">
                  <a:pos x="12" y="7"/>
                </a:cxn>
                <a:cxn ang="0">
                  <a:pos x="12" y="7"/>
                </a:cxn>
                <a:cxn ang="0">
                  <a:pos x="1" y="5"/>
                </a:cxn>
                <a:cxn ang="0">
                  <a:pos x="1" y="5"/>
                </a:cxn>
                <a:cxn ang="0">
                  <a:pos x="1" y="5"/>
                </a:cxn>
                <a:cxn ang="0">
                  <a:pos x="0" y="3"/>
                </a:cxn>
              </a:cxnLst>
              <a:rect l="0" t="0" r="r" b="b"/>
              <a:pathLst>
                <a:path w="17" h="20">
                  <a:moveTo>
                    <a:pt x="0" y="3"/>
                  </a:moveTo>
                  <a:cubicBezTo>
                    <a:pt x="5" y="0"/>
                    <a:pt x="11" y="2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7" y="9"/>
                    <a:pt x="17" y="14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5" y="13"/>
                    <a:pt x="14" y="9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0" y="4"/>
                    <a:pt x="5" y="3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01010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Freeform: Shape 74"/>
            <p:cNvSpPr>
              <a:spLocks/>
            </p:cNvSpPr>
            <p:nvPr/>
          </p:nvSpPr>
          <p:spPr bwMode="auto">
            <a:xfrm>
              <a:off x="4236804" y="3043322"/>
              <a:ext cx="957310" cy="855233"/>
            </a:xfrm>
            <a:custGeom>
              <a:avLst/>
              <a:gdLst/>
              <a:ahLst/>
              <a:cxnLst>
                <a:cxn ang="0">
                  <a:pos x="226" y="7"/>
                </a:cxn>
                <a:cxn ang="0">
                  <a:pos x="10" y="176"/>
                </a:cxn>
                <a:cxn ang="0">
                  <a:pos x="7" y="204"/>
                </a:cxn>
                <a:cxn ang="0">
                  <a:pos x="57" y="268"/>
                </a:cxn>
                <a:cxn ang="0">
                  <a:pos x="85" y="271"/>
                </a:cxn>
                <a:cxn ang="0">
                  <a:pos x="301" y="102"/>
                </a:cxn>
                <a:cxn ang="0">
                  <a:pos x="304" y="74"/>
                </a:cxn>
                <a:cxn ang="0">
                  <a:pos x="254" y="10"/>
                </a:cxn>
                <a:cxn ang="0">
                  <a:pos x="226" y="7"/>
                </a:cxn>
                <a:cxn ang="0">
                  <a:pos x="267" y="74"/>
                </a:cxn>
                <a:cxn ang="0">
                  <a:pos x="242" y="71"/>
                </a:cxn>
                <a:cxn ang="0">
                  <a:pos x="245" y="46"/>
                </a:cxn>
                <a:cxn ang="0">
                  <a:pos x="270" y="49"/>
                </a:cxn>
                <a:cxn ang="0">
                  <a:pos x="267" y="74"/>
                </a:cxn>
              </a:cxnLst>
              <a:rect l="0" t="0" r="r" b="b"/>
              <a:pathLst>
                <a:path w="311" h="278">
                  <a:moveTo>
                    <a:pt x="226" y="7"/>
                  </a:moveTo>
                  <a:cubicBezTo>
                    <a:pt x="10" y="176"/>
                    <a:pt x="10" y="176"/>
                    <a:pt x="10" y="176"/>
                  </a:cubicBezTo>
                  <a:cubicBezTo>
                    <a:pt x="1" y="183"/>
                    <a:pt x="0" y="195"/>
                    <a:pt x="7" y="204"/>
                  </a:cubicBezTo>
                  <a:cubicBezTo>
                    <a:pt x="57" y="268"/>
                    <a:pt x="57" y="268"/>
                    <a:pt x="57" y="268"/>
                  </a:cubicBezTo>
                  <a:cubicBezTo>
                    <a:pt x="64" y="277"/>
                    <a:pt x="76" y="278"/>
                    <a:pt x="85" y="271"/>
                  </a:cubicBezTo>
                  <a:cubicBezTo>
                    <a:pt x="301" y="102"/>
                    <a:pt x="301" y="102"/>
                    <a:pt x="301" y="102"/>
                  </a:cubicBezTo>
                  <a:cubicBezTo>
                    <a:pt x="309" y="95"/>
                    <a:pt x="311" y="82"/>
                    <a:pt x="304" y="74"/>
                  </a:cubicBezTo>
                  <a:cubicBezTo>
                    <a:pt x="254" y="10"/>
                    <a:pt x="254" y="10"/>
                    <a:pt x="254" y="10"/>
                  </a:cubicBezTo>
                  <a:cubicBezTo>
                    <a:pt x="247" y="1"/>
                    <a:pt x="235" y="0"/>
                    <a:pt x="226" y="7"/>
                  </a:cubicBezTo>
                  <a:close/>
                  <a:moveTo>
                    <a:pt x="267" y="74"/>
                  </a:moveTo>
                  <a:cubicBezTo>
                    <a:pt x="260" y="80"/>
                    <a:pt x="248" y="79"/>
                    <a:pt x="242" y="71"/>
                  </a:cubicBezTo>
                  <a:cubicBezTo>
                    <a:pt x="236" y="63"/>
                    <a:pt x="237" y="52"/>
                    <a:pt x="245" y="46"/>
                  </a:cubicBezTo>
                  <a:cubicBezTo>
                    <a:pt x="253" y="40"/>
                    <a:pt x="264" y="41"/>
                    <a:pt x="270" y="49"/>
                  </a:cubicBezTo>
                  <a:cubicBezTo>
                    <a:pt x="276" y="56"/>
                    <a:pt x="275" y="68"/>
                    <a:pt x="267" y="74"/>
                  </a:cubicBezTo>
                  <a:close/>
                </a:path>
              </a:pathLst>
            </a:custGeom>
            <a:solidFill>
              <a:srgbClr val="001746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Freeform: Shape 75"/>
            <p:cNvSpPr>
              <a:spLocks/>
            </p:cNvSpPr>
            <p:nvPr/>
          </p:nvSpPr>
          <p:spPr bwMode="auto">
            <a:xfrm>
              <a:off x="4978926" y="3178505"/>
              <a:ext cx="96559" cy="96559"/>
            </a:xfrm>
            <a:custGeom>
              <a:avLst/>
              <a:gdLst/>
              <a:ahLst/>
              <a:cxnLst>
                <a:cxn ang="0">
                  <a:pos x="7" y="5"/>
                </a:cxn>
                <a:cxn ang="0">
                  <a:pos x="5" y="24"/>
                </a:cxn>
                <a:cxn ang="0">
                  <a:pos x="24" y="26"/>
                </a:cxn>
                <a:cxn ang="0">
                  <a:pos x="26" y="7"/>
                </a:cxn>
                <a:cxn ang="0">
                  <a:pos x="7" y="5"/>
                </a:cxn>
                <a:cxn ang="0">
                  <a:pos x="22" y="24"/>
                </a:cxn>
                <a:cxn ang="0">
                  <a:pos x="7" y="22"/>
                </a:cxn>
                <a:cxn ang="0">
                  <a:pos x="9" y="7"/>
                </a:cxn>
                <a:cxn ang="0">
                  <a:pos x="24" y="9"/>
                </a:cxn>
                <a:cxn ang="0">
                  <a:pos x="22" y="24"/>
                </a:cxn>
              </a:cxnLst>
              <a:rect l="0" t="0" r="r" b="b"/>
              <a:pathLst>
                <a:path w="31" h="31">
                  <a:moveTo>
                    <a:pt x="7" y="5"/>
                  </a:moveTo>
                  <a:cubicBezTo>
                    <a:pt x="1" y="10"/>
                    <a:pt x="0" y="18"/>
                    <a:pt x="5" y="24"/>
                  </a:cubicBezTo>
                  <a:cubicBezTo>
                    <a:pt x="9" y="30"/>
                    <a:pt x="18" y="31"/>
                    <a:pt x="24" y="26"/>
                  </a:cubicBezTo>
                  <a:cubicBezTo>
                    <a:pt x="30" y="22"/>
                    <a:pt x="31" y="13"/>
                    <a:pt x="26" y="7"/>
                  </a:cubicBezTo>
                  <a:cubicBezTo>
                    <a:pt x="21" y="1"/>
                    <a:pt x="13" y="0"/>
                    <a:pt x="7" y="5"/>
                  </a:cubicBezTo>
                  <a:close/>
                  <a:moveTo>
                    <a:pt x="22" y="24"/>
                  </a:moveTo>
                  <a:cubicBezTo>
                    <a:pt x="17" y="28"/>
                    <a:pt x="11" y="27"/>
                    <a:pt x="7" y="22"/>
                  </a:cubicBezTo>
                  <a:cubicBezTo>
                    <a:pt x="3" y="18"/>
                    <a:pt x="4" y="11"/>
                    <a:pt x="9" y="7"/>
                  </a:cubicBezTo>
                  <a:cubicBezTo>
                    <a:pt x="13" y="4"/>
                    <a:pt x="20" y="5"/>
                    <a:pt x="24" y="9"/>
                  </a:cubicBezTo>
                  <a:cubicBezTo>
                    <a:pt x="27" y="14"/>
                    <a:pt x="26" y="20"/>
                    <a:pt x="22" y="24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Freeform: Shape 76"/>
            <p:cNvSpPr>
              <a:spLocks/>
            </p:cNvSpPr>
            <p:nvPr/>
          </p:nvSpPr>
          <p:spPr bwMode="auto">
            <a:xfrm>
              <a:off x="4965131" y="3164710"/>
              <a:ext cx="121388" cy="124148"/>
            </a:xfrm>
            <a:custGeom>
              <a:avLst/>
              <a:gdLst/>
              <a:ahLst/>
              <a:cxnLst>
                <a:cxn ang="0">
                  <a:pos x="9" y="6"/>
                </a:cxn>
                <a:cxn ang="0">
                  <a:pos x="6" y="31"/>
                </a:cxn>
                <a:cxn ang="0">
                  <a:pos x="31" y="34"/>
                </a:cxn>
                <a:cxn ang="0">
                  <a:pos x="34" y="9"/>
                </a:cxn>
                <a:cxn ang="0">
                  <a:pos x="9" y="6"/>
                </a:cxn>
                <a:cxn ang="0">
                  <a:pos x="29" y="30"/>
                </a:cxn>
                <a:cxn ang="0">
                  <a:pos x="10" y="28"/>
                </a:cxn>
                <a:cxn ang="0">
                  <a:pos x="12" y="9"/>
                </a:cxn>
                <a:cxn ang="0">
                  <a:pos x="31" y="11"/>
                </a:cxn>
                <a:cxn ang="0">
                  <a:pos x="29" y="30"/>
                </a:cxn>
              </a:cxnLst>
              <a:rect l="0" t="0" r="r" b="b"/>
              <a:pathLst>
                <a:path w="40" h="40">
                  <a:moveTo>
                    <a:pt x="9" y="6"/>
                  </a:moveTo>
                  <a:cubicBezTo>
                    <a:pt x="1" y="12"/>
                    <a:pt x="0" y="23"/>
                    <a:pt x="6" y="31"/>
                  </a:cubicBezTo>
                  <a:cubicBezTo>
                    <a:pt x="12" y="39"/>
                    <a:pt x="24" y="40"/>
                    <a:pt x="31" y="34"/>
                  </a:cubicBezTo>
                  <a:cubicBezTo>
                    <a:pt x="39" y="28"/>
                    <a:pt x="40" y="16"/>
                    <a:pt x="34" y="9"/>
                  </a:cubicBezTo>
                  <a:cubicBezTo>
                    <a:pt x="28" y="1"/>
                    <a:pt x="17" y="0"/>
                    <a:pt x="9" y="6"/>
                  </a:cubicBezTo>
                  <a:close/>
                  <a:moveTo>
                    <a:pt x="29" y="30"/>
                  </a:moveTo>
                  <a:cubicBezTo>
                    <a:pt x="23" y="35"/>
                    <a:pt x="14" y="34"/>
                    <a:pt x="10" y="28"/>
                  </a:cubicBezTo>
                  <a:cubicBezTo>
                    <a:pt x="5" y="22"/>
                    <a:pt x="6" y="14"/>
                    <a:pt x="12" y="9"/>
                  </a:cubicBezTo>
                  <a:cubicBezTo>
                    <a:pt x="18" y="4"/>
                    <a:pt x="26" y="5"/>
                    <a:pt x="31" y="11"/>
                  </a:cubicBezTo>
                  <a:cubicBezTo>
                    <a:pt x="36" y="17"/>
                    <a:pt x="35" y="26"/>
                    <a:pt x="29" y="30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Freeform: Shape 77"/>
            <p:cNvSpPr>
              <a:spLocks/>
            </p:cNvSpPr>
            <p:nvPr/>
          </p:nvSpPr>
          <p:spPr bwMode="auto">
            <a:xfrm>
              <a:off x="5045137" y="2872275"/>
              <a:ext cx="405547" cy="361406"/>
            </a:xfrm>
            <a:custGeom>
              <a:avLst/>
              <a:gdLst/>
              <a:ahLst/>
              <a:cxnLst>
                <a:cxn ang="0">
                  <a:pos x="3" y="105"/>
                </a:cxn>
                <a:cxn ang="0">
                  <a:pos x="3" y="105"/>
                </a:cxn>
                <a:cxn ang="0">
                  <a:pos x="16" y="91"/>
                </a:cxn>
                <a:cxn ang="0">
                  <a:pos x="16" y="91"/>
                </a:cxn>
                <a:cxn ang="0">
                  <a:pos x="107" y="33"/>
                </a:cxn>
                <a:cxn ang="0">
                  <a:pos x="107" y="33"/>
                </a:cxn>
                <a:cxn ang="0">
                  <a:pos x="129" y="0"/>
                </a:cxn>
                <a:cxn ang="0">
                  <a:pos x="129" y="0"/>
                </a:cxn>
                <a:cxn ang="0">
                  <a:pos x="131" y="0"/>
                </a:cxn>
                <a:cxn ang="0">
                  <a:pos x="108" y="34"/>
                </a:cxn>
                <a:cxn ang="0">
                  <a:pos x="108" y="34"/>
                </a:cxn>
                <a:cxn ang="0">
                  <a:pos x="17" y="93"/>
                </a:cxn>
                <a:cxn ang="0">
                  <a:pos x="17" y="93"/>
                </a:cxn>
                <a:cxn ang="0">
                  <a:pos x="4" y="106"/>
                </a:cxn>
                <a:cxn ang="0">
                  <a:pos x="4" y="106"/>
                </a:cxn>
                <a:cxn ang="0">
                  <a:pos x="5" y="114"/>
                </a:cxn>
                <a:cxn ang="0">
                  <a:pos x="5" y="117"/>
                </a:cxn>
                <a:cxn ang="0">
                  <a:pos x="3" y="105"/>
                </a:cxn>
              </a:cxnLst>
              <a:rect l="0" t="0" r="r" b="b"/>
              <a:pathLst>
                <a:path w="132" h="117">
                  <a:moveTo>
                    <a:pt x="3" y="105"/>
                  </a:moveTo>
                  <a:cubicBezTo>
                    <a:pt x="3" y="105"/>
                    <a:pt x="3" y="105"/>
                    <a:pt x="3" y="105"/>
                  </a:cubicBezTo>
                  <a:cubicBezTo>
                    <a:pt x="5" y="101"/>
                    <a:pt x="10" y="96"/>
                    <a:pt x="16" y="91"/>
                  </a:cubicBezTo>
                  <a:cubicBezTo>
                    <a:pt x="16" y="91"/>
                    <a:pt x="16" y="91"/>
                    <a:pt x="16" y="91"/>
                  </a:cubicBezTo>
                  <a:cubicBezTo>
                    <a:pt x="38" y="74"/>
                    <a:pt x="81" y="53"/>
                    <a:pt x="107" y="33"/>
                  </a:cubicBezTo>
                  <a:cubicBezTo>
                    <a:pt x="107" y="33"/>
                    <a:pt x="107" y="33"/>
                    <a:pt x="107" y="33"/>
                  </a:cubicBezTo>
                  <a:cubicBezTo>
                    <a:pt x="121" y="22"/>
                    <a:pt x="130" y="10"/>
                    <a:pt x="129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32" y="12"/>
                    <a:pt x="123" y="23"/>
                    <a:pt x="108" y="34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82" y="55"/>
                    <a:pt x="39" y="75"/>
                    <a:pt x="17" y="93"/>
                  </a:cubicBezTo>
                  <a:cubicBezTo>
                    <a:pt x="17" y="93"/>
                    <a:pt x="17" y="93"/>
                    <a:pt x="17" y="93"/>
                  </a:cubicBezTo>
                  <a:cubicBezTo>
                    <a:pt x="11" y="97"/>
                    <a:pt x="7" y="102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3" y="110"/>
                    <a:pt x="4" y="111"/>
                    <a:pt x="5" y="114"/>
                  </a:cubicBezTo>
                  <a:cubicBezTo>
                    <a:pt x="5" y="117"/>
                    <a:pt x="5" y="117"/>
                    <a:pt x="5" y="117"/>
                  </a:cubicBezTo>
                  <a:cubicBezTo>
                    <a:pt x="5" y="117"/>
                    <a:pt x="0" y="110"/>
                    <a:pt x="3" y="105"/>
                  </a:cubicBezTo>
                  <a:close/>
                </a:path>
              </a:pathLst>
            </a:custGeom>
            <a:solidFill>
              <a:srgbClr val="01010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Freeform: Shape 78"/>
            <p:cNvSpPr>
              <a:spLocks/>
            </p:cNvSpPr>
            <p:nvPr/>
          </p:nvSpPr>
          <p:spPr bwMode="auto">
            <a:xfrm>
              <a:off x="5045137" y="3134364"/>
              <a:ext cx="33106" cy="38623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2" y="12"/>
                </a:cxn>
                <a:cxn ang="0">
                  <a:pos x="11" y="1"/>
                </a:cxn>
                <a:cxn ang="0">
                  <a:pos x="10" y="0"/>
                </a:cxn>
                <a:cxn ang="0">
                  <a:pos x="2" y="9"/>
                </a:cxn>
                <a:cxn ang="0">
                  <a:pos x="0" y="11"/>
                </a:cxn>
              </a:cxnLst>
              <a:rect l="0" t="0" r="r" b="b"/>
              <a:pathLst>
                <a:path w="11" h="12">
                  <a:moveTo>
                    <a:pt x="0" y="11"/>
                  </a:moveTo>
                  <a:cubicBezTo>
                    <a:pt x="1" y="11"/>
                    <a:pt x="1" y="11"/>
                    <a:pt x="2" y="12"/>
                  </a:cubicBezTo>
                  <a:cubicBezTo>
                    <a:pt x="4" y="9"/>
                    <a:pt x="7" y="5"/>
                    <a:pt x="11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7" y="3"/>
                    <a:pt x="4" y="6"/>
                    <a:pt x="2" y="9"/>
                  </a:cubicBezTo>
                  <a:cubicBezTo>
                    <a:pt x="1" y="10"/>
                    <a:pt x="0" y="10"/>
                    <a:pt x="0" y="11"/>
                  </a:cubicBezTo>
                  <a:close/>
                </a:path>
              </a:pathLst>
            </a:custGeom>
            <a:solidFill>
              <a:srgbClr val="01010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Freeform: Shape 79"/>
            <p:cNvSpPr>
              <a:spLocks/>
            </p:cNvSpPr>
            <p:nvPr/>
          </p:nvSpPr>
          <p:spPr bwMode="auto">
            <a:xfrm>
              <a:off x="5028584" y="3170227"/>
              <a:ext cx="22071" cy="35865"/>
            </a:xfrm>
            <a:custGeom>
              <a:avLst/>
              <a:gdLst/>
              <a:ahLst/>
              <a:cxnLst>
                <a:cxn ang="0">
                  <a:pos x="1" y="6"/>
                </a:cxn>
                <a:cxn ang="0">
                  <a:pos x="5" y="10"/>
                </a:cxn>
                <a:cxn ang="0">
                  <a:pos x="4" y="9"/>
                </a:cxn>
                <a:cxn ang="0">
                  <a:pos x="3" y="7"/>
                </a:cxn>
                <a:cxn ang="0">
                  <a:pos x="7" y="1"/>
                </a:cxn>
                <a:cxn ang="0">
                  <a:pos x="5" y="0"/>
                </a:cxn>
                <a:cxn ang="0">
                  <a:pos x="1" y="6"/>
                </a:cxn>
              </a:cxnLst>
              <a:rect l="0" t="0" r="r" b="b"/>
              <a:pathLst>
                <a:path w="7" h="12">
                  <a:moveTo>
                    <a:pt x="1" y="6"/>
                  </a:moveTo>
                  <a:cubicBezTo>
                    <a:pt x="0" y="9"/>
                    <a:pt x="1" y="12"/>
                    <a:pt x="5" y="1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2" y="9"/>
                    <a:pt x="3" y="7"/>
                  </a:cubicBezTo>
                  <a:cubicBezTo>
                    <a:pt x="4" y="5"/>
                    <a:pt x="5" y="3"/>
                    <a:pt x="7" y="1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3" y="2"/>
                    <a:pt x="2" y="4"/>
                    <a:pt x="1" y="6"/>
                  </a:cubicBezTo>
                  <a:close/>
                </a:path>
              </a:pathLst>
            </a:custGeom>
            <a:solidFill>
              <a:srgbClr val="01010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3" name="Freeform: Shape 80"/>
          <p:cNvSpPr>
            <a:spLocks/>
          </p:cNvSpPr>
          <p:nvPr/>
        </p:nvSpPr>
        <p:spPr bwMode="auto">
          <a:xfrm>
            <a:off x="8977699" y="3606369"/>
            <a:ext cx="577881" cy="375268"/>
          </a:xfrm>
          <a:custGeom>
            <a:avLst/>
            <a:gdLst/>
            <a:ahLst/>
            <a:cxnLst>
              <a:cxn ang="0">
                <a:pos x="27" y="64"/>
              </a:cxn>
              <a:cxn ang="0">
                <a:pos x="121" y="2"/>
              </a:cxn>
              <a:cxn ang="0">
                <a:pos x="120" y="0"/>
              </a:cxn>
              <a:cxn ang="0">
                <a:pos x="17" y="71"/>
              </a:cxn>
              <a:cxn ang="0">
                <a:pos x="0" y="87"/>
              </a:cxn>
              <a:cxn ang="0">
                <a:pos x="1" y="88"/>
              </a:cxn>
              <a:cxn ang="0">
                <a:pos x="27" y="64"/>
              </a:cxn>
            </a:cxnLst>
            <a:rect l="0" t="0" r="r" b="b"/>
            <a:pathLst>
              <a:path w="121" h="88">
                <a:moveTo>
                  <a:pt x="27" y="64"/>
                </a:moveTo>
                <a:cubicBezTo>
                  <a:pt x="50" y="44"/>
                  <a:pt x="83" y="31"/>
                  <a:pt x="121" y="2"/>
                </a:cubicBezTo>
                <a:cubicBezTo>
                  <a:pt x="120" y="0"/>
                  <a:pt x="120" y="0"/>
                  <a:pt x="120" y="0"/>
                </a:cubicBezTo>
                <a:cubicBezTo>
                  <a:pt x="76" y="34"/>
                  <a:pt x="41" y="45"/>
                  <a:pt x="17" y="71"/>
                </a:cubicBezTo>
                <a:cubicBezTo>
                  <a:pt x="10" y="77"/>
                  <a:pt x="5" y="82"/>
                  <a:pt x="0" y="87"/>
                </a:cubicBezTo>
                <a:cubicBezTo>
                  <a:pt x="1" y="88"/>
                  <a:pt x="1" y="88"/>
                  <a:pt x="1" y="88"/>
                </a:cubicBezTo>
                <a:cubicBezTo>
                  <a:pt x="8" y="82"/>
                  <a:pt x="17" y="73"/>
                  <a:pt x="27" y="64"/>
                </a:cubicBezTo>
                <a:close/>
              </a:path>
            </a:pathLst>
          </a:custGeom>
          <a:solidFill>
            <a:srgbClr val="01010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14" name="Group 81"/>
          <p:cNvGrpSpPr/>
          <p:nvPr/>
        </p:nvGrpSpPr>
        <p:grpSpPr>
          <a:xfrm>
            <a:off x="8857842" y="1967445"/>
            <a:ext cx="886082" cy="1776778"/>
            <a:chOff x="5704493" y="1680467"/>
            <a:chExt cx="571075" cy="1280091"/>
          </a:xfrm>
        </p:grpSpPr>
        <p:sp>
          <p:nvSpPr>
            <p:cNvPr id="77" name="Freeform: Shape 82"/>
            <p:cNvSpPr>
              <a:spLocks/>
            </p:cNvSpPr>
            <p:nvPr/>
          </p:nvSpPr>
          <p:spPr bwMode="auto">
            <a:xfrm>
              <a:off x="5707849" y="1691503"/>
              <a:ext cx="564364" cy="1269055"/>
            </a:xfrm>
            <a:custGeom>
              <a:avLst/>
              <a:gdLst/>
              <a:ahLst/>
              <a:cxnLst>
                <a:cxn ang="0">
                  <a:pos x="186" y="72"/>
                </a:cxn>
                <a:cxn ang="0">
                  <a:pos x="185" y="71"/>
                </a:cxn>
                <a:cxn ang="0">
                  <a:pos x="185" y="71"/>
                </a:cxn>
                <a:cxn ang="0">
                  <a:pos x="177" y="65"/>
                </a:cxn>
                <a:cxn ang="0">
                  <a:pos x="147" y="41"/>
                </a:cxn>
                <a:cxn ang="0">
                  <a:pos x="132" y="28"/>
                </a:cxn>
                <a:cxn ang="0">
                  <a:pos x="101" y="3"/>
                </a:cxn>
                <a:cxn ang="0">
                  <a:pos x="85" y="3"/>
                </a:cxn>
                <a:cxn ang="0">
                  <a:pos x="54" y="28"/>
                </a:cxn>
                <a:cxn ang="0">
                  <a:pos x="39" y="41"/>
                </a:cxn>
                <a:cxn ang="0">
                  <a:pos x="9" y="65"/>
                </a:cxn>
                <a:cxn ang="0">
                  <a:pos x="1" y="71"/>
                </a:cxn>
                <a:cxn ang="0">
                  <a:pos x="1" y="71"/>
                </a:cxn>
                <a:cxn ang="0">
                  <a:pos x="0" y="72"/>
                </a:cxn>
                <a:cxn ang="0">
                  <a:pos x="0" y="72"/>
                </a:cxn>
                <a:cxn ang="0">
                  <a:pos x="1" y="82"/>
                </a:cxn>
                <a:cxn ang="0">
                  <a:pos x="1" y="402"/>
                </a:cxn>
                <a:cxn ang="0">
                  <a:pos x="10" y="410"/>
                </a:cxn>
                <a:cxn ang="0">
                  <a:pos x="176" y="410"/>
                </a:cxn>
                <a:cxn ang="0">
                  <a:pos x="185" y="402"/>
                </a:cxn>
                <a:cxn ang="0">
                  <a:pos x="185" y="82"/>
                </a:cxn>
                <a:cxn ang="0">
                  <a:pos x="186" y="72"/>
                </a:cxn>
                <a:cxn ang="0">
                  <a:pos x="186" y="72"/>
                </a:cxn>
                <a:cxn ang="0">
                  <a:pos x="142" y="397"/>
                </a:cxn>
                <a:cxn ang="0">
                  <a:pos x="123" y="378"/>
                </a:cxn>
                <a:cxn ang="0">
                  <a:pos x="142" y="359"/>
                </a:cxn>
                <a:cxn ang="0">
                  <a:pos x="162" y="378"/>
                </a:cxn>
                <a:cxn ang="0">
                  <a:pos x="142" y="397"/>
                </a:cxn>
              </a:cxnLst>
              <a:rect l="0" t="0" r="r" b="b"/>
              <a:pathLst>
                <a:path w="186" h="411">
                  <a:moveTo>
                    <a:pt x="186" y="72"/>
                  </a:moveTo>
                  <a:cubicBezTo>
                    <a:pt x="186" y="72"/>
                    <a:pt x="185" y="72"/>
                    <a:pt x="185" y="71"/>
                  </a:cubicBezTo>
                  <a:cubicBezTo>
                    <a:pt x="185" y="71"/>
                    <a:pt x="185" y="71"/>
                    <a:pt x="185" y="71"/>
                  </a:cubicBezTo>
                  <a:cubicBezTo>
                    <a:pt x="185" y="71"/>
                    <a:pt x="182" y="69"/>
                    <a:pt x="177" y="65"/>
                  </a:cubicBezTo>
                  <a:cubicBezTo>
                    <a:pt x="147" y="41"/>
                    <a:pt x="147" y="41"/>
                    <a:pt x="147" y="41"/>
                  </a:cubicBezTo>
                  <a:cubicBezTo>
                    <a:pt x="143" y="37"/>
                    <a:pt x="136" y="32"/>
                    <a:pt x="132" y="28"/>
                  </a:cubicBezTo>
                  <a:cubicBezTo>
                    <a:pt x="101" y="3"/>
                    <a:pt x="101" y="3"/>
                    <a:pt x="101" y="3"/>
                  </a:cubicBezTo>
                  <a:cubicBezTo>
                    <a:pt x="96" y="0"/>
                    <a:pt x="90" y="0"/>
                    <a:pt x="85" y="3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0" y="32"/>
                    <a:pt x="43" y="37"/>
                    <a:pt x="39" y="41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4" y="69"/>
                    <a:pt x="1" y="71"/>
                    <a:pt x="1" y="71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1" y="76"/>
                    <a:pt x="1" y="82"/>
                  </a:cubicBezTo>
                  <a:cubicBezTo>
                    <a:pt x="1" y="402"/>
                    <a:pt x="1" y="402"/>
                    <a:pt x="1" y="402"/>
                  </a:cubicBezTo>
                  <a:cubicBezTo>
                    <a:pt x="1" y="407"/>
                    <a:pt x="5" y="411"/>
                    <a:pt x="10" y="410"/>
                  </a:cubicBezTo>
                  <a:cubicBezTo>
                    <a:pt x="176" y="410"/>
                    <a:pt x="176" y="410"/>
                    <a:pt x="176" y="410"/>
                  </a:cubicBezTo>
                  <a:cubicBezTo>
                    <a:pt x="181" y="411"/>
                    <a:pt x="185" y="407"/>
                    <a:pt x="185" y="402"/>
                  </a:cubicBezTo>
                  <a:cubicBezTo>
                    <a:pt x="185" y="82"/>
                    <a:pt x="185" y="82"/>
                    <a:pt x="185" y="82"/>
                  </a:cubicBezTo>
                  <a:cubicBezTo>
                    <a:pt x="185" y="76"/>
                    <a:pt x="186" y="72"/>
                    <a:pt x="186" y="72"/>
                  </a:cubicBezTo>
                  <a:cubicBezTo>
                    <a:pt x="186" y="72"/>
                    <a:pt x="186" y="72"/>
                    <a:pt x="186" y="72"/>
                  </a:cubicBezTo>
                  <a:close/>
                  <a:moveTo>
                    <a:pt x="142" y="397"/>
                  </a:moveTo>
                  <a:cubicBezTo>
                    <a:pt x="132" y="397"/>
                    <a:pt x="123" y="389"/>
                    <a:pt x="123" y="378"/>
                  </a:cubicBezTo>
                  <a:cubicBezTo>
                    <a:pt x="123" y="367"/>
                    <a:pt x="132" y="359"/>
                    <a:pt x="142" y="359"/>
                  </a:cubicBezTo>
                  <a:cubicBezTo>
                    <a:pt x="153" y="359"/>
                    <a:pt x="162" y="367"/>
                    <a:pt x="162" y="378"/>
                  </a:cubicBezTo>
                  <a:cubicBezTo>
                    <a:pt x="162" y="389"/>
                    <a:pt x="153" y="397"/>
                    <a:pt x="142" y="397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Freeform: Shape 83"/>
            <p:cNvSpPr>
              <a:spLocks/>
            </p:cNvSpPr>
            <p:nvPr/>
          </p:nvSpPr>
          <p:spPr bwMode="auto">
            <a:xfrm>
              <a:off x="5704493" y="1680467"/>
              <a:ext cx="571075" cy="1269055"/>
            </a:xfrm>
            <a:custGeom>
              <a:avLst/>
              <a:gdLst/>
              <a:ahLst/>
              <a:cxnLst>
                <a:cxn ang="0">
                  <a:pos x="186" y="72"/>
                </a:cxn>
                <a:cxn ang="0">
                  <a:pos x="185" y="72"/>
                </a:cxn>
                <a:cxn ang="0">
                  <a:pos x="185" y="71"/>
                </a:cxn>
                <a:cxn ang="0">
                  <a:pos x="177" y="65"/>
                </a:cxn>
                <a:cxn ang="0">
                  <a:pos x="147" y="41"/>
                </a:cxn>
                <a:cxn ang="0">
                  <a:pos x="132" y="29"/>
                </a:cxn>
                <a:cxn ang="0">
                  <a:pos x="101" y="3"/>
                </a:cxn>
                <a:cxn ang="0">
                  <a:pos x="85" y="3"/>
                </a:cxn>
                <a:cxn ang="0">
                  <a:pos x="54" y="29"/>
                </a:cxn>
                <a:cxn ang="0">
                  <a:pos x="39" y="41"/>
                </a:cxn>
                <a:cxn ang="0">
                  <a:pos x="9" y="65"/>
                </a:cxn>
                <a:cxn ang="0">
                  <a:pos x="1" y="71"/>
                </a:cxn>
                <a:cxn ang="0">
                  <a:pos x="1" y="72"/>
                </a:cxn>
                <a:cxn ang="0">
                  <a:pos x="0" y="72"/>
                </a:cxn>
                <a:cxn ang="0">
                  <a:pos x="0" y="72"/>
                </a:cxn>
                <a:cxn ang="0">
                  <a:pos x="1" y="82"/>
                </a:cxn>
                <a:cxn ang="0">
                  <a:pos x="1" y="402"/>
                </a:cxn>
                <a:cxn ang="0">
                  <a:pos x="10" y="412"/>
                </a:cxn>
                <a:cxn ang="0">
                  <a:pos x="176" y="412"/>
                </a:cxn>
                <a:cxn ang="0">
                  <a:pos x="185" y="402"/>
                </a:cxn>
                <a:cxn ang="0">
                  <a:pos x="185" y="82"/>
                </a:cxn>
                <a:cxn ang="0">
                  <a:pos x="186" y="72"/>
                </a:cxn>
                <a:cxn ang="0">
                  <a:pos x="186" y="72"/>
                </a:cxn>
                <a:cxn ang="0">
                  <a:pos x="142" y="398"/>
                </a:cxn>
                <a:cxn ang="0">
                  <a:pos x="123" y="378"/>
                </a:cxn>
                <a:cxn ang="0">
                  <a:pos x="142" y="359"/>
                </a:cxn>
                <a:cxn ang="0">
                  <a:pos x="162" y="378"/>
                </a:cxn>
                <a:cxn ang="0">
                  <a:pos x="142" y="398"/>
                </a:cxn>
              </a:cxnLst>
              <a:rect l="0" t="0" r="r" b="b"/>
              <a:pathLst>
                <a:path w="186" h="412">
                  <a:moveTo>
                    <a:pt x="186" y="72"/>
                  </a:moveTo>
                  <a:cubicBezTo>
                    <a:pt x="186" y="72"/>
                    <a:pt x="185" y="72"/>
                    <a:pt x="185" y="72"/>
                  </a:cubicBezTo>
                  <a:cubicBezTo>
                    <a:pt x="185" y="71"/>
                    <a:pt x="185" y="71"/>
                    <a:pt x="185" y="71"/>
                  </a:cubicBezTo>
                  <a:cubicBezTo>
                    <a:pt x="185" y="71"/>
                    <a:pt x="182" y="69"/>
                    <a:pt x="177" y="65"/>
                  </a:cubicBezTo>
                  <a:cubicBezTo>
                    <a:pt x="147" y="41"/>
                    <a:pt x="147" y="41"/>
                    <a:pt x="147" y="41"/>
                  </a:cubicBezTo>
                  <a:cubicBezTo>
                    <a:pt x="143" y="37"/>
                    <a:pt x="136" y="32"/>
                    <a:pt x="132" y="29"/>
                  </a:cubicBezTo>
                  <a:cubicBezTo>
                    <a:pt x="101" y="3"/>
                    <a:pt x="101" y="3"/>
                    <a:pt x="101" y="3"/>
                  </a:cubicBezTo>
                  <a:cubicBezTo>
                    <a:pt x="96" y="0"/>
                    <a:pt x="90" y="0"/>
                    <a:pt x="85" y="3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0" y="32"/>
                    <a:pt x="43" y="37"/>
                    <a:pt x="39" y="41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4" y="69"/>
                    <a:pt x="1" y="71"/>
                    <a:pt x="1" y="71"/>
                  </a:cubicBezTo>
                  <a:cubicBezTo>
                    <a:pt x="1" y="71"/>
                    <a:pt x="1" y="71"/>
                    <a:pt x="1" y="72"/>
                  </a:cubicBezTo>
                  <a:cubicBezTo>
                    <a:pt x="1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1" y="77"/>
                    <a:pt x="1" y="82"/>
                  </a:cubicBezTo>
                  <a:cubicBezTo>
                    <a:pt x="1" y="402"/>
                    <a:pt x="1" y="402"/>
                    <a:pt x="1" y="402"/>
                  </a:cubicBezTo>
                  <a:cubicBezTo>
                    <a:pt x="1" y="407"/>
                    <a:pt x="5" y="412"/>
                    <a:pt x="10" y="412"/>
                  </a:cubicBezTo>
                  <a:cubicBezTo>
                    <a:pt x="176" y="412"/>
                    <a:pt x="176" y="412"/>
                    <a:pt x="176" y="412"/>
                  </a:cubicBezTo>
                  <a:cubicBezTo>
                    <a:pt x="181" y="412"/>
                    <a:pt x="185" y="407"/>
                    <a:pt x="185" y="402"/>
                  </a:cubicBezTo>
                  <a:cubicBezTo>
                    <a:pt x="185" y="82"/>
                    <a:pt x="185" y="82"/>
                    <a:pt x="185" y="82"/>
                  </a:cubicBezTo>
                  <a:cubicBezTo>
                    <a:pt x="185" y="77"/>
                    <a:pt x="186" y="72"/>
                    <a:pt x="186" y="72"/>
                  </a:cubicBezTo>
                  <a:cubicBezTo>
                    <a:pt x="186" y="72"/>
                    <a:pt x="186" y="72"/>
                    <a:pt x="186" y="72"/>
                  </a:cubicBezTo>
                  <a:close/>
                  <a:moveTo>
                    <a:pt x="142" y="398"/>
                  </a:moveTo>
                  <a:cubicBezTo>
                    <a:pt x="132" y="398"/>
                    <a:pt x="123" y="389"/>
                    <a:pt x="123" y="378"/>
                  </a:cubicBezTo>
                  <a:cubicBezTo>
                    <a:pt x="123" y="367"/>
                    <a:pt x="132" y="359"/>
                    <a:pt x="142" y="359"/>
                  </a:cubicBezTo>
                  <a:cubicBezTo>
                    <a:pt x="153" y="359"/>
                    <a:pt x="162" y="367"/>
                    <a:pt x="162" y="378"/>
                  </a:cubicBezTo>
                  <a:cubicBezTo>
                    <a:pt x="162" y="389"/>
                    <a:pt x="153" y="398"/>
                    <a:pt x="142" y="398"/>
                  </a:cubicBezTo>
                  <a:close/>
                </a:path>
              </a:pathLst>
            </a:custGeom>
            <a:solidFill>
              <a:srgbClr val="001746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5" name="Group 84"/>
          <p:cNvGrpSpPr/>
          <p:nvPr/>
        </p:nvGrpSpPr>
        <p:grpSpPr>
          <a:xfrm>
            <a:off x="7676398" y="3614036"/>
            <a:ext cx="1887742" cy="1424489"/>
            <a:chOff x="4943060" y="2866758"/>
            <a:chExt cx="1216639" cy="1026280"/>
          </a:xfrm>
        </p:grpSpPr>
        <p:sp>
          <p:nvSpPr>
            <p:cNvPr id="70" name="Freeform: Shape 85"/>
            <p:cNvSpPr>
              <a:spLocks/>
            </p:cNvSpPr>
            <p:nvPr/>
          </p:nvSpPr>
          <p:spPr bwMode="auto">
            <a:xfrm>
              <a:off x="5762429" y="3120569"/>
              <a:ext cx="52418" cy="60694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13" y="6"/>
                </a:cxn>
                <a:cxn ang="0">
                  <a:pos x="13" y="6"/>
                </a:cxn>
                <a:cxn ang="0">
                  <a:pos x="14" y="20"/>
                </a:cxn>
                <a:cxn ang="0">
                  <a:pos x="14" y="20"/>
                </a:cxn>
                <a:cxn ang="0">
                  <a:pos x="12" y="19"/>
                </a:cxn>
                <a:cxn ang="0">
                  <a:pos x="12" y="7"/>
                </a:cxn>
                <a:cxn ang="0">
                  <a:pos x="12" y="7"/>
                </a:cxn>
                <a:cxn ang="0">
                  <a:pos x="1" y="5"/>
                </a:cxn>
                <a:cxn ang="0">
                  <a:pos x="1" y="5"/>
                </a:cxn>
                <a:cxn ang="0">
                  <a:pos x="1" y="5"/>
                </a:cxn>
                <a:cxn ang="0">
                  <a:pos x="0" y="3"/>
                </a:cxn>
              </a:cxnLst>
              <a:rect l="0" t="0" r="r" b="b"/>
              <a:pathLst>
                <a:path w="17" h="20">
                  <a:moveTo>
                    <a:pt x="0" y="3"/>
                  </a:moveTo>
                  <a:cubicBezTo>
                    <a:pt x="4" y="0"/>
                    <a:pt x="10" y="2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6" y="9"/>
                    <a:pt x="17" y="14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5" y="13"/>
                    <a:pt x="14" y="10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9" y="4"/>
                    <a:pt x="4" y="3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01010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Freeform: Shape 86"/>
            <p:cNvSpPr>
              <a:spLocks/>
            </p:cNvSpPr>
            <p:nvPr/>
          </p:nvSpPr>
          <p:spPr bwMode="auto">
            <a:xfrm>
              <a:off x="4943060" y="3035046"/>
              <a:ext cx="957310" cy="857992"/>
            </a:xfrm>
            <a:custGeom>
              <a:avLst/>
              <a:gdLst/>
              <a:ahLst/>
              <a:cxnLst>
                <a:cxn ang="0">
                  <a:pos x="226" y="7"/>
                </a:cxn>
                <a:cxn ang="0">
                  <a:pos x="10" y="176"/>
                </a:cxn>
                <a:cxn ang="0">
                  <a:pos x="7" y="204"/>
                </a:cxn>
                <a:cxn ang="0">
                  <a:pos x="57" y="268"/>
                </a:cxn>
                <a:cxn ang="0">
                  <a:pos x="85" y="271"/>
                </a:cxn>
                <a:cxn ang="0">
                  <a:pos x="301" y="102"/>
                </a:cxn>
                <a:cxn ang="0">
                  <a:pos x="304" y="74"/>
                </a:cxn>
                <a:cxn ang="0">
                  <a:pos x="254" y="10"/>
                </a:cxn>
                <a:cxn ang="0">
                  <a:pos x="226" y="7"/>
                </a:cxn>
                <a:cxn ang="0">
                  <a:pos x="268" y="74"/>
                </a:cxn>
                <a:cxn ang="0">
                  <a:pos x="242" y="71"/>
                </a:cxn>
                <a:cxn ang="0">
                  <a:pos x="245" y="46"/>
                </a:cxn>
                <a:cxn ang="0">
                  <a:pos x="271" y="49"/>
                </a:cxn>
                <a:cxn ang="0">
                  <a:pos x="268" y="74"/>
                </a:cxn>
              </a:cxnLst>
              <a:rect l="0" t="0" r="r" b="b"/>
              <a:pathLst>
                <a:path w="311" h="278">
                  <a:moveTo>
                    <a:pt x="226" y="7"/>
                  </a:moveTo>
                  <a:cubicBezTo>
                    <a:pt x="10" y="176"/>
                    <a:pt x="10" y="176"/>
                    <a:pt x="10" y="176"/>
                  </a:cubicBezTo>
                  <a:cubicBezTo>
                    <a:pt x="2" y="183"/>
                    <a:pt x="0" y="195"/>
                    <a:pt x="7" y="204"/>
                  </a:cubicBezTo>
                  <a:cubicBezTo>
                    <a:pt x="57" y="268"/>
                    <a:pt x="57" y="268"/>
                    <a:pt x="57" y="268"/>
                  </a:cubicBezTo>
                  <a:cubicBezTo>
                    <a:pt x="64" y="277"/>
                    <a:pt x="77" y="278"/>
                    <a:pt x="85" y="271"/>
                  </a:cubicBezTo>
                  <a:cubicBezTo>
                    <a:pt x="301" y="102"/>
                    <a:pt x="301" y="102"/>
                    <a:pt x="301" y="102"/>
                  </a:cubicBezTo>
                  <a:cubicBezTo>
                    <a:pt x="310" y="95"/>
                    <a:pt x="311" y="83"/>
                    <a:pt x="304" y="74"/>
                  </a:cubicBezTo>
                  <a:cubicBezTo>
                    <a:pt x="254" y="10"/>
                    <a:pt x="254" y="10"/>
                    <a:pt x="254" y="10"/>
                  </a:cubicBezTo>
                  <a:cubicBezTo>
                    <a:pt x="247" y="1"/>
                    <a:pt x="235" y="0"/>
                    <a:pt x="226" y="7"/>
                  </a:cubicBezTo>
                  <a:close/>
                  <a:moveTo>
                    <a:pt x="268" y="74"/>
                  </a:moveTo>
                  <a:cubicBezTo>
                    <a:pt x="260" y="80"/>
                    <a:pt x="249" y="79"/>
                    <a:pt x="242" y="71"/>
                  </a:cubicBezTo>
                  <a:cubicBezTo>
                    <a:pt x="236" y="63"/>
                    <a:pt x="238" y="52"/>
                    <a:pt x="245" y="46"/>
                  </a:cubicBezTo>
                  <a:cubicBezTo>
                    <a:pt x="253" y="40"/>
                    <a:pt x="265" y="41"/>
                    <a:pt x="271" y="49"/>
                  </a:cubicBezTo>
                  <a:cubicBezTo>
                    <a:pt x="277" y="57"/>
                    <a:pt x="275" y="68"/>
                    <a:pt x="268" y="74"/>
                  </a:cubicBezTo>
                  <a:close/>
                </a:path>
              </a:pathLst>
            </a:custGeom>
            <a:solidFill>
              <a:srgbClr val="D80E2B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Freeform: Shape 87"/>
            <p:cNvSpPr>
              <a:spLocks/>
            </p:cNvSpPr>
            <p:nvPr/>
          </p:nvSpPr>
          <p:spPr bwMode="auto">
            <a:xfrm>
              <a:off x="5685182" y="3172987"/>
              <a:ext cx="96559" cy="93800"/>
            </a:xfrm>
            <a:custGeom>
              <a:avLst/>
              <a:gdLst/>
              <a:ahLst/>
              <a:cxnLst>
                <a:cxn ang="0">
                  <a:pos x="7" y="5"/>
                </a:cxn>
                <a:cxn ang="0">
                  <a:pos x="5" y="24"/>
                </a:cxn>
                <a:cxn ang="0">
                  <a:pos x="24" y="27"/>
                </a:cxn>
                <a:cxn ang="0">
                  <a:pos x="26" y="7"/>
                </a:cxn>
                <a:cxn ang="0">
                  <a:pos x="7" y="5"/>
                </a:cxn>
                <a:cxn ang="0">
                  <a:pos x="22" y="24"/>
                </a:cxn>
                <a:cxn ang="0">
                  <a:pos x="7" y="22"/>
                </a:cxn>
                <a:cxn ang="0">
                  <a:pos x="9" y="8"/>
                </a:cxn>
                <a:cxn ang="0">
                  <a:pos x="24" y="9"/>
                </a:cxn>
                <a:cxn ang="0">
                  <a:pos x="22" y="24"/>
                </a:cxn>
              </a:cxnLst>
              <a:rect l="0" t="0" r="r" b="b"/>
              <a:pathLst>
                <a:path w="31" h="31">
                  <a:moveTo>
                    <a:pt x="7" y="5"/>
                  </a:moveTo>
                  <a:cubicBezTo>
                    <a:pt x="1" y="10"/>
                    <a:pt x="0" y="18"/>
                    <a:pt x="5" y="24"/>
                  </a:cubicBezTo>
                  <a:cubicBezTo>
                    <a:pt x="9" y="30"/>
                    <a:pt x="18" y="31"/>
                    <a:pt x="24" y="27"/>
                  </a:cubicBezTo>
                  <a:cubicBezTo>
                    <a:pt x="30" y="22"/>
                    <a:pt x="31" y="13"/>
                    <a:pt x="26" y="7"/>
                  </a:cubicBezTo>
                  <a:cubicBezTo>
                    <a:pt x="22" y="1"/>
                    <a:pt x="13" y="0"/>
                    <a:pt x="7" y="5"/>
                  </a:cubicBezTo>
                  <a:close/>
                  <a:moveTo>
                    <a:pt x="22" y="24"/>
                  </a:moveTo>
                  <a:cubicBezTo>
                    <a:pt x="17" y="28"/>
                    <a:pt x="11" y="27"/>
                    <a:pt x="7" y="22"/>
                  </a:cubicBezTo>
                  <a:cubicBezTo>
                    <a:pt x="4" y="18"/>
                    <a:pt x="4" y="11"/>
                    <a:pt x="9" y="8"/>
                  </a:cubicBezTo>
                  <a:cubicBezTo>
                    <a:pt x="14" y="4"/>
                    <a:pt x="20" y="5"/>
                    <a:pt x="24" y="9"/>
                  </a:cubicBezTo>
                  <a:cubicBezTo>
                    <a:pt x="27" y="14"/>
                    <a:pt x="27" y="20"/>
                    <a:pt x="22" y="24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Freeform: Shape 88"/>
            <p:cNvSpPr>
              <a:spLocks/>
            </p:cNvSpPr>
            <p:nvPr/>
          </p:nvSpPr>
          <p:spPr bwMode="auto">
            <a:xfrm>
              <a:off x="5668629" y="3159192"/>
              <a:ext cx="126905" cy="124148"/>
            </a:xfrm>
            <a:custGeom>
              <a:avLst/>
              <a:gdLst/>
              <a:ahLst/>
              <a:cxnLst>
                <a:cxn ang="0">
                  <a:pos x="9" y="6"/>
                </a:cxn>
                <a:cxn ang="0">
                  <a:pos x="6" y="31"/>
                </a:cxn>
                <a:cxn ang="0">
                  <a:pos x="32" y="34"/>
                </a:cxn>
                <a:cxn ang="0">
                  <a:pos x="35" y="9"/>
                </a:cxn>
                <a:cxn ang="0">
                  <a:pos x="9" y="6"/>
                </a:cxn>
                <a:cxn ang="0">
                  <a:pos x="29" y="31"/>
                </a:cxn>
                <a:cxn ang="0">
                  <a:pos x="10" y="28"/>
                </a:cxn>
                <a:cxn ang="0">
                  <a:pos x="12" y="9"/>
                </a:cxn>
                <a:cxn ang="0">
                  <a:pos x="31" y="11"/>
                </a:cxn>
                <a:cxn ang="0">
                  <a:pos x="29" y="31"/>
                </a:cxn>
              </a:cxnLst>
              <a:rect l="0" t="0" r="r" b="b"/>
              <a:pathLst>
                <a:path w="41" h="40">
                  <a:moveTo>
                    <a:pt x="9" y="6"/>
                  </a:moveTo>
                  <a:cubicBezTo>
                    <a:pt x="2" y="12"/>
                    <a:pt x="0" y="23"/>
                    <a:pt x="6" y="31"/>
                  </a:cubicBezTo>
                  <a:cubicBezTo>
                    <a:pt x="13" y="39"/>
                    <a:pt x="24" y="40"/>
                    <a:pt x="32" y="34"/>
                  </a:cubicBezTo>
                  <a:cubicBezTo>
                    <a:pt x="39" y="28"/>
                    <a:pt x="41" y="17"/>
                    <a:pt x="35" y="9"/>
                  </a:cubicBezTo>
                  <a:cubicBezTo>
                    <a:pt x="29" y="1"/>
                    <a:pt x="17" y="0"/>
                    <a:pt x="9" y="6"/>
                  </a:cubicBezTo>
                  <a:close/>
                  <a:moveTo>
                    <a:pt x="29" y="31"/>
                  </a:moveTo>
                  <a:cubicBezTo>
                    <a:pt x="23" y="35"/>
                    <a:pt x="14" y="34"/>
                    <a:pt x="10" y="28"/>
                  </a:cubicBezTo>
                  <a:cubicBezTo>
                    <a:pt x="5" y="22"/>
                    <a:pt x="6" y="14"/>
                    <a:pt x="12" y="9"/>
                  </a:cubicBezTo>
                  <a:cubicBezTo>
                    <a:pt x="18" y="4"/>
                    <a:pt x="27" y="5"/>
                    <a:pt x="31" y="11"/>
                  </a:cubicBezTo>
                  <a:cubicBezTo>
                    <a:pt x="36" y="17"/>
                    <a:pt x="35" y="26"/>
                    <a:pt x="29" y="31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Freeform: Shape 89"/>
            <p:cNvSpPr>
              <a:spLocks/>
            </p:cNvSpPr>
            <p:nvPr/>
          </p:nvSpPr>
          <p:spPr bwMode="auto">
            <a:xfrm>
              <a:off x="5754152" y="2866758"/>
              <a:ext cx="405547" cy="361406"/>
            </a:xfrm>
            <a:custGeom>
              <a:avLst/>
              <a:gdLst/>
              <a:ahLst/>
              <a:cxnLst>
                <a:cxn ang="0">
                  <a:pos x="2" y="105"/>
                </a:cxn>
                <a:cxn ang="0">
                  <a:pos x="2" y="105"/>
                </a:cxn>
                <a:cxn ang="0">
                  <a:pos x="15" y="91"/>
                </a:cxn>
                <a:cxn ang="0">
                  <a:pos x="15" y="91"/>
                </a:cxn>
                <a:cxn ang="0">
                  <a:pos x="106" y="33"/>
                </a:cxn>
                <a:cxn ang="0">
                  <a:pos x="106" y="33"/>
                </a:cxn>
                <a:cxn ang="0">
                  <a:pos x="128" y="0"/>
                </a:cxn>
                <a:cxn ang="0">
                  <a:pos x="128" y="0"/>
                </a:cxn>
                <a:cxn ang="0">
                  <a:pos x="130" y="0"/>
                </a:cxn>
                <a:cxn ang="0">
                  <a:pos x="108" y="34"/>
                </a:cxn>
                <a:cxn ang="0">
                  <a:pos x="108" y="34"/>
                </a:cxn>
                <a:cxn ang="0">
                  <a:pos x="16" y="93"/>
                </a:cxn>
                <a:cxn ang="0">
                  <a:pos x="16" y="93"/>
                </a:cxn>
                <a:cxn ang="0">
                  <a:pos x="4" y="106"/>
                </a:cxn>
                <a:cxn ang="0">
                  <a:pos x="4" y="106"/>
                </a:cxn>
                <a:cxn ang="0">
                  <a:pos x="4" y="114"/>
                </a:cxn>
                <a:cxn ang="0">
                  <a:pos x="4" y="117"/>
                </a:cxn>
                <a:cxn ang="0">
                  <a:pos x="2" y="105"/>
                </a:cxn>
              </a:cxnLst>
              <a:rect l="0" t="0" r="r" b="b"/>
              <a:pathLst>
                <a:path w="132" h="117">
                  <a:moveTo>
                    <a:pt x="2" y="105"/>
                  </a:moveTo>
                  <a:cubicBezTo>
                    <a:pt x="2" y="105"/>
                    <a:pt x="2" y="105"/>
                    <a:pt x="2" y="105"/>
                  </a:cubicBezTo>
                  <a:cubicBezTo>
                    <a:pt x="4" y="101"/>
                    <a:pt x="9" y="96"/>
                    <a:pt x="15" y="91"/>
                  </a:cubicBezTo>
                  <a:cubicBezTo>
                    <a:pt x="15" y="91"/>
                    <a:pt x="15" y="91"/>
                    <a:pt x="15" y="91"/>
                  </a:cubicBezTo>
                  <a:cubicBezTo>
                    <a:pt x="37" y="74"/>
                    <a:pt x="80" y="5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21" y="22"/>
                    <a:pt x="130" y="10"/>
                    <a:pt x="12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32" y="12"/>
                    <a:pt x="122" y="23"/>
                    <a:pt x="108" y="34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81" y="55"/>
                    <a:pt x="38" y="75"/>
                    <a:pt x="16" y="93"/>
                  </a:cubicBezTo>
                  <a:cubicBezTo>
                    <a:pt x="16" y="93"/>
                    <a:pt x="16" y="93"/>
                    <a:pt x="16" y="93"/>
                  </a:cubicBezTo>
                  <a:cubicBezTo>
                    <a:pt x="10" y="97"/>
                    <a:pt x="6" y="102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2" y="110"/>
                    <a:pt x="3" y="111"/>
                    <a:pt x="4" y="114"/>
                  </a:cubicBezTo>
                  <a:cubicBezTo>
                    <a:pt x="4" y="117"/>
                    <a:pt x="4" y="117"/>
                    <a:pt x="4" y="117"/>
                  </a:cubicBezTo>
                  <a:cubicBezTo>
                    <a:pt x="4" y="117"/>
                    <a:pt x="0" y="110"/>
                    <a:pt x="2" y="105"/>
                  </a:cubicBezTo>
                  <a:close/>
                </a:path>
              </a:pathLst>
            </a:custGeom>
            <a:solidFill>
              <a:srgbClr val="01010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Freeform: Shape 90"/>
            <p:cNvSpPr>
              <a:spLocks/>
            </p:cNvSpPr>
            <p:nvPr/>
          </p:nvSpPr>
          <p:spPr bwMode="auto">
            <a:xfrm>
              <a:off x="5748634" y="3128846"/>
              <a:ext cx="35865" cy="35865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2" y="12"/>
                </a:cxn>
                <a:cxn ang="0">
                  <a:pos x="11" y="1"/>
                </a:cxn>
                <a:cxn ang="0">
                  <a:pos x="10" y="0"/>
                </a:cxn>
                <a:cxn ang="0">
                  <a:pos x="2" y="9"/>
                </a:cxn>
                <a:cxn ang="0">
                  <a:pos x="0" y="11"/>
                </a:cxn>
              </a:cxnLst>
              <a:rect l="0" t="0" r="r" b="b"/>
              <a:pathLst>
                <a:path w="11" h="12">
                  <a:moveTo>
                    <a:pt x="0" y="11"/>
                  </a:moveTo>
                  <a:cubicBezTo>
                    <a:pt x="1" y="11"/>
                    <a:pt x="2" y="12"/>
                    <a:pt x="2" y="12"/>
                  </a:cubicBezTo>
                  <a:cubicBezTo>
                    <a:pt x="4" y="9"/>
                    <a:pt x="8" y="5"/>
                    <a:pt x="11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7" y="3"/>
                    <a:pt x="4" y="6"/>
                    <a:pt x="2" y="9"/>
                  </a:cubicBezTo>
                  <a:cubicBezTo>
                    <a:pt x="1" y="10"/>
                    <a:pt x="1" y="10"/>
                    <a:pt x="0" y="11"/>
                  </a:cubicBezTo>
                  <a:close/>
                </a:path>
              </a:pathLst>
            </a:custGeom>
            <a:solidFill>
              <a:srgbClr val="01010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Freeform: Shape 91"/>
            <p:cNvSpPr>
              <a:spLocks/>
            </p:cNvSpPr>
            <p:nvPr/>
          </p:nvSpPr>
          <p:spPr bwMode="auto">
            <a:xfrm>
              <a:off x="5737599" y="3161952"/>
              <a:ext cx="19313" cy="38623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4" y="10"/>
                </a:cxn>
                <a:cxn ang="0">
                  <a:pos x="3" y="9"/>
                </a:cxn>
                <a:cxn ang="0">
                  <a:pos x="2" y="7"/>
                </a:cxn>
                <a:cxn ang="0">
                  <a:pos x="6" y="1"/>
                </a:cxn>
                <a:cxn ang="0">
                  <a:pos x="4" y="0"/>
                </a:cxn>
                <a:cxn ang="0">
                  <a:pos x="0" y="6"/>
                </a:cxn>
              </a:cxnLst>
              <a:rect l="0" t="0" r="r" b="b"/>
              <a:pathLst>
                <a:path w="6" h="12">
                  <a:moveTo>
                    <a:pt x="0" y="6"/>
                  </a:moveTo>
                  <a:cubicBezTo>
                    <a:pt x="0" y="9"/>
                    <a:pt x="0" y="12"/>
                    <a:pt x="4" y="1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1" y="9"/>
                    <a:pt x="2" y="7"/>
                  </a:cubicBezTo>
                  <a:cubicBezTo>
                    <a:pt x="3" y="5"/>
                    <a:pt x="4" y="3"/>
                    <a:pt x="6" y="1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2" y="2"/>
                    <a:pt x="1" y="5"/>
                    <a:pt x="0" y="6"/>
                  </a:cubicBezTo>
                  <a:close/>
                </a:path>
              </a:pathLst>
            </a:custGeom>
            <a:solidFill>
              <a:srgbClr val="01010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6" name="Freeform: Shape 92"/>
          <p:cNvSpPr>
            <a:spLocks/>
          </p:cNvSpPr>
          <p:nvPr/>
        </p:nvSpPr>
        <p:spPr bwMode="auto">
          <a:xfrm>
            <a:off x="10693796" y="3606369"/>
            <a:ext cx="577881" cy="375268"/>
          </a:xfrm>
          <a:custGeom>
            <a:avLst/>
            <a:gdLst/>
            <a:ahLst/>
            <a:cxnLst>
              <a:cxn ang="0">
                <a:pos x="28" y="64"/>
              </a:cxn>
              <a:cxn ang="0">
                <a:pos x="121" y="2"/>
              </a:cxn>
              <a:cxn ang="0">
                <a:pos x="120" y="0"/>
              </a:cxn>
              <a:cxn ang="0">
                <a:pos x="17" y="71"/>
              </a:cxn>
              <a:cxn ang="0">
                <a:pos x="0" y="87"/>
              </a:cxn>
              <a:cxn ang="0">
                <a:pos x="2" y="88"/>
              </a:cxn>
              <a:cxn ang="0">
                <a:pos x="28" y="64"/>
              </a:cxn>
            </a:cxnLst>
            <a:rect l="0" t="0" r="r" b="b"/>
            <a:pathLst>
              <a:path w="121" h="88">
                <a:moveTo>
                  <a:pt x="28" y="64"/>
                </a:moveTo>
                <a:cubicBezTo>
                  <a:pt x="50" y="44"/>
                  <a:pt x="83" y="31"/>
                  <a:pt x="121" y="2"/>
                </a:cubicBezTo>
                <a:cubicBezTo>
                  <a:pt x="120" y="0"/>
                  <a:pt x="120" y="0"/>
                  <a:pt x="120" y="0"/>
                </a:cubicBezTo>
                <a:cubicBezTo>
                  <a:pt x="77" y="34"/>
                  <a:pt x="42" y="45"/>
                  <a:pt x="17" y="71"/>
                </a:cubicBezTo>
                <a:cubicBezTo>
                  <a:pt x="11" y="77"/>
                  <a:pt x="5" y="82"/>
                  <a:pt x="0" y="87"/>
                </a:cubicBezTo>
                <a:cubicBezTo>
                  <a:pt x="2" y="88"/>
                  <a:pt x="2" y="88"/>
                  <a:pt x="2" y="88"/>
                </a:cubicBezTo>
                <a:cubicBezTo>
                  <a:pt x="8" y="82"/>
                  <a:pt x="17" y="73"/>
                  <a:pt x="28" y="64"/>
                </a:cubicBezTo>
                <a:close/>
              </a:path>
            </a:pathLst>
          </a:custGeom>
          <a:solidFill>
            <a:srgbClr val="01010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17" name="Group 93"/>
          <p:cNvGrpSpPr/>
          <p:nvPr/>
        </p:nvGrpSpPr>
        <p:grpSpPr>
          <a:xfrm>
            <a:off x="10582501" y="2484397"/>
            <a:ext cx="890362" cy="1255475"/>
            <a:chOff x="6407992" y="2052908"/>
            <a:chExt cx="573833" cy="904515"/>
          </a:xfrm>
        </p:grpSpPr>
        <p:sp>
          <p:nvSpPr>
            <p:cNvPr id="68" name="Freeform: Shape 94"/>
            <p:cNvSpPr>
              <a:spLocks/>
            </p:cNvSpPr>
            <p:nvPr/>
          </p:nvSpPr>
          <p:spPr bwMode="auto">
            <a:xfrm>
              <a:off x="6410374" y="2060807"/>
              <a:ext cx="569070" cy="896616"/>
            </a:xfrm>
            <a:custGeom>
              <a:avLst/>
              <a:gdLst/>
              <a:ahLst/>
              <a:cxnLst>
                <a:cxn ang="0">
                  <a:pos x="185" y="72"/>
                </a:cxn>
                <a:cxn ang="0">
                  <a:pos x="185" y="72"/>
                </a:cxn>
                <a:cxn ang="0">
                  <a:pos x="185" y="72"/>
                </a:cxn>
                <a:cxn ang="0">
                  <a:pos x="177" y="66"/>
                </a:cxn>
                <a:cxn ang="0">
                  <a:pos x="147" y="41"/>
                </a:cxn>
                <a:cxn ang="0">
                  <a:pos x="132" y="29"/>
                </a:cxn>
                <a:cxn ang="0">
                  <a:pos x="100" y="4"/>
                </a:cxn>
                <a:cxn ang="0">
                  <a:pos x="85" y="4"/>
                </a:cxn>
                <a:cxn ang="0">
                  <a:pos x="54" y="29"/>
                </a:cxn>
                <a:cxn ang="0">
                  <a:pos x="39" y="41"/>
                </a:cxn>
                <a:cxn ang="0">
                  <a:pos x="8" y="66"/>
                </a:cxn>
                <a:cxn ang="0">
                  <a:pos x="0" y="72"/>
                </a:cxn>
                <a:cxn ang="0">
                  <a:pos x="0" y="72"/>
                </a:cxn>
                <a:cxn ang="0">
                  <a:pos x="0" y="72"/>
                </a:cxn>
                <a:cxn ang="0">
                  <a:pos x="0" y="72"/>
                </a:cxn>
                <a:cxn ang="0">
                  <a:pos x="0" y="82"/>
                </a:cxn>
                <a:cxn ang="0">
                  <a:pos x="0" y="281"/>
                </a:cxn>
                <a:cxn ang="0">
                  <a:pos x="10" y="291"/>
                </a:cxn>
                <a:cxn ang="0">
                  <a:pos x="175" y="291"/>
                </a:cxn>
                <a:cxn ang="0">
                  <a:pos x="185" y="281"/>
                </a:cxn>
                <a:cxn ang="0">
                  <a:pos x="185" y="82"/>
                </a:cxn>
                <a:cxn ang="0">
                  <a:pos x="185" y="72"/>
                </a:cxn>
                <a:cxn ang="0">
                  <a:pos x="185" y="72"/>
                </a:cxn>
                <a:cxn ang="0">
                  <a:pos x="142" y="276"/>
                </a:cxn>
                <a:cxn ang="0">
                  <a:pos x="123" y="257"/>
                </a:cxn>
                <a:cxn ang="0">
                  <a:pos x="142" y="238"/>
                </a:cxn>
                <a:cxn ang="0">
                  <a:pos x="161" y="257"/>
                </a:cxn>
                <a:cxn ang="0">
                  <a:pos x="142" y="276"/>
                </a:cxn>
              </a:cxnLst>
              <a:rect l="0" t="0" r="r" b="b"/>
              <a:pathLst>
                <a:path w="186" h="291">
                  <a:moveTo>
                    <a:pt x="185" y="72"/>
                  </a:moveTo>
                  <a:cubicBezTo>
                    <a:pt x="185" y="72"/>
                    <a:pt x="185" y="72"/>
                    <a:pt x="185" y="72"/>
                  </a:cubicBezTo>
                  <a:cubicBezTo>
                    <a:pt x="185" y="72"/>
                    <a:pt x="185" y="72"/>
                    <a:pt x="185" y="72"/>
                  </a:cubicBezTo>
                  <a:cubicBezTo>
                    <a:pt x="185" y="72"/>
                    <a:pt x="181" y="69"/>
                    <a:pt x="177" y="66"/>
                  </a:cubicBezTo>
                  <a:cubicBezTo>
                    <a:pt x="147" y="41"/>
                    <a:pt x="147" y="41"/>
                    <a:pt x="147" y="41"/>
                  </a:cubicBezTo>
                  <a:cubicBezTo>
                    <a:pt x="143" y="38"/>
                    <a:pt x="136" y="32"/>
                    <a:pt x="132" y="29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6" y="0"/>
                    <a:pt x="89" y="0"/>
                    <a:pt x="85" y="4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0" y="32"/>
                    <a:pt x="43" y="38"/>
                    <a:pt x="39" y="41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4" y="69"/>
                    <a:pt x="1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7"/>
                    <a:pt x="0" y="82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0" y="286"/>
                    <a:pt x="5" y="291"/>
                    <a:pt x="10" y="291"/>
                  </a:cubicBezTo>
                  <a:cubicBezTo>
                    <a:pt x="175" y="291"/>
                    <a:pt x="175" y="291"/>
                    <a:pt x="175" y="291"/>
                  </a:cubicBezTo>
                  <a:cubicBezTo>
                    <a:pt x="181" y="291"/>
                    <a:pt x="185" y="286"/>
                    <a:pt x="185" y="281"/>
                  </a:cubicBezTo>
                  <a:cubicBezTo>
                    <a:pt x="185" y="82"/>
                    <a:pt x="185" y="82"/>
                    <a:pt x="185" y="82"/>
                  </a:cubicBezTo>
                  <a:cubicBezTo>
                    <a:pt x="185" y="77"/>
                    <a:pt x="185" y="72"/>
                    <a:pt x="185" y="72"/>
                  </a:cubicBezTo>
                  <a:cubicBezTo>
                    <a:pt x="186" y="72"/>
                    <a:pt x="186" y="72"/>
                    <a:pt x="185" y="72"/>
                  </a:cubicBezTo>
                  <a:close/>
                  <a:moveTo>
                    <a:pt x="142" y="276"/>
                  </a:moveTo>
                  <a:cubicBezTo>
                    <a:pt x="131" y="276"/>
                    <a:pt x="123" y="268"/>
                    <a:pt x="123" y="257"/>
                  </a:cubicBezTo>
                  <a:cubicBezTo>
                    <a:pt x="123" y="246"/>
                    <a:pt x="131" y="238"/>
                    <a:pt x="142" y="238"/>
                  </a:cubicBezTo>
                  <a:cubicBezTo>
                    <a:pt x="153" y="238"/>
                    <a:pt x="161" y="246"/>
                    <a:pt x="161" y="257"/>
                  </a:cubicBezTo>
                  <a:cubicBezTo>
                    <a:pt x="161" y="268"/>
                    <a:pt x="153" y="276"/>
                    <a:pt x="142" y="276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Freeform: Shape 95"/>
            <p:cNvSpPr>
              <a:spLocks/>
            </p:cNvSpPr>
            <p:nvPr/>
          </p:nvSpPr>
          <p:spPr bwMode="auto">
            <a:xfrm>
              <a:off x="6407992" y="2052908"/>
              <a:ext cx="573833" cy="896616"/>
            </a:xfrm>
            <a:custGeom>
              <a:avLst/>
              <a:gdLst/>
              <a:ahLst/>
              <a:cxnLst>
                <a:cxn ang="0">
                  <a:pos x="185" y="72"/>
                </a:cxn>
                <a:cxn ang="0">
                  <a:pos x="185" y="72"/>
                </a:cxn>
                <a:cxn ang="0">
                  <a:pos x="185" y="72"/>
                </a:cxn>
                <a:cxn ang="0">
                  <a:pos x="177" y="66"/>
                </a:cxn>
                <a:cxn ang="0">
                  <a:pos x="147" y="41"/>
                </a:cxn>
                <a:cxn ang="0">
                  <a:pos x="132" y="29"/>
                </a:cxn>
                <a:cxn ang="0">
                  <a:pos x="100" y="4"/>
                </a:cxn>
                <a:cxn ang="0">
                  <a:pos x="85" y="4"/>
                </a:cxn>
                <a:cxn ang="0">
                  <a:pos x="54" y="29"/>
                </a:cxn>
                <a:cxn ang="0">
                  <a:pos x="39" y="41"/>
                </a:cxn>
                <a:cxn ang="0">
                  <a:pos x="8" y="66"/>
                </a:cxn>
                <a:cxn ang="0">
                  <a:pos x="0" y="72"/>
                </a:cxn>
                <a:cxn ang="0">
                  <a:pos x="0" y="72"/>
                </a:cxn>
                <a:cxn ang="0">
                  <a:pos x="0" y="72"/>
                </a:cxn>
                <a:cxn ang="0">
                  <a:pos x="0" y="72"/>
                </a:cxn>
                <a:cxn ang="0">
                  <a:pos x="0" y="82"/>
                </a:cxn>
                <a:cxn ang="0">
                  <a:pos x="0" y="281"/>
                </a:cxn>
                <a:cxn ang="0">
                  <a:pos x="10" y="291"/>
                </a:cxn>
                <a:cxn ang="0">
                  <a:pos x="175" y="291"/>
                </a:cxn>
                <a:cxn ang="0">
                  <a:pos x="185" y="281"/>
                </a:cxn>
                <a:cxn ang="0">
                  <a:pos x="185" y="82"/>
                </a:cxn>
                <a:cxn ang="0">
                  <a:pos x="185" y="72"/>
                </a:cxn>
                <a:cxn ang="0">
                  <a:pos x="185" y="72"/>
                </a:cxn>
                <a:cxn ang="0">
                  <a:pos x="142" y="277"/>
                </a:cxn>
                <a:cxn ang="0">
                  <a:pos x="123" y="257"/>
                </a:cxn>
                <a:cxn ang="0">
                  <a:pos x="142" y="238"/>
                </a:cxn>
                <a:cxn ang="0">
                  <a:pos x="161" y="257"/>
                </a:cxn>
                <a:cxn ang="0">
                  <a:pos x="142" y="277"/>
                </a:cxn>
              </a:cxnLst>
              <a:rect l="0" t="0" r="r" b="b"/>
              <a:pathLst>
                <a:path w="186" h="291">
                  <a:moveTo>
                    <a:pt x="185" y="72"/>
                  </a:moveTo>
                  <a:cubicBezTo>
                    <a:pt x="185" y="72"/>
                    <a:pt x="185" y="72"/>
                    <a:pt x="185" y="72"/>
                  </a:cubicBezTo>
                  <a:cubicBezTo>
                    <a:pt x="185" y="72"/>
                    <a:pt x="185" y="72"/>
                    <a:pt x="185" y="72"/>
                  </a:cubicBezTo>
                  <a:cubicBezTo>
                    <a:pt x="185" y="72"/>
                    <a:pt x="181" y="69"/>
                    <a:pt x="177" y="66"/>
                  </a:cubicBezTo>
                  <a:cubicBezTo>
                    <a:pt x="147" y="41"/>
                    <a:pt x="147" y="41"/>
                    <a:pt x="147" y="41"/>
                  </a:cubicBezTo>
                  <a:cubicBezTo>
                    <a:pt x="143" y="38"/>
                    <a:pt x="136" y="32"/>
                    <a:pt x="132" y="29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6" y="0"/>
                    <a:pt x="89" y="0"/>
                    <a:pt x="85" y="4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0" y="32"/>
                    <a:pt x="43" y="38"/>
                    <a:pt x="39" y="41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4" y="69"/>
                    <a:pt x="1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7"/>
                    <a:pt x="0" y="82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0" y="286"/>
                    <a:pt x="5" y="291"/>
                    <a:pt x="10" y="291"/>
                  </a:cubicBezTo>
                  <a:cubicBezTo>
                    <a:pt x="175" y="291"/>
                    <a:pt x="175" y="291"/>
                    <a:pt x="175" y="291"/>
                  </a:cubicBezTo>
                  <a:cubicBezTo>
                    <a:pt x="181" y="291"/>
                    <a:pt x="185" y="286"/>
                    <a:pt x="185" y="281"/>
                  </a:cubicBezTo>
                  <a:cubicBezTo>
                    <a:pt x="185" y="82"/>
                    <a:pt x="185" y="82"/>
                    <a:pt x="185" y="82"/>
                  </a:cubicBezTo>
                  <a:cubicBezTo>
                    <a:pt x="185" y="77"/>
                    <a:pt x="185" y="72"/>
                    <a:pt x="185" y="72"/>
                  </a:cubicBezTo>
                  <a:cubicBezTo>
                    <a:pt x="186" y="72"/>
                    <a:pt x="186" y="72"/>
                    <a:pt x="185" y="72"/>
                  </a:cubicBezTo>
                  <a:close/>
                  <a:moveTo>
                    <a:pt x="142" y="277"/>
                  </a:moveTo>
                  <a:cubicBezTo>
                    <a:pt x="131" y="277"/>
                    <a:pt x="123" y="268"/>
                    <a:pt x="123" y="257"/>
                  </a:cubicBezTo>
                  <a:cubicBezTo>
                    <a:pt x="123" y="246"/>
                    <a:pt x="131" y="238"/>
                    <a:pt x="142" y="238"/>
                  </a:cubicBezTo>
                  <a:cubicBezTo>
                    <a:pt x="153" y="238"/>
                    <a:pt x="161" y="246"/>
                    <a:pt x="161" y="257"/>
                  </a:cubicBezTo>
                  <a:cubicBezTo>
                    <a:pt x="161" y="268"/>
                    <a:pt x="153" y="277"/>
                    <a:pt x="142" y="277"/>
                  </a:cubicBezTo>
                  <a:close/>
                </a:path>
              </a:pathLst>
            </a:custGeom>
            <a:solidFill>
              <a:srgbClr val="D80E2B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8" name="Group 96"/>
          <p:cNvGrpSpPr/>
          <p:nvPr/>
        </p:nvGrpSpPr>
        <p:grpSpPr>
          <a:xfrm>
            <a:off x="9396738" y="3614014"/>
            <a:ext cx="1883454" cy="1424478"/>
            <a:chOff x="5643881" y="2866774"/>
            <a:chExt cx="1213898" cy="1026284"/>
          </a:xfrm>
        </p:grpSpPr>
        <p:sp>
          <p:nvSpPr>
            <p:cNvPr id="61" name="Freeform: Shape 97"/>
            <p:cNvSpPr>
              <a:spLocks/>
            </p:cNvSpPr>
            <p:nvPr/>
          </p:nvSpPr>
          <p:spPr bwMode="auto">
            <a:xfrm>
              <a:off x="6460502" y="3120585"/>
              <a:ext cx="52419" cy="60694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14" y="6"/>
                </a:cxn>
                <a:cxn ang="0">
                  <a:pos x="14" y="6"/>
                </a:cxn>
                <a:cxn ang="0">
                  <a:pos x="15" y="20"/>
                </a:cxn>
                <a:cxn ang="0">
                  <a:pos x="15" y="20"/>
                </a:cxn>
                <a:cxn ang="0">
                  <a:pos x="13" y="19"/>
                </a:cxn>
                <a:cxn ang="0">
                  <a:pos x="12" y="7"/>
                </a:cxn>
                <a:cxn ang="0">
                  <a:pos x="12" y="7"/>
                </a:cxn>
                <a:cxn ang="0">
                  <a:pos x="1" y="5"/>
                </a:cxn>
                <a:cxn ang="0">
                  <a:pos x="1" y="5"/>
                </a:cxn>
                <a:cxn ang="0">
                  <a:pos x="1" y="5"/>
                </a:cxn>
                <a:cxn ang="0">
                  <a:pos x="0" y="3"/>
                </a:cxn>
              </a:cxnLst>
              <a:rect l="0" t="0" r="r" b="b"/>
              <a:pathLst>
                <a:path w="17" h="20">
                  <a:moveTo>
                    <a:pt x="0" y="3"/>
                  </a:moveTo>
                  <a:cubicBezTo>
                    <a:pt x="5" y="0"/>
                    <a:pt x="10" y="2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6" y="9"/>
                    <a:pt x="17" y="14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5" y="13"/>
                    <a:pt x="14" y="10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9" y="4"/>
                    <a:pt x="5" y="3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01010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Freeform: Shape 98"/>
            <p:cNvSpPr>
              <a:spLocks/>
            </p:cNvSpPr>
            <p:nvPr/>
          </p:nvSpPr>
          <p:spPr bwMode="auto">
            <a:xfrm>
              <a:off x="5643881" y="3035061"/>
              <a:ext cx="957324" cy="857997"/>
            </a:xfrm>
            <a:custGeom>
              <a:avLst/>
              <a:gdLst/>
              <a:ahLst/>
              <a:cxnLst>
                <a:cxn ang="0">
                  <a:pos x="225" y="7"/>
                </a:cxn>
                <a:cxn ang="0">
                  <a:pos x="10" y="176"/>
                </a:cxn>
                <a:cxn ang="0">
                  <a:pos x="6" y="204"/>
                </a:cxn>
                <a:cxn ang="0">
                  <a:pos x="56" y="268"/>
                </a:cxn>
                <a:cxn ang="0">
                  <a:pos x="84" y="271"/>
                </a:cxn>
                <a:cxn ang="0">
                  <a:pos x="300" y="102"/>
                </a:cxn>
                <a:cxn ang="0">
                  <a:pos x="304" y="74"/>
                </a:cxn>
                <a:cxn ang="0">
                  <a:pos x="254" y="10"/>
                </a:cxn>
                <a:cxn ang="0">
                  <a:pos x="225" y="7"/>
                </a:cxn>
                <a:cxn ang="0">
                  <a:pos x="267" y="74"/>
                </a:cxn>
                <a:cxn ang="0">
                  <a:pos x="242" y="71"/>
                </a:cxn>
                <a:cxn ang="0">
                  <a:pos x="245" y="46"/>
                </a:cxn>
                <a:cxn ang="0">
                  <a:pos x="270" y="49"/>
                </a:cxn>
                <a:cxn ang="0">
                  <a:pos x="267" y="74"/>
                </a:cxn>
              </a:cxnLst>
              <a:rect l="0" t="0" r="r" b="b"/>
              <a:pathLst>
                <a:path w="310" h="278">
                  <a:moveTo>
                    <a:pt x="225" y="7"/>
                  </a:moveTo>
                  <a:cubicBezTo>
                    <a:pt x="10" y="176"/>
                    <a:pt x="10" y="176"/>
                    <a:pt x="10" y="176"/>
                  </a:cubicBezTo>
                  <a:cubicBezTo>
                    <a:pt x="1" y="183"/>
                    <a:pt x="0" y="195"/>
                    <a:pt x="6" y="204"/>
                  </a:cubicBezTo>
                  <a:cubicBezTo>
                    <a:pt x="56" y="268"/>
                    <a:pt x="56" y="268"/>
                    <a:pt x="56" y="268"/>
                  </a:cubicBezTo>
                  <a:cubicBezTo>
                    <a:pt x="63" y="277"/>
                    <a:pt x="76" y="278"/>
                    <a:pt x="84" y="271"/>
                  </a:cubicBezTo>
                  <a:cubicBezTo>
                    <a:pt x="300" y="102"/>
                    <a:pt x="300" y="102"/>
                    <a:pt x="300" y="102"/>
                  </a:cubicBezTo>
                  <a:cubicBezTo>
                    <a:pt x="309" y="95"/>
                    <a:pt x="310" y="83"/>
                    <a:pt x="304" y="74"/>
                  </a:cubicBezTo>
                  <a:cubicBezTo>
                    <a:pt x="254" y="10"/>
                    <a:pt x="254" y="10"/>
                    <a:pt x="254" y="10"/>
                  </a:cubicBezTo>
                  <a:cubicBezTo>
                    <a:pt x="247" y="1"/>
                    <a:pt x="234" y="0"/>
                    <a:pt x="225" y="7"/>
                  </a:cubicBezTo>
                  <a:close/>
                  <a:moveTo>
                    <a:pt x="267" y="74"/>
                  </a:moveTo>
                  <a:cubicBezTo>
                    <a:pt x="259" y="80"/>
                    <a:pt x="248" y="79"/>
                    <a:pt x="242" y="71"/>
                  </a:cubicBezTo>
                  <a:cubicBezTo>
                    <a:pt x="236" y="63"/>
                    <a:pt x="237" y="52"/>
                    <a:pt x="245" y="46"/>
                  </a:cubicBezTo>
                  <a:cubicBezTo>
                    <a:pt x="253" y="40"/>
                    <a:pt x="264" y="41"/>
                    <a:pt x="270" y="49"/>
                  </a:cubicBezTo>
                  <a:cubicBezTo>
                    <a:pt x="276" y="57"/>
                    <a:pt x="275" y="68"/>
                    <a:pt x="267" y="74"/>
                  </a:cubicBezTo>
                  <a:close/>
                </a:path>
              </a:pathLst>
            </a:custGeom>
            <a:solidFill>
              <a:srgbClr val="001746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Freeform: Shape 99"/>
            <p:cNvSpPr>
              <a:spLocks/>
            </p:cNvSpPr>
            <p:nvPr/>
          </p:nvSpPr>
          <p:spPr bwMode="auto">
            <a:xfrm>
              <a:off x="6388772" y="3173003"/>
              <a:ext cx="91043" cy="93800"/>
            </a:xfrm>
            <a:custGeom>
              <a:avLst/>
              <a:gdLst/>
              <a:ahLst/>
              <a:cxnLst>
                <a:cxn ang="0">
                  <a:pos x="6" y="5"/>
                </a:cxn>
                <a:cxn ang="0">
                  <a:pos x="4" y="24"/>
                </a:cxn>
                <a:cxn ang="0">
                  <a:pos x="23" y="27"/>
                </a:cxn>
                <a:cxn ang="0">
                  <a:pos x="26" y="7"/>
                </a:cxn>
                <a:cxn ang="0">
                  <a:pos x="6" y="5"/>
                </a:cxn>
                <a:cxn ang="0">
                  <a:pos x="21" y="24"/>
                </a:cxn>
                <a:cxn ang="0">
                  <a:pos x="7" y="22"/>
                </a:cxn>
                <a:cxn ang="0">
                  <a:pos x="8" y="8"/>
                </a:cxn>
                <a:cxn ang="0">
                  <a:pos x="23" y="9"/>
                </a:cxn>
                <a:cxn ang="0">
                  <a:pos x="21" y="24"/>
                </a:cxn>
              </a:cxnLst>
              <a:rect l="0" t="0" r="r" b="b"/>
              <a:pathLst>
                <a:path w="30" h="31">
                  <a:moveTo>
                    <a:pt x="6" y="5"/>
                  </a:moveTo>
                  <a:cubicBezTo>
                    <a:pt x="1" y="10"/>
                    <a:pt x="0" y="18"/>
                    <a:pt x="4" y="24"/>
                  </a:cubicBezTo>
                  <a:cubicBezTo>
                    <a:pt x="9" y="30"/>
                    <a:pt x="17" y="31"/>
                    <a:pt x="23" y="27"/>
                  </a:cubicBezTo>
                  <a:cubicBezTo>
                    <a:pt x="29" y="22"/>
                    <a:pt x="30" y="13"/>
                    <a:pt x="26" y="7"/>
                  </a:cubicBezTo>
                  <a:cubicBezTo>
                    <a:pt x="21" y="1"/>
                    <a:pt x="12" y="0"/>
                    <a:pt x="6" y="5"/>
                  </a:cubicBezTo>
                  <a:close/>
                  <a:moveTo>
                    <a:pt x="21" y="24"/>
                  </a:moveTo>
                  <a:cubicBezTo>
                    <a:pt x="17" y="28"/>
                    <a:pt x="10" y="27"/>
                    <a:pt x="7" y="22"/>
                  </a:cubicBezTo>
                  <a:cubicBezTo>
                    <a:pt x="3" y="18"/>
                    <a:pt x="4" y="11"/>
                    <a:pt x="8" y="8"/>
                  </a:cubicBezTo>
                  <a:cubicBezTo>
                    <a:pt x="13" y="4"/>
                    <a:pt x="20" y="5"/>
                    <a:pt x="23" y="9"/>
                  </a:cubicBezTo>
                  <a:cubicBezTo>
                    <a:pt x="27" y="14"/>
                    <a:pt x="26" y="20"/>
                    <a:pt x="21" y="24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Freeform: Shape 100"/>
            <p:cNvSpPr>
              <a:spLocks/>
            </p:cNvSpPr>
            <p:nvPr/>
          </p:nvSpPr>
          <p:spPr bwMode="auto">
            <a:xfrm>
              <a:off x="6372221" y="3159208"/>
              <a:ext cx="124150" cy="124149"/>
            </a:xfrm>
            <a:custGeom>
              <a:avLst/>
              <a:gdLst/>
              <a:ahLst/>
              <a:cxnLst>
                <a:cxn ang="0">
                  <a:pos x="9" y="6"/>
                </a:cxn>
                <a:cxn ang="0">
                  <a:pos x="6" y="31"/>
                </a:cxn>
                <a:cxn ang="0">
                  <a:pos x="31" y="34"/>
                </a:cxn>
                <a:cxn ang="0">
                  <a:pos x="34" y="9"/>
                </a:cxn>
                <a:cxn ang="0">
                  <a:pos x="9" y="6"/>
                </a:cxn>
                <a:cxn ang="0">
                  <a:pos x="28" y="31"/>
                </a:cxn>
                <a:cxn ang="0">
                  <a:pos x="9" y="28"/>
                </a:cxn>
                <a:cxn ang="0">
                  <a:pos x="11" y="9"/>
                </a:cxn>
                <a:cxn ang="0">
                  <a:pos x="31" y="11"/>
                </a:cxn>
                <a:cxn ang="0">
                  <a:pos x="28" y="31"/>
                </a:cxn>
              </a:cxnLst>
              <a:rect l="0" t="0" r="r" b="b"/>
              <a:pathLst>
                <a:path w="40" h="40">
                  <a:moveTo>
                    <a:pt x="9" y="6"/>
                  </a:moveTo>
                  <a:cubicBezTo>
                    <a:pt x="1" y="12"/>
                    <a:pt x="0" y="23"/>
                    <a:pt x="6" y="31"/>
                  </a:cubicBezTo>
                  <a:cubicBezTo>
                    <a:pt x="12" y="39"/>
                    <a:pt x="23" y="40"/>
                    <a:pt x="31" y="34"/>
                  </a:cubicBezTo>
                  <a:cubicBezTo>
                    <a:pt x="39" y="28"/>
                    <a:pt x="40" y="17"/>
                    <a:pt x="34" y="9"/>
                  </a:cubicBezTo>
                  <a:cubicBezTo>
                    <a:pt x="28" y="1"/>
                    <a:pt x="17" y="0"/>
                    <a:pt x="9" y="6"/>
                  </a:cubicBezTo>
                  <a:close/>
                  <a:moveTo>
                    <a:pt x="28" y="31"/>
                  </a:moveTo>
                  <a:cubicBezTo>
                    <a:pt x="22" y="35"/>
                    <a:pt x="14" y="34"/>
                    <a:pt x="9" y="28"/>
                  </a:cubicBezTo>
                  <a:cubicBezTo>
                    <a:pt x="5" y="22"/>
                    <a:pt x="6" y="14"/>
                    <a:pt x="11" y="9"/>
                  </a:cubicBezTo>
                  <a:cubicBezTo>
                    <a:pt x="17" y="4"/>
                    <a:pt x="26" y="5"/>
                    <a:pt x="31" y="11"/>
                  </a:cubicBezTo>
                  <a:cubicBezTo>
                    <a:pt x="35" y="17"/>
                    <a:pt x="34" y="26"/>
                    <a:pt x="28" y="31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Freeform: Shape 101"/>
            <p:cNvSpPr>
              <a:spLocks/>
            </p:cNvSpPr>
            <p:nvPr/>
          </p:nvSpPr>
          <p:spPr bwMode="auto">
            <a:xfrm>
              <a:off x="6452226" y="2866774"/>
              <a:ext cx="405553" cy="361408"/>
            </a:xfrm>
            <a:custGeom>
              <a:avLst/>
              <a:gdLst/>
              <a:ahLst/>
              <a:cxnLst>
                <a:cxn ang="0">
                  <a:pos x="2" y="105"/>
                </a:cxn>
                <a:cxn ang="0">
                  <a:pos x="2" y="105"/>
                </a:cxn>
                <a:cxn ang="0">
                  <a:pos x="15" y="91"/>
                </a:cxn>
                <a:cxn ang="0">
                  <a:pos x="15" y="91"/>
                </a:cxn>
                <a:cxn ang="0">
                  <a:pos x="107" y="33"/>
                </a:cxn>
                <a:cxn ang="0">
                  <a:pos x="107" y="33"/>
                </a:cxn>
                <a:cxn ang="0">
                  <a:pos x="129" y="0"/>
                </a:cxn>
                <a:cxn ang="0">
                  <a:pos x="129" y="0"/>
                </a:cxn>
                <a:cxn ang="0">
                  <a:pos x="130" y="0"/>
                </a:cxn>
                <a:cxn ang="0">
                  <a:pos x="108" y="34"/>
                </a:cxn>
                <a:cxn ang="0">
                  <a:pos x="108" y="34"/>
                </a:cxn>
                <a:cxn ang="0">
                  <a:pos x="17" y="93"/>
                </a:cxn>
                <a:cxn ang="0">
                  <a:pos x="17" y="93"/>
                </a:cxn>
                <a:cxn ang="0">
                  <a:pos x="4" y="106"/>
                </a:cxn>
                <a:cxn ang="0">
                  <a:pos x="4" y="106"/>
                </a:cxn>
                <a:cxn ang="0">
                  <a:pos x="4" y="114"/>
                </a:cxn>
                <a:cxn ang="0">
                  <a:pos x="4" y="117"/>
                </a:cxn>
                <a:cxn ang="0">
                  <a:pos x="2" y="105"/>
                </a:cxn>
              </a:cxnLst>
              <a:rect l="0" t="0" r="r" b="b"/>
              <a:pathLst>
                <a:path w="132" h="117">
                  <a:moveTo>
                    <a:pt x="2" y="105"/>
                  </a:moveTo>
                  <a:cubicBezTo>
                    <a:pt x="2" y="105"/>
                    <a:pt x="2" y="105"/>
                    <a:pt x="2" y="105"/>
                  </a:cubicBezTo>
                  <a:cubicBezTo>
                    <a:pt x="5" y="101"/>
                    <a:pt x="9" y="96"/>
                    <a:pt x="15" y="91"/>
                  </a:cubicBezTo>
                  <a:cubicBezTo>
                    <a:pt x="15" y="91"/>
                    <a:pt x="15" y="91"/>
                    <a:pt x="15" y="91"/>
                  </a:cubicBezTo>
                  <a:cubicBezTo>
                    <a:pt x="38" y="74"/>
                    <a:pt x="81" y="53"/>
                    <a:pt x="107" y="33"/>
                  </a:cubicBezTo>
                  <a:cubicBezTo>
                    <a:pt x="107" y="33"/>
                    <a:pt x="107" y="33"/>
                    <a:pt x="107" y="33"/>
                  </a:cubicBezTo>
                  <a:cubicBezTo>
                    <a:pt x="121" y="22"/>
                    <a:pt x="130" y="10"/>
                    <a:pt x="129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32" y="12"/>
                    <a:pt x="122" y="23"/>
                    <a:pt x="108" y="34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82" y="55"/>
                    <a:pt x="39" y="75"/>
                    <a:pt x="17" y="93"/>
                  </a:cubicBezTo>
                  <a:cubicBezTo>
                    <a:pt x="17" y="93"/>
                    <a:pt x="17" y="93"/>
                    <a:pt x="17" y="93"/>
                  </a:cubicBezTo>
                  <a:cubicBezTo>
                    <a:pt x="11" y="97"/>
                    <a:pt x="6" y="102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2" y="110"/>
                    <a:pt x="4" y="111"/>
                    <a:pt x="4" y="114"/>
                  </a:cubicBezTo>
                  <a:cubicBezTo>
                    <a:pt x="4" y="117"/>
                    <a:pt x="4" y="117"/>
                    <a:pt x="4" y="117"/>
                  </a:cubicBezTo>
                  <a:cubicBezTo>
                    <a:pt x="4" y="117"/>
                    <a:pt x="0" y="110"/>
                    <a:pt x="2" y="105"/>
                  </a:cubicBezTo>
                  <a:close/>
                </a:path>
              </a:pathLst>
            </a:custGeom>
            <a:solidFill>
              <a:srgbClr val="01010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Freeform: Shape 102"/>
            <p:cNvSpPr>
              <a:spLocks/>
            </p:cNvSpPr>
            <p:nvPr/>
          </p:nvSpPr>
          <p:spPr bwMode="auto">
            <a:xfrm>
              <a:off x="6452220" y="3128851"/>
              <a:ext cx="33106" cy="35865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2" y="12"/>
                </a:cxn>
                <a:cxn ang="0">
                  <a:pos x="11" y="1"/>
                </a:cxn>
                <a:cxn ang="0">
                  <a:pos x="9" y="0"/>
                </a:cxn>
                <a:cxn ang="0">
                  <a:pos x="1" y="9"/>
                </a:cxn>
                <a:cxn ang="0">
                  <a:pos x="0" y="11"/>
                </a:cxn>
              </a:cxnLst>
              <a:rect l="0" t="0" r="r" b="b"/>
              <a:pathLst>
                <a:path w="11" h="12">
                  <a:moveTo>
                    <a:pt x="0" y="11"/>
                  </a:moveTo>
                  <a:cubicBezTo>
                    <a:pt x="0" y="11"/>
                    <a:pt x="1" y="12"/>
                    <a:pt x="2" y="12"/>
                  </a:cubicBezTo>
                  <a:cubicBezTo>
                    <a:pt x="4" y="9"/>
                    <a:pt x="7" y="5"/>
                    <a:pt x="11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6" y="3"/>
                    <a:pt x="3" y="6"/>
                    <a:pt x="1" y="9"/>
                  </a:cubicBezTo>
                  <a:cubicBezTo>
                    <a:pt x="1" y="10"/>
                    <a:pt x="0" y="10"/>
                    <a:pt x="0" y="11"/>
                  </a:cubicBezTo>
                  <a:close/>
                </a:path>
              </a:pathLst>
            </a:custGeom>
            <a:solidFill>
              <a:srgbClr val="01010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Freeform: Shape 103"/>
            <p:cNvSpPr>
              <a:spLocks/>
            </p:cNvSpPr>
            <p:nvPr/>
          </p:nvSpPr>
          <p:spPr bwMode="auto">
            <a:xfrm>
              <a:off x="6435580" y="3161952"/>
              <a:ext cx="22071" cy="38623"/>
            </a:xfrm>
            <a:custGeom>
              <a:avLst/>
              <a:gdLst/>
              <a:ahLst/>
              <a:cxnLst>
                <a:cxn ang="0">
                  <a:pos x="1" y="6"/>
                </a:cxn>
                <a:cxn ang="0">
                  <a:pos x="4" y="10"/>
                </a:cxn>
                <a:cxn ang="0">
                  <a:pos x="4" y="9"/>
                </a:cxn>
                <a:cxn ang="0">
                  <a:pos x="3" y="7"/>
                </a:cxn>
                <a:cxn ang="0">
                  <a:pos x="7" y="1"/>
                </a:cxn>
                <a:cxn ang="0">
                  <a:pos x="5" y="0"/>
                </a:cxn>
                <a:cxn ang="0">
                  <a:pos x="1" y="6"/>
                </a:cxn>
              </a:cxnLst>
              <a:rect l="0" t="0" r="r" b="b"/>
              <a:pathLst>
                <a:path w="7" h="12">
                  <a:moveTo>
                    <a:pt x="1" y="6"/>
                  </a:moveTo>
                  <a:cubicBezTo>
                    <a:pt x="0" y="9"/>
                    <a:pt x="0" y="12"/>
                    <a:pt x="4" y="1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2" y="9"/>
                    <a:pt x="3" y="7"/>
                  </a:cubicBezTo>
                  <a:cubicBezTo>
                    <a:pt x="3" y="5"/>
                    <a:pt x="5" y="3"/>
                    <a:pt x="7" y="1"/>
                  </a:cubicBezTo>
                  <a:cubicBezTo>
                    <a:pt x="6" y="1"/>
                    <a:pt x="5" y="0"/>
                    <a:pt x="5" y="0"/>
                  </a:cubicBezTo>
                  <a:cubicBezTo>
                    <a:pt x="3" y="2"/>
                    <a:pt x="2" y="5"/>
                    <a:pt x="1" y="6"/>
                  </a:cubicBezTo>
                  <a:close/>
                </a:path>
              </a:pathLst>
            </a:custGeom>
            <a:solidFill>
              <a:srgbClr val="01010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9" name="Freeform: Shape 104"/>
          <p:cNvSpPr>
            <a:spLocks/>
          </p:cNvSpPr>
          <p:nvPr/>
        </p:nvSpPr>
        <p:spPr bwMode="auto">
          <a:xfrm>
            <a:off x="2061944" y="3621686"/>
            <a:ext cx="577881" cy="379099"/>
          </a:xfrm>
          <a:custGeom>
            <a:avLst/>
            <a:gdLst/>
            <a:ahLst/>
            <a:cxnLst>
              <a:cxn ang="0">
                <a:pos x="27" y="64"/>
              </a:cxn>
              <a:cxn ang="0">
                <a:pos x="121" y="2"/>
              </a:cxn>
              <a:cxn ang="0">
                <a:pos x="120" y="0"/>
              </a:cxn>
              <a:cxn ang="0">
                <a:pos x="17" y="71"/>
              </a:cxn>
              <a:cxn ang="0">
                <a:pos x="0" y="87"/>
              </a:cxn>
              <a:cxn ang="0">
                <a:pos x="2" y="88"/>
              </a:cxn>
              <a:cxn ang="0">
                <a:pos x="27" y="64"/>
              </a:cxn>
            </a:cxnLst>
            <a:rect l="0" t="0" r="r" b="b"/>
            <a:pathLst>
              <a:path w="121" h="88">
                <a:moveTo>
                  <a:pt x="27" y="64"/>
                </a:moveTo>
                <a:cubicBezTo>
                  <a:pt x="50" y="44"/>
                  <a:pt x="83" y="32"/>
                  <a:pt x="121" y="2"/>
                </a:cubicBezTo>
                <a:cubicBezTo>
                  <a:pt x="120" y="0"/>
                  <a:pt x="120" y="0"/>
                  <a:pt x="120" y="0"/>
                </a:cubicBezTo>
                <a:cubicBezTo>
                  <a:pt x="77" y="34"/>
                  <a:pt x="42" y="45"/>
                  <a:pt x="17" y="71"/>
                </a:cubicBezTo>
                <a:cubicBezTo>
                  <a:pt x="10" y="77"/>
                  <a:pt x="5" y="82"/>
                  <a:pt x="0" y="87"/>
                </a:cubicBezTo>
                <a:cubicBezTo>
                  <a:pt x="2" y="88"/>
                  <a:pt x="2" y="88"/>
                  <a:pt x="2" y="88"/>
                </a:cubicBezTo>
                <a:cubicBezTo>
                  <a:pt x="8" y="82"/>
                  <a:pt x="17" y="74"/>
                  <a:pt x="27" y="64"/>
                </a:cubicBezTo>
                <a:close/>
              </a:path>
            </a:pathLst>
          </a:custGeom>
          <a:solidFill>
            <a:srgbClr val="01010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20" name="Group 105"/>
          <p:cNvGrpSpPr/>
          <p:nvPr/>
        </p:nvGrpSpPr>
        <p:grpSpPr>
          <a:xfrm>
            <a:off x="1980610" y="1829592"/>
            <a:ext cx="886082" cy="1914630"/>
            <a:chOff x="2945678" y="1581150"/>
            <a:chExt cx="571075" cy="1379407"/>
          </a:xfrm>
        </p:grpSpPr>
        <p:sp>
          <p:nvSpPr>
            <p:cNvPr id="59" name="Freeform: Shape 106"/>
            <p:cNvSpPr>
              <a:spLocks/>
            </p:cNvSpPr>
            <p:nvPr/>
          </p:nvSpPr>
          <p:spPr bwMode="auto">
            <a:xfrm>
              <a:off x="2945678" y="1592185"/>
              <a:ext cx="571075" cy="1368372"/>
            </a:xfrm>
            <a:custGeom>
              <a:avLst/>
              <a:gdLst/>
              <a:ahLst/>
              <a:cxnLst>
                <a:cxn ang="0">
                  <a:pos x="185" y="72"/>
                </a:cxn>
                <a:cxn ang="0">
                  <a:pos x="185" y="71"/>
                </a:cxn>
                <a:cxn ang="0">
                  <a:pos x="185" y="71"/>
                </a:cxn>
                <a:cxn ang="0">
                  <a:pos x="177" y="65"/>
                </a:cxn>
                <a:cxn ang="0">
                  <a:pos x="147" y="40"/>
                </a:cxn>
                <a:cxn ang="0">
                  <a:pos x="131" y="28"/>
                </a:cxn>
                <a:cxn ang="0">
                  <a:pos x="100" y="3"/>
                </a:cxn>
                <a:cxn ang="0">
                  <a:pos x="85" y="3"/>
                </a:cxn>
                <a:cxn ang="0">
                  <a:pos x="54" y="28"/>
                </a:cxn>
                <a:cxn ang="0">
                  <a:pos x="38" y="40"/>
                </a:cxn>
                <a:cxn ang="0">
                  <a:pos x="8" y="65"/>
                </a:cxn>
                <a:cxn ang="0">
                  <a:pos x="0" y="71"/>
                </a:cxn>
                <a:cxn ang="0">
                  <a:pos x="0" y="71"/>
                </a:cxn>
                <a:cxn ang="0">
                  <a:pos x="0" y="72"/>
                </a:cxn>
                <a:cxn ang="0">
                  <a:pos x="0" y="72"/>
                </a:cxn>
                <a:cxn ang="0">
                  <a:pos x="0" y="82"/>
                </a:cxn>
                <a:cxn ang="0">
                  <a:pos x="0" y="434"/>
                </a:cxn>
                <a:cxn ang="0">
                  <a:pos x="10" y="442"/>
                </a:cxn>
                <a:cxn ang="0">
                  <a:pos x="175" y="442"/>
                </a:cxn>
                <a:cxn ang="0">
                  <a:pos x="185" y="434"/>
                </a:cxn>
                <a:cxn ang="0">
                  <a:pos x="185" y="82"/>
                </a:cxn>
                <a:cxn ang="0">
                  <a:pos x="185" y="72"/>
                </a:cxn>
                <a:cxn ang="0">
                  <a:pos x="185" y="72"/>
                </a:cxn>
                <a:cxn ang="0">
                  <a:pos x="142" y="429"/>
                </a:cxn>
                <a:cxn ang="0">
                  <a:pos x="122" y="410"/>
                </a:cxn>
                <a:cxn ang="0">
                  <a:pos x="142" y="391"/>
                </a:cxn>
                <a:cxn ang="0">
                  <a:pos x="161" y="410"/>
                </a:cxn>
                <a:cxn ang="0">
                  <a:pos x="142" y="429"/>
                </a:cxn>
              </a:cxnLst>
              <a:rect l="0" t="0" r="r" b="b"/>
              <a:pathLst>
                <a:path w="185" h="443">
                  <a:moveTo>
                    <a:pt x="185" y="72"/>
                  </a:moveTo>
                  <a:cubicBezTo>
                    <a:pt x="185" y="71"/>
                    <a:pt x="185" y="71"/>
                    <a:pt x="185" y="71"/>
                  </a:cubicBezTo>
                  <a:cubicBezTo>
                    <a:pt x="185" y="71"/>
                    <a:pt x="185" y="71"/>
                    <a:pt x="185" y="71"/>
                  </a:cubicBezTo>
                  <a:cubicBezTo>
                    <a:pt x="185" y="71"/>
                    <a:pt x="181" y="68"/>
                    <a:pt x="177" y="65"/>
                  </a:cubicBezTo>
                  <a:cubicBezTo>
                    <a:pt x="147" y="40"/>
                    <a:pt x="147" y="40"/>
                    <a:pt x="147" y="40"/>
                  </a:cubicBezTo>
                  <a:cubicBezTo>
                    <a:pt x="142" y="37"/>
                    <a:pt x="136" y="32"/>
                    <a:pt x="131" y="28"/>
                  </a:cubicBezTo>
                  <a:cubicBezTo>
                    <a:pt x="100" y="3"/>
                    <a:pt x="100" y="3"/>
                    <a:pt x="100" y="3"/>
                  </a:cubicBezTo>
                  <a:cubicBezTo>
                    <a:pt x="96" y="0"/>
                    <a:pt x="89" y="0"/>
                    <a:pt x="85" y="3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49" y="32"/>
                    <a:pt x="43" y="37"/>
                    <a:pt x="38" y="40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4" y="68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6"/>
                    <a:pt x="0" y="82"/>
                  </a:cubicBezTo>
                  <a:cubicBezTo>
                    <a:pt x="0" y="434"/>
                    <a:pt x="0" y="434"/>
                    <a:pt x="0" y="434"/>
                  </a:cubicBezTo>
                  <a:cubicBezTo>
                    <a:pt x="0" y="439"/>
                    <a:pt x="5" y="443"/>
                    <a:pt x="10" y="442"/>
                  </a:cubicBezTo>
                  <a:cubicBezTo>
                    <a:pt x="175" y="442"/>
                    <a:pt x="175" y="442"/>
                    <a:pt x="175" y="442"/>
                  </a:cubicBezTo>
                  <a:cubicBezTo>
                    <a:pt x="181" y="443"/>
                    <a:pt x="185" y="439"/>
                    <a:pt x="185" y="434"/>
                  </a:cubicBezTo>
                  <a:cubicBezTo>
                    <a:pt x="185" y="82"/>
                    <a:pt x="185" y="82"/>
                    <a:pt x="185" y="82"/>
                  </a:cubicBezTo>
                  <a:cubicBezTo>
                    <a:pt x="185" y="76"/>
                    <a:pt x="185" y="72"/>
                    <a:pt x="185" y="72"/>
                  </a:cubicBezTo>
                  <a:cubicBezTo>
                    <a:pt x="185" y="72"/>
                    <a:pt x="185" y="72"/>
                    <a:pt x="185" y="72"/>
                  </a:cubicBezTo>
                  <a:close/>
                  <a:moveTo>
                    <a:pt x="142" y="429"/>
                  </a:moveTo>
                  <a:cubicBezTo>
                    <a:pt x="131" y="429"/>
                    <a:pt x="122" y="421"/>
                    <a:pt x="122" y="410"/>
                  </a:cubicBezTo>
                  <a:cubicBezTo>
                    <a:pt x="122" y="399"/>
                    <a:pt x="131" y="391"/>
                    <a:pt x="142" y="391"/>
                  </a:cubicBezTo>
                  <a:cubicBezTo>
                    <a:pt x="153" y="391"/>
                    <a:pt x="161" y="399"/>
                    <a:pt x="161" y="410"/>
                  </a:cubicBezTo>
                  <a:cubicBezTo>
                    <a:pt x="161" y="421"/>
                    <a:pt x="153" y="429"/>
                    <a:pt x="142" y="429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Freeform: Shape 107"/>
            <p:cNvSpPr>
              <a:spLocks/>
            </p:cNvSpPr>
            <p:nvPr/>
          </p:nvSpPr>
          <p:spPr bwMode="auto">
            <a:xfrm>
              <a:off x="2945678" y="1581150"/>
              <a:ext cx="571075" cy="1368372"/>
            </a:xfrm>
            <a:custGeom>
              <a:avLst/>
              <a:gdLst/>
              <a:ahLst/>
              <a:cxnLst>
                <a:cxn ang="0">
                  <a:pos x="185" y="72"/>
                </a:cxn>
                <a:cxn ang="0">
                  <a:pos x="185" y="71"/>
                </a:cxn>
                <a:cxn ang="0">
                  <a:pos x="185" y="71"/>
                </a:cxn>
                <a:cxn ang="0">
                  <a:pos x="177" y="65"/>
                </a:cxn>
                <a:cxn ang="0">
                  <a:pos x="147" y="41"/>
                </a:cxn>
                <a:cxn ang="0">
                  <a:pos x="131" y="28"/>
                </a:cxn>
                <a:cxn ang="0">
                  <a:pos x="100" y="3"/>
                </a:cxn>
                <a:cxn ang="0">
                  <a:pos x="85" y="3"/>
                </a:cxn>
                <a:cxn ang="0">
                  <a:pos x="54" y="28"/>
                </a:cxn>
                <a:cxn ang="0">
                  <a:pos x="38" y="41"/>
                </a:cxn>
                <a:cxn ang="0">
                  <a:pos x="8" y="65"/>
                </a:cxn>
                <a:cxn ang="0">
                  <a:pos x="0" y="71"/>
                </a:cxn>
                <a:cxn ang="0">
                  <a:pos x="0" y="71"/>
                </a:cxn>
                <a:cxn ang="0">
                  <a:pos x="0" y="72"/>
                </a:cxn>
                <a:cxn ang="0">
                  <a:pos x="0" y="72"/>
                </a:cxn>
                <a:cxn ang="0">
                  <a:pos x="0" y="82"/>
                </a:cxn>
                <a:cxn ang="0">
                  <a:pos x="0" y="434"/>
                </a:cxn>
                <a:cxn ang="0">
                  <a:pos x="10" y="444"/>
                </a:cxn>
                <a:cxn ang="0">
                  <a:pos x="175" y="444"/>
                </a:cxn>
                <a:cxn ang="0">
                  <a:pos x="185" y="434"/>
                </a:cxn>
                <a:cxn ang="0">
                  <a:pos x="185" y="82"/>
                </a:cxn>
                <a:cxn ang="0">
                  <a:pos x="185" y="72"/>
                </a:cxn>
                <a:cxn ang="0">
                  <a:pos x="185" y="72"/>
                </a:cxn>
                <a:cxn ang="0">
                  <a:pos x="142" y="430"/>
                </a:cxn>
                <a:cxn ang="0">
                  <a:pos x="122" y="410"/>
                </a:cxn>
                <a:cxn ang="0">
                  <a:pos x="142" y="391"/>
                </a:cxn>
                <a:cxn ang="0">
                  <a:pos x="161" y="410"/>
                </a:cxn>
                <a:cxn ang="0">
                  <a:pos x="142" y="430"/>
                </a:cxn>
              </a:cxnLst>
              <a:rect l="0" t="0" r="r" b="b"/>
              <a:pathLst>
                <a:path w="185" h="444">
                  <a:moveTo>
                    <a:pt x="185" y="72"/>
                  </a:moveTo>
                  <a:cubicBezTo>
                    <a:pt x="185" y="71"/>
                    <a:pt x="185" y="71"/>
                    <a:pt x="185" y="71"/>
                  </a:cubicBezTo>
                  <a:cubicBezTo>
                    <a:pt x="185" y="71"/>
                    <a:pt x="185" y="71"/>
                    <a:pt x="185" y="71"/>
                  </a:cubicBezTo>
                  <a:cubicBezTo>
                    <a:pt x="185" y="71"/>
                    <a:pt x="181" y="68"/>
                    <a:pt x="177" y="65"/>
                  </a:cubicBezTo>
                  <a:cubicBezTo>
                    <a:pt x="147" y="41"/>
                    <a:pt x="147" y="41"/>
                    <a:pt x="147" y="41"/>
                  </a:cubicBezTo>
                  <a:cubicBezTo>
                    <a:pt x="142" y="37"/>
                    <a:pt x="136" y="32"/>
                    <a:pt x="131" y="28"/>
                  </a:cubicBezTo>
                  <a:cubicBezTo>
                    <a:pt x="100" y="3"/>
                    <a:pt x="100" y="3"/>
                    <a:pt x="100" y="3"/>
                  </a:cubicBezTo>
                  <a:cubicBezTo>
                    <a:pt x="96" y="0"/>
                    <a:pt x="89" y="0"/>
                    <a:pt x="85" y="3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49" y="32"/>
                    <a:pt x="43" y="37"/>
                    <a:pt x="38" y="41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4" y="68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6"/>
                    <a:pt x="0" y="82"/>
                  </a:cubicBezTo>
                  <a:cubicBezTo>
                    <a:pt x="0" y="434"/>
                    <a:pt x="0" y="434"/>
                    <a:pt x="0" y="434"/>
                  </a:cubicBezTo>
                  <a:cubicBezTo>
                    <a:pt x="0" y="439"/>
                    <a:pt x="5" y="444"/>
                    <a:pt x="10" y="444"/>
                  </a:cubicBezTo>
                  <a:cubicBezTo>
                    <a:pt x="175" y="444"/>
                    <a:pt x="175" y="444"/>
                    <a:pt x="175" y="444"/>
                  </a:cubicBezTo>
                  <a:cubicBezTo>
                    <a:pt x="181" y="444"/>
                    <a:pt x="185" y="439"/>
                    <a:pt x="185" y="434"/>
                  </a:cubicBezTo>
                  <a:cubicBezTo>
                    <a:pt x="185" y="82"/>
                    <a:pt x="185" y="82"/>
                    <a:pt x="185" y="82"/>
                  </a:cubicBezTo>
                  <a:cubicBezTo>
                    <a:pt x="185" y="76"/>
                    <a:pt x="185" y="72"/>
                    <a:pt x="185" y="72"/>
                  </a:cubicBezTo>
                  <a:cubicBezTo>
                    <a:pt x="185" y="72"/>
                    <a:pt x="185" y="72"/>
                    <a:pt x="185" y="72"/>
                  </a:cubicBezTo>
                  <a:close/>
                  <a:moveTo>
                    <a:pt x="142" y="430"/>
                  </a:moveTo>
                  <a:cubicBezTo>
                    <a:pt x="131" y="430"/>
                    <a:pt x="122" y="421"/>
                    <a:pt x="122" y="410"/>
                  </a:cubicBezTo>
                  <a:cubicBezTo>
                    <a:pt x="122" y="399"/>
                    <a:pt x="131" y="391"/>
                    <a:pt x="142" y="391"/>
                  </a:cubicBezTo>
                  <a:cubicBezTo>
                    <a:pt x="153" y="391"/>
                    <a:pt x="161" y="399"/>
                    <a:pt x="161" y="410"/>
                  </a:cubicBezTo>
                  <a:cubicBezTo>
                    <a:pt x="161" y="421"/>
                    <a:pt x="153" y="430"/>
                    <a:pt x="142" y="430"/>
                  </a:cubicBezTo>
                  <a:close/>
                </a:path>
              </a:pathLst>
            </a:custGeom>
            <a:solidFill>
              <a:srgbClr val="001746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1" name="Group 108"/>
          <p:cNvGrpSpPr/>
          <p:nvPr/>
        </p:nvGrpSpPr>
        <p:grpSpPr>
          <a:xfrm>
            <a:off x="764923" y="3629356"/>
            <a:ext cx="1887742" cy="1428319"/>
            <a:chOff x="2162175" y="2877793"/>
            <a:chExt cx="1216639" cy="1029038"/>
          </a:xfrm>
        </p:grpSpPr>
        <p:sp>
          <p:nvSpPr>
            <p:cNvPr id="52" name="Freeform: Shape 109"/>
            <p:cNvSpPr>
              <a:spLocks/>
            </p:cNvSpPr>
            <p:nvPr/>
          </p:nvSpPr>
          <p:spPr bwMode="auto">
            <a:xfrm>
              <a:off x="2981544" y="3134364"/>
              <a:ext cx="52418" cy="57936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13" y="5"/>
                </a:cxn>
                <a:cxn ang="0">
                  <a:pos x="13" y="5"/>
                </a:cxn>
                <a:cxn ang="0">
                  <a:pos x="14" y="19"/>
                </a:cxn>
                <a:cxn ang="0">
                  <a:pos x="14" y="19"/>
                </a:cxn>
                <a:cxn ang="0">
                  <a:pos x="13" y="18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" y="4"/>
                </a:cxn>
                <a:cxn ang="0">
                  <a:pos x="1" y="4"/>
                </a:cxn>
                <a:cxn ang="0">
                  <a:pos x="1" y="4"/>
                </a:cxn>
                <a:cxn ang="0">
                  <a:pos x="0" y="2"/>
                </a:cxn>
              </a:cxnLst>
              <a:rect l="0" t="0" r="r" b="b"/>
              <a:pathLst>
                <a:path w="17" h="19">
                  <a:moveTo>
                    <a:pt x="0" y="2"/>
                  </a:moveTo>
                  <a:cubicBezTo>
                    <a:pt x="4" y="0"/>
                    <a:pt x="10" y="1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6" y="8"/>
                    <a:pt x="17" y="13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5" y="13"/>
                    <a:pt x="14" y="9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9" y="3"/>
                    <a:pt x="4" y="2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01010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Freeform: Shape 110"/>
            <p:cNvSpPr>
              <a:spLocks/>
            </p:cNvSpPr>
            <p:nvPr/>
          </p:nvSpPr>
          <p:spPr bwMode="auto">
            <a:xfrm>
              <a:off x="2162175" y="3048839"/>
              <a:ext cx="957310" cy="857992"/>
            </a:xfrm>
            <a:custGeom>
              <a:avLst/>
              <a:gdLst/>
              <a:ahLst/>
              <a:cxnLst>
                <a:cxn ang="0">
                  <a:pos x="226" y="7"/>
                </a:cxn>
                <a:cxn ang="0">
                  <a:pos x="10" y="176"/>
                </a:cxn>
                <a:cxn ang="0">
                  <a:pos x="7" y="204"/>
                </a:cxn>
                <a:cxn ang="0">
                  <a:pos x="57" y="268"/>
                </a:cxn>
                <a:cxn ang="0">
                  <a:pos x="85" y="271"/>
                </a:cxn>
                <a:cxn ang="0">
                  <a:pos x="301" y="102"/>
                </a:cxn>
                <a:cxn ang="0">
                  <a:pos x="304" y="74"/>
                </a:cxn>
                <a:cxn ang="0">
                  <a:pos x="254" y="10"/>
                </a:cxn>
                <a:cxn ang="0">
                  <a:pos x="226" y="7"/>
                </a:cxn>
                <a:cxn ang="0">
                  <a:pos x="268" y="74"/>
                </a:cxn>
                <a:cxn ang="0">
                  <a:pos x="243" y="71"/>
                </a:cxn>
                <a:cxn ang="0">
                  <a:pos x="246" y="46"/>
                </a:cxn>
                <a:cxn ang="0">
                  <a:pos x="271" y="49"/>
                </a:cxn>
                <a:cxn ang="0">
                  <a:pos x="268" y="74"/>
                </a:cxn>
              </a:cxnLst>
              <a:rect l="0" t="0" r="r" b="b"/>
              <a:pathLst>
                <a:path w="311" h="278">
                  <a:moveTo>
                    <a:pt x="226" y="7"/>
                  </a:moveTo>
                  <a:cubicBezTo>
                    <a:pt x="10" y="176"/>
                    <a:pt x="10" y="176"/>
                    <a:pt x="10" y="176"/>
                  </a:cubicBezTo>
                  <a:cubicBezTo>
                    <a:pt x="2" y="183"/>
                    <a:pt x="0" y="196"/>
                    <a:pt x="7" y="204"/>
                  </a:cubicBezTo>
                  <a:cubicBezTo>
                    <a:pt x="57" y="268"/>
                    <a:pt x="57" y="268"/>
                    <a:pt x="57" y="268"/>
                  </a:cubicBezTo>
                  <a:cubicBezTo>
                    <a:pt x="64" y="277"/>
                    <a:pt x="77" y="278"/>
                    <a:pt x="85" y="271"/>
                  </a:cubicBezTo>
                  <a:cubicBezTo>
                    <a:pt x="301" y="102"/>
                    <a:pt x="301" y="102"/>
                    <a:pt x="301" y="102"/>
                  </a:cubicBezTo>
                  <a:cubicBezTo>
                    <a:pt x="310" y="95"/>
                    <a:pt x="311" y="83"/>
                    <a:pt x="304" y="74"/>
                  </a:cubicBezTo>
                  <a:cubicBezTo>
                    <a:pt x="254" y="10"/>
                    <a:pt x="254" y="10"/>
                    <a:pt x="254" y="10"/>
                  </a:cubicBezTo>
                  <a:cubicBezTo>
                    <a:pt x="248" y="2"/>
                    <a:pt x="235" y="0"/>
                    <a:pt x="226" y="7"/>
                  </a:cubicBezTo>
                  <a:close/>
                  <a:moveTo>
                    <a:pt x="268" y="74"/>
                  </a:moveTo>
                  <a:cubicBezTo>
                    <a:pt x="260" y="80"/>
                    <a:pt x="249" y="79"/>
                    <a:pt x="243" y="71"/>
                  </a:cubicBezTo>
                  <a:cubicBezTo>
                    <a:pt x="236" y="63"/>
                    <a:pt x="238" y="52"/>
                    <a:pt x="246" y="46"/>
                  </a:cubicBezTo>
                  <a:cubicBezTo>
                    <a:pt x="253" y="40"/>
                    <a:pt x="265" y="41"/>
                    <a:pt x="271" y="49"/>
                  </a:cubicBezTo>
                  <a:cubicBezTo>
                    <a:pt x="277" y="57"/>
                    <a:pt x="276" y="68"/>
                    <a:pt x="268" y="74"/>
                  </a:cubicBezTo>
                  <a:close/>
                </a:path>
              </a:pathLst>
            </a:custGeom>
            <a:solidFill>
              <a:srgbClr val="D80E2B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Freeform: Shape 111"/>
            <p:cNvSpPr>
              <a:spLocks/>
            </p:cNvSpPr>
            <p:nvPr/>
          </p:nvSpPr>
          <p:spPr bwMode="auto">
            <a:xfrm>
              <a:off x="2904297" y="3186780"/>
              <a:ext cx="93800" cy="93800"/>
            </a:xfrm>
            <a:custGeom>
              <a:avLst/>
              <a:gdLst/>
              <a:ahLst/>
              <a:cxnLst>
                <a:cxn ang="0">
                  <a:pos x="7" y="4"/>
                </a:cxn>
                <a:cxn ang="0">
                  <a:pos x="5" y="23"/>
                </a:cxn>
                <a:cxn ang="0">
                  <a:pos x="24" y="26"/>
                </a:cxn>
                <a:cxn ang="0">
                  <a:pos x="26" y="7"/>
                </a:cxn>
                <a:cxn ang="0">
                  <a:pos x="7" y="4"/>
                </a:cxn>
                <a:cxn ang="0">
                  <a:pos x="22" y="23"/>
                </a:cxn>
                <a:cxn ang="0">
                  <a:pos x="7" y="21"/>
                </a:cxn>
                <a:cxn ang="0">
                  <a:pos x="9" y="7"/>
                </a:cxn>
                <a:cxn ang="0">
                  <a:pos x="24" y="8"/>
                </a:cxn>
                <a:cxn ang="0">
                  <a:pos x="22" y="23"/>
                </a:cxn>
              </a:cxnLst>
              <a:rect l="0" t="0" r="r" b="b"/>
              <a:pathLst>
                <a:path w="31" h="30">
                  <a:moveTo>
                    <a:pt x="7" y="4"/>
                  </a:moveTo>
                  <a:cubicBezTo>
                    <a:pt x="1" y="9"/>
                    <a:pt x="0" y="17"/>
                    <a:pt x="5" y="23"/>
                  </a:cubicBezTo>
                  <a:cubicBezTo>
                    <a:pt x="10" y="29"/>
                    <a:pt x="18" y="30"/>
                    <a:pt x="24" y="26"/>
                  </a:cubicBezTo>
                  <a:cubicBezTo>
                    <a:pt x="30" y="21"/>
                    <a:pt x="31" y="12"/>
                    <a:pt x="26" y="7"/>
                  </a:cubicBezTo>
                  <a:cubicBezTo>
                    <a:pt x="22" y="1"/>
                    <a:pt x="13" y="0"/>
                    <a:pt x="7" y="4"/>
                  </a:cubicBezTo>
                  <a:close/>
                  <a:moveTo>
                    <a:pt x="22" y="23"/>
                  </a:moveTo>
                  <a:cubicBezTo>
                    <a:pt x="18" y="27"/>
                    <a:pt x="11" y="26"/>
                    <a:pt x="7" y="21"/>
                  </a:cubicBezTo>
                  <a:cubicBezTo>
                    <a:pt x="4" y="17"/>
                    <a:pt x="5" y="10"/>
                    <a:pt x="9" y="7"/>
                  </a:cubicBezTo>
                  <a:cubicBezTo>
                    <a:pt x="14" y="3"/>
                    <a:pt x="20" y="4"/>
                    <a:pt x="24" y="8"/>
                  </a:cubicBezTo>
                  <a:cubicBezTo>
                    <a:pt x="28" y="13"/>
                    <a:pt x="27" y="20"/>
                    <a:pt x="22" y="23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Freeform: Shape 112"/>
            <p:cNvSpPr>
              <a:spLocks/>
            </p:cNvSpPr>
            <p:nvPr/>
          </p:nvSpPr>
          <p:spPr bwMode="auto">
            <a:xfrm>
              <a:off x="2887744" y="3172987"/>
              <a:ext cx="126905" cy="121388"/>
            </a:xfrm>
            <a:custGeom>
              <a:avLst/>
              <a:gdLst/>
              <a:ahLst/>
              <a:cxnLst>
                <a:cxn ang="0">
                  <a:pos x="10" y="6"/>
                </a:cxn>
                <a:cxn ang="0">
                  <a:pos x="7" y="31"/>
                </a:cxn>
                <a:cxn ang="0">
                  <a:pos x="32" y="34"/>
                </a:cxn>
                <a:cxn ang="0">
                  <a:pos x="35" y="9"/>
                </a:cxn>
                <a:cxn ang="0">
                  <a:pos x="10" y="6"/>
                </a:cxn>
                <a:cxn ang="0">
                  <a:pos x="29" y="31"/>
                </a:cxn>
                <a:cxn ang="0">
                  <a:pos x="10" y="28"/>
                </a:cxn>
                <a:cxn ang="0">
                  <a:pos x="12" y="9"/>
                </a:cxn>
                <a:cxn ang="0">
                  <a:pos x="31" y="12"/>
                </a:cxn>
                <a:cxn ang="0">
                  <a:pos x="29" y="31"/>
                </a:cxn>
              </a:cxnLst>
              <a:rect l="0" t="0" r="r" b="b"/>
              <a:pathLst>
                <a:path w="41" h="40">
                  <a:moveTo>
                    <a:pt x="10" y="6"/>
                  </a:moveTo>
                  <a:cubicBezTo>
                    <a:pt x="2" y="12"/>
                    <a:pt x="0" y="23"/>
                    <a:pt x="7" y="31"/>
                  </a:cubicBezTo>
                  <a:cubicBezTo>
                    <a:pt x="13" y="39"/>
                    <a:pt x="24" y="40"/>
                    <a:pt x="32" y="34"/>
                  </a:cubicBezTo>
                  <a:cubicBezTo>
                    <a:pt x="40" y="28"/>
                    <a:pt x="41" y="17"/>
                    <a:pt x="35" y="9"/>
                  </a:cubicBezTo>
                  <a:cubicBezTo>
                    <a:pt x="29" y="1"/>
                    <a:pt x="17" y="0"/>
                    <a:pt x="10" y="6"/>
                  </a:cubicBezTo>
                  <a:close/>
                  <a:moveTo>
                    <a:pt x="29" y="31"/>
                  </a:moveTo>
                  <a:cubicBezTo>
                    <a:pt x="23" y="35"/>
                    <a:pt x="15" y="34"/>
                    <a:pt x="10" y="28"/>
                  </a:cubicBezTo>
                  <a:cubicBezTo>
                    <a:pt x="5" y="22"/>
                    <a:pt x="6" y="14"/>
                    <a:pt x="12" y="9"/>
                  </a:cubicBezTo>
                  <a:cubicBezTo>
                    <a:pt x="18" y="5"/>
                    <a:pt x="27" y="6"/>
                    <a:pt x="31" y="12"/>
                  </a:cubicBezTo>
                  <a:cubicBezTo>
                    <a:pt x="36" y="17"/>
                    <a:pt x="35" y="26"/>
                    <a:pt x="29" y="31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Freeform: Shape 113"/>
            <p:cNvSpPr>
              <a:spLocks/>
            </p:cNvSpPr>
            <p:nvPr/>
          </p:nvSpPr>
          <p:spPr bwMode="auto">
            <a:xfrm>
              <a:off x="2970509" y="2877793"/>
              <a:ext cx="408305" cy="361406"/>
            </a:xfrm>
            <a:custGeom>
              <a:avLst/>
              <a:gdLst/>
              <a:ahLst/>
              <a:cxnLst>
                <a:cxn ang="0">
                  <a:pos x="2" y="105"/>
                </a:cxn>
                <a:cxn ang="0">
                  <a:pos x="2" y="105"/>
                </a:cxn>
                <a:cxn ang="0">
                  <a:pos x="15" y="91"/>
                </a:cxn>
                <a:cxn ang="0">
                  <a:pos x="15" y="91"/>
                </a:cxn>
                <a:cxn ang="0">
                  <a:pos x="106" y="33"/>
                </a:cxn>
                <a:cxn ang="0">
                  <a:pos x="106" y="33"/>
                </a:cxn>
                <a:cxn ang="0">
                  <a:pos x="128" y="0"/>
                </a:cxn>
                <a:cxn ang="0">
                  <a:pos x="128" y="0"/>
                </a:cxn>
                <a:cxn ang="0">
                  <a:pos x="130" y="0"/>
                </a:cxn>
                <a:cxn ang="0">
                  <a:pos x="108" y="35"/>
                </a:cxn>
                <a:cxn ang="0">
                  <a:pos x="108" y="35"/>
                </a:cxn>
                <a:cxn ang="0">
                  <a:pos x="16" y="93"/>
                </a:cxn>
                <a:cxn ang="0">
                  <a:pos x="16" y="93"/>
                </a:cxn>
                <a:cxn ang="0">
                  <a:pos x="4" y="106"/>
                </a:cxn>
                <a:cxn ang="0">
                  <a:pos x="4" y="106"/>
                </a:cxn>
                <a:cxn ang="0">
                  <a:pos x="4" y="115"/>
                </a:cxn>
                <a:cxn ang="0">
                  <a:pos x="4" y="117"/>
                </a:cxn>
                <a:cxn ang="0">
                  <a:pos x="2" y="105"/>
                </a:cxn>
              </a:cxnLst>
              <a:rect l="0" t="0" r="r" b="b"/>
              <a:pathLst>
                <a:path w="132" h="117">
                  <a:moveTo>
                    <a:pt x="2" y="105"/>
                  </a:moveTo>
                  <a:cubicBezTo>
                    <a:pt x="2" y="105"/>
                    <a:pt x="2" y="105"/>
                    <a:pt x="2" y="105"/>
                  </a:cubicBezTo>
                  <a:cubicBezTo>
                    <a:pt x="4" y="101"/>
                    <a:pt x="9" y="96"/>
                    <a:pt x="15" y="91"/>
                  </a:cubicBezTo>
                  <a:cubicBezTo>
                    <a:pt x="15" y="91"/>
                    <a:pt x="15" y="91"/>
                    <a:pt x="15" y="91"/>
                  </a:cubicBezTo>
                  <a:cubicBezTo>
                    <a:pt x="38" y="74"/>
                    <a:pt x="80" y="54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21" y="22"/>
                    <a:pt x="130" y="11"/>
                    <a:pt x="12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32" y="12"/>
                    <a:pt x="122" y="23"/>
                    <a:pt x="108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81" y="55"/>
                    <a:pt x="38" y="76"/>
                    <a:pt x="16" y="93"/>
                  </a:cubicBezTo>
                  <a:cubicBezTo>
                    <a:pt x="16" y="93"/>
                    <a:pt x="16" y="93"/>
                    <a:pt x="16" y="93"/>
                  </a:cubicBezTo>
                  <a:cubicBezTo>
                    <a:pt x="10" y="98"/>
                    <a:pt x="6" y="102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2" y="110"/>
                    <a:pt x="3" y="111"/>
                    <a:pt x="4" y="115"/>
                  </a:cubicBezTo>
                  <a:cubicBezTo>
                    <a:pt x="4" y="117"/>
                    <a:pt x="4" y="117"/>
                    <a:pt x="4" y="117"/>
                  </a:cubicBezTo>
                  <a:cubicBezTo>
                    <a:pt x="4" y="117"/>
                    <a:pt x="0" y="110"/>
                    <a:pt x="2" y="105"/>
                  </a:cubicBezTo>
                  <a:close/>
                </a:path>
              </a:pathLst>
            </a:custGeom>
            <a:solidFill>
              <a:srgbClr val="01010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Freeform: Shape 114"/>
            <p:cNvSpPr>
              <a:spLocks/>
            </p:cNvSpPr>
            <p:nvPr/>
          </p:nvSpPr>
          <p:spPr bwMode="auto">
            <a:xfrm>
              <a:off x="2967749" y="3139881"/>
              <a:ext cx="38623" cy="38623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2" y="12"/>
                </a:cxn>
                <a:cxn ang="0">
                  <a:pos x="12" y="1"/>
                </a:cxn>
                <a:cxn ang="0">
                  <a:pos x="10" y="0"/>
                </a:cxn>
                <a:cxn ang="0">
                  <a:pos x="2" y="9"/>
                </a:cxn>
                <a:cxn ang="0">
                  <a:pos x="0" y="11"/>
                </a:cxn>
              </a:cxnLst>
              <a:rect l="0" t="0" r="r" b="b"/>
              <a:pathLst>
                <a:path w="12" h="12">
                  <a:moveTo>
                    <a:pt x="0" y="11"/>
                  </a:moveTo>
                  <a:cubicBezTo>
                    <a:pt x="1" y="11"/>
                    <a:pt x="2" y="12"/>
                    <a:pt x="2" y="12"/>
                  </a:cubicBezTo>
                  <a:cubicBezTo>
                    <a:pt x="5" y="9"/>
                    <a:pt x="8" y="5"/>
                    <a:pt x="12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7" y="3"/>
                    <a:pt x="4" y="6"/>
                    <a:pt x="2" y="9"/>
                  </a:cubicBezTo>
                  <a:cubicBezTo>
                    <a:pt x="1" y="10"/>
                    <a:pt x="1" y="11"/>
                    <a:pt x="0" y="11"/>
                  </a:cubicBezTo>
                  <a:close/>
                </a:path>
              </a:pathLst>
            </a:custGeom>
            <a:solidFill>
              <a:srgbClr val="01010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Freeform: Shape 115"/>
            <p:cNvSpPr>
              <a:spLocks/>
            </p:cNvSpPr>
            <p:nvPr/>
          </p:nvSpPr>
          <p:spPr bwMode="auto">
            <a:xfrm>
              <a:off x="2956714" y="3175745"/>
              <a:ext cx="16553" cy="35865"/>
            </a:xfrm>
            <a:custGeom>
              <a:avLst/>
              <a:gdLst/>
              <a:ahLst/>
              <a:cxnLst>
                <a:cxn ang="0">
                  <a:pos x="1" y="6"/>
                </a:cxn>
                <a:cxn ang="0">
                  <a:pos x="4" y="10"/>
                </a:cxn>
                <a:cxn ang="0">
                  <a:pos x="3" y="10"/>
                </a:cxn>
                <a:cxn ang="0">
                  <a:pos x="2" y="7"/>
                </a:cxn>
                <a:cxn ang="0">
                  <a:pos x="6" y="1"/>
                </a:cxn>
                <a:cxn ang="0">
                  <a:pos x="4" y="0"/>
                </a:cxn>
                <a:cxn ang="0">
                  <a:pos x="1" y="6"/>
                </a:cxn>
              </a:cxnLst>
              <a:rect l="0" t="0" r="r" b="b"/>
              <a:pathLst>
                <a:path w="6" h="12">
                  <a:moveTo>
                    <a:pt x="1" y="6"/>
                  </a:moveTo>
                  <a:cubicBezTo>
                    <a:pt x="0" y="9"/>
                    <a:pt x="0" y="12"/>
                    <a:pt x="4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9"/>
                    <a:pt x="2" y="9"/>
                    <a:pt x="2" y="7"/>
                  </a:cubicBezTo>
                  <a:cubicBezTo>
                    <a:pt x="3" y="5"/>
                    <a:pt x="4" y="3"/>
                    <a:pt x="6" y="1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3" y="3"/>
                    <a:pt x="1" y="5"/>
                    <a:pt x="1" y="6"/>
                  </a:cubicBezTo>
                  <a:close/>
                </a:path>
              </a:pathLst>
            </a:custGeom>
            <a:solidFill>
              <a:srgbClr val="01010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22" name="TextBox 134"/>
          <p:cNvSpPr txBox="1"/>
          <p:nvPr/>
        </p:nvSpPr>
        <p:spPr>
          <a:xfrm rot="19338731">
            <a:off x="983608" y="4373873"/>
            <a:ext cx="958917" cy="246221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zh-CN" altLang="en-US" sz="1000" b="1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23" name="TextBox 135"/>
          <p:cNvSpPr txBox="1"/>
          <p:nvPr/>
        </p:nvSpPr>
        <p:spPr>
          <a:xfrm rot="19338731">
            <a:off x="2733464" y="4373871"/>
            <a:ext cx="958917" cy="246221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zh-CN" altLang="en-US" sz="1000" b="1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24" name="TextBox 136"/>
          <p:cNvSpPr txBox="1"/>
          <p:nvPr/>
        </p:nvSpPr>
        <p:spPr>
          <a:xfrm rot="19338731">
            <a:off x="4450236" y="4373870"/>
            <a:ext cx="954107" cy="246221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zh-CN" altLang="en-US" sz="1000" b="1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25" name="TextBox 137"/>
          <p:cNvSpPr txBox="1"/>
          <p:nvPr/>
        </p:nvSpPr>
        <p:spPr>
          <a:xfrm rot="19338731">
            <a:off x="6181903" y="4373870"/>
            <a:ext cx="958917" cy="246221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zh-CN" altLang="en-US" sz="1000" b="1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26" name="TextBox 138"/>
          <p:cNvSpPr txBox="1"/>
          <p:nvPr/>
        </p:nvSpPr>
        <p:spPr>
          <a:xfrm rot="19338731">
            <a:off x="7866713" y="4373870"/>
            <a:ext cx="958917" cy="246221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zh-CN" altLang="en-US" sz="1000" b="1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27" name="TextBox 139"/>
          <p:cNvSpPr txBox="1"/>
          <p:nvPr/>
        </p:nvSpPr>
        <p:spPr>
          <a:xfrm rot="19338731">
            <a:off x="9590931" y="4373870"/>
            <a:ext cx="958917" cy="246221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zh-CN" altLang="en-US" sz="1000" b="1" dirty="0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28" name="TextBox 140"/>
          <p:cNvSpPr txBox="1"/>
          <p:nvPr/>
        </p:nvSpPr>
        <p:spPr>
          <a:xfrm>
            <a:off x="2098734" y="2522491"/>
            <a:ext cx="649834" cy="528832"/>
          </a:xfrm>
          <a:prstGeom prst="rect">
            <a:avLst/>
          </a:prstGeom>
          <a:noFill/>
          <a:ln>
            <a:noFill/>
          </a:ln>
        </p:spPr>
        <p:txBody>
          <a:bodyPr wrap="none" anchor="ctr" anchorCtr="1">
            <a:normAutofit/>
          </a:bodyPr>
          <a:lstStyle/>
          <a:p>
            <a:pPr algn="ctr"/>
            <a:r>
              <a:rPr lang="en-US" sz="1400" b="1">
                <a:solidFill>
                  <a:schemeClr val="bg1"/>
                </a:solidFill>
              </a:rPr>
              <a:t>80%</a:t>
            </a:r>
          </a:p>
        </p:txBody>
      </p:sp>
      <p:sp>
        <p:nvSpPr>
          <p:cNvPr id="29" name="TextBox 141"/>
          <p:cNvSpPr txBox="1"/>
          <p:nvPr/>
        </p:nvSpPr>
        <p:spPr>
          <a:xfrm>
            <a:off x="3827674" y="2883859"/>
            <a:ext cx="649834" cy="528832"/>
          </a:xfrm>
          <a:prstGeom prst="rect">
            <a:avLst/>
          </a:prstGeom>
          <a:noFill/>
          <a:ln>
            <a:noFill/>
          </a:ln>
        </p:spPr>
        <p:txBody>
          <a:bodyPr wrap="none" anchor="ctr" anchorCtr="1">
            <a:normAutofit/>
          </a:bodyPr>
          <a:lstStyle/>
          <a:p>
            <a:pPr algn="ctr"/>
            <a:r>
              <a:rPr lang="en-US" sz="1400" b="1">
                <a:solidFill>
                  <a:schemeClr val="bg1"/>
                </a:solidFill>
              </a:rPr>
              <a:t>35%</a:t>
            </a:r>
          </a:p>
        </p:txBody>
      </p:sp>
      <p:sp>
        <p:nvSpPr>
          <p:cNvPr id="30" name="TextBox 142"/>
          <p:cNvSpPr txBox="1"/>
          <p:nvPr/>
        </p:nvSpPr>
        <p:spPr>
          <a:xfrm>
            <a:off x="5545910" y="3033694"/>
            <a:ext cx="649834" cy="528832"/>
          </a:xfrm>
          <a:prstGeom prst="rect">
            <a:avLst/>
          </a:prstGeom>
          <a:noFill/>
          <a:ln>
            <a:noFill/>
          </a:ln>
        </p:spPr>
        <p:txBody>
          <a:bodyPr wrap="none" anchor="ctr" anchorCtr="1">
            <a:normAutofit/>
          </a:bodyPr>
          <a:lstStyle/>
          <a:p>
            <a:pPr algn="ctr"/>
            <a:r>
              <a:rPr lang="en-US" sz="1400" b="1">
                <a:solidFill>
                  <a:schemeClr val="bg1"/>
                </a:solidFill>
              </a:rPr>
              <a:t>15%</a:t>
            </a:r>
          </a:p>
        </p:txBody>
      </p:sp>
      <p:sp>
        <p:nvSpPr>
          <p:cNvPr id="31" name="TextBox 143"/>
          <p:cNvSpPr txBox="1"/>
          <p:nvPr/>
        </p:nvSpPr>
        <p:spPr>
          <a:xfrm>
            <a:off x="7255587" y="2786906"/>
            <a:ext cx="649834" cy="528832"/>
          </a:xfrm>
          <a:prstGeom prst="rect">
            <a:avLst/>
          </a:prstGeom>
          <a:noFill/>
          <a:ln>
            <a:noFill/>
          </a:ln>
        </p:spPr>
        <p:txBody>
          <a:bodyPr wrap="none" anchor="ctr" anchorCtr="1">
            <a:normAutofit/>
          </a:bodyPr>
          <a:lstStyle/>
          <a:p>
            <a:pPr algn="ctr"/>
            <a:r>
              <a:rPr lang="en-US" sz="1400" b="1">
                <a:solidFill>
                  <a:schemeClr val="bg1"/>
                </a:solidFill>
              </a:rPr>
              <a:t>60%</a:t>
            </a:r>
          </a:p>
        </p:txBody>
      </p:sp>
      <p:sp>
        <p:nvSpPr>
          <p:cNvPr id="32" name="TextBox 144"/>
          <p:cNvSpPr txBox="1"/>
          <p:nvPr/>
        </p:nvSpPr>
        <p:spPr>
          <a:xfrm>
            <a:off x="8975965" y="2591418"/>
            <a:ext cx="649834" cy="528832"/>
          </a:xfrm>
          <a:prstGeom prst="rect">
            <a:avLst/>
          </a:prstGeom>
          <a:noFill/>
          <a:ln>
            <a:noFill/>
          </a:ln>
        </p:spPr>
        <p:txBody>
          <a:bodyPr wrap="none" anchor="ctr" anchorCtr="1">
            <a:normAutofit/>
          </a:bodyPr>
          <a:lstStyle/>
          <a:p>
            <a:pPr algn="ctr"/>
            <a:r>
              <a:rPr lang="en-US" sz="1400" b="1">
                <a:solidFill>
                  <a:schemeClr val="bg1"/>
                </a:solidFill>
              </a:rPr>
              <a:t>70%</a:t>
            </a:r>
          </a:p>
        </p:txBody>
      </p:sp>
      <p:sp>
        <p:nvSpPr>
          <p:cNvPr id="33" name="TextBox 145"/>
          <p:cNvSpPr txBox="1"/>
          <p:nvPr/>
        </p:nvSpPr>
        <p:spPr>
          <a:xfrm>
            <a:off x="10702765" y="2847718"/>
            <a:ext cx="649834" cy="528832"/>
          </a:xfrm>
          <a:prstGeom prst="rect">
            <a:avLst/>
          </a:prstGeom>
          <a:noFill/>
          <a:ln>
            <a:noFill/>
          </a:ln>
        </p:spPr>
        <p:txBody>
          <a:bodyPr wrap="none" anchor="ctr" anchorCtr="1">
            <a:normAutofit/>
          </a:bodyPr>
          <a:lstStyle/>
          <a:p>
            <a:pPr algn="ctr"/>
            <a:r>
              <a:rPr lang="en-US" sz="1400" b="1">
                <a:solidFill>
                  <a:schemeClr val="bg1"/>
                </a:solidFill>
              </a:rPr>
              <a:t>50%</a:t>
            </a:r>
          </a:p>
        </p:txBody>
      </p:sp>
      <p:grpSp>
        <p:nvGrpSpPr>
          <p:cNvPr id="115" name="原创设计师QQ：598969553          _3"/>
          <p:cNvGrpSpPr/>
          <p:nvPr/>
        </p:nvGrpSpPr>
        <p:grpSpPr>
          <a:xfrm>
            <a:off x="345292" y="5168728"/>
            <a:ext cx="1635318" cy="907084"/>
            <a:chOff x="7044265" y="590636"/>
            <a:chExt cx="2796749" cy="907084"/>
          </a:xfrm>
        </p:grpSpPr>
        <p:sp>
          <p:nvSpPr>
            <p:cNvPr id="116" name="文本框 115"/>
            <p:cNvSpPr txBox="1"/>
            <p:nvPr/>
          </p:nvSpPr>
          <p:spPr>
            <a:xfrm>
              <a:off x="7610916" y="590636"/>
              <a:ext cx="1569660" cy="4589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182E60"/>
                  </a:solidFill>
                </a:rPr>
                <a:t>点击添加标题</a:t>
              </a:r>
            </a:p>
          </p:txBody>
        </p:sp>
        <p:sp>
          <p:nvSpPr>
            <p:cNvPr id="117" name="矩形 116"/>
            <p:cNvSpPr/>
            <p:nvPr/>
          </p:nvSpPr>
          <p:spPr>
            <a:xfrm flipH="1">
              <a:off x="7044265" y="1085299"/>
              <a:ext cx="2796749" cy="4124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Magic rain studio sales template, a more beautiful template please magic rainMagic rain</a:t>
              </a:r>
            </a:p>
          </p:txBody>
        </p:sp>
      </p:grpSp>
      <p:grpSp>
        <p:nvGrpSpPr>
          <p:cNvPr id="118" name="原创设计师QQ：598969553          _3"/>
          <p:cNvGrpSpPr/>
          <p:nvPr/>
        </p:nvGrpSpPr>
        <p:grpSpPr>
          <a:xfrm>
            <a:off x="3800071" y="5168728"/>
            <a:ext cx="1635318" cy="907084"/>
            <a:chOff x="7044265" y="590636"/>
            <a:chExt cx="2796749" cy="907084"/>
          </a:xfrm>
        </p:grpSpPr>
        <p:sp>
          <p:nvSpPr>
            <p:cNvPr id="119" name="文本框 118"/>
            <p:cNvSpPr txBox="1"/>
            <p:nvPr/>
          </p:nvSpPr>
          <p:spPr>
            <a:xfrm>
              <a:off x="7610916" y="590636"/>
              <a:ext cx="1569660" cy="4589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182E60"/>
                  </a:solidFill>
                </a:rPr>
                <a:t>点击添加标题</a:t>
              </a:r>
            </a:p>
          </p:txBody>
        </p:sp>
        <p:sp>
          <p:nvSpPr>
            <p:cNvPr id="120" name="矩形 119"/>
            <p:cNvSpPr/>
            <p:nvPr/>
          </p:nvSpPr>
          <p:spPr>
            <a:xfrm flipH="1">
              <a:off x="7044265" y="1085299"/>
              <a:ext cx="2796749" cy="4124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Magic rain studio sales template, a more beautiful template please magic rainMagic rain</a:t>
              </a:r>
            </a:p>
          </p:txBody>
        </p:sp>
      </p:grpSp>
      <p:grpSp>
        <p:nvGrpSpPr>
          <p:cNvPr id="121" name="原创设计师QQ：598969553          _3"/>
          <p:cNvGrpSpPr/>
          <p:nvPr/>
        </p:nvGrpSpPr>
        <p:grpSpPr>
          <a:xfrm>
            <a:off x="7087762" y="5168728"/>
            <a:ext cx="1635318" cy="907084"/>
            <a:chOff x="7044265" y="590636"/>
            <a:chExt cx="2796749" cy="907084"/>
          </a:xfrm>
        </p:grpSpPr>
        <p:sp>
          <p:nvSpPr>
            <p:cNvPr id="122" name="文本框 121"/>
            <p:cNvSpPr txBox="1"/>
            <p:nvPr/>
          </p:nvSpPr>
          <p:spPr>
            <a:xfrm>
              <a:off x="7610916" y="590636"/>
              <a:ext cx="1569660" cy="4589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182E60"/>
                  </a:solidFill>
                </a:rPr>
                <a:t>点击添加标题</a:t>
              </a:r>
            </a:p>
          </p:txBody>
        </p:sp>
        <p:sp>
          <p:nvSpPr>
            <p:cNvPr id="123" name="矩形 122"/>
            <p:cNvSpPr/>
            <p:nvPr/>
          </p:nvSpPr>
          <p:spPr>
            <a:xfrm flipH="1">
              <a:off x="7044265" y="1085299"/>
              <a:ext cx="2796749" cy="4124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Magic rain studio sales template, a more beautiful template please magic rainMagic rain</a:t>
              </a:r>
            </a:p>
          </p:txBody>
        </p:sp>
      </p:grpSp>
      <p:grpSp>
        <p:nvGrpSpPr>
          <p:cNvPr id="124" name="原创设计师QQ：598969553          _3"/>
          <p:cNvGrpSpPr/>
          <p:nvPr/>
        </p:nvGrpSpPr>
        <p:grpSpPr>
          <a:xfrm>
            <a:off x="10064439" y="876393"/>
            <a:ext cx="1635318" cy="907084"/>
            <a:chOff x="7044265" y="590636"/>
            <a:chExt cx="2796749" cy="907084"/>
          </a:xfrm>
        </p:grpSpPr>
        <p:sp>
          <p:nvSpPr>
            <p:cNvPr id="125" name="文本框 124"/>
            <p:cNvSpPr txBox="1"/>
            <p:nvPr/>
          </p:nvSpPr>
          <p:spPr>
            <a:xfrm>
              <a:off x="7610916" y="590636"/>
              <a:ext cx="1569660" cy="4589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182E60"/>
                  </a:solidFill>
                </a:rPr>
                <a:t>点击添加标题</a:t>
              </a:r>
            </a:p>
          </p:txBody>
        </p:sp>
        <p:sp>
          <p:nvSpPr>
            <p:cNvPr id="126" name="矩形 125"/>
            <p:cNvSpPr/>
            <p:nvPr/>
          </p:nvSpPr>
          <p:spPr>
            <a:xfrm flipH="1">
              <a:off x="7044265" y="1085299"/>
              <a:ext cx="2796749" cy="4124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Magic rain studio sales template, a more beautiful template please magic rainMagic rain</a:t>
              </a:r>
            </a:p>
          </p:txBody>
        </p:sp>
      </p:grpSp>
      <p:grpSp>
        <p:nvGrpSpPr>
          <p:cNvPr id="127" name="原创设计师QQ：598969553          _3"/>
          <p:cNvGrpSpPr/>
          <p:nvPr/>
        </p:nvGrpSpPr>
        <p:grpSpPr>
          <a:xfrm>
            <a:off x="6741441" y="876393"/>
            <a:ext cx="1635318" cy="907084"/>
            <a:chOff x="7044265" y="590636"/>
            <a:chExt cx="2796749" cy="907084"/>
          </a:xfrm>
        </p:grpSpPr>
        <p:sp>
          <p:nvSpPr>
            <p:cNvPr id="128" name="文本框 127"/>
            <p:cNvSpPr txBox="1"/>
            <p:nvPr/>
          </p:nvSpPr>
          <p:spPr>
            <a:xfrm>
              <a:off x="7610916" y="590636"/>
              <a:ext cx="1569660" cy="4589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182E60"/>
                  </a:solidFill>
                </a:rPr>
                <a:t>点击添加标题</a:t>
              </a:r>
            </a:p>
          </p:txBody>
        </p:sp>
        <p:sp>
          <p:nvSpPr>
            <p:cNvPr id="129" name="矩形 128"/>
            <p:cNvSpPr/>
            <p:nvPr/>
          </p:nvSpPr>
          <p:spPr>
            <a:xfrm flipH="1">
              <a:off x="7044265" y="1085299"/>
              <a:ext cx="2796749" cy="4124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Magic rain studio sales template, a more beautiful template please magic rainMagic rain</a:t>
              </a:r>
            </a:p>
          </p:txBody>
        </p:sp>
      </p:grpSp>
      <p:grpSp>
        <p:nvGrpSpPr>
          <p:cNvPr id="130" name="原创设计师QQ：598969553          _3"/>
          <p:cNvGrpSpPr/>
          <p:nvPr/>
        </p:nvGrpSpPr>
        <p:grpSpPr>
          <a:xfrm>
            <a:off x="3341002" y="876393"/>
            <a:ext cx="1635318" cy="907084"/>
            <a:chOff x="7044265" y="590636"/>
            <a:chExt cx="2796749" cy="907084"/>
          </a:xfrm>
        </p:grpSpPr>
        <p:sp>
          <p:nvSpPr>
            <p:cNvPr id="131" name="文本框 130"/>
            <p:cNvSpPr txBox="1"/>
            <p:nvPr/>
          </p:nvSpPr>
          <p:spPr>
            <a:xfrm>
              <a:off x="7610916" y="590636"/>
              <a:ext cx="1569660" cy="4589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182E60"/>
                  </a:solidFill>
                </a:rPr>
                <a:t>点击添加标题</a:t>
              </a:r>
            </a:p>
          </p:txBody>
        </p:sp>
        <p:sp>
          <p:nvSpPr>
            <p:cNvPr id="132" name="矩形 131"/>
            <p:cNvSpPr/>
            <p:nvPr/>
          </p:nvSpPr>
          <p:spPr>
            <a:xfrm flipH="1">
              <a:off x="7044265" y="1085299"/>
              <a:ext cx="2796749" cy="4124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Magic rain studio sales template, a more beautiful template please magic rainMagic rain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76698237"/>
      </p:ext>
    </p:extLst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5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25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75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250"/>
                            </p:stCondLst>
                            <p:childTnLst>
                              <p:par>
                                <p:cTn id="7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750"/>
                            </p:stCondLst>
                            <p:childTnLst>
                              <p:par>
                                <p:cTn id="8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0"/>
                            </p:stCondLst>
                            <p:childTnLst>
                              <p:par>
                                <p:cTn id="8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250"/>
                            </p:stCondLst>
                            <p:childTnLst>
                              <p:par>
                                <p:cTn id="8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500"/>
                            </p:stCondLst>
                            <p:childTnLst>
                              <p:par>
                                <p:cTn id="9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750"/>
                            </p:stCondLst>
                            <p:childTnLst>
                              <p:par>
                                <p:cTn id="9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000"/>
                            </p:stCondLst>
                            <p:childTnLst>
                              <p:par>
                                <p:cTn id="10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250"/>
                            </p:stCondLst>
                            <p:childTnLst>
                              <p:par>
                                <p:cTn id="10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6500"/>
                            </p:stCondLst>
                            <p:childTnLst>
                              <p:par>
                                <p:cTn id="10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6750"/>
                            </p:stCondLst>
                            <p:childTnLst>
                              <p:par>
                                <p:cTn id="1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7250"/>
                            </p:stCondLst>
                            <p:childTnLst>
                              <p:par>
                                <p:cTn id="1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7500"/>
                            </p:stCondLst>
                            <p:childTnLst>
                              <p:par>
                                <p:cTn id="1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25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7750"/>
                            </p:stCondLst>
                            <p:childTnLst>
                              <p:par>
                                <p:cTn id="1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25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8000"/>
                            </p:stCondLst>
                            <p:childTnLst>
                              <p:par>
                                <p:cTn id="1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8250"/>
                            </p:stCondLst>
                            <p:childTnLst>
                              <p:par>
                                <p:cTn id="1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8500"/>
                            </p:stCondLst>
                            <p:childTnLst>
                              <p:par>
                                <p:cTn id="1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8750"/>
                            </p:stCondLst>
                            <p:childTnLst>
                              <p:par>
                                <p:cTn id="1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2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3" grpId="0" animBg="1"/>
      <p:bldP spid="16" grpId="0" animBg="1"/>
      <p:bldP spid="19" grpId="0" animBg="1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16"/>
          <p:cNvSpPr/>
          <p:nvPr/>
        </p:nvSpPr>
        <p:spPr>
          <a:xfrm>
            <a:off x="8723271" y="2128416"/>
            <a:ext cx="1625970" cy="1625970"/>
          </a:xfrm>
          <a:prstGeom prst="ellipse">
            <a:avLst/>
          </a:prstGeom>
          <a:noFill/>
          <a:ln w="50800"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" name="Oval 17"/>
          <p:cNvSpPr/>
          <p:nvPr/>
        </p:nvSpPr>
        <p:spPr>
          <a:xfrm>
            <a:off x="8361321" y="1772816"/>
            <a:ext cx="2345680" cy="2345680"/>
          </a:xfrm>
          <a:prstGeom prst="ellipse">
            <a:avLst/>
          </a:prstGeom>
          <a:noFill/>
          <a:ln w="50800">
            <a:solidFill>
              <a:srgbClr val="D80E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" name="Oval 18"/>
          <p:cNvSpPr/>
          <p:nvPr/>
        </p:nvSpPr>
        <p:spPr>
          <a:xfrm>
            <a:off x="10142866" y="1922041"/>
            <a:ext cx="412750" cy="412750"/>
          </a:xfrm>
          <a:prstGeom prst="ellipse">
            <a:avLst/>
          </a:prstGeom>
          <a:solidFill>
            <a:srgbClr val="001746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Rectangle: Rounded Corners 20"/>
          <p:cNvSpPr/>
          <p:nvPr/>
        </p:nvSpPr>
        <p:spPr>
          <a:xfrm>
            <a:off x="8771709" y="3840064"/>
            <a:ext cx="1521947" cy="473742"/>
          </a:xfrm>
          <a:prstGeom prst="roundRect">
            <a:avLst/>
          </a:prstGeom>
          <a:solidFill>
            <a:srgbClr val="001746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</a:rPr>
              <a:t>点击添加标题</a:t>
            </a:r>
          </a:p>
        </p:txBody>
      </p:sp>
      <p:sp>
        <p:nvSpPr>
          <p:cNvPr id="8" name="Oval 4"/>
          <p:cNvSpPr/>
          <p:nvPr/>
        </p:nvSpPr>
        <p:spPr>
          <a:xfrm>
            <a:off x="1869750" y="2128416"/>
            <a:ext cx="1625970" cy="1625970"/>
          </a:xfrm>
          <a:prstGeom prst="ellipse">
            <a:avLst/>
          </a:prstGeom>
          <a:noFill/>
          <a:ln w="508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Oval 5"/>
          <p:cNvSpPr/>
          <p:nvPr/>
        </p:nvSpPr>
        <p:spPr>
          <a:xfrm>
            <a:off x="1507800" y="1772816"/>
            <a:ext cx="2345680" cy="2345680"/>
          </a:xfrm>
          <a:prstGeom prst="ellipse">
            <a:avLst/>
          </a:prstGeom>
          <a:noFill/>
          <a:ln w="50800">
            <a:solidFill>
              <a:srgbClr val="D80E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" name="Oval 6"/>
          <p:cNvSpPr/>
          <p:nvPr/>
        </p:nvSpPr>
        <p:spPr>
          <a:xfrm>
            <a:off x="3289345" y="1922041"/>
            <a:ext cx="412750" cy="412750"/>
          </a:xfrm>
          <a:prstGeom prst="ellipse">
            <a:avLst/>
          </a:prstGeom>
          <a:solidFill>
            <a:srgbClr val="001746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1" name="Rectangle: Rounded Corners 8"/>
          <p:cNvSpPr/>
          <p:nvPr/>
        </p:nvSpPr>
        <p:spPr>
          <a:xfrm>
            <a:off x="1918188" y="3840064"/>
            <a:ext cx="1521947" cy="473742"/>
          </a:xfrm>
          <a:prstGeom prst="roundRect">
            <a:avLst/>
          </a:prstGeom>
          <a:solidFill>
            <a:srgbClr val="001746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</a:rPr>
              <a:t>点击添加标题</a:t>
            </a:r>
          </a:p>
        </p:txBody>
      </p:sp>
      <p:sp>
        <p:nvSpPr>
          <p:cNvPr id="12" name="Oval 1"/>
          <p:cNvSpPr/>
          <p:nvPr/>
        </p:nvSpPr>
        <p:spPr>
          <a:xfrm>
            <a:off x="1890032" y="2156936"/>
            <a:ext cx="1585406" cy="1568930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3" name="Oval 10"/>
          <p:cNvSpPr/>
          <p:nvPr/>
        </p:nvSpPr>
        <p:spPr>
          <a:xfrm>
            <a:off x="5297989" y="2128416"/>
            <a:ext cx="1625970" cy="1625970"/>
          </a:xfrm>
          <a:prstGeom prst="ellipse">
            <a:avLst/>
          </a:prstGeom>
          <a:noFill/>
          <a:ln w="50800"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4" name="Oval 11"/>
          <p:cNvSpPr/>
          <p:nvPr/>
        </p:nvSpPr>
        <p:spPr>
          <a:xfrm>
            <a:off x="4936039" y="1772816"/>
            <a:ext cx="2345680" cy="2345680"/>
          </a:xfrm>
          <a:prstGeom prst="ellipse">
            <a:avLst/>
          </a:prstGeom>
          <a:noFill/>
          <a:ln w="50800">
            <a:solidFill>
              <a:srgbClr val="0017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5" name="Oval 12"/>
          <p:cNvSpPr/>
          <p:nvPr/>
        </p:nvSpPr>
        <p:spPr>
          <a:xfrm>
            <a:off x="6717584" y="1922041"/>
            <a:ext cx="412750" cy="412750"/>
          </a:xfrm>
          <a:prstGeom prst="ellipse">
            <a:avLst/>
          </a:prstGeom>
          <a:solidFill>
            <a:srgbClr val="D80E2B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6" name="Rectangle: Rounded Corners 14"/>
          <p:cNvSpPr/>
          <p:nvPr/>
        </p:nvSpPr>
        <p:spPr>
          <a:xfrm>
            <a:off x="5346427" y="3840064"/>
            <a:ext cx="1521947" cy="473742"/>
          </a:xfrm>
          <a:prstGeom prst="roundRect">
            <a:avLst/>
          </a:prstGeom>
          <a:solidFill>
            <a:srgbClr val="D80E2B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</a:rPr>
              <a:t>点击添加标题</a:t>
            </a:r>
          </a:p>
        </p:txBody>
      </p:sp>
      <p:sp>
        <p:nvSpPr>
          <p:cNvPr id="17" name="Oval 2"/>
          <p:cNvSpPr/>
          <p:nvPr/>
        </p:nvSpPr>
        <p:spPr>
          <a:xfrm>
            <a:off x="5322565" y="2156936"/>
            <a:ext cx="1585406" cy="1568930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8" name="Oval 3"/>
          <p:cNvSpPr/>
          <p:nvPr/>
        </p:nvSpPr>
        <p:spPr>
          <a:xfrm>
            <a:off x="8743553" y="2156936"/>
            <a:ext cx="1585406" cy="1568930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25" name="原创设计师QQ：598969553          _3"/>
          <p:cNvGrpSpPr/>
          <p:nvPr/>
        </p:nvGrpSpPr>
        <p:grpSpPr>
          <a:xfrm>
            <a:off x="1804817" y="4474096"/>
            <a:ext cx="1635318" cy="907084"/>
            <a:chOff x="7044265" y="590636"/>
            <a:chExt cx="2796749" cy="907084"/>
          </a:xfrm>
        </p:grpSpPr>
        <p:sp>
          <p:nvSpPr>
            <p:cNvPr id="26" name="文本框 25"/>
            <p:cNvSpPr txBox="1"/>
            <p:nvPr/>
          </p:nvSpPr>
          <p:spPr>
            <a:xfrm>
              <a:off x="7610916" y="590636"/>
              <a:ext cx="1569660" cy="4589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182E60"/>
                  </a:solidFill>
                </a:rPr>
                <a:t>点击添加标题</a:t>
              </a:r>
            </a:p>
          </p:txBody>
        </p:sp>
        <p:sp>
          <p:nvSpPr>
            <p:cNvPr id="27" name="矩形 26"/>
            <p:cNvSpPr/>
            <p:nvPr/>
          </p:nvSpPr>
          <p:spPr>
            <a:xfrm flipH="1">
              <a:off x="7044265" y="1085299"/>
              <a:ext cx="2796749" cy="4124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Magic rain studio sales template, a more beautiful template please magic rainMagic rain</a:t>
              </a:r>
            </a:p>
          </p:txBody>
        </p:sp>
      </p:grpSp>
      <p:grpSp>
        <p:nvGrpSpPr>
          <p:cNvPr id="28" name="原创设计师QQ：598969553          _3"/>
          <p:cNvGrpSpPr/>
          <p:nvPr/>
        </p:nvGrpSpPr>
        <p:grpSpPr>
          <a:xfrm>
            <a:off x="5297989" y="4474096"/>
            <a:ext cx="1635318" cy="907084"/>
            <a:chOff x="7044265" y="590636"/>
            <a:chExt cx="2796749" cy="907084"/>
          </a:xfrm>
        </p:grpSpPr>
        <p:sp>
          <p:nvSpPr>
            <p:cNvPr id="29" name="文本框 28"/>
            <p:cNvSpPr txBox="1"/>
            <p:nvPr/>
          </p:nvSpPr>
          <p:spPr>
            <a:xfrm>
              <a:off x="7610916" y="590636"/>
              <a:ext cx="1569660" cy="4589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182E60"/>
                  </a:solidFill>
                </a:rPr>
                <a:t>点击添加标题</a:t>
              </a:r>
            </a:p>
          </p:txBody>
        </p:sp>
        <p:sp>
          <p:nvSpPr>
            <p:cNvPr id="30" name="矩形 29"/>
            <p:cNvSpPr/>
            <p:nvPr/>
          </p:nvSpPr>
          <p:spPr>
            <a:xfrm flipH="1">
              <a:off x="7044265" y="1085299"/>
              <a:ext cx="2796749" cy="4124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Magic rain studio sales template, a more beautiful template please magic rainMagic rain</a:t>
              </a:r>
            </a:p>
          </p:txBody>
        </p:sp>
      </p:grpSp>
      <p:grpSp>
        <p:nvGrpSpPr>
          <p:cNvPr id="31" name="原创设计师QQ：598969553          _3"/>
          <p:cNvGrpSpPr/>
          <p:nvPr/>
        </p:nvGrpSpPr>
        <p:grpSpPr>
          <a:xfrm>
            <a:off x="8743553" y="4474096"/>
            <a:ext cx="1635318" cy="907084"/>
            <a:chOff x="7044265" y="590636"/>
            <a:chExt cx="2796749" cy="907084"/>
          </a:xfrm>
        </p:grpSpPr>
        <p:sp>
          <p:nvSpPr>
            <p:cNvPr id="32" name="文本框 31"/>
            <p:cNvSpPr txBox="1"/>
            <p:nvPr/>
          </p:nvSpPr>
          <p:spPr>
            <a:xfrm>
              <a:off x="7610916" y="590636"/>
              <a:ext cx="1569660" cy="4589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182E60"/>
                  </a:solidFill>
                </a:rPr>
                <a:t>点击添加标题</a:t>
              </a:r>
            </a:p>
          </p:txBody>
        </p:sp>
        <p:sp>
          <p:nvSpPr>
            <p:cNvPr id="33" name="矩形 32"/>
            <p:cNvSpPr/>
            <p:nvPr/>
          </p:nvSpPr>
          <p:spPr>
            <a:xfrm flipH="1">
              <a:off x="7044265" y="1085299"/>
              <a:ext cx="2796749" cy="4124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Magic rain studio sales template, a more beautiful template please magic rainMagic rain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580818" y="370512"/>
            <a:ext cx="3030364" cy="830997"/>
            <a:chOff x="5159455" y="370512"/>
            <a:chExt cx="3030364" cy="830997"/>
          </a:xfrm>
        </p:grpSpPr>
        <p:sp>
          <p:nvSpPr>
            <p:cNvPr id="35" name="anchor_146641"/>
            <p:cNvSpPr>
              <a:spLocks noChangeAspect="1"/>
            </p:cNvSpPr>
            <p:nvPr/>
          </p:nvSpPr>
          <p:spPr bwMode="auto">
            <a:xfrm>
              <a:off x="5159455" y="481169"/>
              <a:ext cx="523481" cy="609685"/>
            </a:xfrm>
            <a:custGeom>
              <a:avLst/>
              <a:gdLst>
                <a:gd name="connsiteX0" fmla="*/ 144482 w 288965"/>
                <a:gd name="connsiteY0" fmla="*/ 79375 h 336550"/>
                <a:gd name="connsiteX1" fmla="*/ 124638 w 288965"/>
                <a:gd name="connsiteY1" fmla="*/ 99219 h 336550"/>
                <a:gd name="connsiteX2" fmla="*/ 144482 w 288965"/>
                <a:gd name="connsiteY2" fmla="*/ 119063 h 336550"/>
                <a:gd name="connsiteX3" fmla="*/ 164326 w 288965"/>
                <a:gd name="connsiteY3" fmla="*/ 99219 h 336550"/>
                <a:gd name="connsiteX4" fmla="*/ 144482 w 288965"/>
                <a:gd name="connsiteY4" fmla="*/ 79375 h 336550"/>
                <a:gd name="connsiteX5" fmla="*/ 144483 w 288965"/>
                <a:gd name="connsiteY5" fmla="*/ 0 h 336550"/>
                <a:gd name="connsiteX6" fmla="*/ 172213 w 288965"/>
                <a:gd name="connsiteY6" fmla="*/ 27607 h 336550"/>
                <a:gd name="connsiteX7" fmla="*/ 159008 w 288965"/>
                <a:gd name="connsiteY7" fmla="*/ 49957 h 336550"/>
                <a:gd name="connsiteX8" fmla="*/ 159008 w 288965"/>
                <a:gd name="connsiteY8" fmla="*/ 57844 h 336550"/>
                <a:gd name="connsiteX9" fmla="*/ 185419 w 288965"/>
                <a:gd name="connsiteY9" fmla="*/ 85452 h 336550"/>
                <a:gd name="connsiteX10" fmla="*/ 228996 w 288965"/>
                <a:gd name="connsiteY10" fmla="*/ 85452 h 336550"/>
                <a:gd name="connsiteX11" fmla="*/ 239560 w 288965"/>
                <a:gd name="connsiteY11" fmla="*/ 97284 h 336550"/>
                <a:gd name="connsiteX12" fmla="*/ 228996 w 288965"/>
                <a:gd name="connsiteY12" fmla="*/ 109116 h 336550"/>
                <a:gd name="connsiteX13" fmla="*/ 186739 w 288965"/>
                <a:gd name="connsiteY13" fmla="*/ 109116 h 336550"/>
                <a:gd name="connsiteX14" fmla="*/ 159008 w 288965"/>
                <a:gd name="connsiteY14" fmla="*/ 139353 h 336550"/>
                <a:gd name="connsiteX15" fmla="*/ 159008 w 288965"/>
                <a:gd name="connsiteY15" fmla="*/ 265559 h 336550"/>
                <a:gd name="connsiteX16" fmla="*/ 164290 w 288965"/>
                <a:gd name="connsiteY16" fmla="*/ 277391 h 336550"/>
                <a:gd name="connsiteX17" fmla="*/ 176175 w 288965"/>
                <a:gd name="connsiteY17" fmla="*/ 280020 h 336550"/>
                <a:gd name="connsiteX18" fmla="*/ 211829 w 288965"/>
                <a:gd name="connsiteY18" fmla="*/ 264244 h 336550"/>
                <a:gd name="connsiteX19" fmla="*/ 235598 w 288965"/>
                <a:gd name="connsiteY19" fmla="*/ 234008 h 336550"/>
                <a:gd name="connsiteX20" fmla="*/ 215790 w 288965"/>
                <a:gd name="connsiteY20" fmla="*/ 235322 h 336550"/>
                <a:gd name="connsiteX21" fmla="*/ 210508 w 288965"/>
                <a:gd name="connsiteY21" fmla="*/ 232693 h 336550"/>
                <a:gd name="connsiteX22" fmla="*/ 210508 w 288965"/>
                <a:gd name="connsiteY22" fmla="*/ 226120 h 336550"/>
                <a:gd name="connsiteX23" fmla="*/ 262008 w 288965"/>
                <a:gd name="connsiteY23" fmla="*/ 169590 h 336550"/>
                <a:gd name="connsiteX24" fmla="*/ 268611 w 288965"/>
                <a:gd name="connsiteY24" fmla="*/ 168275 h 336550"/>
                <a:gd name="connsiteX25" fmla="*/ 272572 w 288965"/>
                <a:gd name="connsiteY25" fmla="*/ 172219 h 336550"/>
                <a:gd name="connsiteX26" fmla="*/ 288419 w 288965"/>
                <a:gd name="connsiteY26" fmla="*/ 245839 h 336550"/>
                <a:gd name="connsiteX27" fmla="*/ 287098 w 288965"/>
                <a:gd name="connsiteY27" fmla="*/ 252413 h 336550"/>
                <a:gd name="connsiteX28" fmla="*/ 280496 w 288965"/>
                <a:gd name="connsiteY28" fmla="*/ 252413 h 336550"/>
                <a:gd name="connsiteX29" fmla="*/ 263329 w 288965"/>
                <a:gd name="connsiteY29" fmla="*/ 241895 h 336550"/>
                <a:gd name="connsiteX30" fmla="*/ 228996 w 288965"/>
                <a:gd name="connsiteY30" fmla="*/ 287908 h 336550"/>
                <a:gd name="connsiteX31" fmla="*/ 197303 w 288965"/>
                <a:gd name="connsiteY31" fmla="*/ 303684 h 336550"/>
                <a:gd name="connsiteX32" fmla="*/ 144483 w 288965"/>
                <a:gd name="connsiteY32" fmla="*/ 336550 h 336550"/>
                <a:gd name="connsiteX33" fmla="*/ 91662 w 288965"/>
                <a:gd name="connsiteY33" fmla="*/ 303684 h 336550"/>
                <a:gd name="connsiteX34" fmla="*/ 59970 w 288965"/>
                <a:gd name="connsiteY34" fmla="*/ 287908 h 336550"/>
                <a:gd name="connsiteX35" fmla="*/ 25636 w 288965"/>
                <a:gd name="connsiteY35" fmla="*/ 241895 h 336550"/>
                <a:gd name="connsiteX36" fmla="*/ 8469 w 288965"/>
                <a:gd name="connsiteY36" fmla="*/ 252413 h 336550"/>
                <a:gd name="connsiteX37" fmla="*/ 1867 w 288965"/>
                <a:gd name="connsiteY37" fmla="*/ 252413 h 336550"/>
                <a:gd name="connsiteX38" fmla="*/ 546 w 288965"/>
                <a:gd name="connsiteY38" fmla="*/ 245839 h 336550"/>
                <a:gd name="connsiteX39" fmla="*/ 16393 w 288965"/>
                <a:gd name="connsiteY39" fmla="*/ 172219 h 336550"/>
                <a:gd name="connsiteX40" fmla="*/ 20354 w 288965"/>
                <a:gd name="connsiteY40" fmla="*/ 168275 h 336550"/>
                <a:gd name="connsiteX41" fmla="*/ 26957 w 288965"/>
                <a:gd name="connsiteY41" fmla="*/ 169590 h 336550"/>
                <a:gd name="connsiteX42" fmla="*/ 78457 w 288965"/>
                <a:gd name="connsiteY42" fmla="*/ 226120 h 336550"/>
                <a:gd name="connsiteX43" fmla="*/ 78457 w 288965"/>
                <a:gd name="connsiteY43" fmla="*/ 232693 h 336550"/>
                <a:gd name="connsiteX44" fmla="*/ 73175 w 288965"/>
                <a:gd name="connsiteY44" fmla="*/ 235322 h 336550"/>
                <a:gd name="connsiteX45" fmla="*/ 53367 w 288965"/>
                <a:gd name="connsiteY45" fmla="*/ 234008 h 336550"/>
                <a:gd name="connsiteX46" fmla="*/ 77136 w 288965"/>
                <a:gd name="connsiteY46" fmla="*/ 264244 h 336550"/>
                <a:gd name="connsiteX47" fmla="*/ 112790 w 288965"/>
                <a:gd name="connsiteY47" fmla="*/ 280020 h 336550"/>
                <a:gd name="connsiteX48" fmla="*/ 124675 w 288965"/>
                <a:gd name="connsiteY48" fmla="*/ 277391 h 336550"/>
                <a:gd name="connsiteX49" fmla="*/ 129957 w 288965"/>
                <a:gd name="connsiteY49" fmla="*/ 265559 h 336550"/>
                <a:gd name="connsiteX50" fmla="*/ 129957 w 288965"/>
                <a:gd name="connsiteY50" fmla="*/ 139353 h 336550"/>
                <a:gd name="connsiteX51" fmla="*/ 102226 w 288965"/>
                <a:gd name="connsiteY51" fmla="*/ 109116 h 336550"/>
                <a:gd name="connsiteX52" fmla="*/ 61290 w 288965"/>
                <a:gd name="connsiteY52" fmla="*/ 109116 h 336550"/>
                <a:gd name="connsiteX53" fmla="*/ 49405 w 288965"/>
                <a:gd name="connsiteY53" fmla="*/ 97284 h 336550"/>
                <a:gd name="connsiteX54" fmla="*/ 61290 w 288965"/>
                <a:gd name="connsiteY54" fmla="*/ 85452 h 336550"/>
                <a:gd name="connsiteX55" fmla="*/ 103546 w 288965"/>
                <a:gd name="connsiteY55" fmla="*/ 85452 h 336550"/>
                <a:gd name="connsiteX56" fmla="*/ 129957 w 288965"/>
                <a:gd name="connsiteY56" fmla="*/ 57844 h 336550"/>
                <a:gd name="connsiteX57" fmla="*/ 129957 w 288965"/>
                <a:gd name="connsiteY57" fmla="*/ 49957 h 336550"/>
                <a:gd name="connsiteX58" fmla="*/ 116752 w 288965"/>
                <a:gd name="connsiteY58" fmla="*/ 27607 h 336550"/>
                <a:gd name="connsiteX59" fmla="*/ 144483 w 288965"/>
                <a:gd name="connsiteY59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88965" h="336550">
                  <a:moveTo>
                    <a:pt x="144482" y="79375"/>
                  </a:moveTo>
                  <a:cubicBezTo>
                    <a:pt x="133522" y="79375"/>
                    <a:pt x="124638" y="88259"/>
                    <a:pt x="124638" y="99219"/>
                  </a:cubicBezTo>
                  <a:cubicBezTo>
                    <a:pt x="124638" y="110179"/>
                    <a:pt x="133522" y="119063"/>
                    <a:pt x="144482" y="119063"/>
                  </a:cubicBezTo>
                  <a:cubicBezTo>
                    <a:pt x="155442" y="119063"/>
                    <a:pt x="164326" y="110179"/>
                    <a:pt x="164326" y="99219"/>
                  </a:cubicBezTo>
                  <a:cubicBezTo>
                    <a:pt x="164326" y="88259"/>
                    <a:pt x="155442" y="79375"/>
                    <a:pt x="144482" y="79375"/>
                  </a:cubicBezTo>
                  <a:close/>
                  <a:moveTo>
                    <a:pt x="144483" y="0"/>
                  </a:moveTo>
                  <a:cubicBezTo>
                    <a:pt x="159008" y="0"/>
                    <a:pt x="172213" y="11832"/>
                    <a:pt x="172213" y="27607"/>
                  </a:cubicBezTo>
                  <a:cubicBezTo>
                    <a:pt x="172213" y="36810"/>
                    <a:pt x="166931" y="46013"/>
                    <a:pt x="159008" y="49957"/>
                  </a:cubicBezTo>
                  <a:cubicBezTo>
                    <a:pt x="159008" y="49957"/>
                    <a:pt x="159008" y="49957"/>
                    <a:pt x="159008" y="57844"/>
                  </a:cubicBezTo>
                  <a:cubicBezTo>
                    <a:pt x="172213" y="63103"/>
                    <a:pt x="181457" y="72306"/>
                    <a:pt x="185419" y="85452"/>
                  </a:cubicBezTo>
                  <a:cubicBezTo>
                    <a:pt x="185419" y="85452"/>
                    <a:pt x="185419" y="85452"/>
                    <a:pt x="228996" y="85452"/>
                  </a:cubicBezTo>
                  <a:cubicBezTo>
                    <a:pt x="234278" y="85452"/>
                    <a:pt x="239560" y="90711"/>
                    <a:pt x="239560" y="97284"/>
                  </a:cubicBezTo>
                  <a:cubicBezTo>
                    <a:pt x="239560" y="103857"/>
                    <a:pt x="234278" y="109116"/>
                    <a:pt x="228996" y="109116"/>
                  </a:cubicBezTo>
                  <a:cubicBezTo>
                    <a:pt x="228996" y="109116"/>
                    <a:pt x="228996" y="109116"/>
                    <a:pt x="186739" y="109116"/>
                  </a:cubicBezTo>
                  <a:cubicBezTo>
                    <a:pt x="182778" y="122262"/>
                    <a:pt x="172213" y="134094"/>
                    <a:pt x="159008" y="139353"/>
                  </a:cubicBezTo>
                  <a:cubicBezTo>
                    <a:pt x="159008" y="139353"/>
                    <a:pt x="159008" y="139353"/>
                    <a:pt x="159008" y="265559"/>
                  </a:cubicBezTo>
                  <a:cubicBezTo>
                    <a:pt x="159008" y="270818"/>
                    <a:pt x="161649" y="274762"/>
                    <a:pt x="164290" y="277391"/>
                  </a:cubicBezTo>
                  <a:cubicBezTo>
                    <a:pt x="168252" y="280020"/>
                    <a:pt x="172213" y="280020"/>
                    <a:pt x="176175" y="280020"/>
                  </a:cubicBezTo>
                  <a:cubicBezTo>
                    <a:pt x="189380" y="276076"/>
                    <a:pt x="201265" y="270818"/>
                    <a:pt x="211829" y="264244"/>
                  </a:cubicBezTo>
                  <a:cubicBezTo>
                    <a:pt x="223713" y="255042"/>
                    <a:pt x="231637" y="244525"/>
                    <a:pt x="235598" y="234008"/>
                  </a:cubicBezTo>
                  <a:cubicBezTo>
                    <a:pt x="235598" y="234008"/>
                    <a:pt x="235598" y="234008"/>
                    <a:pt x="215790" y="235322"/>
                  </a:cubicBezTo>
                  <a:cubicBezTo>
                    <a:pt x="213149" y="235322"/>
                    <a:pt x="211829" y="234008"/>
                    <a:pt x="210508" y="232693"/>
                  </a:cubicBezTo>
                  <a:cubicBezTo>
                    <a:pt x="209188" y="230064"/>
                    <a:pt x="209188" y="227434"/>
                    <a:pt x="210508" y="226120"/>
                  </a:cubicBezTo>
                  <a:cubicBezTo>
                    <a:pt x="210508" y="226120"/>
                    <a:pt x="210508" y="226120"/>
                    <a:pt x="262008" y="169590"/>
                  </a:cubicBezTo>
                  <a:cubicBezTo>
                    <a:pt x="263329" y="168275"/>
                    <a:pt x="265970" y="166960"/>
                    <a:pt x="268611" y="168275"/>
                  </a:cubicBezTo>
                  <a:cubicBezTo>
                    <a:pt x="269931" y="168275"/>
                    <a:pt x="271252" y="169590"/>
                    <a:pt x="272572" y="172219"/>
                  </a:cubicBezTo>
                  <a:cubicBezTo>
                    <a:pt x="272572" y="172219"/>
                    <a:pt x="272572" y="172219"/>
                    <a:pt x="288419" y="245839"/>
                  </a:cubicBezTo>
                  <a:cubicBezTo>
                    <a:pt x="289739" y="248469"/>
                    <a:pt x="288419" y="251098"/>
                    <a:pt x="287098" y="252413"/>
                  </a:cubicBezTo>
                  <a:cubicBezTo>
                    <a:pt x="284457" y="253727"/>
                    <a:pt x="281816" y="253727"/>
                    <a:pt x="280496" y="252413"/>
                  </a:cubicBezTo>
                  <a:cubicBezTo>
                    <a:pt x="280496" y="252413"/>
                    <a:pt x="280496" y="252413"/>
                    <a:pt x="263329" y="241895"/>
                  </a:cubicBezTo>
                  <a:cubicBezTo>
                    <a:pt x="259367" y="258986"/>
                    <a:pt x="246162" y="274762"/>
                    <a:pt x="228996" y="287908"/>
                  </a:cubicBezTo>
                  <a:cubicBezTo>
                    <a:pt x="219752" y="294481"/>
                    <a:pt x="207867" y="299740"/>
                    <a:pt x="197303" y="303684"/>
                  </a:cubicBezTo>
                  <a:cubicBezTo>
                    <a:pt x="177495" y="310257"/>
                    <a:pt x="159008" y="322089"/>
                    <a:pt x="144483" y="336550"/>
                  </a:cubicBezTo>
                  <a:cubicBezTo>
                    <a:pt x="129957" y="322089"/>
                    <a:pt x="111470" y="310257"/>
                    <a:pt x="91662" y="303684"/>
                  </a:cubicBezTo>
                  <a:cubicBezTo>
                    <a:pt x="81098" y="299740"/>
                    <a:pt x="69213" y="294481"/>
                    <a:pt x="59970" y="287908"/>
                  </a:cubicBezTo>
                  <a:cubicBezTo>
                    <a:pt x="42803" y="274762"/>
                    <a:pt x="29598" y="258986"/>
                    <a:pt x="25636" y="241895"/>
                  </a:cubicBezTo>
                  <a:cubicBezTo>
                    <a:pt x="25636" y="241895"/>
                    <a:pt x="25636" y="241895"/>
                    <a:pt x="8469" y="252413"/>
                  </a:cubicBezTo>
                  <a:cubicBezTo>
                    <a:pt x="7149" y="253727"/>
                    <a:pt x="4508" y="253727"/>
                    <a:pt x="1867" y="252413"/>
                  </a:cubicBezTo>
                  <a:cubicBezTo>
                    <a:pt x="546" y="251098"/>
                    <a:pt x="-774" y="248469"/>
                    <a:pt x="546" y="245839"/>
                  </a:cubicBezTo>
                  <a:cubicBezTo>
                    <a:pt x="546" y="245839"/>
                    <a:pt x="546" y="245839"/>
                    <a:pt x="16393" y="172219"/>
                  </a:cubicBezTo>
                  <a:cubicBezTo>
                    <a:pt x="17713" y="169590"/>
                    <a:pt x="19034" y="168275"/>
                    <a:pt x="20354" y="168275"/>
                  </a:cubicBezTo>
                  <a:cubicBezTo>
                    <a:pt x="22995" y="166960"/>
                    <a:pt x="25636" y="168275"/>
                    <a:pt x="26957" y="169590"/>
                  </a:cubicBezTo>
                  <a:cubicBezTo>
                    <a:pt x="26957" y="169590"/>
                    <a:pt x="26957" y="169590"/>
                    <a:pt x="78457" y="226120"/>
                  </a:cubicBezTo>
                  <a:cubicBezTo>
                    <a:pt x="79777" y="227434"/>
                    <a:pt x="79777" y="230064"/>
                    <a:pt x="78457" y="232693"/>
                  </a:cubicBezTo>
                  <a:cubicBezTo>
                    <a:pt x="77136" y="234008"/>
                    <a:pt x="75816" y="235322"/>
                    <a:pt x="73175" y="235322"/>
                  </a:cubicBezTo>
                  <a:cubicBezTo>
                    <a:pt x="73175" y="235322"/>
                    <a:pt x="73175" y="235322"/>
                    <a:pt x="53367" y="234008"/>
                  </a:cubicBezTo>
                  <a:cubicBezTo>
                    <a:pt x="57328" y="244525"/>
                    <a:pt x="65252" y="255042"/>
                    <a:pt x="77136" y="264244"/>
                  </a:cubicBezTo>
                  <a:cubicBezTo>
                    <a:pt x="87700" y="270818"/>
                    <a:pt x="99585" y="276076"/>
                    <a:pt x="112790" y="280020"/>
                  </a:cubicBezTo>
                  <a:cubicBezTo>
                    <a:pt x="116752" y="280020"/>
                    <a:pt x="120713" y="280020"/>
                    <a:pt x="124675" y="277391"/>
                  </a:cubicBezTo>
                  <a:cubicBezTo>
                    <a:pt x="127316" y="274762"/>
                    <a:pt x="129957" y="270818"/>
                    <a:pt x="129957" y="265559"/>
                  </a:cubicBezTo>
                  <a:cubicBezTo>
                    <a:pt x="129957" y="265559"/>
                    <a:pt x="129957" y="265559"/>
                    <a:pt x="129957" y="139353"/>
                  </a:cubicBezTo>
                  <a:cubicBezTo>
                    <a:pt x="116752" y="134094"/>
                    <a:pt x="106187" y="122262"/>
                    <a:pt x="102226" y="109116"/>
                  </a:cubicBezTo>
                  <a:cubicBezTo>
                    <a:pt x="102226" y="109116"/>
                    <a:pt x="102226" y="109116"/>
                    <a:pt x="61290" y="109116"/>
                  </a:cubicBezTo>
                  <a:cubicBezTo>
                    <a:pt x="54687" y="109116"/>
                    <a:pt x="49405" y="103857"/>
                    <a:pt x="49405" y="97284"/>
                  </a:cubicBezTo>
                  <a:cubicBezTo>
                    <a:pt x="49405" y="90711"/>
                    <a:pt x="54687" y="85452"/>
                    <a:pt x="61290" y="85452"/>
                  </a:cubicBezTo>
                  <a:cubicBezTo>
                    <a:pt x="61290" y="85452"/>
                    <a:pt x="61290" y="85452"/>
                    <a:pt x="103546" y="85452"/>
                  </a:cubicBezTo>
                  <a:cubicBezTo>
                    <a:pt x="107508" y="72306"/>
                    <a:pt x="116752" y="63103"/>
                    <a:pt x="129957" y="57844"/>
                  </a:cubicBezTo>
                  <a:cubicBezTo>
                    <a:pt x="129957" y="57844"/>
                    <a:pt x="129957" y="57844"/>
                    <a:pt x="129957" y="49957"/>
                  </a:cubicBezTo>
                  <a:cubicBezTo>
                    <a:pt x="122034" y="46013"/>
                    <a:pt x="116752" y="36810"/>
                    <a:pt x="116752" y="27607"/>
                  </a:cubicBezTo>
                  <a:cubicBezTo>
                    <a:pt x="116752" y="11832"/>
                    <a:pt x="129957" y="0"/>
                    <a:pt x="144483" y="0"/>
                  </a:cubicBezTo>
                  <a:close/>
                </a:path>
              </a:pathLst>
            </a:custGeom>
            <a:solidFill>
              <a:srgbClr val="001746"/>
            </a:solidFill>
            <a:ln>
              <a:noFill/>
            </a:ln>
          </p:spPr>
        </p:sp>
        <p:sp>
          <p:nvSpPr>
            <p:cNvPr id="36" name="原创设计师QQ598969553           _6"/>
            <p:cNvSpPr/>
            <p:nvPr/>
          </p:nvSpPr>
          <p:spPr>
            <a:xfrm flipH="1">
              <a:off x="5831481" y="370512"/>
              <a:ext cx="2358338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>
                  <a:solidFill>
                    <a:srgbClr val="182E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2000" dirty="0">
                <a:solidFill>
                  <a:srgbClr val="182E6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2000" dirty="0">
                  <a:solidFill>
                    <a:srgbClr val="182E60"/>
                  </a:solidFill>
                </a:rPr>
                <a:t>Add Your Title Here</a:t>
              </a:r>
              <a:endParaRPr lang="zh-CN" altLang="en-US" sz="2000" dirty="0">
                <a:solidFill>
                  <a:srgbClr val="182E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33503728"/>
      </p:ext>
    </p:extLst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5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25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75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250"/>
                            </p:stCondLst>
                            <p:childTnLst>
                              <p:par>
                                <p:cTn id="7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图片 4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536" y="1612900"/>
            <a:ext cx="11811786" cy="3632200"/>
          </a:xfrm>
          <a:prstGeom prst="rect">
            <a:avLst/>
          </a:prstGeom>
        </p:spPr>
      </p:pic>
      <p:grpSp>
        <p:nvGrpSpPr>
          <p:cNvPr id="39" name="原创设计师QQ598969533         _3"/>
          <p:cNvGrpSpPr/>
          <p:nvPr/>
        </p:nvGrpSpPr>
        <p:grpSpPr>
          <a:xfrm>
            <a:off x="3785149" y="2437891"/>
            <a:ext cx="3834303" cy="1917584"/>
            <a:chOff x="6053928" y="2512115"/>
            <a:chExt cx="3834303" cy="1917584"/>
          </a:xfrm>
        </p:grpSpPr>
        <p:sp>
          <p:nvSpPr>
            <p:cNvPr id="40" name="原创设计师QQ598969553           _6"/>
            <p:cNvSpPr/>
            <p:nvPr/>
          </p:nvSpPr>
          <p:spPr>
            <a:xfrm flipH="1">
              <a:off x="6053928" y="2512115"/>
              <a:ext cx="2358338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>
                  <a:solidFill>
                    <a:srgbClr val="182E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添加章节标题</a:t>
              </a:r>
              <a:endParaRPr lang="en-US" altLang="zh-CN" sz="2000" dirty="0">
                <a:solidFill>
                  <a:srgbClr val="182E6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2000" dirty="0">
                  <a:solidFill>
                    <a:srgbClr val="182E60"/>
                  </a:solidFill>
                </a:rPr>
                <a:t>Add Your Title Here</a:t>
              </a:r>
              <a:endParaRPr lang="zh-CN" altLang="en-US" sz="2000" dirty="0">
                <a:solidFill>
                  <a:srgbClr val="182E60"/>
                </a:solidFill>
              </a:endParaRPr>
            </a:p>
          </p:txBody>
        </p:sp>
        <p:sp>
          <p:nvSpPr>
            <p:cNvPr id="41" name="原创设计师QQ598969553           _7"/>
            <p:cNvSpPr/>
            <p:nvPr/>
          </p:nvSpPr>
          <p:spPr>
            <a:xfrm flipH="1">
              <a:off x="6104728" y="3876150"/>
              <a:ext cx="3783503" cy="5535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Magic rain studio sales template, a more beautiful template please magic rainMagic rain</a:t>
              </a:r>
            </a:p>
          </p:txBody>
        </p:sp>
        <p:cxnSp>
          <p:nvCxnSpPr>
            <p:cNvPr id="42" name="原创设计师QQ598969553           _8"/>
            <p:cNvCxnSpPr/>
            <p:nvPr/>
          </p:nvCxnSpPr>
          <p:spPr>
            <a:xfrm flipH="1">
              <a:off x="6219028" y="3644697"/>
              <a:ext cx="648000" cy="0"/>
            </a:xfrm>
            <a:prstGeom prst="line">
              <a:avLst/>
            </a:prstGeom>
            <a:ln w="38100" cap="rnd">
              <a:solidFill>
                <a:srgbClr val="182E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图文框 42"/>
          <p:cNvSpPr/>
          <p:nvPr/>
        </p:nvSpPr>
        <p:spPr>
          <a:xfrm>
            <a:off x="2628900" y="984250"/>
            <a:ext cx="6934200" cy="4889500"/>
          </a:xfrm>
          <a:prstGeom prst="frame">
            <a:avLst>
              <a:gd name="adj1" fmla="val 5487"/>
            </a:avLst>
          </a:prstGeom>
          <a:pattFill prst="dkUpDiag">
            <a:fgClr>
              <a:srgbClr val="182E6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8829405"/>
      </p:ext>
    </p:extLst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/>
          <p:nvPr/>
        </p:nvSpPr>
        <p:spPr>
          <a:xfrm>
            <a:off x="6564052" y="2600908"/>
            <a:ext cx="4908811" cy="2801518"/>
          </a:xfrm>
          <a:prstGeom prst="rect">
            <a:avLst/>
          </a:prstGeom>
          <a:blipFill>
            <a:blip r:embed="rId2"/>
            <a:srcRect/>
            <a:stretch>
              <a:fillRect t="-33163" r="-50" b="-196081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rgbClr val="D1DADD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5" name="Group 5"/>
          <p:cNvGrpSpPr/>
          <p:nvPr/>
        </p:nvGrpSpPr>
        <p:grpSpPr>
          <a:xfrm>
            <a:off x="6564052" y="1671836"/>
            <a:ext cx="1278961" cy="773150"/>
            <a:chOff x="5555940" y="620209"/>
            <a:chExt cx="1278961" cy="773150"/>
          </a:xfrm>
        </p:grpSpPr>
        <p:sp>
          <p:nvSpPr>
            <p:cNvPr id="46" name="TextBox 2"/>
            <p:cNvSpPr txBox="1"/>
            <p:nvPr/>
          </p:nvSpPr>
          <p:spPr>
            <a:xfrm>
              <a:off x="5555940" y="620209"/>
              <a:ext cx="1278961" cy="492443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r>
                <a:rPr lang="zh-CN" altLang="en-US" sz="3200" dirty="0">
                  <a:solidFill>
                    <a:srgbClr val="001746"/>
                  </a:solidFill>
                </a:rPr>
                <a:t>目录</a:t>
              </a:r>
            </a:p>
          </p:txBody>
        </p:sp>
        <p:sp>
          <p:nvSpPr>
            <p:cNvPr id="47" name="TextBox 3"/>
            <p:cNvSpPr txBox="1"/>
            <p:nvPr/>
          </p:nvSpPr>
          <p:spPr>
            <a:xfrm>
              <a:off x="5555940" y="1116360"/>
              <a:ext cx="1269578" cy="276999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r>
                <a:rPr lang="en-US" altLang="zh-CN" dirty="0">
                  <a:solidFill>
                    <a:srgbClr val="D80E2B"/>
                  </a:solidFill>
                </a:rPr>
                <a:t>CONTENTS</a:t>
              </a:r>
            </a:p>
          </p:txBody>
        </p:sp>
      </p:grpSp>
      <p:sp>
        <p:nvSpPr>
          <p:cNvPr id="6" name="Freeform: Shape 6"/>
          <p:cNvSpPr/>
          <p:nvPr/>
        </p:nvSpPr>
        <p:spPr bwMode="auto">
          <a:xfrm>
            <a:off x="8509530" y="1971370"/>
            <a:ext cx="2965813" cy="364659"/>
          </a:xfrm>
          <a:custGeom>
            <a:avLst/>
            <a:gdLst>
              <a:gd name="connsiteX0" fmla="*/ 165962 w 2965813"/>
              <a:gd name="connsiteY0" fmla="*/ 0 h 364659"/>
              <a:gd name="connsiteX1" fmla="*/ 2965813 w 2965813"/>
              <a:gd name="connsiteY1" fmla="*/ 0 h 364659"/>
              <a:gd name="connsiteX2" fmla="*/ 2965813 w 2965813"/>
              <a:gd name="connsiteY2" fmla="*/ 364659 h 364659"/>
              <a:gd name="connsiteX3" fmla="*/ 0 w 2965813"/>
              <a:gd name="connsiteY3" fmla="*/ 364659 h 364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65813" h="364659">
                <a:moveTo>
                  <a:pt x="165962" y="0"/>
                </a:moveTo>
                <a:lnTo>
                  <a:pt x="2965813" y="0"/>
                </a:lnTo>
                <a:lnTo>
                  <a:pt x="2965813" y="364659"/>
                </a:lnTo>
                <a:lnTo>
                  <a:pt x="0" y="364659"/>
                </a:lnTo>
                <a:close/>
              </a:path>
            </a:pathLst>
          </a:custGeom>
          <a:solidFill>
            <a:srgbClr val="001746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7" name="Group 4"/>
          <p:cNvGrpSpPr/>
          <p:nvPr/>
        </p:nvGrpSpPr>
        <p:grpSpPr>
          <a:xfrm>
            <a:off x="1469316" y="1808820"/>
            <a:ext cx="613472" cy="3593606"/>
            <a:chOff x="4806253" y="1988840"/>
            <a:chExt cx="613472" cy="3593606"/>
          </a:xfrm>
        </p:grpSpPr>
        <p:grpSp>
          <p:nvGrpSpPr>
            <p:cNvPr id="9" name="Group 49"/>
            <p:cNvGrpSpPr/>
            <p:nvPr/>
          </p:nvGrpSpPr>
          <p:grpSpPr>
            <a:xfrm>
              <a:off x="4806253" y="2982218"/>
              <a:ext cx="613472" cy="613472"/>
              <a:chOff x="4806253" y="2982218"/>
              <a:chExt cx="613472" cy="613472"/>
            </a:xfrm>
          </p:grpSpPr>
          <p:sp>
            <p:nvSpPr>
              <p:cNvPr id="44" name="Oval 8"/>
              <p:cNvSpPr/>
              <p:nvPr/>
            </p:nvSpPr>
            <p:spPr>
              <a:xfrm>
                <a:off x="4806253" y="2982218"/>
                <a:ext cx="613472" cy="613472"/>
              </a:xfrm>
              <a:prstGeom prst="ellipse">
                <a:avLst/>
              </a:prstGeom>
              <a:solidFill>
                <a:srgbClr val="D80E2B"/>
              </a:solidFill>
              <a:ln w="28575"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Freeform: Shape 9"/>
              <p:cNvSpPr>
                <a:spLocks/>
              </p:cNvSpPr>
              <p:nvPr/>
            </p:nvSpPr>
            <p:spPr bwMode="auto">
              <a:xfrm>
                <a:off x="5000294" y="3171416"/>
                <a:ext cx="225388" cy="225388"/>
              </a:xfrm>
              <a:custGeom>
                <a:avLst/>
                <a:gdLst>
                  <a:gd name="T0" fmla="*/ 177354294 w 21600"/>
                  <a:gd name="T1" fmla="*/ 119619947 h 21600"/>
                  <a:gd name="T2" fmla="*/ 181994773 w 21600"/>
                  <a:gd name="T3" fmla="*/ 90970153 h 21600"/>
                  <a:gd name="T4" fmla="*/ 90997440 w 21600"/>
                  <a:gd name="T5" fmla="*/ 0 h 21600"/>
                  <a:gd name="T6" fmla="*/ 0 w 21600"/>
                  <a:gd name="T7" fmla="*/ 90970153 h 21600"/>
                  <a:gd name="T8" fmla="*/ 90997440 w 21600"/>
                  <a:gd name="T9" fmla="*/ 181941690 h 21600"/>
                  <a:gd name="T10" fmla="*/ 119632265 w 21600"/>
                  <a:gd name="T11" fmla="*/ 177314796 h 21600"/>
                  <a:gd name="T12" fmla="*/ 140353873 w 21600"/>
                  <a:gd name="T13" fmla="*/ 198036404 h 21600"/>
                  <a:gd name="T14" fmla="*/ 184433669 w 21600"/>
                  <a:gd name="T15" fmla="*/ 198036404 h 21600"/>
                  <a:gd name="T16" fmla="*/ 184433669 w 21600"/>
                  <a:gd name="T17" fmla="*/ 242088912 h 21600"/>
                  <a:gd name="T18" fmla="*/ 184513921 w 21600"/>
                  <a:gd name="T19" fmla="*/ 242169283 h 21600"/>
                  <a:gd name="T20" fmla="*/ 228567695 w 21600"/>
                  <a:gd name="T21" fmla="*/ 242169283 h 21600"/>
                  <a:gd name="T22" fmla="*/ 228567695 w 21600"/>
                  <a:gd name="T23" fmla="*/ 286223057 h 21600"/>
                  <a:gd name="T24" fmla="*/ 228660384 w 21600"/>
                  <a:gd name="T25" fmla="*/ 286302043 h 21600"/>
                  <a:gd name="T26" fmla="*/ 286355233 w 21600"/>
                  <a:gd name="T27" fmla="*/ 286302043 h 21600"/>
                  <a:gd name="T28" fmla="*/ 286355233 w 21600"/>
                  <a:gd name="T29" fmla="*/ 286355233 h 21600"/>
                  <a:gd name="T30" fmla="*/ 286355233 w 21600"/>
                  <a:gd name="T31" fmla="*/ 228580132 h 21600"/>
                  <a:gd name="T32" fmla="*/ 177354294 w 21600"/>
                  <a:gd name="T33" fmla="*/ 119619947 h 21600"/>
                  <a:gd name="T34" fmla="*/ 72066037 w 21600"/>
                  <a:gd name="T35" fmla="*/ 102106942 h 21600"/>
                  <a:gd name="T36" fmla="*/ 41349250 w 21600"/>
                  <a:gd name="T37" fmla="*/ 71416187 h 21600"/>
                  <a:gd name="T38" fmla="*/ 72066037 w 21600"/>
                  <a:gd name="T39" fmla="*/ 40712996 h 21600"/>
                  <a:gd name="T40" fmla="*/ 102769110 w 21600"/>
                  <a:gd name="T41" fmla="*/ 71416187 h 21600"/>
                  <a:gd name="T42" fmla="*/ 72066037 w 21600"/>
                  <a:gd name="T43" fmla="*/ 102106942 h 21600"/>
                  <a:gd name="T44" fmla="*/ 72066037 w 21600"/>
                  <a:gd name="T45" fmla="*/ 102106942 h 2160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21600" h="21600">
                    <a:moveTo>
                      <a:pt x="13378" y="9023"/>
                    </a:moveTo>
                    <a:cubicBezTo>
                      <a:pt x="13604" y="8343"/>
                      <a:pt x="13728" y="7617"/>
                      <a:pt x="13728" y="6862"/>
                    </a:cubicBezTo>
                    <a:cubicBezTo>
                      <a:pt x="13728" y="3072"/>
                      <a:pt x="10655" y="0"/>
                      <a:pt x="6864" y="0"/>
                    </a:cubicBezTo>
                    <a:cubicBezTo>
                      <a:pt x="3073" y="0"/>
                      <a:pt x="0" y="3072"/>
                      <a:pt x="0" y="6862"/>
                    </a:cubicBezTo>
                    <a:cubicBezTo>
                      <a:pt x="0" y="10652"/>
                      <a:pt x="3073" y="13724"/>
                      <a:pt x="6864" y="13724"/>
                    </a:cubicBezTo>
                    <a:cubicBezTo>
                      <a:pt x="7619" y="13724"/>
                      <a:pt x="8345" y="13600"/>
                      <a:pt x="9024" y="13375"/>
                    </a:cubicBezTo>
                    <a:lnTo>
                      <a:pt x="10587" y="14938"/>
                    </a:lnTo>
                    <a:lnTo>
                      <a:pt x="13912" y="14938"/>
                    </a:lnTo>
                    <a:lnTo>
                      <a:pt x="13912" y="18261"/>
                    </a:lnTo>
                    <a:lnTo>
                      <a:pt x="13918" y="18267"/>
                    </a:lnTo>
                    <a:lnTo>
                      <a:pt x="17241" y="18267"/>
                    </a:lnTo>
                    <a:lnTo>
                      <a:pt x="17241" y="21590"/>
                    </a:lnTo>
                    <a:lnTo>
                      <a:pt x="17248" y="21596"/>
                    </a:lnTo>
                    <a:lnTo>
                      <a:pt x="21600" y="21596"/>
                    </a:lnTo>
                    <a:lnTo>
                      <a:pt x="21600" y="21600"/>
                    </a:lnTo>
                    <a:lnTo>
                      <a:pt x="21600" y="17242"/>
                    </a:lnTo>
                    <a:lnTo>
                      <a:pt x="13378" y="9023"/>
                    </a:lnTo>
                    <a:close/>
                    <a:moveTo>
                      <a:pt x="5436" y="7702"/>
                    </a:moveTo>
                    <a:cubicBezTo>
                      <a:pt x="4157" y="7702"/>
                      <a:pt x="3119" y="6665"/>
                      <a:pt x="3119" y="5387"/>
                    </a:cubicBezTo>
                    <a:cubicBezTo>
                      <a:pt x="3119" y="4108"/>
                      <a:pt x="4157" y="3071"/>
                      <a:pt x="5436" y="3071"/>
                    </a:cubicBezTo>
                    <a:cubicBezTo>
                      <a:pt x="6715" y="3071"/>
                      <a:pt x="7752" y="4108"/>
                      <a:pt x="7752" y="5387"/>
                    </a:cubicBezTo>
                    <a:cubicBezTo>
                      <a:pt x="7751" y="6665"/>
                      <a:pt x="6715" y="7702"/>
                      <a:pt x="5436" y="7702"/>
                    </a:cubicBezTo>
                    <a:close/>
                    <a:moveTo>
                      <a:pt x="5436" y="7702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Group 50"/>
            <p:cNvGrpSpPr/>
            <p:nvPr/>
          </p:nvGrpSpPr>
          <p:grpSpPr>
            <a:xfrm>
              <a:off x="4806253" y="3975596"/>
              <a:ext cx="613472" cy="613472"/>
              <a:chOff x="4806253" y="3975596"/>
              <a:chExt cx="613472" cy="613472"/>
            </a:xfrm>
          </p:grpSpPr>
          <p:sp>
            <p:nvSpPr>
              <p:cNvPr id="42" name="Oval 11"/>
              <p:cNvSpPr/>
              <p:nvPr/>
            </p:nvSpPr>
            <p:spPr>
              <a:xfrm>
                <a:off x="4806253" y="3975596"/>
                <a:ext cx="613472" cy="613472"/>
              </a:xfrm>
              <a:prstGeom prst="ellipse">
                <a:avLst/>
              </a:prstGeom>
              <a:solidFill>
                <a:srgbClr val="001746"/>
              </a:solidFill>
              <a:ln w="28575"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Freeform: Shape 12"/>
              <p:cNvSpPr>
                <a:spLocks/>
              </p:cNvSpPr>
              <p:nvPr/>
            </p:nvSpPr>
            <p:spPr bwMode="auto">
              <a:xfrm>
                <a:off x="5003891" y="4174066"/>
                <a:ext cx="197601" cy="225388"/>
              </a:xfrm>
              <a:custGeom>
                <a:avLst/>
                <a:gdLst>
                  <a:gd name="T0" fmla="*/ 145512959 w 21600"/>
                  <a:gd name="T1" fmla="*/ 203073433 h 21600"/>
                  <a:gd name="T2" fmla="*/ 145802623 w 21600"/>
                  <a:gd name="T3" fmla="*/ 194761133 h 21600"/>
                  <a:gd name="T4" fmla="*/ 145802623 w 21600"/>
                  <a:gd name="T5" fmla="*/ 125373600 h 21600"/>
                  <a:gd name="T6" fmla="*/ 104926995 w 21600"/>
                  <a:gd name="T7" fmla="*/ 39943277 h 21600"/>
                  <a:gd name="T8" fmla="*/ 105749513 w 21600"/>
                  <a:gd name="T9" fmla="*/ 31392540 h 21600"/>
                  <a:gd name="T10" fmla="*/ 84532065 w 21600"/>
                  <a:gd name="T11" fmla="*/ 0 h 21600"/>
                  <a:gd name="T12" fmla="*/ 63314533 w 21600"/>
                  <a:gd name="T13" fmla="*/ 31392540 h 21600"/>
                  <a:gd name="T14" fmla="*/ 64145452 w 21600"/>
                  <a:gd name="T15" fmla="*/ 39996478 h 21600"/>
                  <a:gd name="T16" fmla="*/ 23363023 w 21600"/>
                  <a:gd name="T17" fmla="*/ 125385918 h 21600"/>
                  <a:gd name="T18" fmla="*/ 23363023 w 21600"/>
                  <a:gd name="T19" fmla="*/ 194761133 h 21600"/>
                  <a:gd name="T20" fmla="*/ 23645246 w 21600"/>
                  <a:gd name="T21" fmla="*/ 203100602 h 21600"/>
                  <a:gd name="T22" fmla="*/ 0 w 21600"/>
                  <a:gd name="T23" fmla="*/ 236998693 h 21600"/>
                  <a:gd name="T24" fmla="*/ 9272957 w 21600"/>
                  <a:gd name="T25" fmla="*/ 250706436 h 21600"/>
                  <a:gd name="T26" fmla="*/ 63534281 w 21600"/>
                  <a:gd name="T27" fmla="*/ 250706436 h 21600"/>
                  <a:gd name="T28" fmla="*/ 63314533 w 21600"/>
                  <a:gd name="T29" fmla="*/ 254962705 h 21600"/>
                  <a:gd name="T30" fmla="*/ 84532065 w 21600"/>
                  <a:gd name="T31" fmla="*/ 286355233 h 21600"/>
                  <a:gd name="T32" fmla="*/ 105749513 w 21600"/>
                  <a:gd name="T33" fmla="*/ 254962705 h 21600"/>
                  <a:gd name="T34" fmla="*/ 105529766 w 21600"/>
                  <a:gd name="T35" fmla="*/ 250706436 h 21600"/>
                  <a:gd name="T36" fmla="*/ 159908522 w 21600"/>
                  <a:gd name="T37" fmla="*/ 250706436 h 21600"/>
                  <a:gd name="T38" fmla="*/ 169173962 w 21600"/>
                  <a:gd name="T39" fmla="*/ 236998693 h 21600"/>
                  <a:gd name="T40" fmla="*/ 145512959 w 21600"/>
                  <a:gd name="T41" fmla="*/ 203073433 h 21600"/>
                  <a:gd name="T42" fmla="*/ 72721479 w 21600"/>
                  <a:gd name="T43" fmla="*/ 31392540 h 21600"/>
                  <a:gd name="T44" fmla="*/ 84532065 w 21600"/>
                  <a:gd name="T45" fmla="*/ 13920288 h 21600"/>
                  <a:gd name="T46" fmla="*/ 96343451 w 21600"/>
                  <a:gd name="T47" fmla="*/ 31392540 h 21600"/>
                  <a:gd name="T48" fmla="*/ 95802281 w 21600"/>
                  <a:gd name="T49" fmla="*/ 36338135 h 21600"/>
                  <a:gd name="T50" fmla="*/ 84587024 w 21600"/>
                  <a:gd name="T51" fmla="*/ 34799986 h 21600"/>
                  <a:gd name="T52" fmla="*/ 73269292 w 21600"/>
                  <a:gd name="T53" fmla="*/ 36364156 h 21600"/>
                  <a:gd name="T54" fmla="*/ 72721479 w 21600"/>
                  <a:gd name="T55" fmla="*/ 31392540 h 21600"/>
                  <a:gd name="T56" fmla="*/ 72721479 w 21600"/>
                  <a:gd name="T57" fmla="*/ 31392540 h 21600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21600" h="21600">
                    <a:moveTo>
                      <a:pt x="18579" y="15318"/>
                    </a:moveTo>
                    <a:cubicBezTo>
                      <a:pt x="18603" y="15119"/>
                      <a:pt x="18616" y="14912"/>
                      <a:pt x="18616" y="14691"/>
                    </a:cubicBezTo>
                    <a:lnTo>
                      <a:pt x="18616" y="9457"/>
                    </a:lnTo>
                    <a:cubicBezTo>
                      <a:pt x="18616" y="6480"/>
                      <a:pt x="16437" y="3949"/>
                      <a:pt x="13397" y="3013"/>
                    </a:cubicBezTo>
                    <a:cubicBezTo>
                      <a:pt x="13464" y="2807"/>
                      <a:pt x="13502" y="2592"/>
                      <a:pt x="13502" y="2368"/>
                    </a:cubicBezTo>
                    <a:cubicBezTo>
                      <a:pt x="13502" y="1061"/>
                      <a:pt x="12289" y="0"/>
                      <a:pt x="10793" y="0"/>
                    </a:cubicBezTo>
                    <a:cubicBezTo>
                      <a:pt x="9297" y="0"/>
                      <a:pt x="8084" y="1060"/>
                      <a:pt x="8084" y="2368"/>
                    </a:cubicBezTo>
                    <a:cubicBezTo>
                      <a:pt x="8084" y="2593"/>
                      <a:pt x="8122" y="2810"/>
                      <a:pt x="8190" y="3017"/>
                    </a:cubicBezTo>
                    <a:cubicBezTo>
                      <a:pt x="5156" y="3956"/>
                      <a:pt x="2983" y="6484"/>
                      <a:pt x="2983" y="9458"/>
                    </a:cubicBezTo>
                    <a:lnTo>
                      <a:pt x="2983" y="14691"/>
                    </a:lnTo>
                    <a:cubicBezTo>
                      <a:pt x="2983" y="14912"/>
                      <a:pt x="2996" y="15121"/>
                      <a:pt x="3019" y="15320"/>
                    </a:cubicBezTo>
                    <a:lnTo>
                      <a:pt x="0" y="17877"/>
                    </a:lnTo>
                    <a:cubicBezTo>
                      <a:pt x="0" y="18448"/>
                      <a:pt x="530" y="18911"/>
                      <a:pt x="1184" y="18911"/>
                    </a:cubicBezTo>
                    <a:lnTo>
                      <a:pt x="8112" y="18911"/>
                    </a:lnTo>
                    <a:cubicBezTo>
                      <a:pt x="8096" y="19017"/>
                      <a:pt x="8084" y="19123"/>
                      <a:pt x="8084" y="19232"/>
                    </a:cubicBezTo>
                    <a:cubicBezTo>
                      <a:pt x="8084" y="20540"/>
                      <a:pt x="9297" y="21600"/>
                      <a:pt x="10793" y="21600"/>
                    </a:cubicBezTo>
                    <a:cubicBezTo>
                      <a:pt x="12289" y="21600"/>
                      <a:pt x="13502" y="20540"/>
                      <a:pt x="13502" y="19232"/>
                    </a:cubicBezTo>
                    <a:cubicBezTo>
                      <a:pt x="13502" y="19123"/>
                      <a:pt x="13490" y="19016"/>
                      <a:pt x="13474" y="18911"/>
                    </a:cubicBezTo>
                    <a:lnTo>
                      <a:pt x="20417" y="18911"/>
                    </a:lnTo>
                    <a:cubicBezTo>
                      <a:pt x="21070" y="18911"/>
                      <a:pt x="21600" y="18448"/>
                      <a:pt x="21600" y="17877"/>
                    </a:cubicBezTo>
                    <a:lnTo>
                      <a:pt x="18579" y="15318"/>
                    </a:lnTo>
                    <a:close/>
                    <a:moveTo>
                      <a:pt x="9285" y="2368"/>
                    </a:moveTo>
                    <a:cubicBezTo>
                      <a:pt x="9285" y="1641"/>
                      <a:pt x="9962" y="1050"/>
                      <a:pt x="10793" y="1050"/>
                    </a:cubicBezTo>
                    <a:cubicBezTo>
                      <a:pt x="11624" y="1050"/>
                      <a:pt x="12301" y="1641"/>
                      <a:pt x="12301" y="2368"/>
                    </a:cubicBezTo>
                    <a:cubicBezTo>
                      <a:pt x="12301" y="2498"/>
                      <a:pt x="12272" y="2622"/>
                      <a:pt x="12232" y="2741"/>
                    </a:cubicBezTo>
                    <a:cubicBezTo>
                      <a:pt x="11767" y="2666"/>
                      <a:pt x="11289" y="2625"/>
                      <a:pt x="10800" y="2625"/>
                    </a:cubicBezTo>
                    <a:cubicBezTo>
                      <a:pt x="10306" y="2625"/>
                      <a:pt x="9824" y="2666"/>
                      <a:pt x="9355" y="2743"/>
                    </a:cubicBezTo>
                    <a:cubicBezTo>
                      <a:pt x="9314" y="2623"/>
                      <a:pt x="9285" y="2499"/>
                      <a:pt x="9285" y="2368"/>
                    </a:cubicBezTo>
                    <a:close/>
                    <a:moveTo>
                      <a:pt x="9285" y="2368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Group 51"/>
            <p:cNvGrpSpPr/>
            <p:nvPr/>
          </p:nvGrpSpPr>
          <p:grpSpPr>
            <a:xfrm>
              <a:off x="4806253" y="4968974"/>
              <a:ext cx="613472" cy="613472"/>
              <a:chOff x="4806253" y="4968974"/>
              <a:chExt cx="613472" cy="613472"/>
            </a:xfrm>
          </p:grpSpPr>
          <p:sp>
            <p:nvSpPr>
              <p:cNvPr id="35" name="Oval 17"/>
              <p:cNvSpPr/>
              <p:nvPr/>
            </p:nvSpPr>
            <p:spPr>
              <a:xfrm>
                <a:off x="4806253" y="4968974"/>
                <a:ext cx="613472" cy="613472"/>
              </a:xfrm>
              <a:prstGeom prst="ellipse">
                <a:avLst/>
              </a:prstGeom>
              <a:solidFill>
                <a:srgbClr val="D80E2B"/>
              </a:solidFill>
              <a:ln w="28575"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6" name="Group 18"/>
              <p:cNvGrpSpPr>
                <a:grpSpLocks/>
              </p:cNvGrpSpPr>
              <p:nvPr/>
            </p:nvGrpSpPr>
            <p:grpSpPr bwMode="auto">
              <a:xfrm>
                <a:off x="4999337" y="5167444"/>
                <a:ext cx="225387" cy="225387"/>
                <a:chOff x="0" y="0"/>
                <a:chExt cx="577" cy="574"/>
              </a:xfrm>
              <a:solidFill>
                <a:schemeClr val="bg1"/>
              </a:solidFill>
            </p:grpSpPr>
            <p:sp>
              <p:nvSpPr>
                <p:cNvPr id="37" name="Freeform: Shape 19"/>
                <p:cNvSpPr>
                  <a:spLocks/>
                </p:cNvSpPr>
                <p:nvPr/>
              </p:nvSpPr>
              <p:spPr bwMode="auto">
                <a:xfrm>
                  <a:off x="368" y="368"/>
                  <a:ext cx="205" cy="20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w 21600"/>
                    <a:gd name="T25" fmla="*/ 0 h 21600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21600" h="21600">
                      <a:moveTo>
                        <a:pt x="18447" y="8564"/>
                      </a:moveTo>
                      <a:lnTo>
                        <a:pt x="6893" y="0"/>
                      </a:lnTo>
                      <a:lnTo>
                        <a:pt x="0" y="6909"/>
                      </a:lnTo>
                      <a:lnTo>
                        <a:pt x="8514" y="18507"/>
                      </a:lnTo>
                      <a:cubicBezTo>
                        <a:pt x="10541" y="16972"/>
                        <a:pt x="14706" y="18290"/>
                        <a:pt x="18327" y="21600"/>
                      </a:cubicBezTo>
                      <a:lnTo>
                        <a:pt x="21600" y="18319"/>
                      </a:lnTo>
                      <a:cubicBezTo>
                        <a:pt x="18344" y="14739"/>
                        <a:pt x="17015" y="10625"/>
                        <a:pt x="18447" y="8564"/>
                      </a:cubicBezTo>
                      <a:close/>
                      <a:moveTo>
                        <a:pt x="14477" y="14461"/>
                      </a:moveTo>
                      <a:cubicBezTo>
                        <a:pt x="13723" y="15214"/>
                        <a:pt x="12501" y="15214"/>
                        <a:pt x="11748" y="14461"/>
                      </a:cubicBezTo>
                      <a:cubicBezTo>
                        <a:pt x="10995" y="13705"/>
                        <a:pt x="10995" y="12479"/>
                        <a:pt x="11749" y="11725"/>
                      </a:cubicBezTo>
                      <a:cubicBezTo>
                        <a:pt x="12502" y="10969"/>
                        <a:pt x="13724" y="10969"/>
                        <a:pt x="14477" y="11725"/>
                      </a:cubicBezTo>
                      <a:cubicBezTo>
                        <a:pt x="15230" y="12479"/>
                        <a:pt x="15230" y="13705"/>
                        <a:pt x="14477" y="14461"/>
                      </a:cubicBezTo>
                      <a:close/>
                      <a:moveTo>
                        <a:pt x="14477" y="14461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dgm="http://schemas.openxmlformats.org/drawingml/2006/diagram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Freeform: Shape 20"/>
                <p:cNvSpPr>
                  <a:spLocks/>
                </p:cNvSpPr>
                <p:nvPr/>
              </p:nvSpPr>
              <p:spPr bwMode="auto">
                <a:xfrm>
                  <a:off x="328" y="304"/>
                  <a:ext cx="107" cy="13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600" h="21600">
                      <a:moveTo>
                        <a:pt x="14544" y="0"/>
                      </a:moveTo>
                      <a:lnTo>
                        <a:pt x="13967" y="562"/>
                      </a:lnTo>
                      <a:cubicBezTo>
                        <a:pt x="14018" y="3961"/>
                        <a:pt x="12593" y="7264"/>
                        <a:pt x="9866" y="9922"/>
                      </a:cubicBezTo>
                      <a:lnTo>
                        <a:pt x="24" y="19504"/>
                      </a:lnTo>
                      <a:cubicBezTo>
                        <a:pt x="18" y="19554"/>
                        <a:pt x="6" y="19602"/>
                        <a:pt x="0" y="19652"/>
                      </a:cubicBezTo>
                      <a:lnTo>
                        <a:pt x="2371" y="21600"/>
                      </a:lnTo>
                      <a:lnTo>
                        <a:pt x="21600" y="5798"/>
                      </a:lnTo>
                      <a:lnTo>
                        <a:pt x="14544" y="0"/>
                      </a:lnTo>
                      <a:close/>
                      <a:moveTo>
                        <a:pt x="14544" y="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dgm="http://schemas.openxmlformats.org/drawingml/2006/diagram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9" name="Freeform: Shape 21"/>
                <p:cNvSpPr>
                  <a:spLocks/>
                </p:cNvSpPr>
                <p:nvPr/>
              </p:nvSpPr>
              <p:spPr bwMode="auto">
                <a:xfrm>
                  <a:off x="0" y="0"/>
                  <a:ext cx="297" cy="289"/>
                </a:xfrm>
                <a:custGeom>
                  <a:avLst/>
                  <a:gdLst>
                    <a:gd name="T0" fmla="*/ 0 w 21222"/>
                    <a:gd name="T1" fmla="*/ 0 h 21211"/>
                    <a:gd name="T2" fmla="*/ 0 w 21222"/>
                    <a:gd name="T3" fmla="*/ 0 h 21211"/>
                    <a:gd name="T4" fmla="*/ 0 w 21222"/>
                    <a:gd name="T5" fmla="*/ 0 h 21211"/>
                    <a:gd name="T6" fmla="*/ 0 w 21222"/>
                    <a:gd name="T7" fmla="*/ 0 h 21211"/>
                    <a:gd name="T8" fmla="*/ 0 w 21222"/>
                    <a:gd name="T9" fmla="*/ 0 h 21211"/>
                    <a:gd name="T10" fmla="*/ 0 w 21222"/>
                    <a:gd name="T11" fmla="*/ 0 h 21211"/>
                    <a:gd name="T12" fmla="*/ 0 w 21222"/>
                    <a:gd name="T13" fmla="*/ 0 h 21211"/>
                    <a:gd name="T14" fmla="*/ 0 w 21222"/>
                    <a:gd name="T15" fmla="*/ 0 h 21211"/>
                    <a:gd name="T16" fmla="*/ 0 w 21222"/>
                    <a:gd name="T17" fmla="*/ 0 h 2121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222" h="21211">
                      <a:moveTo>
                        <a:pt x="15153" y="21211"/>
                      </a:moveTo>
                      <a:lnTo>
                        <a:pt x="17409" y="18463"/>
                      </a:lnTo>
                      <a:cubicBezTo>
                        <a:pt x="18368" y="17292"/>
                        <a:pt x="19694" y="16530"/>
                        <a:pt x="21146" y="16293"/>
                      </a:cubicBezTo>
                      <a:lnTo>
                        <a:pt x="21222" y="16201"/>
                      </a:lnTo>
                      <a:lnTo>
                        <a:pt x="6603" y="1165"/>
                      </a:lnTo>
                      <a:cubicBezTo>
                        <a:pt x="5093" y="-389"/>
                        <a:pt x="2643" y="-389"/>
                        <a:pt x="1133" y="1165"/>
                      </a:cubicBezTo>
                      <a:cubicBezTo>
                        <a:pt x="-378" y="2718"/>
                        <a:pt x="-378" y="5237"/>
                        <a:pt x="1133" y="6791"/>
                      </a:cubicBezTo>
                      <a:lnTo>
                        <a:pt x="15153" y="21211"/>
                      </a:lnTo>
                      <a:close/>
                      <a:moveTo>
                        <a:pt x="15153" y="21211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dgm="http://schemas.openxmlformats.org/drawingml/2006/diagram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" name="Freeform: Shape 22"/>
                <p:cNvSpPr>
                  <a:spLocks/>
                </p:cNvSpPr>
                <p:nvPr/>
              </p:nvSpPr>
              <p:spPr bwMode="auto">
                <a:xfrm>
                  <a:off x="0" y="328"/>
                  <a:ext cx="298" cy="246"/>
                </a:xfrm>
                <a:custGeom>
                  <a:avLst/>
                  <a:gdLst>
                    <a:gd name="T0" fmla="*/ 0 w 21116"/>
                    <a:gd name="T1" fmla="*/ 0 h 21374"/>
                    <a:gd name="T2" fmla="*/ 0 w 21116"/>
                    <a:gd name="T3" fmla="*/ 0 h 21374"/>
                    <a:gd name="T4" fmla="*/ 0 w 21116"/>
                    <a:gd name="T5" fmla="*/ 0 h 21374"/>
                    <a:gd name="T6" fmla="*/ 0 w 21116"/>
                    <a:gd name="T7" fmla="*/ 0 h 21374"/>
                    <a:gd name="T8" fmla="*/ 0 w 21116"/>
                    <a:gd name="T9" fmla="*/ 0 h 21374"/>
                    <a:gd name="T10" fmla="*/ 0 w 21116"/>
                    <a:gd name="T11" fmla="*/ 0 h 21374"/>
                    <a:gd name="T12" fmla="*/ 0 w 21116"/>
                    <a:gd name="T13" fmla="*/ 0 h 21374"/>
                    <a:gd name="T14" fmla="*/ 0 w 21116"/>
                    <a:gd name="T15" fmla="*/ 0 h 21374"/>
                    <a:gd name="T16" fmla="*/ 0 w 21116"/>
                    <a:gd name="T17" fmla="*/ 0 h 2137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116" h="21374">
                      <a:moveTo>
                        <a:pt x="17024" y="721"/>
                      </a:moveTo>
                      <a:cubicBezTo>
                        <a:pt x="16543" y="427"/>
                        <a:pt x="16052" y="191"/>
                        <a:pt x="15571" y="0"/>
                      </a:cubicBezTo>
                      <a:cubicBezTo>
                        <a:pt x="13915" y="235"/>
                        <a:pt x="7378" y="2037"/>
                        <a:pt x="6834" y="8291"/>
                      </a:cubicBezTo>
                      <a:cubicBezTo>
                        <a:pt x="6063" y="17146"/>
                        <a:pt x="1254" y="15657"/>
                        <a:pt x="153" y="15771"/>
                      </a:cubicBezTo>
                      <a:cubicBezTo>
                        <a:pt x="-484" y="15837"/>
                        <a:pt x="743" y="21126"/>
                        <a:pt x="6046" y="21364"/>
                      </a:cubicBezTo>
                      <a:cubicBezTo>
                        <a:pt x="11298" y="21600"/>
                        <a:pt x="20647" y="17485"/>
                        <a:pt x="21032" y="7006"/>
                      </a:cubicBezTo>
                      <a:lnTo>
                        <a:pt x="21116" y="6884"/>
                      </a:lnTo>
                      <a:cubicBezTo>
                        <a:pt x="20449" y="3612"/>
                        <a:pt x="18811" y="1844"/>
                        <a:pt x="17024" y="721"/>
                      </a:cubicBezTo>
                      <a:close/>
                      <a:moveTo>
                        <a:pt x="17024" y="721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dgm="http://schemas.openxmlformats.org/drawingml/2006/diagram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" name="Freeform: Shape 23"/>
                <p:cNvSpPr>
                  <a:spLocks/>
                </p:cNvSpPr>
                <p:nvPr/>
              </p:nvSpPr>
              <p:spPr bwMode="auto">
                <a:xfrm>
                  <a:off x="240" y="0"/>
                  <a:ext cx="337" cy="385"/>
                </a:xfrm>
                <a:custGeom>
                  <a:avLst/>
                  <a:gdLst>
                    <a:gd name="T0" fmla="*/ 0 w 21345"/>
                    <a:gd name="T1" fmla="*/ 0 h 21376"/>
                    <a:gd name="T2" fmla="*/ 0 w 21345"/>
                    <a:gd name="T3" fmla="*/ 0 h 21376"/>
                    <a:gd name="T4" fmla="*/ 0 w 21345"/>
                    <a:gd name="T5" fmla="*/ 0 h 21376"/>
                    <a:gd name="T6" fmla="*/ 0 w 21345"/>
                    <a:gd name="T7" fmla="*/ 0 h 21376"/>
                    <a:gd name="T8" fmla="*/ 0 w 21345"/>
                    <a:gd name="T9" fmla="*/ 0 h 21376"/>
                    <a:gd name="T10" fmla="*/ 0 w 21345"/>
                    <a:gd name="T11" fmla="*/ 0 h 21376"/>
                    <a:gd name="T12" fmla="*/ 0 w 21345"/>
                    <a:gd name="T13" fmla="*/ 0 h 21376"/>
                    <a:gd name="T14" fmla="*/ 0 w 21345"/>
                    <a:gd name="T15" fmla="*/ 0 h 21376"/>
                    <a:gd name="T16" fmla="*/ 0 w 21345"/>
                    <a:gd name="T17" fmla="*/ 0 h 21376"/>
                    <a:gd name="T18" fmla="*/ 0 w 21345"/>
                    <a:gd name="T19" fmla="*/ 0 h 21376"/>
                    <a:gd name="T20" fmla="*/ 0 w 21345"/>
                    <a:gd name="T21" fmla="*/ 0 h 21376"/>
                    <a:gd name="T22" fmla="*/ 0 w 21345"/>
                    <a:gd name="T23" fmla="*/ 0 h 2137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1345" h="21376">
                      <a:moveTo>
                        <a:pt x="7963" y="16438"/>
                      </a:moveTo>
                      <a:lnTo>
                        <a:pt x="20844" y="3060"/>
                      </a:lnTo>
                      <a:cubicBezTo>
                        <a:pt x="21600" y="2274"/>
                        <a:pt x="21488" y="1102"/>
                        <a:pt x="20592" y="438"/>
                      </a:cubicBezTo>
                      <a:cubicBezTo>
                        <a:pt x="19696" y="-224"/>
                        <a:pt x="18359" y="-125"/>
                        <a:pt x="17602" y="661"/>
                      </a:cubicBezTo>
                      <a:lnTo>
                        <a:pt x="4720" y="14039"/>
                      </a:lnTo>
                      <a:cubicBezTo>
                        <a:pt x="3698" y="14005"/>
                        <a:pt x="2666" y="14368"/>
                        <a:pt x="1957" y="15106"/>
                      </a:cubicBezTo>
                      <a:lnTo>
                        <a:pt x="0" y="17139"/>
                      </a:lnTo>
                      <a:cubicBezTo>
                        <a:pt x="266" y="17232"/>
                        <a:pt x="533" y="17334"/>
                        <a:pt x="800" y="17450"/>
                      </a:cubicBezTo>
                      <a:cubicBezTo>
                        <a:pt x="2456" y="18154"/>
                        <a:pt x="4079" y="19406"/>
                        <a:pt x="4942" y="21376"/>
                      </a:cubicBezTo>
                      <a:lnTo>
                        <a:pt x="7225" y="19005"/>
                      </a:lnTo>
                      <a:cubicBezTo>
                        <a:pt x="7936" y="18266"/>
                        <a:pt x="8172" y="17316"/>
                        <a:pt x="7963" y="16438"/>
                      </a:cubicBezTo>
                      <a:close/>
                      <a:moveTo>
                        <a:pt x="7963" y="16438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dgm="http://schemas.openxmlformats.org/drawingml/2006/diagram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2" name="Group 48"/>
            <p:cNvGrpSpPr/>
            <p:nvPr/>
          </p:nvGrpSpPr>
          <p:grpSpPr>
            <a:xfrm>
              <a:off x="4806253" y="1988840"/>
              <a:ext cx="613472" cy="613472"/>
              <a:chOff x="4806253" y="1988840"/>
              <a:chExt cx="613472" cy="613472"/>
            </a:xfrm>
          </p:grpSpPr>
          <p:sp>
            <p:nvSpPr>
              <p:cNvPr id="25" name="Oval 25"/>
              <p:cNvSpPr/>
              <p:nvPr/>
            </p:nvSpPr>
            <p:spPr>
              <a:xfrm>
                <a:off x="4806253" y="1988840"/>
                <a:ext cx="613472" cy="613472"/>
              </a:xfrm>
              <a:prstGeom prst="ellipse">
                <a:avLst/>
              </a:prstGeom>
              <a:solidFill>
                <a:srgbClr val="001746"/>
              </a:solidFill>
              <a:ln w="28575"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6" name="Group 26"/>
              <p:cNvGrpSpPr>
                <a:grpSpLocks/>
              </p:cNvGrpSpPr>
              <p:nvPr/>
            </p:nvGrpSpPr>
            <p:grpSpPr bwMode="auto">
              <a:xfrm>
                <a:off x="4998751" y="2166682"/>
                <a:ext cx="228478" cy="223844"/>
                <a:chOff x="0" y="0"/>
                <a:chExt cx="581" cy="573"/>
              </a:xfrm>
              <a:solidFill>
                <a:schemeClr val="bg1"/>
              </a:solidFill>
            </p:grpSpPr>
            <p:sp>
              <p:nvSpPr>
                <p:cNvPr id="27" name="Freeform: Shape 27"/>
                <p:cNvSpPr>
                  <a:spLocks/>
                </p:cNvSpPr>
                <p:nvPr/>
              </p:nvSpPr>
              <p:spPr bwMode="auto">
                <a:xfrm>
                  <a:off x="256" y="0"/>
                  <a:ext cx="72" cy="18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10799" y="0"/>
                      </a:moveTo>
                      <a:cubicBezTo>
                        <a:pt x="4833" y="0"/>
                        <a:pt x="0" y="1476"/>
                        <a:pt x="0" y="3295"/>
                      </a:cubicBezTo>
                      <a:lnTo>
                        <a:pt x="0" y="18305"/>
                      </a:lnTo>
                      <a:cubicBezTo>
                        <a:pt x="0" y="20125"/>
                        <a:pt x="4833" y="21600"/>
                        <a:pt x="10799" y="21600"/>
                      </a:cubicBezTo>
                      <a:cubicBezTo>
                        <a:pt x="16762" y="21600"/>
                        <a:pt x="21600" y="20125"/>
                        <a:pt x="21600" y="18305"/>
                      </a:cubicBezTo>
                      <a:lnTo>
                        <a:pt x="21600" y="3295"/>
                      </a:lnTo>
                      <a:cubicBezTo>
                        <a:pt x="21600" y="1476"/>
                        <a:pt x="16762" y="0"/>
                        <a:pt x="10799" y="0"/>
                      </a:cubicBezTo>
                      <a:close/>
                      <a:moveTo>
                        <a:pt x="10799" y="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dgm="http://schemas.openxmlformats.org/drawingml/2006/diagram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8" name="Freeform: Shape 28"/>
                <p:cNvSpPr>
                  <a:spLocks/>
                </p:cNvSpPr>
                <p:nvPr/>
              </p:nvSpPr>
              <p:spPr bwMode="auto">
                <a:xfrm>
                  <a:off x="256" y="392"/>
                  <a:ext cx="72" cy="18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10799" y="0"/>
                      </a:moveTo>
                      <a:cubicBezTo>
                        <a:pt x="4833" y="0"/>
                        <a:pt x="0" y="1476"/>
                        <a:pt x="0" y="3295"/>
                      </a:cubicBezTo>
                      <a:lnTo>
                        <a:pt x="0" y="18305"/>
                      </a:lnTo>
                      <a:cubicBezTo>
                        <a:pt x="0" y="20125"/>
                        <a:pt x="4833" y="21600"/>
                        <a:pt x="10799" y="21600"/>
                      </a:cubicBezTo>
                      <a:cubicBezTo>
                        <a:pt x="16762" y="21600"/>
                        <a:pt x="21600" y="20125"/>
                        <a:pt x="21600" y="18305"/>
                      </a:cubicBezTo>
                      <a:lnTo>
                        <a:pt x="21600" y="3295"/>
                      </a:lnTo>
                      <a:cubicBezTo>
                        <a:pt x="21600" y="1476"/>
                        <a:pt x="16762" y="0"/>
                        <a:pt x="10799" y="0"/>
                      </a:cubicBezTo>
                      <a:close/>
                      <a:moveTo>
                        <a:pt x="10799" y="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dgm="http://schemas.openxmlformats.org/drawingml/2006/diagram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9" name="Freeform: Shape 29"/>
                <p:cNvSpPr>
                  <a:spLocks/>
                </p:cNvSpPr>
                <p:nvPr/>
              </p:nvSpPr>
              <p:spPr bwMode="auto">
                <a:xfrm>
                  <a:off x="400" y="248"/>
                  <a:ext cx="181" cy="72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18305" y="0"/>
                      </a:moveTo>
                      <a:lnTo>
                        <a:pt x="3295" y="0"/>
                      </a:lnTo>
                      <a:cubicBezTo>
                        <a:pt x="1475" y="0"/>
                        <a:pt x="0" y="4834"/>
                        <a:pt x="0" y="10798"/>
                      </a:cubicBezTo>
                      <a:cubicBezTo>
                        <a:pt x="0" y="16762"/>
                        <a:pt x="1475" y="21600"/>
                        <a:pt x="3295" y="21600"/>
                      </a:cubicBezTo>
                      <a:lnTo>
                        <a:pt x="18305" y="21600"/>
                      </a:lnTo>
                      <a:cubicBezTo>
                        <a:pt x="20124" y="21600"/>
                        <a:pt x="21600" y="16762"/>
                        <a:pt x="21600" y="10798"/>
                      </a:cubicBezTo>
                      <a:cubicBezTo>
                        <a:pt x="21600" y="4834"/>
                        <a:pt x="20124" y="0"/>
                        <a:pt x="18305" y="0"/>
                      </a:cubicBezTo>
                      <a:close/>
                      <a:moveTo>
                        <a:pt x="18305" y="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dgm="http://schemas.openxmlformats.org/drawingml/2006/diagram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0" name="Freeform: Shape 30"/>
                <p:cNvSpPr>
                  <a:spLocks/>
                </p:cNvSpPr>
                <p:nvPr/>
              </p:nvSpPr>
              <p:spPr bwMode="auto">
                <a:xfrm>
                  <a:off x="0" y="248"/>
                  <a:ext cx="181" cy="72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21600" y="10798"/>
                      </a:moveTo>
                      <a:cubicBezTo>
                        <a:pt x="21600" y="4834"/>
                        <a:pt x="20124" y="0"/>
                        <a:pt x="18304" y="0"/>
                      </a:cubicBezTo>
                      <a:lnTo>
                        <a:pt x="3295" y="0"/>
                      </a:lnTo>
                      <a:cubicBezTo>
                        <a:pt x="1475" y="0"/>
                        <a:pt x="0" y="4834"/>
                        <a:pt x="0" y="10798"/>
                      </a:cubicBezTo>
                      <a:cubicBezTo>
                        <a:pt x="0" y="16762"/>
                        <a:pt x="1475" y="21600"/>
                        <a:pt x="3295" y="21600"/>
                      </a:cubicBezTo>
                      <a:lnTo>
                        <a:pt x="18304" y="21600"/>
                      </a:lnTo>
                      <a:cubicBezTo>
                        <a:pt x="20124" y="21600"/>
                        <a:pt x="21600" y="16764"/>
                        <a:pt x="21600" y="10798"/>
                      </a:cubicBezTo>
                      <a:close/>
                      <a:moveTo>
                        <a:pt x="21600" y="10798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dgm="http://schemas.openxmlformats.org/drawingml/2006/diagram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" name="Freeform: Shape 31"/>
                <p:cNvSpPr>
                  <a:spLocks/>
                </p:cNvSpPr>
                <p:nvPr/>
              </p:nvSpPr>
              <p:spPr bwMode="auto">
                <a:xfrm>
                  <a:off x="352" y="64"/>
                  <a:ext cx="153" cy="153"/>
                </a:xfrm>
                <a:custGeom>
                  <a:avLst/>
                  <a:gdLst>
                    <a:gd name="T0" fmla="*/ 0 w 20488"/>
                    <a:gd name="T1" fmla="*/ 0 h 20489"/>
                    <a:gd name="T2" fmla="*/ 0 w 20488"/>
                    <a:gd name="T3" fmla="*/ 0 h 20489"/>
                    <a:gd name="T4" fmla="*/ 0 w 20488"/>
                    <a:gd name="T5" fmla="*/ 0 h 20489"/>
                    <a:gd name="T6" fmla="*/ 0 w 20488"/>
                    <a:gd name="T7" fmla="*/ 0 h 20489"/>
                    <a:gd name="T8" fmla="*/ 0 w 20488"/>
                    <a:gd name="T9" fmla="*/ 0 h 20489"/>
                    <a:gd name="T10" fmla="*/ 0 w 20488"/>
                    <a:gd name="T11" fmla="*/ 0 h 20489"/>
                    <a:gd name="T12" fmla="*/ 0 w 20488"/>
                    <a:gd name="T13" fmla="*/ 0 h 20489"/>
                    <a:gd name="T14" fmla="*/ 0 w 20488"/>
                    <a:gd name="T15" fmla="*/ 0 h 2048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0488" h="20489">
                      <a:moveTo>
                        <a:pt x="7697" y="19601"/>
                      </a:moveTo>
                      <a:lnTo>
                        <a:pt x="19601" y="7697"/>
                      </a:lnTo>
                      <a:cubicBezTo>
                        <a:pt x="21044" y="6253"/>
                        <a:pt x="20690" y="3557"/>
                        <a:pt x="18809" y="1678"/>
                      </a:cubicBezTo>
                      <a:cubicBezTo>
                        <a:pt x="16928" y="-203"/>
                        <a:pt x="14234" y="-555"/>
                        <a:pt x="12792" y="887"/>
                      </a:cubicBezTo>
                      <a:lnTo>
                        <a:pt x="888" y="12791"/>
                      </a:lnTo>
                      <a:cubicBezTo>
                        <a:pt x="-556" y="14235"/>
                        <a:pt x="-202" y="16928"/>
                        <a:pt x="1679" y="18809"/>
                      </a:cubicBezTo>
                      <a:cubicBezTo>
                        <a:pt x="3558" y="20690"/>
                        <a:pt x="6252" y="21045"/>
                        <a:pt x="7697" y="19601"/>
                      </a:cubicBezTo>
                      <a:close/>
                      <a:moveTo>
                        <a:pt x="7697" y="19601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dgm="http://schemas.openxmlformats.org/drawingml/2006/diagram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Freeform: Shape 32"/>
                <p:cNvSpPr>
                  <a:spLocks/>
                </p:cNvSpPr>
                <p:nvPr/>
              </p:nvSpPr>
              <p:spPr bwMode="auto">
                <a:xfrm>
                  <a:off x="72" y="344"/>
                  <a:ext cx="153" cy="153"/>
                </a:xfrm>
                <a:custGeom>
                  <a:avLst/>
                  <a:gdLst>
                    <a:gd name="T0" fmla="*/ 0 w 20489"/>
                    <a:gd name="T1" fmla="*/ 0 h 20488"/>
                    <a:gd name="T2" fmla="*/ 0 w 20489"/>
                    <a:gd name="T3" fmla="*/ 0 h 20488"/>
                    <a:gd name="T4" fmla="*/ 0 w 20489"/>
                    <a:gd name="T5" fmla="*/ 0 h 20488"/>
                    <a:gd name="T6" fmla="*/ 0 w 20489"/>
                    <a:gd name="T7" fmla="*/ 0 h 20488"/>
                    <a:gd name="T8" fmla="*/ 0 w 20489"/>
                    <a:gd name="T9" fmla="*/ 0 h 20488"/>
                    <a:gd name="T10" fmla="*/ 0 w 20489"/>
                    <a:gd name="T11" fmla="*/ 0 h 20488"/>
                    <a:gd name="T12" fmla="*/ 0 w 20489"/>
                    <a:gd name="T13" fmla="*/ 0 h 20488"/>
                    <a:gd name="T14" fmla="*/ 0 w 20489"/>
                    <a:gd name="T15" fmla="*/ 0 h 2048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0489" h="20488">
                      <a:moveTo>
                        <a:pt x="12792" y="888"/>
                      </a:moveTo>
                      <a:lnTo>
                        <a:pt x="888" y="12792"/>
                      </a:lnTo>
                      <a:cubicBezTo>
                        <a:pt x="-556" y="14236"/>
                        <a:pt x="-202" y="16929"/>
                        <a:pt x="1679" y="18809"/>
                      </a:cubicBezTo>
                      <a:cubicBezTo>
                        <a:pt x="3558" y="20689"/>
                        <a:pt x="6253" y="21044"/>
                        <a:pt x="7697" y="19601"/>
                      </a:cubicBezTo>
                      <a:lnTo>
                        <a:pt x="19601" y="7697"/>
                      </a:lnTo>
                      <a:cubicBezTo>
                        <a:pt x="21044" y="6254"/>
                        <a:pt x="20690" y="3559"/>
                        <a:pt x="18810" y="1679"/>
                      </a:cubicBezTo>
                      <a:cubicBezTo>
                        <a:pt x="16929" y="-203"/>
                        <a:pt x="14235" y="-556"/>
                        <a:pt x="12792" y="888"/>
                      </a:cubicBezTo>
                      <a:close/>
                      <a:moveTo>
                        <a:pt x="12792" y="888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dgm="http://schemas.openxmlformats.org/drawingml/2006/diagram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Freeform: Shape 33"/>
                <p:cNvSpPr>
                  <a:spLocks/>
                </p:cNvSpPr>
                <p:nvPr/>
              </p:nvSpPr>
              <p:spPr bwMode="auto">
                <a:xfrm>
                  <a:off x="352" y="344"/>
                  <a:ext cx="153" cy="153"/>
                </a:xfrm>
                <a:custGeom>
                  <a:avLst/>
                  <a:gdLst>
                    <a:gd name="T0" fmla="*/ 0 w 20489"/>
                    <a:gd name="T1" fmla="*/ 0 h 20489"/>
                    <a:gd name="T2" fmla="*/ 0 w 20489"/>
                    <a:gd name="T3" fmla="*/ 0 h 20489"/>
                    <a:gd name="T4" fmla="*/ 0 w 20489"/>
                    <a:gd name="T5" fmla="*/ 0 h 20489"/>
                    <a:gd name="T6" fmla="*/ 0 w 20489"/>
                    <a:gd name="T7" fmla="*/ 0 h 20489"/>
                    <a:gd name="T8" fmla="*/ 0 w 20489"/>
                    <a:gd name="T9" fmla="*/ 0 h 20489"/>
                    <a:gd name="T10" fmla="*/ 0 w 20489"/>
                    <a:gd name="T11" fmla="*/ 0 h 20489"/>
                    <a:gd name="T12" fmla="*/ 0 w 20489"/>
                    <a:gd name="T13" fmla="*/ 0 h 20489"/>
                    <a:gd name="T14" fmla="*/ 0 w 20489"/>
                    <a:gd name="T15" fmla="*/ 0 h 2048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0489" h="20489">
                      <a:moveTo>
                        <a:pt x="7696" y="888"/>
                      </a:moveTo>
                      <a:cubicBezTo>
                        <a:pt x="6251" y="-556"/>
                        <a:pt x="3559" y="-202"/>
                        <a:pt x="1679" y="1678"/>
                      </a:cubicBezTo>
                      <a:cubicBezTo>
                        <a:pt x="-201" y="3558"/>
                        <a:pt x="-556" y="6251"/>
                        <a:pt x="888" y="7697"/>
                      </a:cubicBezTo>
                      <a:lnTo>
                        <a:pt x="12792" y="19601"/>
                      </a:lnTo>
                      <a:cubicBezTo>
                        <a:pt x="14236" y="21044"/>
                        <a:pt x="16932" y="20690"/>
                        <a:pt x="18811" y="18810"/>
                      </a:cubicBezTo>
                      <a:cubicBezTo>
                        <a:pt x="20691" y="16929"/>
                        <a:pt x="21044" y="14236"/>
                        <a:pt x="19601" y="12793"/>
                      </a:cubicBezTo>
                      <a:lnTo>
                        <a:pt x="7696" y="888"/>
                      </a:lnTo>
                      <a:close/>
                      <a:moveTo>
                        <a:pt x="7696" y="888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dgm="http://schemas.openxmlformats.org/drawingml/2006/diagram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Freeform: Shape 34"/>
                <p:cNvSpPr>
                  <a:spLocks/>
                </p:cNvSpPr>
                <p:nvPr/>
              </p:nvSpPr>
              <p:spPr bwMode="auto">
                <a:xfrm>
                  <a:off x="71" y="71"/>
                  <a:ext cx="154" cy="154"/>
                </a:xfrm>
                <a:custGeom>
                  <a:avLst/>
                  <a:gdLst>
                    <a:gd name="T0" fmla="*/ 0 w 20489"/>
                    <a:gd name="T1" fmla="*/ 0 h 20489"/>
                    <a:gd name="T2" fmla="*/ 0 w 20489"/>
                    <a:gd name="T3" fmla="*/ 0 h 20489"/>
                    <a:gd name="T4" fmla="*/ 0 w 20489"/>
                    <a:gd name="T5" fmla="*/ 0 h 20489"/>
                    <a:gd name="T6" fmla="*/ 0 w 20489"/>
                    <a:gd name="T7" fmla="*/ 0 h 20489"/>
                    <a:gd name="T8" fmla="*/ 0 w 20489"/>
                    <a:gd name="T9" fmla="*/ 0 h 20489"/>
                    <a:gd name="T10" fmla="*/ 0 w 20489"/>
                    <a:gd name="T11" fmla="*/ 0 h 20489"/>
                    <a:gd name="T12" fmla="*/ 0 w 20489"/>
                    <a:gd name="T13" fmla="*/ 0 h 20489"/>
                    <a:gd name="T14" fmla="*/ 0 w 20489"/>
                    <a:gd name="T15" fmla="*/ 0 h 2048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0489" h="20489">
                      <a:moveTo>
                        <a:pt x="12792" y="19602"/>
                      </a:moveTo>
                      <a:cubicBezTo>
                        <a:pt x="14235" y="21045"/>
                        <a:pt x="16930" y="20691"/>
                        <a:pt x="18811" y="18810"/>
                      </a:cubicBezTo>
                      <a:cubicBezTo>
                        <a:pt x="20691" y="16930"/>
                        <a:pt x="21044" y="14236"/>
                        <a:pt x="19601" y="12793"/>
                      </a:cubicBezTo>
                      <a:lnTo>
                        <a:pt x="7696" y="888"/>
                      </a:lnTo>
                      <a:cubicBezTo>
                        <a:pt x="6252" y="-555"/>
                        <a:pt x="3560" y="-202"/>
                        <a:pt x="1679" y="1679"/>
                      </a:cubicBezTo>
                      <a:cubicBezTo>
                        <a:pt x="-201" y="3559"/>
                        <a:pt x="-556" y="6254"/>
                        <a:pt x="887" y="7697"/>
                      </a:cubicBezTo>
                      <a:lnTo>
                        <a:pt x="12792" y="19602"/>
                      </a:lnTo>
                      <a:close/>
                      <a:moveTo>
                        <a:pt x="12792" y="19602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dgm="http://schemas.openxmlformats.org/drawingml/2006/diagram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</p:grpSp>
      <p:sp>
        <p:nvSpPr>
          <p:cNvPr id="8" name="Freeform: Shape 52"/>
          <p:cNvSpPr/>
          <p:nvPr/>
        </p:nvSpPr>
        <p:spPr bwMode="auto">
          <a:xfrm>
            <a:off x="7716180" y="1726394"/>
            <a:ext cx="2965813" cy="364659"/>
          </a:xfrm>
          <a:custGeom>
            <a:avLst/>
            <a:gdLst>
              <a:gd name="connsiteX0" fmla="*/ 165962 w 2965813"/>
              <a:gd name="connsiteY0" fmla="*/ 0 h 364659"/>
              <a:gd name="connsiteX1" fmla="*/ 2965813 w 2965813"/>
              <a:gd name="connsiteY1" fmla="*/ 0 h 364659"/>
              <a:gd name="connsiteX2" fmla="*/ 2965813 w 2965813"/>
              <a:gd name="connsiteY2" fmla="*/ 364659 h 364659"/>
              <a:gd name="connsiteX3" fmla="*/ 0 w 2965813"/>
              <a:gd name="connsiteY3" fmla="*/ 364659 h 364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65813" h="364659">
                <a:moveTo>
                  <a:pt x="165962" y="0"/>
                </a:moveTo>
                <a:lnTo>
                  <a:pt x="2965813" y="0"/>
                </a:lnTo>
                <a:lnTo>
                  <a:pt x="2965813" y="364659"/>
                </a:lnTo>
                <a:lnTo>
                  <a:pt x="0" y="364659"/>
                </a:lnTo>
                <a:close/>
              </a:path>
            </a:pathLst>
          </a:custGeom>
          <a:solidFill>
            <a:srgbClr val="D80E2B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" name="原创设计师QQ598969553           _6"/>
          <p:cNvSpPr/>
          <p:nvPr/>
        </p:nvSpPr>
        <p:spPr>
          <a:xfrm flipH="1">
            <a:off x="2275286" y="2688591"/>
            <a:ext cx="235833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rgbClr val="182E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2000" dirty="0">
              <a:solidFill>
                <a:srgbClr val="182E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rgbClr val="182E60"/>
                </a:solidFill>
              </a:rPr>
              <a:t>Add Your Title Here</a:t>
            </a:r>
            <a:endParaRPr lang="zh-CN" altLang="en-US" sz="2000" dirty="0">
              <a:solidFill>
                <a:srgbClr val="182E60"/>
              </a:solidFill>
            </a:endParaRPr>
          </a:p>
        </p:txBody>
      </p:sp>
      <p:sp>
        <p:nvSpPr>
          <p:cNvPr id="49" name="原创设计师QQ598969553           _6"/>
          <p:cNvSpPr/>
          <p:nvPr/>
        </p:nvSpPr>
        <p:spPr>
          <a:xfrm flipH="1">
            <a:off x="2275286" y="3686813"/>
            <a:ext cx="235833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rgbClr val="182E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2000" dirty="0">
              <a:solidFill>
                <a:srgbClr val="182E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rgbClr val="182E60"/>
                </a:solidFill>
              </a:rPr>
              <a:t>Add Your Title Here</a:t>
            </a:r>
            <a:endParaRPr lang="zh-CN" altLang="en-US" sz="2000" dirty="0">
              <a:solidFill>
                <a:srgbClr val="182E60"/>
              </a:solidFill>
            </a:endParaRPr>
          </a:p>
        </p:txBody>
      </p:sp>
      <p:sp>
        <p:nvSpPr>
          <p:cNvPr id="50" name="原创设计师QQ598969553           _6"/>
          <p:cNvSpPr/>
          <p:nvPr/>
        </p:nvSpPr>
        <p:spPr>
          <a:xfrm flipH="1">
            <a:off x="2275286" y="4716424"/>
            <a:ext cx="235833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rgbClr val="182E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2000" dirty="0">
              <a:solidFill>
                <a:srgbClr val="182E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rgbClr val="182E60"/>
                </a:solidFill>
              </a:rPr>
              <a:t>Add Your Title Here</a:t>
            </a:r>
            <a:endParaRPr lang="zh-CN" altLang="en-US" sz="2000" dirty="0">
              <a:solidFill>
                <a:srgbClr val="182E60"/>
              </a:solidFill>
            </a:endParaRPr>
          </a:p>
        </p:txBody>
      </p:sp>
      <p:sp>
        <p:nvSpPr>
          <p:cNvPr id="51" name="原创设计师QQ598969553           _6"/>
          <p:cNvSpPr/>
          <p:nvPr/>
        </p:nvSpPr>
        <p:spPr>
          <a:xfrm flipH="1">
            <a:off x="2275286" y="1735433"/>
            <a:ext cx="235833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rgbClr val="182E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2000" dirty="0">
              <a:solidFill>
                <a:srgbClr val="182E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rgbClr val="182E60"/>
                </a:solidFill>
              </a:rPr>
              <a:t>Add Your Title Here</a:t>
            </a:r>
            <a:endParaRPr lang="zh-CN" altLang="en-US" sz="2000" dirty="0">
              <a:solidFill>
                <a:srgbClr val="182E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3291237"/>
      </p:ext>
    </p:extLst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48" grpId="0"/>
      <p:bldP spid="49" grpId="0"/>
      <p:bldP spid="50" grpId="0"/>
      <p:bldP spid="5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: Shape 65"/>
          <p:cNvSpPr>
            <a:spLocks/>
          </p:cNvSpPr>
          <p:nvPr/>
        </p:nvSpPr>
        <p:spPr bwMode="auto">
          <a:xfrm>
            <a:off x="2855067" y="1602046"/>
            <a:ext cx="1505819" cy="1517491"/>
          </a:xfrm>
          <a:custGeom>
            <a:avLst/>
            <a:gdLst>
              <a:gd name="T0" fmla="*/ 0 w 163"/>
              <a:gd name="T1" fmla="*/ 0 h 164"/>
              <a:gd name="T2" fmla="*/ 45 w 163"/>
              <a:gd name="T3" fmla="*/ 164 h 164"/>
              <a:gd name="T4" fmla="*/ 96 w 163"/>
              <a:gd name="T5" fmla="*/ 71 h 164"/>
              <a:gd name="T6" fmla="*/ 163 w 163"/>
              <a:gd name="T7" fmla="*/ 0 h 164"/>
              <a:gd name="T8" fmla="*/ 0 w 163"/>
              <a:gd name="T9" fmla="*/ 0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3" h="164">
                <a:moveTo>
                  <a:pt x="0" y="0"/>
                </a:moveTo>
                <a:cubicBezTo>
                  <a:pt x="45" y="164"/>
                  <a:pt x="45" y="164"/>
                  <a:pt x="45" y="164"/>
                </a:cubicBezTo>
                <a:cubicBezTo>
                  <a:pt x="52" y="145"/>
                  <a:pt x="87" y="87"/>
                  <a:pt x="96" y="71"/>
                </a:cubicBezTo>
                <a:cubicBezTo>
                  <a:pt x="126" y="16"/>
                  <a:pt x="163" y="0"/>
                  <a:pt x="163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chemeClr val="tx2">
              <a:lumMod val="6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" name="Freeform: Shape 66"/>
          <p:cNvSpPr/>
          <p:nvPr/>
        </p:nvSpPr>
        <p:spPr>
          <a:xfrm>
            <a:off x="1995153" y="2174783"/>
            <a:ext cx="3637228" cy="1182863"/>
          </a:xfrm>
          <a:custGeom>
            <a:avLst/>
            <a:gdLst>
              <a:gd name="connsiteX0" fmla="*/ 627128 w 3918640"/>
              <a:gd name="connsiteY0" fmla="*/ 0 h 1274382"/>
              <a:gd name="connsiteX1" fmla="*/ 2311115 w 3918640"/>
              <a:gd name="connsiteY1" fmla="*/ 0 h 1274382"/>
              <a:gd name="connsiteX2" fmla="*/ 2343852 w 3918640"/>
              <a:gd name="connsiteY2" fmla="*/ 0 h 1274382"/>
              <a:gd name="connsiteX3" fmla="*/ 2510711 w 3918640"/>
              <a:gd name="connsiteY3" fmla="*/ 0 h 1274382"/>
              <a:gd name="connsiteX4" fmla="*/ 2689091 w 3918640"/>
              <a:gd name="connsiteY4" fmla="*/ 0 h 1274382"/>
              <a:gd name="connsiteX5" fmla="*/ 2839532 w 3918640"/>
              <a:gd name="connsiteY5" fmla="*/ 0 h 1274382"/>
              <a:gd name="connsiteX6" fmla="*/ 2955313 w 3918640"/>
              <a:gd name="connsiteY6" fmla="*/ 0 h 1274382"/>
              <a:gd name="connsiteX7" fmla="*/ 3029711 w 3918640"/>
              <a:gd name="connsiteY7" fmla="*/ 0 h 1274382"/>
              <a:gd name="connsiteX8" fmla="*/ 3056004 w 3918640"/>
              <a:gd name="connsiteY8" fmla="*/ 0 h 1274382"/>
              <a:gd name="connsiteX9" fmla="*/ 3918640 w 3918640"/>
              <a:gd name="connsiteY9" fmla="*/ 0 h 1274382"/>
              <a:gd name="connsiteX10" fmla="*/ 3918640 w 3918640"/>
              <a:gd name="connsiteY10" fmla="*/ 817544 h 1274382"/>
              <a:gd name="connsiteX11" fmla="*/ 2343852 w 3918640"/>
              <a:gd name="connsiteY11" fmla="*/ 817544 h 1274382"/>
              <a:gd name="connsiteX12" fmla="*/ 2343852 w 3918640"/>
              <a:gd name="connsiteY12" fmla="*/ 805669 h 1274382"/>
              <a:gd name="connsiteX13" fmla="*/ 2259651 w 3918640"/>
              <a:gd name="connsiteY13" fmla="*/ 975699 h 1274382"/>
              <a:gd name="connsiteX14" fmla="*/ 0 w 3918640"/>
              <a:gd name="connsiteY14" fmla="*/ 1274382 h 1274382"/>
              <a:gd name="connsiteX15" fmla="*/ 507675 w 3918640"/>
              <a:gd name="connsiteY15" fmla="*/ 59737 h 1274382"/>
              <a:gd name="connsiteX16" fmla="*/ 627128 w 3918640"/>
              <a:gd name="connsiteY16" fmla="*/ 0 h 1274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918640" h="1274382">
                <a:moveTo>
                  <a:pt x="627128" y="0"/>
                </a:moveTo>
                <a:cubicBezTo>
                  <a:pt x="683121" y="0"/>
                  <a:pt x="1617903" y="0"/>
                  <a:pt x="2311115" y="0"/>
                </a:cubicBezTo>
                <a:lnTo>
                  <a:pt x="2343852" y="0"/>
                </a:lnTo>
                <a:lnTo>
                  <a:pt x="2510711" y="0"/>
                </a:lnTo>
                <a:lnTo>
                  <a:pt x="2689091" y="0"/>
                </a:lnTo>
                <a:lnTo>
                  <a:pt x="2839532" y="0"/>
                </a:lnTo>
                <a:lnTo>
                  <a:pt x="2955313" y="0"/>
                </a:lnTo>
                <a:lnTo>
                  <a:pt x="3029711" y="0"/>
                </a:lnTo>
                <a:lnTo>
                  <a:pt x="3056004" y="0"/>
                </a:lnTo>
                <a:lnTo>
                  <a:pt x="3918640" y="0"/>
                </a:lnTo>
                <a:lnTo>
                  <a:pt x="3918640" y="817544"/>
                </a:lnTo>
                <a:lnTo>
                  <a:pt x="2343852" y="817544"/>
                </a:lnTo>
                <a:lnTo>
                  <a:pt x="2343852" y="805669"/>
                </a:lnTo>
                <a:lnTo>
                  <a:pt x="2259651" y="975699"/>
                </a:lnTo>
                <a:cubicBezTo>
                  <a:pt x="2170061" y="1194733"/>
                  <a:pt x="89589" y="1025479"/>
                  <a:pt x="0" y="1274382"/>
                </a:cubicBezTo>
                <a:cubicBezTo>
                  <a:pt x="0" y="1274382"/>
                  <a:pt x="0" y="1274382"/>
                  <a:pt x="507675" y="59737"/>
                </a:cubicBezTo>
                <a:cubicBezTo>
                  <a:pt x="507675" y="59737"/>
                  <a:pt x="537538" y="0"/>
                  <a:pt x="627128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8" name="Freeform: Shape 67"/>
          <p:cNvSpPr>
            <a:spLocks/>
          </p:cNvSpPr>
          <p:nvPr/>
        </p:nvSpPr>
        <p:spPr bwMode="auto">
          <a:xfrm>
            <a:off x="1539910" y="2926983"/>
            <a:ext cx="3700342" cy="1175081"/>
          </a:xfrm>
          <a:custGeom>
            <a:avLst/>
            <a:gdLst>
              <a:gd name="T0" fmla="*/ 51 w 400"/>
              <a:gd name="T1" fmla="*/ 6 h 127"/>
              <a:gd name="T2" fmla="*/ 0 w 400"/>
              <a:gd name="T3" fmla="*/ 127 h 127"/>
              <a:gd name="T4" fmla="*/ 320 w 400"/>
              <a:gd name="T5" fmla="*/ 98 h 127"/>
              <a:gd name="T6" fmla="*/ 400 w 400"/>
              <a:gd name="T7" fmla="*/ 0 h 127"/>
              <a:gd name="T8" fmla="*/ 63 w 400"/>
              <a:gd name="T9" fmla="*/ 0 h 127"/>
              <a:gd name="T10" fmla="*/ 51 w 400"/>
              <a:gd name="T11" fmla="*/ 6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0" h="127">
                <a:moveTo>
                  <a:pt x="51" y="6"/>
                </a:moveTo>
                <a:cubicBezTo>
                  <a:pt x="0" y="127"/>
                  <a:pt x="0" y="127"/>
                  <a:pt x="0" y="127"/>
                </a:cubicBezTo>
                <a:cubicBezTo>
                  <a:pt x="9" y="102"/>
                  <a:pt x="311" y="119"/>
                  <a:pt x="320" y="98"/>
                </a:cubicBezTo>
                <a:cubicBezTo>
                  <a:pt x="347" y="35"/>
                  <a:pt x="400" y="0"/>
                  <a:pt x="400" y="0"/>
                </a:cubicBezTo>
                <a:cubicBezTo>
                  <a:pt x="400" y="0"/>
                  <a:pt x="72" y="0"/>
                  <a:pt x="63" y="0"/>
                </a:cubicBezTo>
                <a:cubicBezTo>
                  <a:pt x="53" y="0"/>
                  <a:pt x="51" y="6"/>
                  <a:pt x="51" y="6"/>
                </a:cubicBezTo>
                <a:close/>
              </a:path>
            </a:pathLst>
          </a:custGeom>
          <a:gradFill>
            <a:gsLst>
              <a:gs pos="0">
                <a:schemeClr val="accent3">
                  <a:lumMod val="75000"/>
                </a:schemeClr>
              </a:gs>
              <a:gs pos="100000">
                <a:schemeClr val="accent3"/>
              </a:gs>
            </a:gsLst>
            <a:lin ang="0" scaled="0"/>
          </a:gra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" name="Freeform: Shape 68"/>
          <p:cNvSpPr>
            <a:spLocks/>
          </p:cNvSpPr>
          <p:nvPr/>
        </p:nvSpPr>
        <p:spPr bwMode="auto">
          <a:xfrm>
            <a:off x="1096334" y="3709596"/>
            <a:ext cx="5143539" cy="1195015"/>
          </a:xfrm>
          <a:custGeom>
            <a:avLst/>
            <a:gdLst>
              <a:gd name="connsiteX0" fmla="*/ 4015982 w 5541497"/>
              <a:gd name="connsiteY0" fmla="*/ 0 h 1287474"/>
              <a:gd name="connsiteX1" fmla="*/ 5541497 w 5541497"/>
              <a:gd name="connsiteY1" fmla="*/ 0 h 1287474"/>
              <a:gd name="connsiteX2" fmla="*/ 5541497 w 5541497"/>
              <a:gd name="connsiteY2" fmla="*/ 809583 h 1287474"/>
              <a:gd name="connsiteX3" fmla="*/ 4162274 w 5541497"/>
              <a:gd name="connsiteY3" fmla="*/ 809583 h 1287474"/>
              <a:gd name="connsiteX4" fmla="*/ 4074241 w 5541497"/>
              <a:gd name="connsiteY4" fmla="*/ 987809 h 1287474"/>
              <a:gd name="connsiteX5" fmla="*/ 0 w 5541497"/>
              <a:gd name="connsiteY5" fmla="*/ 1287474 h 1287474"/>
              <a:gd name="connsiteX6" fmla="*/ 508035 w 5541497"/>
              <a:gd name="connsiteY6" fmla="*/ 68834 h 1287474"/>
              <a:gd name="connsiteX7" fmla="*/ 627573 w 5541497"/>
              <a:gd name="connsiteY7" fmla="*/ 8901 h 1287474"/>
              <a:gd name="connsiteX8" fmla="*/ 3904986 w 5541497"/>
              <a:gd name="connsiteY8" fmla="*/ 8901 h 1287474"/>
              <a:gd name="connsiteX9" fmla="*/ 4015982 w 5541497"/>
              <a:gd name="connsiteY9" fmla="*/ 8901 h 1287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541497" h="1287474">
                <a:moveTo>
                  <a:pt x="4015982" y="0"/>
                </a:moveTo>
                <a:lnTo>
                  <a:pt x="5541497" y="0"/>
                </a:lnTo>
                <a:lnTo>
                  <a:pt x="5541497" y="809583"/>
                </a:lnTo>
                <a:lnTo>
                  <a:pt x="4162274" y="809583"/>
                </a:lnTo>
                <a:lnTo>
                  <a:pt x="4074241" y="987809"/>
                </a:lnTo>
                <a:cubicBezTo>
                  <a:pt x="3984588" y="1207563"/>
                  <a:pt x="89653" y="1037753"/>
                  <a:pt x="0" y="1287474"/>
                </a:cubicBezTo>
                <a:cubicBezTo>
                  <a:pt x="0" y="1287474"/>
                  <a:pt x="0" y="1287474"/>
                  <a:pt x="508035" y="68834"/>
                </a:cubicBezTo>
                <a:cubicBezTo>
                  <a:pt x="508035" y="68834"/>
                  <a:pt x="527958" y="8901"/>
                  <a:pt x="627573" y="8901"/>
                </a:cubicBezTo>
                <a:cubicBezTo>
                  <a:pt x="689210" y="8901"/>
                  <a:pt x="2671853" y="8901"/>
                  <a:pt x="3904986" y="8901"/>
                </a:cubicBezTo>
                <a:lnTo>
                  <a:pt x="4015982" y="8901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" name="Freeform: Shape 69"/>
          <p:cNvSpPr>
            <a:spLocks/>
          </p:cNvSpPr>
          <p:nvPr/>
        </p:nvSpPr>
        <p:spPr bwMode="auto">
          <a:xfrm>
            <a:off x="844935" y="4453395"/>
            <a:ext cx="5132228" cy="848238"/>
          </a:xfrm>
          <a:custGeom>
            <a:avLst/>
            <a:gdLst>
              <a:gd name="T0" fmla="*/ 46 w 555"/>
              <a:gd name="T1" fmla="*/ 0 h 92"/>
              <a:gd name="T2" fmla="*/ 34 w 555"/>
              <a:gd name="T3" fmla="*/ 6 h 92"/>
              <a:gd name="T4" fmla="*/ 0 w 555"/>
              <a:gd name="T5" fmla="*/ 84 h 92"/>
              <a:gd name="T6" fmla="*/ 238 w 555"/>
              <a:gd name="T7" fmla="*/ 92 h 92"/>
              <a:gd name="T8" fmla="*/ 478 w 555"/>
              <a:gd name="T9" fmla="*/ 92 h 92"/>
              <a:gd name="T10" fmla="*/ 555 w 555"/>
              <a:gd name="T11" fmla="*/ 0 h 92"/>
              <a:gd name="T12" fmla="*/ 46 w 555"/>
              <a:gd name="T13" fmla="*/ 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55" h="92">
                <a:moveTo>
                  <a:pt x="46" y="0"/>
                </a:moveTo>
                <a:cubicBezTo>
                  <a:pt x="36" y="0"/>
                  <a:pt x="34" y="6"/>
                  <a:pt x="34" y="6"/>
                </a:cubicBezTo>
                <a:cubicBezTo>
                  <a:pt x="0" y="84"/>
                  <a:pt x="0" y="84"/>
                  <a:pt x="0" y="84"/>
                </a:cubicBezTo>
                <a:cubicBezTo>
                  <a:pt x="4" y="72"/>
                  <a:pt x="151" y="84"/>
                  <a:pt x="238" y="92"/>
                </a:cubicBezTo>
                <a:cubicBezTo>
                  <a:pt x="478" y="92"/>
                  <a:pt x="478" y="92"/>
                  <a:pt x="478" y="92"/>
                </a:cubicBezTo>
                <a:cubicBezTo>
                  <a:pt x="505" y="33"/>
                  <a:pt x="555" y="0"/>
                  <a:pt x="555" y="0"/>
                </a:cubicBezTo>
                <a:cubicBezTo>
                  <a:pt x="555" y="0"/>
                  <a:pt x="55" y="0"/>
                  <a:pt x="46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0" scaled="0"/>
          </a:gra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Freeform: Shape 70"/>
          <p:cNvSpPr>
            <a:spLocks/>
          </p:cNvSpPr>
          <p:nvPr/>
        </p:nvSpPr>
        <p:spPr bwMode="auto">
          <a:xfrm>
            <a:off x="3493191" y="2960007"/>
            <a:ext cx="1735386" cy="0"/>
          </a:xfrm>
          <a:custGeom>
            <a:avLst/>
            <a:gdLst>
              <a:gd name="T0" fmla="*/ 187 w 188"/>
              <a:gd name="T1" fmla="*/ 188 w 188"/>
              <a:gd name="T2" fmla="*/ 0 w 188"/>
              <a:gd name="T3" fmla="*/ 0 w 188"/>
              <a:gd name="T4" fmla="*/ 187 w 188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</a:cxnLst>
            <a:rect l="0" t="0" r="r" b="b"/>
            <a:pathLst>
              <a:path w="188">
                <a:moveTo>
                  <a:pt x="187" y="0"/>
                </a:moveTo>
                <a:cubicBezTo>
                  <a:pt x="188" y="0"/>
                  <a:pt x="188" y="0"/>
                  <a:pt x="18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lnTo>
                  <a:pt x="187" y="0"/>
                </a:lnTo>
                <a:close/>
              </a:path>
            </a:pathLst>
          </a:custGeom>
          <a:solidFill>
            <a:srgbClr val="915C5C"/>
          </a:solidFill>
          <a:ln>
            <a:noFill/>
          </a:ln>
          <a:extLst>
            <a:ext uri="{91240B29-F687-4f45-9708-019B960494DF}">
              <a14:hiddenLine xmlns:a14="http://schemas.microsoft.com/office/drawing/2010/main" xmlns:p14="http://schemas.microsoft.com/office/powerpoint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" name="Freeform: Shape 71"/>
          <p:cNvSpPr>
            <a:spLocks/>
          </p:cNvSpPr>
          <p:nvPr/>
        </p:nvSpPr>
        <p:spPr bwMode="auto">
          <a:xfrm>
            <a:off x="4220807" y="4469713"/>
            <a:ext cx="1739278" cy="0"/>
          </a:xfrm>
          <a:custGeom>
            <a:avLst/>
            <a:gdLst>
              <a:gd name="T0" fmla="*/ 187 w 188"/>
              <a:gd name="T1" fmla="*/ 188 w 188"/>
              <a:gd name="T2" fmla="*/ 0 w 188"/>
              <a:gd name="T3" fmla="*/ 0 w 188"/>
              <a:gd name="T4" fmla="*/ 187 w 188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</a:cxnLst>
            <a:rect l="0" t="0" r="r" b="b"/>
            <a:pathLst>
              <a:path w="188">
                <a:moveTo>
                  <a:pt x="187" y="0"/>
                </a:moveTo>
                <a:cubicBezTo>
                  <a:pt x="187" y="0"/>
                  <a:pt x="188" y="0"/>
                  <a:pt x="18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lnTo>
                  <a:pt x="187" y="0"/>
                </a:lnTo>
                <a:close/>
              </a:path>
            </a:pathLst>
          </a:custGeom>
          <a:solidFill>
            <a:srgbClr val="915C5C"/>
          </a:solidFill>
          <a:ln>
            <a:noFill/>
          </a:ln>
          <a:extLst>
            <a:ext uri="{91240B29-F687-4f45-9708-019B960494DF}">
              <a14:hiddenLine xmlns:a14="http://schemas.microsoft.com/office/drawing/2010/main" xmlns:p14="http://schemas.microsoft.com/office/powerpoint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" name="Freeform: Shape 72"/>
          <p:cNvSpPr>
            <a:spLocks/>
          </p:cNvSpPr>
          <p:nvPr/>
        </p:nvSpPr>
        <p:spPr bwMode="auto">
          <a:xfrm>
            <a:off x="2855067" y="1602047"/>
            <a:ext cx="1505819" cy="0"/>
          </a:xfrm>
          <a:custGeom>
            <a:avLst/>
            <a:gdLst>
              <a:gd name="T0" fmla="*/ 162 w 163"/>
              <a:gd name="T1" fmla="*/ 163 w 163"/>
              <a:gd name="T2" fmla="*/ 0 w 163"/>
              <a:gd name="T3" fmla="*/ 0 w 163"/>
              <a:gd name="T4" fmla="*/ 162 w 163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</a:cxnLst>
            <a:rect l="0" t="0" r="r" b="b"/>
            <a:pathLst>
              <a:path w="163">
                <a:moveTo>
                  <a:pt x="162" y="0"/>
                </a:moveTo>
                <a:cubicBezTo>
                  <a:pt x="163" y="0"/>
                  <a:pt x="163" y="0"/>
                  <a:pt x="16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lnTo>
                  <a:pt x="162" y="0"/>
                </a:lnTo>
                <a:close/>
              </a:path>
            </a:pathLst>
          </a:custGeom>
          <a:solidFill>
            <a:srgbClr val="915C5C"/>
          </a:solidFill>
          <a:ln>
            <a:noFill/>
          </a:ln>
          <a:extLst>
            <a:ext uri="{91240B29-F687-4f45-9708-019B960494DF}">
              <a14:hiddenLine xmlns:a14="http://schemas.microsoft.com/office/drawing/2010/main" xmlns:p14="http://schemas.microsoft.com/office/powerpoint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" name="Oval 73"/>
          <p:cNvSpPr/>
          <p:nvPr/>
        </p:nvSpPr>
        <p:spPr>
          <a:xfrm>
            <a:off x="3723683" y="1412776"/>
            <a:ext cx="1034084" cy="1034084"/>
          </a:xfrm>
          <a:prstGeom prst="ellipse">
            <a:avLst/>
          </a:prstGeom>
          <a:solidFill>
            <a:schemeClr val="bg1"/>
          </a:solidFill>
          <a:ln w="92075">
            <a:solidFill>
              <a:srgbClr val="D80E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5" name="Oval 74"/>
          <p:cNvSpPr/>
          <p:nvPr/>
        </p:nvSpPr>
        <p:spPr>
          <a:xfrm>
            <a:off x="5317535" y="2052214"/>
            <a:ext cx="1034084" cy="1034084"/>
          </a:xfrm>
          <a:prstGeom prst="ellipse">
            <a:avLst/>
          </a:prstGeom>
          <a:solidFill>
            <a:schemeClr val="bg1"/>
          </a:solidFill>
          <a:ln w="92075">
            <a:solidFill>
              <a:srgbClr val="0017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6" name="Oval 75"/>
          <p:cNvSpPr/>
          <p:nvPr/>
        </p:nvSpPr>
        <p:spPr>
          <a:xfrm>
            <a:off x="4407576" y="2803894"/>
            <a:ext cx="1034084" cy="1034084"/>
          </a:xfrm>
          <a:prstGeom prst="ellipse">
            <a:avLst/>
          </a:prstGeom>
          <a:solidFill>
            <a:schemeClr val="bg1"/>
          </a:solidFill>
          <a:ln w="92075">
            <a:solidFill>
              <a:srgbClr val="D80E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7" name="Oval 76"/>
          <p:cNvSpPr/>
          <p:nvPr/>
        </p:nvSpPr>
        <p:spPr>
          <a:xfrm>
            <a:off x="5938585" y="3567053"/>
            <a:ext cx="1034084" cy="1034084"/>
          </a:xfrm>
          <a:prstGeom prst="ellipse">
            <a:avLst/>
          </a:prstGeom>
          <a:solidFill>
            <a:schemeClr val="bg1"/>
          </a:solidFill>
          <a:ln w="92075">
            <a:solidFill>
              <a:srgbClr val="0017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8" name="Oval 77"/>
          <p:cNvSpPr/>
          <p:nvPr/>
        </p:nvSpPr>
        <p:spPr>
          <a:xfrm>
            <a:off x="5115340" y="4388463"/>
            <a:ext cx="1034084" cy="1034084"/>
          </a:xfrm>
          <a:prstGeom prst="ellipse">
            <a:avLst/>
          </a:prstGeom>
          <a:solidFill>
            <a:schemeClr val="bg1"/>
          </a:solidFill>
          <a:ln w="92075">
            <a:solidFill>
              <a:srgbClr val="D80E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9" name="Freeform: Shape 78"/>
          <p:cNvSpPr>
            <a:spLocks/>
          </p:cNvSpPr>
          <p:nvPr/>
        </p:nvSpPr>
        <p:spPr bwMode="auto">
          <a:xfrm>
            <a:off x="2265670" y="1590375"/>
            <a:ext cx="2420201" cy="4128349"/>
          </a:xfrm>
          <a:custGeom>
            <a:avLst/>
            <a:gdLst>
              <a:gd name="T0" fmla="*/ 262 w 262"/>
              <a:gd name="T1" fmla="*/ 405 h 446"/>
              <a:gd name="T2" fmla="*/ 64 w 262"/>
              <a:gd name="T3" fmla="*/ 0 h 446"/>
              <a:gd name="T4" fmla="*/ 26 w 262"/>
              <a:gd name="T5" fmla="*/ 78 h 446"/>
              <a:gd name="T6" fmla="*/ 207 w 262"/>
              <a:gd name="T7" fmla="*/ 446 h 446"/>
              <a:gd name="T8" fmla="*/ 262 w 262"/>
              <a:gd name="T9" fmla="*/ 406 h 446"/>
              <a:gd name="T10" fmla="*/ 262 w 262"/>
              <a:gd name="T11" fmla="*/ 406 h 446"/>
              <a:gd name="T12" fmla="*/ 262 w 262"/>
              <a:gd name="T13" fmla="*/ 406 h 446"/>
              <a:gd name="T14" fmla="*/ 262 w 262"/>
              <a:gd name="T15" fmla="*/ 405 h 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62" h="446">
                <a:moveTo>
                  <a:pt x="262" y="405"/>
                </a:moveTo>
                <a:cubicBezTo>
                  <a:pt x="64" y="0"/>
                  <a:pt x="64" y="0"/>
                  <a:pt x="64" y="0"/>
                </a:cubicBezTo>
                <a:cubicBezTo>
                  <a:pt x="26" y="78"/>
                  <a:pt x="26" y="78"/>
                  <a:pt x="26" y="78"/>
                </a:cubicBezTo>
                <a:cubicBezTo>
                  <a:pt x="17" y="96"/>
                  <a:pt x="0" y="151"/>
                  <a:pt x="207" y="446"/>
                </a:cubicBezTo>
                <a:cubicBezTo>
                  <a:pt x="240" y="434"/>
                  <a:pt x="261" y="419"/>
                  <a:pt x="262" y="406"/>
                </a:cubicBezTo>
                <a:cubicBezTo>
                  <a:pt x="262" y="406"/>
                  <a:pt x="262" y="406"/>
                  <a:pt x="262" y="406"/>
                </a:cubicBezTo>
                <a:cubicBezTo>
                  <a:pt x="262" y="406"/>
                  <a:pt x="262" y="406"/>
                  <a:pt x="262" y="406"/>
                </a:cubicBezTo>
                <a:cubicBezTo>
                  <a:pt x="262" y="406"/>
                  <a:pt x="262" y="406"/>
                  <a:pt x="262" y="405"/>
                </a:cubicBezTo>
                <a:close/>
              </a:path>
            </a:pathLst>
          </a:custGeom>
          <a:solidFill>
            <a:srgbClr val="D80E2B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Freeform: Shape 79"/>
          <p:cNvSpPr>
            <a:spLocks/>
          </p:cNvSpPr>
          <p:nvPr/>
        </p:nvSpPr>
        <p:spPr bwMode="auto">
          <a:xfrm>
            <a:off x="1790514" y="2220715"/>
            <a:ext cx="2400749" cy="3653648"/>
          </a:xfrm>
          <a:custGeom>
            <a:avLst/>
            <a:gdLst>
              <a:gd name="T0" fmla="*/ 30 w 260"/>
              <a:gd name="T1" fmla="*/ 92 h 395"/>
              <a:gd name="T2" fmla="*/ 184 w 260"/>
              <a:gd name="T3" fmla="*/ 395 h 395"/>
              <a:gd name="T4" fmla="*/ 260 w 260"/>
              <a:gd name="T5" fmla="*/ 377 h 395"/>
              <a:gd name="T6" fmla="*/ 75 w 260"/>
              <a:gd name="T7" fmla="*/ 0 h 395"/>
              <a:gd name="T8" fmla="*/ 30 w 260"/>
              <a:gd name="T9" fmla="*/ 92 h 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0" h="395">
                <a:moveTo>
                  <a:pt x="30" y="92"/>
                </a:moveTo>
                <a:cubicBezTo>
                  <a:pt x="0" y="151"/>
                  <a:pt x="111" y="294"/>
                  <a:pt x="184" y="395"/>
                </a:cubicBezTo>
                <a:cubicBezTo>
                  <a:pt x="213" y="391"/>
                  <a:pt x="239" y="384"/>
                  <a:pt x="260" y="377"/>
                </a:cubicBezTo>
                <a:cubicBezTo>
                  <a:pt x="108" y="98"/>
                  <a:pt x="65" y="20"/>
                  <a:pt x="75" y="0"/>
                </a:cubicBezTo>
                <a:lnTo>
                  <a:pt x="30" y="92"/>
                </a:lnTo>
                <a:close/>
              </a:path>
            </a:pathLst>
          </a:custGeom>
          <a:solidFill>
            <a:srgbClr val="001746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Freeform: Shape 80"/>
          <p:cNvSpPr>
            <a:spLocks/>
          </p:cNvSpPr>
          <p:nvPr/>
        </p:nvSpPr>
        <p:spPr bwMode="auto">
          <a:xfrm>
            <a:off x="1539909" y="3006699"/>
            <a:ext cx="1933829" cy="2906576"/>
          </a:xfrm>
          <a:custGeom>
            <a:avLst/>
            <a:gdLst>
              <a:gd name="T0" fmla="*/ 0 w 209"/>
              <a:gd name="T1" fmla="*/ 103 h 314"/>
              <a:gd name="T2" fmla="*/ 126 w 209"/>
              <a:gd name="T3" fmla="*/ 314 h 314"/>
              <a:gd name="T4" fmla="*/ 137 w 209"/>
              <a:gd name="T5" fmla="*/ 314 h 314"/>
              <a:gd name="T6" fmla="*/ 209 w 209"/>
              <a:gd name="T7" fmla="*/ 309 h 314"/>
              <a:gd name="T8" fmla="*/ 51 w 209"/>
              <a:gd name="T9" fmla="*/ 0 h 314"/>
              <a:gd name="T10" fmla="*/ 0 w 209"/>
              <a:gd name="T11" fmla="*/ 103 h 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9" h="314">
                <a:moveTo>
                  <a:pt x="0" y="103"/>
                </a:moveTo>
                <a:cubicBezTo>
                  <a:pt x="31" y="168"/>
                  <a:pt x="78" y="231"/>
                  <a:pt x="126" y="314"/>
                </a:cubicBezTo>
                <a:cubicBezTo>
                  <a:pt x="129" y="314"/>
                  <a:pt x="133" y="314"/>
                  <a:pt x="137" y="314"/>
                </a:cubicBezTo>
                <a:cubicBezTo>
                  <a:pt x="162" y="314"/>
                  <a:pt x="187" y="313"/>
                  <a:pt x="209" y="309"/>
                </a:cubicBezTo>
                <a:cubicBezTo>
                  <a:pt x="88" y="101"/>
                  <a:pt x="43" y="21"/>
                  <a:pt x="51" y="0"/>
                </a:cubicBezTo>
                <a:lnTo>
                  <a:pt x="0" y="103"/>
                </a:lnTo>
                <a:close/>
              </a:path>
            </a:pathLst>
          </a:custGeom>
          <a:solidFill>
            <a:srgbClr val="D80E2B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Freeform: Shape 81"/>
          <p:cNvSpPr>
            <a:spLocks/>
          </p:cNvSpPr>
          <p:nvPr/>
        </p:nvSpPr>
        <p:spPr bwMode="auto">
          <a:xfrm>
            <a:off x="1122923" y="3765444"/>
            <a:ext cx="1591422" cy="2147832"/>
          </a:xfrm>
          <a:custGeom>
            <a:avLst/>
            <a:gdLst>
              <a:gd name="T0" fmla="*/ 0 w 172"/>
              <a:gd name="T1" fmla="*/ 100 h 232"/>
              <a:gd name="T2" fmla="*/ 78 w 172"/>
              <a:gd name="T3" fmla="*/ 222 h 232"/>
              <a:gd name="T4" fmla="*/ 172 w 172"/>
              <a:gd name="T5" fmla="*/ 232 h 232"/>
              <a:gd name="T6" fmla="*/ 49 w 172"/>
              <a:gd name="T7" fmla="*/ 0 h 232"/>
              <a:gd name="T8" fmla="*/ 0 w 172"/>
              <a:gd name="T9" fmla="*/ 10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2" h="232">
                <a:moveTo>
                  <a:pt x="0" y="100"/>
                </a:moveTo>
                <a:cubicBezTo>
                  <a:pt x="22" y="142"/>
                  <a:pt x="51" y="175"/>
                  <a:pt x="78" y="222"/>
                </a:cubicBezTo>
                <a:cubicBezTo>
                  <a:pt x="106" y="228"/>
                  <a:pt x="138" y="232"/>
                  <a:pt x="172" y="232"/>
                </a:cubicBezTo>
                <a:cubicBezTo>
                  <a:pt x="68" y="54"/>
                  <a:pt x="43" y="13"/>
                  <a:pt x="49" y="0"/>
                </a:cubicBezTo>
                <a:lnTo>
                  <a:pt x="0" y="100"/>
                </a:lnTo>
                <a:close/>
              </a:path>
            </a:pathLst>
          </a:custGeom>
          <a:solidFill>
            <a:srgbClr val="001746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Freeform: Shape 82"/>
          <p:cNvSpPr>
            <a:spLocks/>
          </p:cNvSpPr>
          <p:nvPr/>
        </p:nvSpPr>
        <p:spPr bwMode="auto">
          <a:xfrm>
            <a:off x="795538" y="4535861"/>
            <a:ext cx="1062243" cy="1284029"/>
          </a:xfrm>
          <a:custGeom>
            <a:avLst/>
            <a:gdLst>
              <a:gd name="T0" fmla="*/ 0 w 115"/>
              <a:gd name="T1" fmla="*/ 79 h 139"/>
              <a:gd name="T2" fmla="*/ 0 w 115"/>
              <a:gd name="T3" fmla="*/ 81 h 139"/>
              <a:gd name="T4" fmla="*/ 0 w 115"/>
              <a:gd name="T5" fmla="*/ 81 h 139"/>
              <a:gd name="T6" fmla="*/ 0 w 115"/>
              <a:gd name="T7" fmla="*/ 81 h 139"/>
              <a:gd name="T8" fmla="*/ 115 w 115"/>
              <a:gd name="T9" fmla="*/ 139 h 139"/>
              <a:gd name="T10" fmla="*/ 39 w 115"/>
              <a:gd name="T11" fmla="*/ 0 h 139"/>
              <a:gd name="T12" fmla="*/ 0 w 115"/>
              <a:gd name="T13" fmla="*/ 79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5" h="139">
                <a:moveTo>
                  <a:pt x="0" y="79"/>
                </a:moveTo>
                <a:cubicBezTo>
                  <a:pt x="0" y="80"/>
                  <a:pt x="0" y="80"/>
                  <a:pt x="0" y="81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81"/>
                  <a:pt x="0" y="81"/>
                  <a:pt x="0" y="81"/>
                </a:cubicBezTo>
                <a:cubicBezTo>
                  <a:pt x="2" y="101"/>
                  <a:pt x="48" y="125"/>
                  <a:pt x="115" y="139"/>
                </a:cubicBezTo>
                <a:cubicBezTo>
                  <a:pt x="48" y="36"/>
                  <a:pt x="36" y="7"/>
                  <a:pt x="39" y="0"/>
                </a:cubicBezTo>
                <a:lnTo>
                  <a:pt x="0" y="79"/>
                </a:lnTo>
                <a:close/>
              </a:path>
            </a:pathLst>
          </a:custGeom>
          <a:solidFill>
            <a:srgbClr val="D80E2B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TextBox 83"/>
          <p:cNvSpPr txBox="1"/>
          <p:nvPr/>
        </p:nvSpPr>
        <p:spPr>
          <a:xfrm rot="3600000">
            <a:off x="618495" y="5141443"/>
            <a:ext cx="1338828" cy="323165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zh-CN" altLang="en-US" sz="1500">
                <a:solidFill>
                  <a:schemeClr val="bg1">
                    <a:lumMod val="95000"/>
                  </a:schemeClr>
                </a:solidFill>
              </a:rPr>
              <a:t>标题文本预设</a:t>
            </a:r>
          </a:p>
        </p:txBody>
      </p:sp>
      <p:sp>
        <p:nvSpPr>
          <p:cNvPr id="35" name="TextBox 84"/>
          <p:cNvSpPr txBox="1"/>
          <p:nvPr/>
        </p:nvSpPr>
        <p:spPr>
          <a:xfrm rot="3600000">
            <a:off x="1256826" y="4848751"/>
            <a:ext cx="1338828" cy="323165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zh-CN" altLang="en-US" sz="1500">
                <a:solidFill>
                  <a:schemeClr val="bg1">
                    <a:lumMod val="95000"/>
                  </a:schemeClr>
                </a:solidFill>
              </a:rPr>
              <a:t>标题文本预设</a:t>
            </a:r>
          </a:p>
        </p:txBody>
      </p:sp>
      <p:sp>
        <p:nvSpPr>
          <p:cNvPr id="36" name="TextBox 85"/>
          <p:cNvSpPr txBox="1"/>
          <p:nvPr/>
        </p:nvSpPr>
        <p:spPr>
          <a:xfrm rot="3600000">
            <a:off x="1867952" y="4483172"/>
            <a:ext cx="1338828" cy="323165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zh-CN" altLang="en-US" sz="1500">
                <a:solidFill>
                  <a:schemeClr val="bg1">
                    <a:lumMod val="95000"/>
                  </a:schemeClr>
                </a:solidFill>
              </a:rPr>
              <a:t>标题文本预设</a:t>
            </a:r>
          </a:p>
        </p:txBody>
      </p:sp>
      <p:sp>
        <p:nvSpPr>
          <p:cNvPr id="37" name="TextBox 86"/>
          <p:cNvSpPr txBox="1"/>
          <p:nvPr/>
        </p:nvSpPr>
        <p:spPr>
          <a:xfrm rot="3600000">
            <a:off x="2487632" y="4128135"/>
            <a:ext cx="1338828" cy="323165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zh-CN" altLang="en-US" sz="1500">
                <a:solidFill>
                  <a:schemeClr val="bg1">
                    <a:lumMod val="95000"/>
                  </a:schemeClr>
                </a:solidFill>
              </a:rPr>
              <a:t>标题文本预设</a:t>
            </a:r>
          </a:p>
        </p:txBody>
      </p:sp>
      <p:sp>
        <p:nvSpPr>
          <p:cNvPr id="38" name="TextBox 87"/>
          <p:cNvSpPr txBox="1"/>
          <p:nvPr/>
        </p:nvSpPr>
        <p:spPr>
          <a:xfrm rot="3834703">
            <a:off x="3098757" y="3800097"/>
            <a:ext cx="1338828" cy="323165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zh-CN" altLang="en-US" sz="1500">
                <a:solidFill>
                  <a:schemeClr val="bg1">
                    <a:lumMod val="95000"/>
                  </a:schemeClr>
                </a:solidFill>
              </a:rPr>
              <a:t>标题文本预设</a:t>
            </a:r>
          </a:p>
        </p:txBody>
      </p:sp>
      <p:grpSp>
        <p:nvGrpSpPr>
          <p:cNvPr id="39" name="Group 88"/>
          <p:cNvGrpSpPr>
            <a:grpSpLocks/>
          </p:cNvGrpSpPr>
          <p:nvPr/>
        </p:nvGrpSpPr>
        <p:grpSpPr bwMode="auto">
          <a:xfrm>
            <a:off x="5442735" y="4706862"/>
            <a:ext cx="397280" cy="397280"/>
            <a:chOff x="0" y="0"/>
            <a:chExt cx="575" cy="575"/>
          </a:xfrm>
          <a:solidFill>
            <a:schemeClr val="accent1"/>
          </a:solidFill>
        </p:grpSpPr>
        <p:sp>
          <p:nvSpPr>
            <p:cNvPr id="51" name="Freeform: Shape 89"/>
            <p:cNvSpPr>
              <a:spLocks/>
            </p:cNvSpPr>
            <p:nvPr/>
          </p:nvSpPr>
          <p:spPr bwMode="auto">
            <a:xfrm>
              <a:off x="0" y="0"/>
              <a:ext cx="575" cy="57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w 21600"/>
                <a:gd name="T29" fmla="*/ 0 h 21600"/>
                <a:gd name="T30" fmla="*/ 0 w 21600"/>
                <a:gd name="T31" fmla="*/ 0 h 21600"/>
                <a:gd name="T32" fmla="*/ 0 w 21600"/>
                <a:gd name="T33" fmla="*/ 0 h 21600"/>
                <a:gd name="T34" fmla="*/ 0 w 21600"/>
                <a:gd name="T35" fmla="*/ 0 h 21600"/>
                <a:gd name="T36" fmla="*/ 0 w 21600"/>
                <a:gd name="T37" fmla="*/ 0 h 21600"/>
                <a:gd name="T38" fmla="*/ 0 w 21600"/>
                <a:gd name="T39" fmla="*/ 0 h 21600"/>
                <a:gd name="T40" fmla="*/ 0 w 21600"/>
                <a:gd name="T41" fmla="*/ 0 h 21600"/>
                <a:gd name="T42" fmla="*/ 0 w 21600"/>
                <a:gd name="T43" fmla="*/ 0 h 21600"/>
                <a:gd name="T44" fmla="*/ 0 w 21600"/>
                <a:gd name="T45" fmla="*/ 0 h 21600"/>
                <a:gd name="T46" fmla="*/ 0 w 21600"/>
                <a:gd name="T47" fmla="*/ 0 h 21600"/>
                <a:gd name="T48" fmla="*/ 0 w 21600"/>
                <a:gd name="T49" fmla="*/ 0 h 21600"/>
                <a:gd name="T50" fmla="*/ 0 w 21600"/>
                <a:gd name="T51" fmla="*/ 0 h 21600"/>
                <a:gd name="T52" fmla="*/ 0 w 21600"/>
                <a:gd name="T53" fmla="*/ 0 h 21600"/>
                <a:gd name="T54" fmla="*/ 0 w 21600"/>
                <a:gd name="T55" fmla="*/ 0 h 21600"/>
                <a:gd name="T56" fmla="*/ 0 w 21600"/>
                <a:gd name="T57" fmla="*/ 0 h 21600"/>
                <a:gd name="T58" fmla="*/ 0 w 21600"/>
                <a:gd name="T59" fmla="*/ 0 h 21600"/>
                <a:gd name="T60" fmla="*/ 0 w 21600"/>
                <a:gd name="T61" fmla="*/ 0 h 21600"/>
                <a:gd name="T62" fmla="*/ 0 w 21600"/>
                <a:gd name="T63" fmla="*/ 0 h 21600"/>
                <a:gd name="T64" fmla="*/ 0 w 21600"/>
                <a:gd name="T65" fmla="*/ 0 h 21600"/>
                <a:gd name="T66" fmla="*/ 0 w 21600"/>
                <a:gd name="T67" fmla="*/ 0 h 21600"/>
                <a:gd name="T68" fmla="*/ 0 w 21600"/>
                <a:gd name="T69" fmla="*/ 0 h 21600"/>
                <a:gd name="T70" fmla="*/ 0 w 21600"/>
                <a:gd name="T71" fmla="*/ 0 h 21600"/>
                <a:gd name="T72" fmla="*/ 0 w 21600"/>
                <a:gd name="T73" fmla="*/ 0 h 21600"/>
                <a:gd name="T74" fmla="*/ 0 w 21600"/>
                <a:gd name="T75" fmla="*/ 0 h 21600"/>
                <a:gd name="T76" fmla="*/ 0 w 21600"/>
                <a:gd name="T77" fmla="*/ 0 h 21600"/>
                <a:gd name="T78" fmla="*/ 0 w 21600"/>
                <a:gd name="T79" fmla="*/ 0 h 21600"/>
                <a:gd name="T80" fmla="*/ 0 w 21600"/>
                <a:gd name="T81" fmla="*/ 0 h 21600"/>
                <a:gd name="T82" fmla="*/ 0 w 21600"/>
                <a:gd name="T83" fmla="*/ 0 h 21600"/>
                <a:gd name="T84" fmla="*/ 0 w 21600"/>
                <a:gd name="T85" fmla="*/ 0 h 21600"/>
                <a:gd name="T86" fmla="*/ 0 w 21600"/>
                <a:gd name="T87" fmla="*/ 0 h 21600"/>
                <a:gd name="T88" fmla="*/ 0 w 21600"/>
                <a:gd name="T89" fmla="*/ 0 h 21600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21600" h="21600">
                  <a:moveTo>
                    <a:pt x="21468" y="9111"/>
                  </a:moveTo>
                  <a:cubicBezTo>
                    <a:pt x="21234" y="7619"/>
                    <a:pt x="20692" y="6229"/>
                    <a:pt x="19912" y="5005"/>
                  </a:cubicBezTo>
                  <a:cubicBezTo>
                    <a:pt x="18375" y="2595"/>
                    <a:pt x="15911" y="834"/>
                    <a:pt x="13020" y="230"/>
                  </a:cubicBezTo>
                  <a:cubicBezTo>
                    <a:pt x="12303" y="80"/>
                    <a:pt x="11561" y="0"/>
                    <a:pt x="10800" y="0"/>
                  </a:cubicBezTo>
                  <a:cubicBezTo>
                    <a:pt x="10075" y="0"/>
                    <a:pt x="9366" y="72"/>
                    <a:pt x="8680" y="209"/>
                  </a:cubicBezTo>
                  <a:cubicBezTo>
                    <a:pt x="5746" y="793"/>
                    <a:pt x="3242" y="2567"/>
                    <a:pt x="1688" y="5005"/>
                  </a:cubicBezTo>
                  <a:cubicBezTo>
                    <a:pt x="913" y="6222"/>
                    <a:pt x="374" y="7603"/>
                    <a:pt x="137" y="9086"/>
                  </a:cubicBezTo>
                  <a:cubicBezTo>
                    <a:pt x="47" y="9644"/>
                    <a:pt x="0" y="10216"/>
                    <a:pt x="0" y="10800"/>
                  </a:cubicBezTo>
                  <a:cubicBezTo>
                    <a:pt x="0" y="13752"/>
                    <a:pt x="1186" y="16427"/>
                    <a:pt x="3105" y="18376"/>
                  </a:cubicBezTo>
                  <a:cubicBezTo>
                    <a:pt x="4270" y="19559"/>
                    <a:pt x="5706" y="20473"/>
                    <a:pt x="7312" y="21021"/>
                  </a:cubicBezTo>
                  <a:cubicBezTo>
                    <a:pt x="8407" y="21394"/>
                    <a:pt x="9579" y="21600"/>
                    <a:pt x="10800" y="21600"/>
                  </a:cubicBezTo>
                  <a:cubicBezTo>
                    <a:pt x="12038" y="21600"/>
                    <a:pt x="13225" y="21389"/>
                    <a:pt x="14333" y="21006"/>
                  </a:cubicBezTo>
                  <a:cubicBezTo>
                    <a:pt x="15944" y="20447"/>
                    <a:pt x="17381" y="19520"/>
                    <a:pt x="18544" y="18324"/>
                  </a:cubicBezTo>
                  <a:cubicBezTo>
                    <a:pt x="20434" y="16378"/>
                    <a:pt x="21600" y="13726"/>
                    <a:pt x="21600" y="10800"/>
                  </a:cubicBezTo>
                  <a:cubicBezTo>
                    <a:pt x="21600" y="10226"/>
                    <a:pt x="21554" y="9662"/>
                    <a:pt x="21468" y="9111"/>
                  </a:cubicBezTo>
                  <a:close/>
                  <a:moveTo>
                    <a:pt x="18091" y="16930"/>
                  </a:moveTo>
                  <a:lnTo>
                    <a:pt x="17911" y="16374"/>
                  </a:lnTo>
                  <a:lnTo>
                    <a:pt x="14110" y="16374"/>
                  </a:lnTo>
                  <a:lnTo>
                    <a:pt x="12935" y="19990"/>
                  </a:lnTo>
                  <a:lnTo>
                    <a:pt x="13038" y="20064"/>
                  </a:lnTo>
                  <a:cubicBezTo>
                    <a:pt x="12319" y="20237"/>
                    <a:pt x="11571" y="20332"/>
                    <a:pt x="10800" y="20332"/>
                  </a:cubicBezTo>
                  <a:cubicBezTo>
                    <a:pt x="10048" y="20332"/>
                    <a:pt x="9317" y="20241"/>
                    <a:pt x="8614" y="20076"/>
                  </a:cubicBezTo>
                  <a:lnTo>
                    <a:pt x="8732" y="19990"/>
                  </a:lnTo>
                  <a:lnTo>
                    <a:pt x="7557" y="16374"/>
                  </a:lnTo>
                  <a:lnTo>
                    <a:pt x="3757" y="16374"/>
                  </a:lnTo>
                  <a:lnTo>
                    <a:pt x="3558" y="16985"/>
                  </a:lnTo>
                  <a:cubicBezTo>
                    <a:pt x="2133" y="15319"/>
                    <a:pt x="1269" y="13160"/>
                    <a:pt x="1269" y="10800"/>
                  </a:cubicBezTo>
                  <a:cubicBezTo>
                    <a:pt x="1269" y="10509"/>
                    <a:pt x="1285" y="10222"/>
                    <a:pt x="1310" y="9937"/>
                  </a:cubicBezTo>
                  <a:lnTo>
                    <a:pt x="2574" y="10855"/>
                  </a:lnTo>
                  <a:lnTo>
                    <a:pt x="5649" y="8621"/>
                  </a:lnTo>
                  <a:lnTo>
                    <a:pt x="4474" y="5005"/>
                  </a:lnTo>
                  <a:lnTo>
                    <a:pt x="3240" y="5005"/>
                  </a:lnTo>
                  <a:cubicBezTo>
                    <a:pt x="4477" y="3395"/>
                    <a:pt x="6216" y="2191"/>
                    <a:pt x="8221" y="1626"/>
                  </a:cubicBezTo>
                  <a:lnTo>
                    <a:pt x="7773" y="3005"/>
                  </a:lnTo>
                  <a:lnTo>
                    <a:pt x="10847" y="5240"/>
                  </a:lnTo>
                  <a:lnTo>
                    <a:pt x="13922" y="3005"/>
                  </a:lnTo>
                  <a:lnTo>
                    <a:pt x="13484" y="1655"/>
                  </a:lnTo>
                  <a:cubicBezTo>
                    <a:pt x="15445" y="2232"/>
                    <a:pt x="17146" y="3423"/>
                    <a:pt x="18361" y="5005"/>
                  </a:cubicBezTo>
                  <a:lnTo>
                    <a:pt x="17167" y="5005"/>
                  </a:lnTo>
                  <a:lnTo>
                    <a:pt x="15992" y="8621"/>
                  </a:lnTo>
                  <a:lnTo>
                    <a:pt x="19068" y="10855"/>
                  </a:lnTo>
                  <a:lnTo>
                    <a:pt x="20293" y="9964"/>
                  </a:lnTo>
                  <a:cubicBezTo>
                    <a:pt x="20317" y="10240"/>
                    <a:pt x="20332" y="10519"/>
                    <a:pt x="20332" y="10800"/>
                  </a:cubicBezTo>
                  <a:cubicBezTo>
                    <a:pt x="20332" y="13133"/>
                    <a:pt x="19488" y="15272"/>
                    <a:pt x="18091" y="16930"/>
                  </a:cubicBezTo>
                  <a:close/>
                  <a:moveTo>
                    <a:pt x="18091" y="16930"/>
                  </a:moveTo>
                </a:path>
              </a:pathLst>
            </a:custGeom>
            <a:solidFill>
              <a:srgbClr val="D80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Freeform: Shape 90"/>
            <p:cNvSpPr>
              <a:spLocks/>
            </p:cNvSpPr>
            <p:nvPr/>
          </p:nvSpPr>
          <p:spPr bwMode="auto">
            <a:xfrm>
              <a:off x="200" y="216"/>
              <a:ext cx="189" cy="17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600" h="21600">
                  <a:moveTo>
                    <a:pt x="0" y="8250"/>
                  </a:moveTo>
                  <a:lnTo>
                    <a:pt x="4126" y="21600"/>
                  </a:lnTo>
                  <a:lnTo>
                    <a:pt x="17475" y="21600"/>
                  </a:lnTo>
                  <a:lnTo>
                    <a:pt x="21600" y="8250"/>
                  </a:lnTo>
                  <a:lnTo>
                    <a:pt x="10799" y="0"/>
                  </a:lnTo>
                  <a:lnTo>
                    <a:pt x="0" y="8250"/>
                  </a:lnTo>
                  <a:close/>
                  <a:moveTo>
                    <a:pt x="0" y="8250"/>
                  </a:moveTo>
                </a:path>
              </a:pathLst>
            </a:custGeom>
            <a:solidFill>
              <a:srgbClr val="D80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0" name="Group 91"/>
          <p:cNvGrpSpPr>
            <a:grpSpLocks/>
          </p:cNvGrpSpPr>
          <p:nvPr/>
        </p:nvGrpSpPr>
        <p:grpSpPr bwMode="auto">
          <a:xfrm>
            <a:off x="4721270" y="3146609"/>
            <a:ext cx="400002" cy="351023"/>
            <a:chOff x="0" y="0"/>
            <a:chExt cx="578" cy="506"/>
          </a:xfrm>
          <a:solidFill>
            <a:schemeClr val="accent3"/>
          </a:solidFill>
        </p:grpSpPr>
        <p:sp>
          <p:nvSpPr>
            <p:cNvPr id="47" name="Freeform: Shape 92"/>
            <p:cNvSpPr>
              <a:spLocks/>
            </p:cNvSpPr>
            <p:nvPr/>
          </p:nvSpPr>
          <p:spPr bwMode="auto">
            <a:xfrm>
              <a:off x="0" y="0"/>
              <a:ext cx="496" cy="36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w 21600"/>
                <a:gd name="T29" fmla="*/ 0 h 21600"/>
                <a:gd name="T30" fmla="*/ 0 w 21600"/>
                <a:gd name="T31" fmla="*/ 0 h 21600"/>
                <a:gd name="T32" fmla="*/ 0 w 21600"/>
                <a:gd name="T33" fmla="*/ 0 h 2160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1600" h="21600">
                  <a:moveTo>
                    <a:pt x="3324" y="15736"/>
                  </a:moveTo>
                  <a:cubicBezTo>
                    <a:pt x="3333" y="15736"/>
                    <a:pt x="3351" y="15647"/>
                    <a:pt x="3377" y="15534"/>
                  </a:cubicBezTo>
                  <a:lnTo>
                    <a:pt x="2209" y="10902"/>
                  </a:lnTo>
                  <a:cubicBezTo>
                    <a:pt x="2209" y="10902"/>
                    <a:pt x="2953" y="10042"/>
                    <a:pt x="3006" y="8693"/>
                  </a:cubicBezTo>
                  <a:lnTo>
                    <a:pt x="15937" y="2724"/>
                  </a:lnTo>
                  <a:cubicBezTo>
                    <a:pt x="16563" y="3686"/>
                    <a:pt x="17565" y="3813"/>
                    <a:pt x="17565" y="3813"/>
                  </a:cubicBezTo>
                  <a:lnTo>
                    <a:pt x="19427" y="11199"/>
                  </a:lnTo>
                  <a:lnTo>
                    <a:pt x="21600" y="11199"/>
                  </a:lnTo>
                  <a:lnTo>
                    <a:pt x="19216" y="1745"/>
                  </a:lnTo>
                  <a:cubicBezTo>
                    <a:pt x="19216" y="1745"/>
                    <a:pt x="17922" y="2328"/>
                    <a:pt x="17263" y="0"/>
                  </a:cubicBezTo>
                  <a:lnTo>
                    <a:pt x="758" y="7619"/>
                  </a:lnTo>
                  <a:cubicBezTo>
                    <a:pt x="1287" y="10006"/>
                    <a:pt x="0" y="10614"/>
                    <a:pt x="0" y="10614"/>
                  </a:cubicBezTo>
                  <a:lnTo>
                    <a:pt x="2771" y="21600"/>
                  </a:lnTo>
                  <a:cubicBezTo>
                    <a:pt x="2771" y="21600"/>
                    <a:pt x="3002" y="21501"/>
                    <a:pt x="3315" y="21543"/>
                  </a:cubicBezTo>
                  <a:lnTo>
                    <a:pt x="3315" y="15614"/>
                  </a:lnTo>
                  <a:cubicBezTo>
                    <a:pt x="3315" y="15701"/>
                    <a:pt x="3318" y="15736"/>
                    <a:pt x="3324" y="15736"/>
                  </a:cubicBezTo>
                  <a:close/>
                  <a:moveTo>
                    <a:pt x="3324" y="15736"/>
                  </a:moveTo>
                </a:path>
              </a:pathLst>
            </a:custGeom>
            <a:solidFill>
              <a:srgbClr val="D80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Freeform: Shape 93"/>
            <p:cNvSpPr>
              <a:spLocks/>
            </p:cNvSpPr>
            <p:nvPr/>
          </p:nvSpPr>
          <p:spPr bwMode="auto">
            <a:xfrm>
              <a:off x="80" y="79"/>
              <a:ext cx="339" cy="16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w 21600"/>
                <a:gd name="T29" fmla="*/ 0 h 2160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1600" h="21600">
                  <a:moveTo>
                    <a:pt x="17653" y="0"/>
                  </a:moveTo>
                  <a:lnTo>
                    <a:pt x="873" y="11541"/>
                  </a:lnTo>
                  <a:cubicBezTo>
                    <a:pt x="682" y="13067"/>
                    <a:pt x="317" y="14276"/>
                    <a:pt x="0" y="15107"/>
                  </a:cubicBezTo>
                  <a:lnTo>
                    <a:pt x="1098" y="21600"/>
                  </a:lnTo>
                  <a:cubicBezTo>
                    <a:pt x="1312" y="20866"/>
                    <a:pt x="1539" y="20163"/>
                    <a:pt x="1783" y="20127"/>
                  </a:cubicBezTo>
                  <a:cubicBezTo>
                    <a:pt x="1783" y="20127"/>
                    <a:pt x="1674" y="20143"/>
                    <a:pt x="1656" y="20143"/>
                  </a:cubicBezTo>
                  <a:cubicBezTo>
                    <a:pt x="1652" y="20143"/>
                    <a:pt x="1653" y="20143"/>
                    <a:pt x="1659" y="20140"/>
                  </a:cubicBezTo>
                  <a:cubicBezTo>
                    <a:pt x="1659" y="20140"/>
                    <a:pt x="1659" y="20140"/>
                    <a:pt x="1658" y="20140"/>
                  </a:cubicBezTo>
                  <a:cubicBezTo>
                    <a:pt x="1655" y="20140"/>
                    <a:pt x="1653" y="20138"/>
                    <a:pt x="1664" y="20132"/>
                  </a:cubicBezTo>
                  <a:cubicBezTo>
                    <a:pt x="1692" y="20086"/>
                    <a:pt x="1810" y="19683"/>
                    <a:pt x="1829" y="18681"/>
                  </a:cubicBezTo>
                  <a:cubicBezTo>
                    <a:pt x="1869" y="16442"/>
                    <a:pt x="2781" y="14670"/>
                    <a:pt x="3893" y="14670"/>
                  </a:cubicBezTo>
                  <a:lnTo>
                    <a:pt x="21600" y="14670"/>
                  </a:lnTo>
                  <a:lnTo>
                    <a:pt x="19408" y="1715"/>
                  </a:lnTo>
                  <a:cubicBezTo>
                    <a:pt x="18910" y="1440"/>
                    <a:pt x="18258" y="929"/>
                    <a:pt x="17653" y="0"/>
                  </a:cubicBezTo>
                  <a:close/>
                  <a:moveTo>
                    <a:pt x="17653" y="0"/>
                  </a:moveTo>
                </a:path>
              </a:pathLst>
            </a:custGeom>
            <a:solidFill>
              <a:srgbClr val="D80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Freeform: Shape 94"/>
            <p:cNvSpPr>
              <a:spLocks/>
            </p:cNvSpPr>
            <p:nvPr/>
          </p:nvSpPr>
          <p:spPr bwMode="auto">
            <a:xfrm>
              <a:off x="112" y="224"/>
              <a:ext cx="466" cy="28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w 21600"/>
                <a:gd name="T29" fmla="*/ 0 h 21600"/>
                <a:gd name="T30" fmla="*/ 0 w 21600"/>
                <a:gd name="T31" fmla="*/ 0 h 21600"/>
                <a:gd name="T32" fmla="*/ 0 w 21600"/>
                <a:gd name="T33" fmla="*/ 0 h 21600"/>
                <a:gd name="T34" fmla="*/ 0 w 21600"/>
                <a:gd name="T35" fmla="*/ 0 h 21600"/>
                <a:gd name="T36" fmla="*/ 0 w 21600"/>
                <a:gd name="T37" fmla="*/ 0 h 21600"/>
                <a:gd name="T38" fmla="*/ 0 w 21600"/>
                <a:gd name="T39" fmla="*/ 0 h 2160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21600" h="21600">
                  <a:moveTo>
                    <a:pt x="20076" y="0"/>
                  </a:moveTo>
                  <a:lnTo>
                    <a:pt x="1523" y="0"/>
                  </a:lnTo>
                  <a:cubicBezTo>
                    <a:pt x="1450" y="3235"/>
                    <a:pt x="0" y="3252"/>
                    <a:pt x="0" y="3252"/>
                  </a:cubicBezTo>
                  <a:lnTo>
                    <a:pt x="0" y="18328"/>
                  </a:lnTo>
                  <a:cubicBezTo>
                    <a:pt x="0" y="18328"/>
                    <a:pt x="1536" y="18358"/>
                    <a:pt x="1536" y="21600"/>
                  </a:cubicBezTo>
                  <a:lnTo>
                    <a:pt x="20064" y="21600"/>
                  </a:lnTo>
                  <a:cubicBezTo>
                    <a:pt x="20064" y="18358"/>
                    <a:pt x="21600" y="18328"/>
                    <a:pt x="21600" y="18328"/>
                  </a:cubicBezTo>
                  <a:lnTo>
                    <a:pt x="21600" y="3252"/>
                  </a:lnTo>
                  <a:cubicBezTo>
                    <a:pt x="21599" y="3253"/>
                    <a:pt x="20148" y="3235"/>
                    <a:pt x="20076" y="0"/>
                  </a:cubicBezTo>
                  <a:close/>
                  <a:moveTo>
                    <a:pt x="19411" y="16775"/>
                  </a:moveTo>
                  <a:cubicBezTo>
                    <a:pt x="19411" y="16775"/>
                    <a:pt x="18381" y="17339"/>
                    <a:pt x="18040" y="19051"/>
                  </a:cubicBezTo>
                  <a:lnTo>
                    <a:pt x="3522" y="19051"/>
                  </a:lnTo>
                  <a:cubicBezTo>
                    <a:pt x="3173" y="17339"/>
                    <a:pt x="2151" y="16775"/>
                    <a:pt x="2151" y="16775"/>
                  </a:cubicBezTo>
                  <a:lnTo>
                    <a:pt x="2151" y="4858"/>
                  </a:lnTo>
                  <a:cubicBezTo>
                    <a:pt x="2151" y="4858"/>
                    <a:pt x="3118" y="4223"/>
                    <a:pt x="3514" y="2595"/>
                  </a:cubicBezTo>
                  <a:lnTo>
                    <a:pt x="18049" y="2595"/>
                  </a:lnTo>
                  <a:cubicBezTo>
                    <a:pt x="18436" y="4133"/>
                    <a:pt x="19412" y="4858"/>
                    <a:pt x="19412" y="4858"/>
                  </a:cubicBezTo>
                  <a:lnTo>
                    <a:pt x="19412" y="16775"/>
                  </a:lnTo>
                  <a:lnTo>
                    <a:pt x="19411" y="16775"/>
                  </a:lnTo>
                  <a:close/>
                  <a:moveTo>
                    <a:pt x="19411" y="16775"/>
                  </a:moveTo>
                </a:path>
              </a:pathLst>
            </a:custGeom>
            <a:solidFill>
              <a:srgbClr val="D80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50" name="Freeform: Shape 113"/>
            <p:cNvSpPr>
              <a:spLocks/>
            </p:cNvSpPr>
            <p:nvPr/>
          </p:nvSpPr>
          <p:spPr bwMode="auto">
            <a:xfrm>
              <a:off x="181" y="283"/>
              <a:ext cx="323" cy="16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1600" h="21600">
                  <a:moveTo>
                    <a:pt x="1520" y="21600"/>
                  </a:moveTo>
                  <a:lnTo>
                    <a:pt x="20074" y="21600"/>
                  </a:lnTo>
                  <a:cubicBezTo>
                    <a:pt x="20516" y="20168"/>
                    <a:pt x="21111" y="19222"/>
                    <a:pt x="21600" y="18634"/>
                  </a:cubicBezTo>
                  <a:lnTo>
                    <a:pt x="21600" y="2827"/>
                  </a:lnTo>
                  <a:cubicBezTo>
                    <a:pt x="21151" y="2228"/>
                    <a:pt x="20587" y="1300"/>
                    <a:pt x="20141" y="0"/>
                  </a:cubicBezTo>
                  <a:lnTo>
                    <a:pt x="1471" y="0"/>
                  </a:lnTo>
                  <a:cubicBezTo>
                    <a:pt x="1023" y="1349"/>
                    <a:pt x="456" y="2277"/>
                    <a:pt x="0" y="2869"/>
                  </a:cubicBezTo>
                  <a:lnTo>
                    <a:pt x="0" y="18641"/>
                  </a:lnTo>
                  <a:cubicBezTo>
                    <a:pt x="486" y="19228"/>
                    <a:pt x="1077" y="20170"/>
                    <a:pt x="1520" y="21600"/>
                  </a:cubicBezTo>
                  <a:close/>
                  <a:moveTo>
                    <a:pt x="1520" y="21600"/>
                  </a:moveTo>
                </a:path>
              </a:pathLst>
            </a:custGeom>
            <a:solidFill>
              <a:srgbClr val="D80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</p:grpSp>
      <p:grpSp>
        <p:nvGrpSpPr>
          <p:cNvPr id="41" name="Group 114"/>
          <p:cNvGrpSpPr>
            <a:grpSpLocks/>
          </p:cNvGrpSpPr>
          <p:nvPr/>
        </p:nvGrpSpPr>
        <p:grpSpPr bwMode="auto">
          <a:xfrm>
            <a:off x="6265375" y="3865978"/>
            <a:ext cx="386397" cy="402722"/>
            <a:chOff x="0" y="0"/>
            <a:chExt cx="559" cy="582"/>
          </a:xfrm>
          <a:solidFill>
            <a:schemeClr val="accent2"/>
          </a:solidFill>
        </p:grpSpPr>
        <p:sp>
          <p:nvSpPr>
            <p:cNvPr id="44" name="Freeform: Shape 115"/>
            <p:cNvSpPr>
              <a:spLocks/>
            </p:cNvSpPr>
            <p:nvPr/>
          </p:nvSpPr>
          <p:spPr bwMode="auto">
            <a:xfrm>
              <a:off x="0" y="368"/>
              <a:ext cx="559" cy="21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1600" h="21600">
                  <a:moveTo>
                    <a:pt x="2623" y="14926"/>
                  </a:moveTo>
                  <a:lnTo>
                    <a:pt x="772" y="14926"/>
                  </a:lnTo>
                  <a:cubicBezTo>
                    <a:pt x="346" y="14926"/>
                    <a:pt x="0" y="15826"/>
                    <a:pt x="0" y="16938"/>
                  </a:cubicBezTo>
                  <a:lnTo>
                    <a:pt x="0" y="19589"/>
                  </a:lnTo>
                  <a:cubicBezTo>
                    <a:pt x="0" y="20700"/>
                    <a:pt x="346" y="21600"/>
                    <a:pt x="772" y="21600"/>
                  </a:cubicBezTo>
                  <a:lnTo>
                    <a:pt x="20827" y="21600"/>
                  </a:lnTo>
                  <a:cubicBezTo>
                    <a:pt x="21254" y="21600"/>
                    <a:pt x="21600" y="20700"/>
                    <a:pt x="21600" y="19589"/>
                  </a:cubicBezTo>
                  <a:lnTo>
                    <a:pt x="21600" y="16938"/>
                  </a:lnTo>
                  <a:cubicBezTo>
                    <a:pt x="21600" y="15826"/>
                    <a:pt x="21254" y="14926"/>
                    <a:pt x="20827" y="14926"/>
                  </a:cubicBezTo>
                  <a:lnTo>
                    <a:pt x="19090" y="14926"/>
                  </a:lnTo>
                  <a:lnTo>
                    <a:pt x="16944" y="0"/>
                  </a:lnTo>
                  <a:lnTo>
                    <a:pt x="4769" y="0"/>
                  </a:lnTo>
                  <a:lnTo>
                    <a:pt x="2623" y="14926"/>
                  </a:lnTo>
                  <a:close/>
                  <a:moveTo>
                    <a:pt x="2623" y="14926"/>
                  </a:moveTo>
                </a:path>
              </a:pathLst>
            </a:custGeom>
            <a:solidFill>
              <a:srgbClr val="001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Freeform: Shape 116"/>
            <p:cNvSpPr>
              <a:spLocks/>
            </p:cNvSpPr>
            <p:nvPr/>
          </p:nvSpPr>
          <p:spPr bwMode="auto">
            <a:xfrm>
              <a:off x="200" y="0"/>
              <a:ext cx="155" cy="14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600" h="21600">
                  <a:moveTo>
                    <a:pt x="14827" y="2798"/>
                  </a:moveTo>
                  <a:cubicBezTo>
                    <a:pt x="14827" y="2798"/>
                    <a:pt x="14316" y="0"/>
                    <a:pt x="10801" y="0"/>
                  </a:cubicBezTo>
                  <a:cubicBezTo>
                    <a:pt x="7286" y="0"/>
                    <a:pt x="6735" y="2896"/>
                    <a:pt x="6735" y="2896"/>
                  </a:cubicBezTo>
                  <a:lnTo>
                    <a:pt x="0" y="21600"/>
                  </a:lnTo>
                  <a:lnTo>
                    <a:pt x="21600" y="21600"/>
                  </a:lnTo>
                  <a:lnTo>
                    <a:pt x="14827" y="2798"/>
                  </a:lnTo>
                  <a:close/>
                  <a:moveTo>
                    <a:pt x="14827" y="2798"/>
                  </a:moveTo>
                </a:path>
              </a:pathLst>
            </a:custGeom>
            <a:solidFill>
              <a:srgbClr val="001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Freeform: Shape 117"/>
            <p:cNvSpPr>
              <a:spLocks/>
            </p:cNvSpPr>
            <p:nvPr/>
          </p:nvSpPr>
          <p:spPr bwMode="auto">
            <a:xfrm>
              <a:off x="144" y="208"/>
              <a:ext cx="272" cy="97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2909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8690" y="0"/>
                  </a:lnTo>
                  <a:lnTo>
                    <a:pt x="2909" y="0"/>
                  </a:lnTo>
                  <a:close/>
                  <a:moveTo>
                    <a:pt x="2909" y="0"/>
                  </a:moveTo>
                </a:path>
              </a:pathLst>
            </a:custGeom>
            <a:solidFill>
              <a:srgbClr val="001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42" name="Freeform: Shape 118"/>
          <p:cNvSpPr>
            <a:spLocks/>
          </p:cNvSpPr>
          <p:nvPr/>
        </p:nvSpPr>
        <p:spPr bwMode="auto">
          <a:xfrm>
            <a:off x="5653707" y="2461945"/>
            <a:ext cx="400000" cy="228573"/>
          </a:xfrm>
          <a:custGeom>
            <a:avLst/>
            <a:gdLst>
              <a:gd name="T0" fmla="*/ 251717682 w 21600"/>
              <a:gd name="T1" fmla="*/ 15665174 h 21600"/>
              <a:gd name="T2" fmla="*/ 294279076 w 21600"/>
              <a:gd name="T3" fmla="*/ 13123041 h 21600"/>
              <a:gd name="T4" fmla="*/ 258325425 w 21600"/>
              <a:gd name="T5" fmla="*/ 9889569 h 21600"/>
              <a:gd name="T6" fmla="*/ 201813175 w 21600"/>
              <a:gd name="T7" fmla="*/ 0 h 21600"/>
              <a:gd name="T8" fmla="*/ 145095384 w 21600"/>
              <a:gd name="T9" fmla="*/ 10618759 h 21600"/>
              <a:gd name="T10" fmla="*/ 145177320 w 21600"/>
              <a:gd name="T11" fmla="*/ 10902054 h 21600"/>
              <a:gd name="T12" fmla="*/ 137657737 w 21600"/>
              <a:gd name="T13" fmla="*/ 12669830 h 21600"/>
              <a:gd name="T14" fmla="*/ 63352154 w 21600"/>
              <a:gd name="T15" fmla="*/ 9949102 h 21600"/>
              <a:gd name="T16" fmla="*/ 90967652 w 21600"/>
              <a:gd name="T17" fmla="*/ 18848066 h 21600"/>
              <a:gd name="T18" fmla="*/ 0 w 21600"/>
              <a:gd name="T19" fmla="*/ 17983575 h 21600"/>
              <a:gd name="T20" fmla="*/ 128747187 w 21600"/>
              <a:gd name="T21" fmla="*/ 31376959 h 21600"/>
              <a:gd name="T22" fmla="*/ 236867605 w 21600"/>
              <a:gd name="T23" fmla="*/ 18955357 h 21600"/>
              <a:gd name="T24" fmla="*/ 251717682 w 21600"/>
              <a:gd name="T25" fmla="*/ 15665174 h 21600"/>
              <a:gd name="T26" fmla="*/ 213815826 w 21600"/>
              <a:gd name="T27" fmla="*/ 5261491 h 21600"/>
              <a:gd name="T28" fmla="*/ 229905369 w 21600"/>
              <a:gd name="T29" fmla="*/ 8275658 h 21600"/>
              <a:gd name="T30" fmla="*/ 213815826 w 21600"/>
              <a:gd name="T31" fmla="*/ 11288411 h 21600"/>
              <a:gd name="T32" fmla="*/ 197724878 w 21600"/>
              <a:gd name="T33" fmla="*/ 8275658 h 21600"/>
              <a:gd name="T34" fmla="*/ 213815826 w 21600"/>
              <a:gd name="T35" fmla="*/ 5261491 h 21600"/>
              <a:gd name="T36" fmla="*/ 213815826 w 21600"/>
              <a:gd name="T37" fmla="*/ 5261491 h 2160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21600" h="21600">
                <a:moveTo>
                  <a:pt x="18476" y="10784"/>
                </a:moveTo>
                <a:lnTo>
                  <a:pt x="21600" y="9034"/>
                </a:lnTo>
                <a:lnTo>
                  <a:pt x="18961" y="6808"/>
                </a:lnTo>
                <a:cubicBezTo>
                  <a:pt x="18813" y="3006"/>
                  <a:pt x="17015" y="0"/>
                  <a:pt x="14813" y="0"/>
                </a:cubicBezTo>
                <a:cubicBezTo>
                  <a:pt x="12514" y="0"/>
                  <a:pt x="10650" y="3273"/>
                  <a:pt x="10650" y="7310"/>
                </a:cubicBezTo>
                <a:cubicBezTo>
                  <a:pt x="10650" y="7376"/>
                  <a:pt x="10655" y="7439"/>
                  <a:pt x="10656" y="7505"/>
                </a:cubicBezTo>
                <a:cubicBezTo>
                  <a:pt x="10475" y="7935"/>
                  <a:pt x="10291" y="8345"/>
                  <a:pt x="10104" y="8722"/>
                </a:cubicBezTo>
                <a:cubicBezTo>
                  <a:pt x="8362" y="8889"/>
                  <a:pt x="5788" y="8763"/>
                  <a:pt x="4650" y="6849"/>
                </a:cubicBezTo>
                <a:cubicBezTo>
                  <a:pt x="3207" y="4420"/>
                  <a:pt x="3844" y="10870"/>
                  <a:pt x="6677" y="12975"/>
                </a:cubicBezTo>
                <a:cubicBezTo>
                  <a:pt x="3241" y="15185"/>
                  <a:pt x="0" y="12380"/>
                  <a:pt x="0" y="12380"/>
                </a:cubicBezTo>
                <a:cubicBezTo>
                  <a:pt x="0" y="12380"/>
                  <a:pt x="2325" y="21600"/>
                  <a:pt x="9450" y="21600"/>
                </a:cubicBezTo>
                <a:cubicBezTo>
                  <a:pt x="14725" y="21600"/>
                  <a:pt x="16710" y="15972"/>
                  <a:pt x="17386" y="13049"/>
                </a:cubicBezTo>
                <a:cubicBezTo>
                  <a:pt x="17831" y="12432"/>
                  <a:pt x="18204" y="11665"/>
                  <a:pt x="18476" y="10784"/>
                </a:cubicBezTo>
                <a:close/>
                <a:moveTo>
                  <a:pt x="15694" y="3622"/>
                </a:moveTo>
                <a:cubicBezTo>
                  <a:pt x="16346" y="3622"/>
                  <a:pt x="16875" y="4551"/>
                  <a:pt x="16875" y="5697"/>
                </a:cubicBezTo>
                <a:cubicBezTo>
                  <a:pt x="16875" y="6842"/>
                  <a:pt x="16346" y="7771"/>
                  <a:pt x="15694" y="7771"/>
                </a:cubicBezTo>
                <a:cubicBezTo>
                  <a:pt x="15042" y="7771"/>
                  <a:pt x="14513" y="6842"/>
                  <a:pt x="14513" y="5697"/>
                </a:cubicBezTo>
                <a:cubicBezTo>
                  <a:pt x="14513" y="4551"/>
                  <a:pt x="15042" y="3622"/>
                  <a:pt x="15694" y="3622"/>
                </a:cubicBezTo>
                <a:close/>
                <a:moveTo>
                  <a:pt x="15694" y="3622"/>
                </a:moveTo>
              </a:path>
            </a:pathLst>
          </a:custGeom>
          <a:solidFill>
            <a:srgbClr val="001746"/>
          </a:solidFill>
          <a:ln>
            <a:solidFill>
              <a:srgbClr val="001746"/>
            </a:solidFill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Freeform: Shape 119"/>
          <p:cNvSpPr>
            <a:spLocks/>
          </p:cNvSpPr>
          <p:nvPr/>
        </p:nvSpPr>
        <p:spPr bwMode="auto">
          <a:xfrm>
            <a:off x="4044768" y="1800560"/>
            <a:ext cx="397280" cy="231293"/>
          </a:xfrm>
          <a:custGeom>
            <a:avLst/>
            <a:gdLst>
              <a:gd name="T0" fmla="*/ 276120457 w 21600"/>
              <a:gd name="T1" fmla="*/ 17111286 h 21600"/>
              <a:gd name="T2" fmla="*/ 276173529 w 21600"/>
              <a:gd name="T3" fmla="*/ 17100554 h 21600"/>
              <a:gd name="T4" fmla="*/ 197624896 w 21600"/>
              <a:gd name="T5" fmla="*/ 1443 h 21600"/>
              <a:gd name="T6" fmla="*/ 159709113 w 21600"/>
              <a:gd name="T7" fmla="*/ 4295013 h 21600"/>
              <a:gd name="T8" fmla="*/ 168803428 w 21600"/>
              <a:gd name="T9" fmla="*/ 7403437 h 21600"/>
              <a:gd name="T10" fmla="*/ 193978989 w 21600"/>
              <a:gd name="T11" fmla="*/ 4550750 h 21600"/>
              <a:gd name="T12" fmla="*/ 238350317 w 21600"/>
              <a:gd name="T13" fmla="*/ 14212977 h 21600"/>
              <a:gd name="T14" fmla="*/ 220308479 w 21600"/>
              <a:gd name="T15" fmla="*/ 14068188 h 21600"/>
              <a:gd name="T16" fmla="*/ 159364380 w 21600"/>
              <a:gd name="T17" fmla="*/ 21351425 h 21600"/>
              <a:gd name="T18" fmla="*/ 126898165 w 21600"/>
              <a:gd name="T19" fmla="*/ 21351425 h 21600"/>
              <a:gd name="T20" fmla="*/ 61474209 w 21600"/>
              <a:gd name="T21" fmla="*/ 14068188 h 21600"/>
              <a:gd name="T22" fmla="*/ 46957143 w 21600"/>
              <a:gd name="T23" fmla="*/ 14164231 h 21600"/>
              <a:gd name="T24" fmla="*/ 91117191 w 21600"/>
              <a:gd name="T25" fmla="*/ 4552468 h 21600"/>
              <a:gd name="T26" fmla="*/ 116305189 w 21600"/>
              <a:gd name="T27" fmla="*/ 7403437 h 21600"/>
              <a:gd name="T28" fmla="*/ 125399503 w 21600"/>
              <a:gd name="T29" fmla="*/ 4295013 h 21600"/>
              <a:gd name="T30" fmla="*/ 87457700 w 21600"/>
              <a:gd name="T31" fmla="*/ 0 h 21600"/>
              <a:gd name="T32" fmla="*/ 10644911 w 21600"/>
              <a:gd name="T33" fmla="*/ 16724379 h 21600"/>
              <a:gd name="T34" fmla="*/ 10168119 w 21600"/>
              <a:gd name="T35" fmla="*/ 16826513 h 21600"/>
              <a:gd name="T36" fmla="*/ 8922651 w 21600"/>
              <a:gd name="T37" fmla="*/ 17100554 h 21600"/>
              <a:gd name="T38" fmla="*/ 8974575 w 21600"/>
              <a:gd name="T39" fmla="*/ 17111286 h 21600"/>
              <a:gd name="T40" fmla="*/ 0 w 21600"/>
              <a:gd name="T41" fmla="*/ 23035826 h 21600"/>
              <a:gd name="T42" fmla="*/ 61486527 w 21600"/>
              <a:gd name="T43" fmla="*/ 32897516 h 21600"/>
              <a:gd name="T44" fmla="*/ 126764722 w 21600"/>
              <a:gd name="T45" fmla="*/ 24941118 h 21600"/>
              <a:gd name="T46" fmla="*/ 159497833 w 21600"/>
              <a:gd name="T47" fmla="*/ 24941118 h 21600"/>
              <a:gd name="T48" fmla="*/ 220320916 w 21600"/>
              <a:gd name="T49" fmla="*/ 32897516 h 21600"/>
              <a:gd name="T50" fmla="*/ 286355233 w 21600"/>
              <a:gd name="T51" fmla="*/ 23035826 h 21600"/>
              <a:gd name="T52" fmla="*/ 276120457 w 21600"/>
              <a:gd name="T53" fmla="*/ 17111286 h 21600"/>
              <a:gd name="T54" fmla="*/ 61474209 w 21600"/>
              <a:gd name="T55" fmla="*/ 29310747 h 21600"/>
              <a:gd name="T56" fmla="*/ 18214779 w 21600"/>
              <a:gd name="T57" fmla="*/ 23034383 h 21600"/>
              <a:gd name="T58" fmla="*/ 23040635 w 21600"/>
              <a:gd name="T59" fmla="*/ 19369838 h 21600"/>
              <a:gd name="T60" fmla="*/ 23345762 w 21600"/>
              <a:gd name="T61" fmla="*/ 19304512 h 21600"/>
              <a:gd name="T62" fmla="*/ 61474209 w 21600"/>
              <a:gd name="T63" fmla="*/ 17654957 h 21600"/>
              <a:gd name="T64" fmla="*/ 109292482 w 21600"/>
              <a:gd name="T65" fmla="*/ 23034383 h 21600"/>
              <a:gd name="T66" fmla="*/ 61474209 w 21600"/>
              <a:gd name="T67" fmla="*/ 29310747 h 21600"/>
              <a:gd name="T68" fmla="*/ 220308479 w 21600"/>
              <a:gd name="T69" fmla="*/ 29310747 h 21600"/>
              <a:gd name="T70" fmla="*/ 177036741 w 21600"/>
              <a:gd name="T71" fmla="*/ 23034383 h 21600"/>
              <a:gd name="T72" fmla="*/ 220308479 w 21600"/>
              <a:gd name="T73" fmla="*/ 17654957 h 21600"/>
              <a:gd name="T74" fmla="*/ 268126870 w 21600"/>
              <a:gd name="T75" fmla="*/ 23034383 h 21600"/>
              <a:gd name="T76" fmla="*/ 220308479 w 21600"/>
              <a:gd name="T77" fmla="*/ 29310747 h 21600"/>
              <a:gd name="T78" fmla="*/ 220308479 w 21600"/>
              <a:gd name="T79" fmla="*/ 29310747 h 21600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21600" h="21600">
                <a:moveTo>
                  <a:pt x="20828" y="11235"/>
                </a:moveTo>
                <a:lnTo>
                  <a:pt x="20832" y="11228"/>
                </a:lnTo>
                <a:lnTo>
                  <a:pt x="14907" y="1"/>
                </a:lnTo>
                <a:lnTo>
                  <a:pt x="12047" y="2820"/>
                </a:lnTo>
                <a:lnTo>
                  <a:pt x="12733" y="4861"/>
                </a:lnTo>
                <a:lnTo>
                  <a:pt x="14632" y="2988"/>
                </a:lnTo>
                <a:lnTo>
                  <a:pt x="17979" y="9332"/>
                </a:lnTo>
                <a:cubicBezTo>
                  <a:pt x="17539" y="9262"/>
                  <a:pt x="17081" y="9237"/>
                  <a:pt x="16618" y="9237"/>
                </a:cubicBezTo>
                <a:cubicBezTo>
                  <a:pt x="14254" y="9237"/>
                  <a:pt x="12307" y="9872"/>
                  <a:pt x="12021" y="14019"/>
                </a:cubicBezTo>
                <a:lnTo>
                  <a:pt x="9572" y="14019"/>
                </a:lnTo>
                <a:cubicBezTo>
                  <a:pt x="9240" y="9872"/>
                  <a:pt x="7001" y="9237"/>
                  <a:pt x="4637" y="9237"/>
                </a:cubicBezTo>
                <a:cubicBezTo>
                  <a:pt x="4259" y="9237"/>
                  <a:pt x="3894" y="9256"/>
                  <a:pt x="3542" y="9300"/>
                </a:cubicBezTo>
                <a:lnTo>
                  <a:pt x="6873" y="2989"/>
                </a:lnTo>
                <a:lnTo>
                  <a:pt x="8773" y="4861"/>
                </a:lnTo>
                <a:lnTo>
                  <a:pt x="9459" y="2820"/>
                </a:lnTo>
                <a:lnTo>
                  <a:pt x="6597" y="0"/>
                </a:lnTo>
                <a:lnTo>
                  <a:pt x="803" y="10981"/>
                </a:lnTo>
                <a:cubicBezTo>
                  <a:pt x="791" y="11002"/>
                  <a:pt x="780" y="11026"/>
                  <a:pt x="767" y="11048"/>
                </a:cubicBezTo>
                <a:lnTo>
                  <a:pt x="673" y="11228"/>
                </a:lnTo>
                <a:lnTo>
                  <a:pt x="677" y="11235"/>
                </a:lnTo>
                <a:cubicBezTo>
                  <a:pt x="250" y="12112"/>
                  <a:pt x="0" y="13352"/>
                  <a:pt x="0" y="15125"/>
                </a:cubicBezTo>
                <a:cubicBezTo>
                  <a:pt x="0" y="20349"/>
                  <a:pt x="2076" y="21600"/>
                  <a:pt x="4638" y="21600"/>
                </a:cubicBezTo>
                <a:cubicBezTo>
                  <a:pt x="6982" y="21600"/>
                  <a:pt x="9201" y="20604"/>
                  <a:pt x="9562" y="16376"/>
                </a:cubicBezTo>
                <a:lnTo>
                  <a:pt x="12031" y="16376"/>
                </a:lnTo>
                <a:cubicBezTo>
                  <a:pt x="12347" y="20545"/>
                  <a:pt x="14278" y="21600"/>
                  <a:pt x="16619" y="21600"/>
                </a:cubicBezTo>
                <a:cubicBezTo>
                  <a:pt x="19180" y="21600"/>
                  <a:pt x="21600" y="20423"/>
                  <a:pt x="21600" y="15125"/>
                </a:cubicBezTo>
                <a:cubicBezTo>
                  <a:pt x="21599" y="13352"/>
                  <a:pt x="21308" y="12112"/>
                  <a:pt x="20828" y="11235"/>
                </a:cubicBezTo>
                <a:close/>
                <a:moveTo>
                  <a:pt x="4637" y="19245"/>
                </a:moveTo>
                <a:cubicBezTo>
                  <a:pt x="1908" y="19245"/>
                  <a:pt x="1374" y="17734"/>
                  <a:pt x="1374" y="15124"/>
                </a:cubicBezTo>
                <a:cubicBezTo>
                  <a:pt x="1374" y="14090"/>
                  <a:pt x="1435" y="13293"/>
                  <a:pt x="1738" y="12718"/>
                </a:cubicBezTo>
                <a:lnTo>
                  <a:pt x="1761" y="12675"/>
                </a:lnTo>
                <a:cubicBezTo>
                  <a:pt x="2170" y="11945"/>
                  <a:pt x="2995" y="11592"/>
                  <a:pt x="4637" y="11592"/>
                </a:cubicBezTo>
                <a:cubicBezTo>
                  <a:pt x="7979" y="11592"/>
                  <a:pt x="8244" y="13123"/>
                  <a:pt x="8244" y="15124"/>
                </a:cubicBezTo>
                <a:cubicBezTo>
                  <a:pt x="8244" y="17118"/>
                  <a:pt x="7966" y="19245"/>
                  <a:pt x="4637" y="19245"/>
                </a:cubicBezTo>
                <a:close/>
                <a:moveTo>
                  <a:pt x="16618" y="19245"/>
                </a:moveTo>
                <a:cubicBezTo>
                  <a:pt x="13888" y="19245"/>
                  <a:pt x="13354" y="17734"/>
                  <a:pt x="13354" y="15124"/>
                </a:cubicBezTo>
                <a:cubicBezTo>
                  <a:pt x="13354" y="12723"/>
                  <a:pt x="13676" y="11592"/>
                  <a:pt x="16618" y="11592"/>
                </a:cubicBezTo>
                <a:cubicBezTo>
                  <a:pt x="19960" y="11592"/>
                  <a:pt x="20225" y="13123"/>
                  <a:pt x="20225" y="15124"/>
                </a:cubicBezTo>
                <a:cubicBezTo>
                  <a:pt x="20225" y="17118"/>
                  <a:pt x="19946" y="19245"/>
                  <a:pt x="16618" y="19245"/>
                </a:cubicBezTo>
                <a:close/>
                <a:moveTo>
                  <a:pt x="16618" y="19245"/>
                </a:moveTo>
              </a:path>
            </a:pathLst>
          </a:custGeom>
          <a:solidFill>
            <a:srgbClr val="D80E2B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11" name="Straight Connector 120"/>
          <p:cNvCxnSpPr/>
          <p:nvPr/>
        </p:nvCxnSpPr>
        <p:spPr>
          <a:xfrm>
            <a:off x="5353159" y="1780220"/>
            <a:ext cx="2911749" cy="0"/>
          </a:xfrm>
          <a:prstGeom prst="line">
            <a:avLst/>
          </a:prstGeom>
          <a:ln w="9525">
            <a:solidFill>
              <a:srgbClr val="001746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21"/>
          <p:cNvCxnSpPr/>
          <p:nvPr/>
        </p:nvCxnSpPr>
        <p:spPr>
          <a:xfrm>
            <a:off x="6599162" y="2563071"/>
            <a:ext cx="1665745" cy="0"/>
          </a:xfrm>
          <a:prstGeom prst="line">
            <a:avLst/>
          </a:prstGeom>
          <a:ln w="9525">
            <a:solidFill>
              <a:srgbClr val="001746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2"/>
          <p:cNvCxnSpPr/>
          <p:nvPr/>
        </p:nvCxnSpPr>
        <p:spPr>
          <a:xfrm>
            <a:off x="5842072" y="3379737"/>
            <a:ext cx="2422834" cy="0"/>
          </a:xfrm>
          <a:prstGeom prst="line">
            <a:avLst/>
          </a:prstGeom>
          <a:ln w="9525">
            <a:solidFill>
              <a:srgbClr val="001746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23"/>
          <p:cNvCxnSpPr/>
          <p:nvPr/>
        </p:nvCxnSpPr>
        <p:spPr>
          <a:xfrm>
            <a:off x="7176120" y="4125571"/>
            <a:ext cx="1088786" cy="0"/>
          </a:xfrm>
          <a:prstGeom prst="line">
            <a:avLst/>
          </a:prstGeom>
          <a:ln w="9525">
            <a:solidFill>
              <a:srgbClr val="001746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24"/>
          <p:cNvCxnSpPr/>
          <p:nvPr/>
        </p:nvCxnSpPr>
        <p:spPr>
          <a:xfrm>
            <a:off x="6376242" y="4972636"/>
            <a:ext cx="1888664" cy="0"/>
          </a:xfrm>
          <a:prstGeom prst="line">
            <a:avLst/>
          </a:prstGeom>
          <a:ln w="9525">
            <a:solidFill>
              <a:srgbClr val="001746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原创设计师QQ：598969553          _3"/>
          <p:cNvGrpSpPr/>
          <p:nvPr/>
        </p:nvGrpSpPr>
        <p:grpSpPr>
          <a:xfrm>
            <a:off x="8446015" y="1326256"/>
            <a:ext cx="2808145" cy="907928"/>
            <a:chOff x="7021473" y="674947"/>
            <a:chExt cx="2808145" cy="907928"/>
          </a:xfrm>
        </p:grpSpPr>
        <p:sp>
          <p:nvSpPr>
            <p:cNvPr id="54" name="文本框 53"/>
            <p:cNvSpPr txBox="1"/>
            <p:nvPr/>
          </p:nvSpPr>
          <p:spPr>
            <a:xfrm>
              <a:off x="7021473" y="674947"/>
              <a:ext cx="1569660" cy="4589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182E60"/>
                  </a:solidFill>
                </a:rPr>
                <a:t>点击添加标题</a:t>
              </a:r>
            </a:p>
          </p:txBody>
        </p:sp>
        <p:sp>
          <p:nvSpPr>
            <p:cNvPr id="55" name="矩形 54"/>
            <p:cNvSpPr/>
            <p:nvPr/>
          </p:nvSpPr>
          <p:spPr>
            <a:xfrm flipH="1">
              <a:off x="7032869" y="1170454"/>
              <a:ext cx="2796749" cy="4124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Magic rain studio sales template, a more beautiful template please magic rainMagic rain</a:t>
              </a:r>
            </a:p>
          </p:txBody>
        </p:sp>
      </p:grpSp>
      <p:grpSp>
        <p:nvGrpSpPr>
          <p:cNvPr id="56" name="原创设计师QQ：598969553          _3"/>
          <p:cNvGrpSpPr/>
          <p:nvPr/>
        </p:nvGrpSpPr>
        <p:grpSpPr>
          <a:xfrm>
            <a:off x="8446015" y="2220715"/>
            <a:ext cx="2808145" cy="907928"/>
            <a:chOff x="7021473" y="674947"/>
            <a:chExt cx="2808145" cy="907928"/>
          </a:xfrm>
        </p:grpSpPr>
        <p:sp>
          <p:nvSpPr>
            <p:cNvPr id="57" name="文本框 56"/>
            <p:cNvSpPr txBox="1"/>
            <p:nvPr/>
          </p:nvSpPr>
          <p:spPr>
            <a:xfrm>
              <a:off x="7021473" y="674947"/>
              <a:ext cx="1569660" cy="4589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182E60"/>
                  </a:solidFill>
                </a:rPr>
                <a:t>点击添加标题</a:t>
              </a:r>
            </a:p>
          </p:txBody>
        </p:sp>
        <p:sp>
          <p:nvSpPr>
            <p:cNvPr id="58" name="矩形 57"/>
            <p:cNvSpPr/>
            <p:nvPr/>
          </p:nvSpPr>
          <p:spPr>
            <a:xfrm flipH="1">
              <a:off x="7032869" y="1170454"/>
              <a:ext cx="2796749" cy="4124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Magic rain studio sales template, a more beautiful template please magic rainMagic rain</a:t>
              </a:r>
            </a:p>
          </p:txBody>
        </p:sp>
      </p:grpSp>
      <p:grpSp>
        <p:nvGrpSpPr>
          <p:cNvPr id="59" name="原创设计师QQ：598969553          _3"/>
          <p:cNvGrpSpPr/>
          <p:nvPr/>
        </p:nvGrpSpPr>
        <p:grpSpPr>
          <a:xfrm>
            <a:off x="8446015" y="3080172"/>
            <a:ext cx="2808145" cy="907928"/>
            <a:chOff x="7021473" y="674947"/>
            <a:chExt cx="2808145" cy="907928"/>
          </a:xfrm>
        </p:grpSpPr>
        <p:sp>
          <p:nvSpPr>
            <p:cNvPr id="60" name="文本框 59"/>
            <p:cNvSpPr txBox="1"/>
            <p:nvPr/>
          </p:nvSpPr>
          <p:spPr>
            <a:xfrm>
              <a:off x="7021473" y="674947"/>
              <a:ext cx="1569660" cy="4589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182E60"/>
                  </a:solidFill>
                </a:rPr>
                <a:t>点击添加标题</a:t>
              </a:r>
            </a:p>
          </p:txBody>
        </p:sp>
        <p:sp>
          <p:nvSpPr>
            <p:cNvPr id="61" name="矩形 60"/>
            <p:cNvSpPr/>
            <p:nvPr/>
          </p:nvSpPr>
          <p:spPr>
            <a:xfrm flipH="1">
              <a:off x="7032869" y="1170454"/>
              <a:ext cx="2796749" cy="4124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Magic rain studio sales template, a more beautiful template please magic rainMagic rain</a:t>
              </a:r>
            </a:p>
          </p:txBody>
        </p:sp>
      </p:grpSp>
      <p:grpSp>
        <p:nvGrpSpPr>
          <p:cNvPr id="62" name="原创设计师QQ：598969553          _3"/>
          <p:cNvGrpSpPr/>
          <p:nvPr/>
        </p:nvGrpSpPr>
        <p:grpSpPr>
          <a:xfrm>
            <a:off x="8446015" y="3941956"/>
            <a:ext cx="2808145" cy="907928"/>
            <a:chOff x="7021473" y="674947"/>
            <a:chExt cx="2808145" cy="907928"/>
          </a:xfrm>
        </p:grpSpPr>
        <p:sp>
          <p:nvSpPr>
            <p:cNvPr id="63" name="文本框 62"/>
            <p:cNvSpPr txBox="1"/>
            <p:nvPr/>
          </p:nvSpPr>
          <p:spPr>
            <a:xfrm>
              <a:off x="7021473" y="674947"/>
              <a:ext cx="1569660" cy="4589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182E60"/>
                  </a:solidFill>
                </a:rPr>
                <a:t>点击添加标题</a:t>
              </a:r>
            </a:p>
          </p:txBody>
        </p:sp>
        <p:sp>
          <p:nvSpPr>
            <p:cNvPr id="64" name="矩形 63"/>
            <p:cNvSpPr/>
            <p:nvPr/>
          </p:nvSpPr>
          <p:spPr>
            <a:xfrm flipH="1">
              <a:off x="7032869" y="1170454"/>
              <a:ext cx="2796749" cy="4124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Magic rain studio sales template, a more beautiful template please magic rainMagic rain</a:t>
              </a:r>
            </a:p>
          </p:txBody>
        </p:sp>
      </p:grpSp>
      <p:grpSp>
        <p:nvGrpSpPr>
          <p:cNvPr id="65" name="原创设计师QQ：598969553          _3"/>
          <p:cNvGrpSpPr/>
          <p:nvPr/>
        </p:nvGrpSpPr>
        <p:grpSpPr>
          <a:xfrm>
            <a:off x="8446015" y="4706862"/>
            <a:ext cx="2808145" cy="907928"/>
            <a:chOff x="7021473" y="674947"/>
            <a:chExt cx="2808145" cy="907928"/>
          </a:xfrm>
        </p:grpSpPr>
        <p:sp>
          <p:nvSpPr>
            <p:cNvPr id="66" name="文本框 65"/>
            <p:cNvSpPr txBox="1"/>
            <p:nvPr/>
          </p:nvSpPr>
          <p:spPr>
            <a:xfrm>
              <a:off x="7021473" y="674947"/>
              <a:ext cx="1569660" cy="4589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182E60"/>
                  </a:solidFill>
                </a:rPr>
                <a:t>点击添加标题</a:t>
              </a:r>
            </a:p>
          </p:txBody>
        </p:sp>
        <p:sp>
          <p:nvSpPr>
            <p:cNvPr id="67" name="矩形 66"/>
            <p:cNvSpPr/>
            <p:nvPr/>
          </p:nvSpPr>
          <p:spPr>
            <a:xfrm flipH="1">
              <a:off x="7032869" y="1170454"/>
              <a:ext cx="2796749" cy="4124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Magic rain studio sales template, a more beautiful template please magic rainMagic rain</a:t>
              </a: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4580818" y="370512"/>
            <a:ext cx="3030364" cy="830997"/>
            <a:chOff x="5159455" y="370512"/>
            <a:chExt cx="3030364" cy="830997"/>
          </a:xfrm>
        </p:grpSpPr>
        <p:sp>
          <p:nvSpPr>
            <p:cNvPr id="69" name="anchor_146641"/>
            <p:cNvSpPr>
              <a:spLocks noChangeAspect="1"/>
            </p:cNvSpPr>
            <p:nvPr/>
          </p:nvSpPr>
          <p:spPr bwMode="auto">
            <a:xfrm>
              <a:off x="5159455" y="481169"/>
              <a:ext cx="523481" cy="609685"/>
            </a:xfrm>
            <a:custGeom>
              <a:avLst/>
              <a:gdLst>
                <a:gd name="connsiteX0" fmla="*/ 144482 w 288965"/>
                <a:gd name="connsiteY0" fmla="*/ 79375 h 336550"/>
                <a:gd name="connsiteX1" fmla="*/ 124638 w 288965"/>
                <a:gd name="connsiteY1" fmla="*/ 99219 h 336550"/>
                <a:gd name="connsiteX2" fmla="*/ 144482 w 288965"/>
                <a:gd name="connsiteY2" fmla="*/ 119063 h 336550"/>
                <a:gd name="connsiteX3" fmla="*/ 164326 w 288965"/>
                <a:gd name="connsiteY3" fmla="*/ 99219 h 336550"/>
                <a:gd name="connsiteX4" fmla="*/ 144482 w 288965"/>
                <a:gd name="connsiteY4" fmla="*/ 79375 h 336550"/>
                <a:gd name="connsiteX5" fmla="*/ 144483 w 288965"/>
                <a:gd name="connsiteY5" fmla="*/ 0 h 336550"/>
                <a:gd name="connsiteX6" fmla="*/ 172213 w 288965"/>
                <a:gd name="connsiteY6" fmla="*/ 27607 h 336550"/>
                <a:gd name="connsiteX7" fmla="*/ 159008 w 288965"/>
                <a:gd name="connsiteY7" fmla="*/ 49957 h 336550"/>
                <a:gd name="connsiteX8" fmla="*/ 159008 w 288965"/>
                <a:gd name="connsiteY8" fmla="*/ 57844 h 336550"/>
                <a:gd name="connsiteX9" fmla="*/ 185419 w 288965"/>
                <a:gd name="connsiteY9" fmla="*/ 85452 h 336550"/>
                <a:gd name="connsiteX10" fmla="*/ 228996 w 288965"/>
                <a:gd name="connsiteY10" fmla="*/ 85452 h 336550"/>
                <a:gd name="connsiteX11" fmla="*/ 239560 w 288965"/>
                <a:gd name="connsiteY11" fmla="*/ 97284 h 336550"/>
                <a:gd name="connsiteX12" fmla="*/ 228996 w 288965"/>
                <a:gd name="connsiteY12" fmla="*/ 109116 h 336550"/>
                <a:gd name="connsiteX13" fmla="*/ 186739 w 288965"/>
                <a:gd name="connsiteY13" fmla="*/ 109116 h 336550"/>
                <a:gd name="connsiteX14" fmla="*/ 159008 w 288965"/>
                <a:gd name="connsiteY14" fmla="*/ 139353 h 336550"/>
                <a:gd name="connsiteX15" fmla="*/ 159008 w 288965"/>
                <a:gd name="connsiteY15" fmla="*/ 265559 h 336550"/>
                <a:gd name="connsiteX16" fmla="*/ 164290 w 288965"/>
                <a:gd name="connsiteY16" fmla="*/ 277391 h 336550"/>
                <a:gd name="connsiteX17" fmla="*/ 176175 w 288965"/>
                <a:gd name="connsiteY17" fmla="*/ 280020 h 336550"/>
                <a:gd name="connsiteX18" fmla="*/ 211829 w 288965"/>
                <a:gd name="connsiteY18" fmla="*/ 264244 h 336550"/>
                <a:gd name="connsiteX19" fmla="*/ 235598 w 288965"/>
                <a:gd name="connsiteY19" fmla="*/ 234008 h 336550"/>
                <a:gd name="connsiteX20" fmla="*/ 215790 w 288965"/>
                <a:gd name="connsiteY20" fmla="*/ 235322 h 336550"/>
                <a:gd name="connsiteX21" fmla="*/ 210508 w 288965"/>
                <a:gd name="connsiteY21" fmla="*/ 232693 h 336550"/>
                <a:gd name="connsiteX22" fmla="*/ 210508 w 288965"/>
                <a:gd name="connsiteY22" fmla="*/ 226120 h 336550"/>
                <a:gd name="connsiteX23" fmla="*/ 262008 w 288965"/>
                <a:gd name="connsiteY23" fmla="*/ 169590 h 336550"/>
                <a:gd name="connsiteX24" fmla="*/ 268611 w 288965"/>
                <a:gd name="connsiteY24" fmla="*/ 168275 h 336550"/>
                <a:gd name="connsiteX25" fmla="*/ 272572 w 288965"/>
                <a:gd name="connsiteY25" fmla="*/ 172219 h 336550"/>
                <a:gd name="connsiteX26" fmla="*/ 288419 w 288965"/>
                <a:gd name="connsiteY26" fmla="*/ 245839 h 336550"/>
                <a:gd name="connsiteX27" fmla="*/ 287098 w 288965"/>
                <a:gd name="connsiteY27" fmla="*/ 252413 h 336550"/>
                <a:gd name="connsiteX28" fmla="*/ 280496 w 288965"/>
                <a:gd name="connsiteY28" fmla="*/ 252413 h 336550"/>
                <a:gd name="connsiteX29" fmla="*/ 263329 w 288965"/>
                <a:gd name="connsiteY29" fmla="*/ 241895 h 336550"/>
                <a:gd name="connsiteX30" fmla="*/ 228996 w 288965"/>
                <a:gd name="connsiteY30" fmla="*/ 287908 h 336550"/>
                <a:gd name="connsiteX31" fmla="*/ 197303 w 288965"/>
                <a:gd name="connsiteY31" fmla="*/ 303684 h 336550"/>
                <a:gd name="connsiteX32" fmla="*/ 144483 w 288965"/>
                <a:gd name="connsiteY32" fmla="*/ 336550 h 336550"/>
                <a:gd name="connsiteX33" fmla="*/ 91662 w 288965"/>
                <a:gd name="connsiteY33" fmla="*/ 303684 h 336550"/>
                <a:gd name="connsiteX34" fmla="*/ 59970 w 288965"/>
                <a:gd name="connsiteY34" fmla="*/ 287908 h 336550"/>
                <a:gd name="connsiteX35" fmla="*/ 25636 w 288965"/>
                <a:gd name="connsiteY35" fmla="*/ 241895 h 336550"/>
                <a:gd name="connsiteX36" fmla="*/ 8469 w 288965"/>
                <a:gd name="connsiteY36" fmla="*/ 252413 h 336550"/>
                <a:gd name="connsiteX37" fmla="*/ 1867 w 288965"/>
                <a:gd name="connsiteY37" fmla="*/ 252413 h 336550"/>
                <a:gd name="connsiteX38" fmla="*/ 546 w 288965"/>
                <a:gd name="connsiteY38" fmla="*/ 245839 h 336550"/>
                <a:gd name="connsiteX39" fmla="*/ 16393 w 288965"/>
                <a:gd name="connsiteY39" fmla="*/ 172219 h 336550"/>
                <a:gd name="connsiteX40" fmla="*/ 20354 w 288965"/>
                <a:gd name="connsiteY40" fmla="*/ 168275 h 336550"/>
                <a:gd name="connsiteX41" fmla="*/ 26957 w 288965"/>
                <a:gd name="connsiteY41" fmla="*/ 169590 h 336550"/>
                <a:gd name="connsiteX42" fmla="*/ 78457 w 288965"/>
                <a:gd name="connsiteY42" fmla="*/ 226120 h 336550"/>
                <a:gd name="connsiteX43" fmla="*/ 78457 w 288965"/>
                <a:gd name="connsiteY43" fmla="*/ 232693 h 336550"/>
                <a:gd name="connsiteX44" fmla="*/ 73175 w 288965"/>
                <a:gd name="connsiteY44" fmla="*/ 235322 h 336550"/>
                <a:gd name="connsiteX45" fmla="*/ 53367 w 288965"/>
                <a:gd name="connsiteY45" fmla="*/ 234008 h 336550"/>
                <a:gd name="connsiteX46" fmla="*/ 77136 w 288965"/>
                <a:gd name="connsiteY46" fmla="*/ 264244 h 336550"/>
                <a:gd name="connsiteX47" fmla="*/ 112790 w 288965"/>
                <a:gd name="connsiteY47" fmla="*/ 280020 h 336550"/>
                <a:gd name="connsiteX48" fmla="*/ 124675 w 288965"/>
                <a:gd name="connsiteY48" fmla="*/ 277391 h 336550"/>
                <a:gd name="connsiteX49" fmla="*/ 129957 w 288965"/>
                <a:gd name="connsiteY49" fmla="*/ 265559 h 336550"/>
                <a:gd name="connsiteX50" fmla="*/ 129957 w 288965"/>
                <a:gd name="connsiteY50" fmla="*/ 139353 h 336550"/>
                <a:gd name="connsiteX51" fmla="*/ 102226 w 288965"/>
                <a:gd name="connsiteY51" fmla="*/ 109116 h 336550"/>
                <a:gd name="connsiteX52" fmla="*/ 61290 w 288965"/>
                <a:gd name="connsiteY52" fmla="*/ 109116 h 336550"/>
                <a:gd name="connsiteX53" fmla="*/ 49405 w 288965"/>
                <a:gd name="connsiteY53" fmla="*/ 97284 h 336550"/>
                <a:gd name="connsiteX54" fmla="*/ 61290 w 288965"/>
                <a:gd name="connsiteY54" fmla="*/ 85452 h 336550"/>
                <a:gd name="connsiteX55" fmla="*/ 103546 w 288965"/>
                <a:gd name="connsiteY55" fmla="*/ 85452 h 336550"/>
                <a:gd name="connsiteX56" fmla="*/ 129957 w 288965"/>
                <a:gd name="connsiteY56" fmla="*/ 57844 h 336550"/>
                <a:gd name="connsiteX57" fmla="*/ 129957 w 288965"/>
                <a:gd name="connsiteY57" fmla="*/ 49957 h 336550"/>
                <a:gd name="connsiteX58" fmla="*/ 116752 w 288965"/>
                <a:gd name="connsiteY58" fmla="*/ 27607 h 336550"/>
                <a:gd name="connsiteX59" fmla="*/ 144483 w 288965"/>
                <a:gd name="connsiteY59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88965" h="336550">
                  <a:moveTo>
                    <a:pt x="144482" y="79375"/>
                  </a:moveTo>
                  <a:cubicBezTo>
                    <a:pt x="133522" y="79375"/>
                    <a:pt x="124638" y="88259"/>
                    <a:pt x="124638" y="99219"/>
                  </a:cubicBezTo>
                  <a:cubicBezTo>
                    <a:pt x="124638" y="110179"/>
                    <a:pt x="133522" y="119063"/>
                    <a:pt x="144482" y="119063"/>
                  </a:cubicBezTo>
                  <a:cubicBezTo>
                    <a:pt x="155442" y="119063"/>
                    <a:pt x="164326" y="110179"/>
                    <a:pt x="164326" y="99219"/>
                  </a:cubicBezTo>
                  <a:cubicBezTo>
                    <a:pt x="164326" y="88259"/>
                    <a:pt x="155442" y="79375"/>
                    <a:pt x="144482" y="79375"/>
                  </a:cubicBezTo>
                  <a:close/>
                  <a:moveTo>
                    <a:pt x="144483" y="0"/>
                  </a:moveTo>
                  <a:cubicBezTo>
                    <a:pt x="159008" y="0"/>
                    <a:pt x="172213" y="11832"/>
                    <a:pt x="172213" y="27607"/>
                  </a:cubicBezTo>
                  <a:cubicBezTo>
                    <a:pt x="172213" y="36810"/>
                    <a:pt x="166931" y="46013"/>
                    <a:pt x="159008" y="49957"/>
                  </a:cubicBezTo>
                  <a:cubicBezTo>
                    <a:pt x="159008" y="49957"/>
                    <a:pt x="159008" y="49957"/>
                    <a:pt x="159008" y="57844"/>
                  </a:cubicBezTo>
                  <a:cubicBezTo>
                    <a:pt x="172213" y="63103"/>
                    <a:pt x="181457" y="72306"/>
                    <a:pt x="185419" y="85452"/>
                  </a:cubicBezTo>
                  <a:cubicBezTo>
                    <a:pt x="185419" y="85452"/>
                    <a:pt x="185419" y="85452"/>
                    <a:pt x="228996" y="85452"/>
                  </a:cubicBezTo>
                  <a:cubicBezTo>
                    <a:pt x="234278" y="85452"/>
                    <a:pt x="239560" y="90711"/>
                    <a:pt x="239560" y="97284"/>
                  </a:cubicBezTo>
                  <a:cubicBezTo>
                    <a:pt x="239560" y="103857"/>
                    <a:pt x="234278" y="109116"/>
                    <a:pt x="228996" y="109116"/>
                  </a:cubicBezTo>
                  <a:cubicBezTo>
                    <a:pt x="228996" y="109116"/>
                    <a:pt x="228996" y="109116"/>
                    <a:pt x="186739" y="109116"/>
                  </a:cubicBezTo>
                  <a:cubicBezTo>
                    <a:pt x="182778" y="122262"/>
                    <a:pt x="172213" y="134094"/>
                    <a:pt x="159008" y="139353"/>
                  </a:cubicBezTo>
                  <a:cubicBezTo>
                    <a:pt x="159008" y="139353"/>
                    <a:pt x="159008" y="139353"/>
                    <a:pt x="159008" y="265559"/>
                  </a:cubicBezTo>
                  <a:cubicBezTo>
                    <a:pt x="159008" y="270818"/>
                    <a:pt x="161649" y="274762"/>
                    <a:pt x="164290" y="277391"/>
                  </a:cubicBezTo>
                  <a:cubicBezTo>
                    <a:pt x="168252" y="280020"/>
                    <a:pt x="172213" y="280020"/>
                    <a:pt x="176175" y="280020"/>
                  </a:cubicBezTo>
                  <a:cubicBezTo>
                    <a:pt x="189380" y="276076"/>
                    <a:pt x="201265" y="270818"/>
                    <a:pt x="211829" y="264244"/>
                  </a:cubicBezTo>
                  <a:cubicBezTo>
                    <a:pt x="223713" y="255042"/>
                    <a:pt x="231637" y="244525"/>
                    <a:pt x="235598" y="234008"/>
                  </a:cubicBezTo>
                  <a:cubicBezTo>
                    <a:pt x="235598" y="234008"/>
                    <a:pt x="235598" y="234008"/>
                    <a:pt x="215790" y="235322"/>
                  </a:cubicBezTo>
                  <a:cubicBezTo>
                    <a:pt x="213149" y="235322"/>
                    <a:pt x="211829" y="234008"/>
                    <a:pt x="210508" y="232693"/>
                  </a:cubicBezTo>
                  <a:cubicBezTo>
                    <a:pt x="209188" y="230064"/>
                    <a:pt x="209188" y="227434"/>
                    <a:pt x="210508" y="226120"/>
                  </a:cubicBezTo>
                  <a:cubicBezTo>
                    <a:pt x="210508" y="226120"/>
                    <a:pt x="210508" y="226120"/>
                    <a:pt x="262008" y="169590"/>
                  </a:cubicBezTo>
                  <a:cubicBezTo>
                    <a:pt x="263329" y="168275"/>
                    <a:pt x="265970" y="166960"/>
                    <a:pt x="268611" y="168275"/>
                  </a:cubicBezTo>
                  <a:cubicBezTo>
                    <a:pt x="269931" y="168275"/>
                    <a:pt x="271252" y="169590"/>
                    <a:pt x="272572" y="172219"/>
                  </a:cubicBezTo>
                  <a:cubicBezTo>
                    <a:pt x="272572" y="172219"/>
                    <a:pt x="272572" y="172219"/>
                    <a:pt x="288419" y="245839"/>
                  </a:cubicBezTo>
                  <a:cubicBezTo>
                    <a:pt x="289739" y="248469"/>
                    <a:pt x="288419" y="251098"/>
                    <a:pt x="287098" y="252413"/>
                  </a:cubicBezTo>
                  <a:cubicBezTo>
                    <a:pt x="284457" y="253727"/>
                    <a:pt x="281816" y="253727"/>
                    <a:pt x="280496" y="252413"/>
                  </a:cubicBezTo>
                  <a:cubicBezTo>
                    <a:pt x="280496" y="252413"/>
                    <a:pt x="280496" y="252413"/>
                    <a:pt x="263329" y="241895"/>
                  </a:cubicBezTo>
                  <a:cubicBezTo>
                    <a:pt x="259367" y="258986"/>
                    <a:pt x="246162" y="274762"/>
                    <a:pt x="228996" y="287908"/>
                  </a:cubicBezTo>
                  <a:cubicBezTo>
                    <a:pt x="219752" y="294481"/>
                    <a:pt x="207867" y="299740"/>
                    <a:pt x="197303" y="303684"/>
                  </a:cubicBezTo>
                  <a:cubicBezTo>
                    <a:pt x="177495" y="310257"/>
                    <a:pt x="159008" y="322089"/>
                    <a:pt x="144483" y="336550"/>
                  </a:cubicBezTo>
                  <a:cubicBezTo>
                    <a:pt x="129957" y="322089"/>
                    <a:pt x="111470" y="310257"/>
                    <a:pt x="91662" y="303684"/>
                  </a:cubicBezTo>
                  <a:cubicBezTo>
                    <a:pt x="81098" y="299740"/>
                    <a:pt x="69213" y="294481"/>
                    <a:pt x="59970" y="287908"/>
                  </a:cubicBezTo>
                  <a:cubicBezTo>
                    <a:pt x="42803" y="274762"/>
                    <a:pt x="29598" y="258986"/>
                    <a:pt x="25636" y="241895"/>
                  </a:cubicBezTo>
                  <a:cubicBezTo>
                    <a:pt x="25636" y="241895"/>
                    <a:pt x="25636" y="241895"/>
                    <a:pt x="8469" y="252413"/>
                  </a:cubicBezTo>
                  <a:cubicBezTo>
                    <a:pt x="7149" y="253727"/>
                    <a:pt x="4508" y="253727"/>
                    <a:pt x="1867" y="252413"/>
                  </a:cubicBezTo>
                  <a:cubicBezTo>
                    <a:pt x="546" y="251098"/>
                    <a:pt x="-774" y="248469"/>
                    <a:pt x="546" y="245839"/>
                  </a:cubicBezTo>
                  <a:cubicBezTo>
                    <a:pt x="546" y="245839"/>
                    <a:pt x="546" y="245839"/>
                    <a:pt x="16393" y="172219"/>
                  </a:cubicBezTo>
                  <a:cubicBezTo>
                    <a:pt x="17713" y="169590"/>
                    <a:pt x="19034" y="168275"/>
                    <a:pt x="20354" y="168275"/>
                  </a:cubicBezTo>
                  <a:cubicBezTo>
                    <a:pt x="22995" y="166960"/>
                    <a:pt x="25636" y="168275"/>
                    <a:pt x="26957" y="169590"/>
                  </a:cubicBezTo>
                  <a:cubicBezTo>
                    <a:pt x="26957" y="169590"/>
                    <a:pt x="26957" y="169590"/>
                    <a:pt x="78457" y="226120"/>
                  </a:cubicBezTo>
                  <a:cubicBezTo>
                    <a:pt x="79777" y="227434"/>
                    <a:pt x="79777" y="230064"/>
                    <a:pt x="78457" y="232693"/>
                  </a:cubicBezTo>
                  <a:cubicBezTo>
                    <a:pt x="77136" y="234008"/>
                    <a:pt x="75816" y="235322"/>
                    <a:pt x="73175" y="235322"/>
                  </a:cubicBezTo>
                  <a:cubicBezTo>
                    <a:pt x="73175" y="235322"/>
                    <a:pt x="73175" y="235322"/>
                    <a:pt x="53367" y="234008"/>
                  </a:cubicBezTo>
                  <a:cubicBezTo>
                    <a:pt x="57328" y="244525"/>
                    <a:pt x="65252" y="255042"/>
                    <a:pt x="77136" y="264244"/>
                  </a:cubicBezTo>
                  <a:cubicBezTo>
                    <a:pt x="87700" y="270818"/>
                    <a:pt x="99585" y="276076"/>
                    <a:pt x="112790" y="280020"/>
                  </a:cubicBezTo>
                  <a:cubicBezTo>
                    <a:pt x="116752" y="280020"/>
                    <a:pt x="120713" y="280020"/>
                    <a:pt x="124675" y="277391"/>
                  </a:cubicBezTo>
                  <a:cubicBezTo>
                    <a:pt x="127316" y="274762"/>
                    <a:pt x="129957" y="270818"/>
                    <a:pt x="129957" y="265559"/>
                  </a:cubicBezTo>
                  <a:cubicBezTo>
                    <a:pt x="129957" y="265559"/>
                    <a:pt x="129957" y="265559"/>
                    <a:pt x="129957" y="139353"/>
                  </a:cubicBezTo>
                  <a:cubicBezTo>
                    <a:pt x="116752" y="134094"/>
                    <a:pt x="106187" y="122262"/>
                    <a:pt x="102226" y="109116"/>
                  </a:cubicBezTo>
                  <a:cubicBezTo>
                    <a:pt x="102226" y="109116"/>
                    <a:pt x="102226" y="109116"/>
                    <a:pt x="61290" y="109116"/>
                  </a:cubicBezTo>
                  <a:cubicBezTo>
                    <a:pt x="54687" y="109116"/>
                    <a:pt x="49405" y="103857"/>
                    <a:pt x="49405" y="97284"/>
                  </a:cubicBezTo>
                  <a:cubicBezTo>
                    <a:pt x="49405" y="90711"/>
                    <a:pt x="54687" y="85452"/>
                    <a:pt x="61290" y="85452"/>
                  </a:cubicBezTo>
                  <a:cubicBezTo>
                    <a:pt x="61290" y="85452"/>
                    <a:pt x="61290" y="85452"/>
                    <a:pt x="103546" y="85452"/>
                  </a:cubicBezTo>
                  <a:cubicBezTo>
                    <a:pt x="107508" y="72306"/>
                    <a:pt x="116752" y="63103"/>
                    <a:pt x="129957" y="57844"/>
                  </a:cubicBezTo>
                  <a:cubicBezTo>
                    <a:pt x="129957" y="57844"/>
                    <a:pt x="129957" y="57844"/>
                    <a:pt x="129957" y="49957"/>
                  </a:cubicBezTo>
                  <a:cubicBezTo>
                    <a:pt x="122034" y="46013"/>
                    <a:pt x="116752" y="36810"/>
                    <a:pt x="116752" y="27607"/>
                  </a:cubicBezTo>
                  <a:cubicBezTo>
                    <a:pt x="116752" y="11832"/>
                    <a:pt x="129957" y="0"/>
                    <a:pt x="144483" y="0"/>
                  </a:cubicBezTo>
                  <a:close/>
                </a:path>
              </a:pathLst>
            </a:custGeom>
            <a:solidFill>
              <a:srgbClr val="001746"/>
            </a:solidFill>
            <a:ln>
              <a:noFill/>
            </a:ln>
          </p:spPr>
        </p:sp>
        <p:sp>
          <p:nvSpPr>
            <p:cNvPr id="70" name="原创设计师QQ598969553           _6"/>
            <p:cNvSpPr/>
            <p:nvPr/>
          </p:nvSpPr>
          <p:spPr>
            <a:xfrm flipH="1">
              <a:off x="5831481" y="370512"/>
              <a:ext cx="2358338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>
                  <a:solidFill>
                    <a:srgbClr val="182E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2000" dirty="0">
                <a:solidFill>
                  <a:srgbClr val="182E6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2000" dirty="0">
                  <a:solidFill>
                    <a:srgbClr val="182E60"/>
                  </a:solidFill>
                </a:rPr>
                <a:t>Add Your Title Here</a:t>
              </a:r>
              <a:endParaRPr lang="zh-CN" altLang="en-US" sz="2000" dirty="0">
                <a:solidFill>
                  <a:srgbClr val="182E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26596129"/>
      </p:ext>
    </p:extLst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5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25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75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250"/>
                            </p:stCondLst>
                            <p:childTnLst>
                              <p:par>
                                <p:cTn id="7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750"/>
                            </p:stCondLst>
                            <p:childTnLst>
                              <p:par>
                                <p:cTn id="8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0"/>
                            </p:stCondLst>
                            <p:childTnLst>
                              <p:par>
                                <p:cTn id="8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250"/>
                            </p:stCondLst>
                            <p:childTnLst>
                              <p:par>
                                <p:cTn id="8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500"/>
                            </p:stCondLst>
                            <p:childTnLst>
                              <p:par>
                                <p:cTn id="9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750"/>
                            </p:stCondLst>
                            <p:childTnLst>
                              <p:par>
                                <p:cTn id="9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000"/>
                            </p:stCondLst>
                            <p:childTnLst>
                              <p:par>
                                <p:cTn id="10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250"/>
                            </p:stCondLst>
                            <p:childTnLst>
                              <p:par>
                                <p:cTn id="10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6500"/>
                            </p:stCondLst>
                            <p:childTnLst>
                              <p:par>
                                <p:cTn id="10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6750"/>
                            </p:stCondLst>
                            <p:childTnLst>
                              <p:par>
                                <p:cTn id="1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7250"/>
                            </p:stCondLst>
                            <p:childTnLst>
                              <p:par>
                                <p:cTn id="1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7500"/>
                            </p:stCondLst>
                            <p:childTnLst>
                              <p:par>
                                <p:cTn id="1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7750"/>
                            </p:stCondLst>
                            <p:childTnLst>
                              <p:par>
                                <p:cTn id="1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8000"/>
                            </p:stCondLst>
                            <p:childTnLst>
                              <p:par>
                                <p:cTn id="1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8250"/>
                            </p:stCondLst>
                            <p:childTnLst>
                              <p:par>
                                <p:cTn id="1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8500"/>
                            </p:stCondLst>
                            <p:childTnLst>
                              <p:par>
                                <p:cTn id="1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8750"/>
                            </p:stCondLst>
                            <p:childTnLst>
                              <p:par>
                                <p:cTn id="1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9000"/>
                            </p:stCondLst>
                            <p:childTnLst>
                              <p:par>
                                <p:cTn id="1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9250"/>
                            </p:stCondLst>
                            <p:childTnLst>
                              <p:par>
                                <p:cTn id="1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5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9500"/>
                            </p:stCondLst>
                            <p:childTnLst>
                              <p:par>
                                <p:cTn id="1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/>
      <p:bldP spid="35" grpId="0"/>
      <p:bldP spid="36" grpId="0"/>
      <p:bldP spid="37" grpId="0"/>
      <p:bldP spid="38" grpId="0"/>
      <p:bldP spid="42" grpId="0" animBg="1"/>
      <p:bldP spid="4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1"/>
          <p:cNvSpPr>
            <a:spLocks/>
          </p:cNvSpPr>
          <p:nvPr/>
        </p:nvSpPr>
        <p:spPr bwMode="auto">
          <a:xfrm>
            <a:off x="7221460" y="2683060"/>
            <a:ext cx="926445" cy="1929344"/>
          </a:xfrm>
          <a:custGeom>
            <a:avLst/>
            <a:gdLst/>
            <a:ahLst/>
            <a:cxnLst>
              <a:cxn ang="0">
                <a:pos x="0" y="69"/>
              </a:cxn>
              <a:cxn ang="0">
                <a:pos x="121" y="0"/>
              </a:cxn>
              <a:cxn ang="0">
                <a:pos x="163" y="171"/>
              </a:cxn>
              <a:cxn ang="0">
                <a:pos x="123" y="340"/>
              </a:cxn>
              <a:cxn ang="0">
                <a:pos x="1" y="270"/>
              </a:cxn>
              <a:cxn ang="0">
                <a:pos x="23" y="171"/>
              </a:cxn>
              <a:cxn ang="0">
                <a:pos x="0" y="69"/>
              </a:cxn>
            </a:cxnLst>
            <a:rect l="0" t="0" r="r" b="b"/>
            <a:pathLst>
              <a:path w="163" h="340">
                <a:moveTo>
                  <a:pt x="0" y="69"/>
                </a:moveTo>
                <a:cubicBezTo>
                  <a:pt x="121" y="0"/>
                  <a:pt x="121" y="0"/>
                  <a:pt x="121" y="0"/>
                </a:cubicBezTo>
                <a:cubicBezTo>
                  <a:pt x="149" y="51"/>
                  <a:pt x="163" y="108"/>
                  <a:pt x="163" y="171"/>
                </a:cubicBezTo>
                <a:cubicBezTo>
                  <a:pt x="163" y="233"/>
                  <a:pt x="150" y="289"/>
                  <a:pt x="123" y="340"/>
                </a:cubicBezTo>
                <a:cubicBezTo>
                  <a:pt x="1" y="270"/>
                  <a:pt x="1" y="270"/>
                  <a:pt x="1" y="270"/>
                </a:cubicBezTo>
                <a:cubicBezTo>
                  <a:pt x="16" y="240"/>
                  <a:pt x="23" y="207"/>
                  <a:pt x="23" y="171"/>
                </a:cubicBezTo>
                <a:cubicBezTo>
                  <a:pt x="23" y="134"/>
                  <a:pt x="15" y="100"/>
                  <a:pt x="0" y="69"/>
                </a:cubicBezTo>
                <a:close/>
              </a:path>
            </a:pathLst>
          </a:custGeom>
          <a:solidFill>
            <a:srgbClr val="001746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" name="Freeform: Shape 2"/>
          <p:cNvSpPr>
            <a:spLocks/>
          </p:cNvSpPr>
          <p:nvPr/>
        </p:nvSpPr>
        <p:spPr bwMode="auto">
          <a:xfrm>
            <a:off x="6160097" y="1617201"/>
            <a:ext cx="1708975" cy="1385171"/>
          </a:xfrm>
          <a:custGeom>
            <a:avLst/>
            <a:gdLst/>
            <a:ahLst/>
            <a:cxnLst>
              <a:cxn ang="0">
                <a:pos x="301" y="175"/>
              </a:cxn>
              <a:cxn ang="0">
                <a:pos x="179" y="244"/>
              </a:cxn>
              <a:cxn ang="0">
                <a:pos x="147" y="205"/>
              </a:cxn>
              <a:cxn ang="0">
                <a:pos x="0" y="139"/>
              </a:cxn>
              <a:cxn ang="0">
                <a:pos x="0" y="0"/>
              </a:cxn>
              <a:cxn ang="0">
                <a:pos x="246" y="106"/>
              </a:cxn>
              <a:cxn ang="0">
                <a:pos x="301" y="175"/>
              </a:cxn>
            </a:cxnLst>
            <a:rect l="0" t="0" r="r" b="b"/>
            <a:pathLst>
              <a:path w="301" h="244">
                <a:moveTo>
                  <a:pt x="301" y="175"/>
                </a:moveTo>
                <a:cubicBezTo>
                  <a:pt x="179" y="244"/>
                  <a:pt x="179" y="244"/>
                  <a:pt x="179" y="244"/>
                </a:cubicBezTo>
                <a:cubicBezTo>
                  <a:pt x="170" y="230"/>
                  <a:pt x="160" y="217"/>
                  <a:pt x="147" y="205"/>
                </a:cubicBezTo>
                <a:cubicBezTo>
                  <a:pt x="106" y="164"/>
                  <a:pt x="57" y="142"/>
                  <a:pt x="0" y="139"/>
                </a:cubicBezTo>
                <a:cubicBezTo>
                  <a:pt x="0" y="0"/>
                  <a:pt x="0" y="0"/>
                  <a:pt x="0" y="0"/>
                </a:cubicBezTo>
                <a:cubicBezTo>
                  <a:pt x="96" y="2"/>
                  <a:pt x="178" y="38"/>
                  <a:pt x="246" y="106"/>
                </a:cubicBezTo>
                <a:cubicBezTo>
                  <a:pt x="268" y="128"/>
                  <a:pt x="286" y="150"/>
                  <a:pt x="301" y="175"/>
                </a:cubicBezTo>
                <a:close/>
              </a:path>
            </a:pathLst>
          </a:custGeom>
          <a:solidFill>
            <a:srgbClr val="D80E2B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" name="Freeform: Shape 3"/>
          <p:cNvSpPr>
            <a:spLocks/>
          </p:cNvSpPr>
          <p:nvPr/>
        </p:nvSpPr>
        <p:spPr bwMode="auto">
          <a:xfrm>
            <a:off x="4349931" y="1614961"/>
            <a:ext cx="1675247" cy="1344695"/>
          </a:xfrm>
          <a:custGeom>
            <a:avLst/>
            <a:gdLst/>
            <a:ahLst/>
            <a:cxnLst>
              <a:cxn ang="0">
                <a:pos x="148" y="205"/>
              </a:cxn>
              <a:cxn ang="0">
                <a:pos x="121" y="237"/>
              </a:cxn>
              <a:cxn ang="0">
                <a:pos x="0" y="167"/>
              </a:cxn>
              <a:cxn ang="0">
                <a:pos x="49" y="106"/>
              </a:cxn>
              <a:cxn ang="0">
                <a:pos x="295" y="0"/>
              </a:cxn>
              <a:cxn ang="0">
                <a:pos x="295" y="139"/>
              </a:cxn>
              <a:cxn ang="0">
                <a:pos x="148" y="205"/>
              </a:cxn>
            </a:cxnLst>
            <a:rect l="0" t="0" r="r" b="b"/>
            <a:pathLst>
              <a:path w="295" h="237">
                <a:moveTo>
                  <a:pt x="148" y="205"/>
                </a:moveTo>
                <a:cubicBezTo>
                  <a:pt x="138" y="215"/>
                  <a:pt x="129" y="226"/>
                  <a:pt x="121" y="237"/>
                </a:cubicBezTo>
                <a:cubicBezTo>
                  <a:pt x="0" y="167"/>
                  <a:pt x="0" y="167"/>
                  <a:pt x="0" y="167"/>
                </a:cubicBezTo>
                <a:cubicBezTo>
                  <a:pt x="14" y="145"/>
                  <a:pt x="30" y="125"/>
                  <a:pt x="49" y="106"/>
                </a:cubicBezTo>
                <a:cubicBezTo>
                  <a:pt x="118" y="38"/>
                  <a:pt x="200" y="2"/>
                  <a:pt x="295" y="0"/>
                </a:cubicBezTo>
                <a:cubicBezTo>
                  <a:pt x="295" y="139"/>
                  <a:pt x="295" y="139"/>
                  <a:pt x="295" y="139"/>
                </a:cubicBezTo>
                <a:cubicBezTo>
                  <a:pt x="238" y="142"/>
                  <a:pt x="189" y="164"/>
                  <a:pt x="148" y="205"/>
                </a:cubicBezTo>
                <a:close/>
              </a:path>
            </a:pathLst>
          </a:custGeom>
          <a:solidFill>
            <a:srgbClr val="001746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" name="Freeform: Shape 4"/>
          <p:cNvSpPr>
            <a:spLocks/>
          </p:cNvSpPr>
          <p:nvPr/>
        </p:nvSpPr>
        <p:spPr bwMode="auto">
          <a:xfrm>
            <a:off x="4026126" y="2683060"/>
            <a:ext cx="937689" cy="1981064"/>
          </a:xfrm>
          <a:custGeom>
            <a:avLst/>
            <a:gdLst/>
            <a:ahLst/>
            <a:cxnLst>
              <a:cxn ang="0">
                <a:pos x="165" y="70"/>
              </a:cxn>
              <a:cxn ang="0">
                <a:pos x="139" y="176"/>
              </a:cxn>
              <a:cxn ang="0">
                <a:pos x="164" y="280"/>
              </a:cxn>
              <a:cxn ang="0">
                <a:pos x="42" y="349"/>
              </a:cxn>
              <a:cxn ang="0">
                <a:pos x="0" y="176"/>
              </a:cxn>
              <a:cxn ang="0">
                <a:pos x="44" y="0"/>
              </a:cxn>
              <a:cxn ang="0">
                <a:pos x="165" y="70"/>
              </a:cxn>
            </a:cxnLst>
            <a:rect l="0" t="0" r="r" b="b"/>
            <a:pathLst>
              <a:path w="165" h="349">
                <a:moveTo>
                  <a:pt x="165" y="70"/>
                </a:moveTo>
                <a:cubicBezTo>
                  <a:pt x="148" y="102"/>
                  <a:pt x="139" y="137"/>
                  <a:pt x="139" y="176"/>
                </a:cubicBezTo>
                <a:cubicBezTo>
                  <a:pt x="139" y="214"/>
                  <a:pt x="147" y="249"/>
                  <a:pt x="164" y="280"/>
                </a:cubicBezTo>
                <a:cubicBezTo>
                  <a:pt x="42" y="349"/>
                  <a:pt x="42" y="349"/>
                  <a:pt x="42" y="349"/>
                </a:cubicBezTo>
                <a:cubicBezTo>
                  <a:pt x="14" y="298"/>
                  <a:pt x="0" y="240"/>
                  <a:pt x="0" y="176"/>
                </a:cubicBezTo>
                <a:cubicBezTo>
                  <a:pt x="0" y="112"/>
                  <a:pt x="14" y="53"/>
                  <a:pt x="44" y="0"/>
                </a:cubicBezTo>
                <a:lnTo>
                  <a:pt x="165" y="70"/>
                </a:lnTo>
                <a:close/>
              </a:path>
            </a:pathLst>
          </a:custGeom>
          <a:solidFill>
            <a:srgbClr val="D80E2B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Freeform: Shape 5"/>
          <p:cNvSpPr>
            <a:spLocks noChangeAspect="1"/>
          </p:cNvSpPr>
          <p:nvPr/>
        </p:nvSpPr>
        <p:spPr bwMode="auto">
          <a:xfrm>
            <a:off x="4161101" y="3465425"/>
            <a:ext cx="514883" cy="416339"/>
          </a:xfrm>
          <a:custGeom>
            <a:avLst/>
            <a:gdLst>
              <a:gd name="connsiteX0" fmla="*/ 0 w 331788"/>
              <a:gd name="connsiteY0" fmla="*/ 255587 h 268287"/>
              <a:gd name="connsiteX1" fmla="*/ 331788 w 331788"/>
              <a:gd name="connsiteY1" fmla="*/ 255587 h 268287"/>
              <a:gd name="connsiteX2" fmla="*/ 331788 w 331788"/>
              <a:gd name="connsiteY2" fmla="*/ 268287 h 268287"/>
              <a:gd name="connsiteX3" fmla="*/ 0 w 331788"/>
              <a:gd name="connsiteY3" fmla="*/ 268287 h 268287"/>
              <a:gd name="connsiteX4" fmla="*/ 76201 w 331788"/>
              <a:gd name="connsiteY4" fmla="*/ 207962 h 268287"/>
              <a:gd name="connsiteX5" fmla="*/ 82551 w 331788"/>
              <a:gd name="connsiteY5" fmla="*/ 207962 h 268287"/>
              <a:gd name="connsiteX6" fmla="*/ 82551 w 331788"/>
              <a:gd name="connsiteY6" fmla="*/ 247650 h 268287"/>
              <a:gd name="connsiteX7" fmla="*/ 55563 w 331788"/>
              <a:gd name="connsiteY7" fmla="*/ 247650 h 268287"/>
              <a:gd name="connsiteX8" fmla="*/ 55563 w 331788"/>
              <a:gd name="connsiteY8" fmla="*/ 227012 h 268287"/>
              <a:gd name="connsiteX9" fmla="*/ 115888 w 331788"/>
              <a:gd name="connsiteY9" fmla="*/ 168275 h 268287"/>
              <a:gd name="connsiteX10" fmla="*/ 127168 w 331788"/>
              <a:gd name="connsiteY10" fmla="*/ 168275 h 268287"/>
              <a:gd name="connsiteX11" fmla="*/ 139701 w 331788"/>
              <a:gd name="connsiteY11" fmla="*/ 170835 h 268287"/>
              <a:gd name="connsiteX12" fmla="*/ 139701 w 331788"/>
              <a:gd name="connsiteY12" fmla="*/ 247650 h 268287"/>
              <a:gd name="connsiteX13" fmla="*/ 115888 w 331788"/>
              <a:gd name="connsiteY13" fmla="*/ 247650 h 268287"/>
              <a:gd name="connsiteX14" fmla="*/ 198438 w 331788"/>
              <a:gd name="connsiteY14" fmla="*/ 155575 h 268287"/>
              <a:gd name="connsiteX15" fmla="*/ 198438 w 331788"/>
              <a:gd name="connsiteY15" fmla="*/ 247650 h 268287"/>
              <a:gd name="connsiteX16" fmla="*/ 173038 w 331788"/>
              <a:gd name="connsiteY16" fmla="*/ 247650 h 268287"/>
              <a:gd name="connsiteX17" fmla="*/ 173038 w 331788"/>
              <a:gd name="connsiteY17" fmla="*/ 168363 h 268287"/>
              <a:gd name="connsiteX18" fmla="*/ 198438 w 331788"/>
              <a:gd name="connsiteY18" fmla="*/ 155575 h 268287"/>
              <a:gd name="connsiteX19" fmla="*/ 149226 w 331788"/>
              <a:gd name="connsiteY19" fmla="*/ 41376 h 268287"/>
              <a:gd name="connsiteX20" fmla="*/ 114947 w 331788"/>
              <a:gd name="connsiteY20" fmla="*/ 55968 h 268287"/>
              <a:gd name="connsiteX21" fmla="*/ 114947 w 331788"/>
              <a:gd name="connsiteY21" fmla="*/ 123418 h 268287"/>
              <a:gd name="connsiteX22" fmla="*/ 183504 w 331788"/>
              <a:gd name="connsiteY22" fmla="*/ 123418 h 268287"/>
              <a:gd name="connsiteX23" fmla="*/ 183504 w 331788"/>
              <a:gd name="connsiteY23" fmla="*/ 55968 h 268287"/>
              <a:gd name="connsiteX24" fmla="*/ 149226 w 331788"/>
              <a:gd name="connsiteY24" fmla="*/ 41376 h 268287"/>
              <a:gd name="connsiteX25" fmla="*/ 228600 w 331788"/>
              <a:gd name="connsiteY25" fmla="*/ 39687 h 268287"/>
              <a:gd name="connsiteX26" fmla="*/ 254000 w 331788"/>
              <a:gd name="connsiteY26" fmla="*/ 39687 h 268287"/>
              <a:gd name="connsiteX27" fmla="*/ 254000 w 331788"/>
              <a:gd name="connsiteY27" fmla="*/ 247650 h 268287"/>
              <a:gd name="connsiteX28" fmla="*/ 228600 w 331788"/>
              <a:gd name="connsiteY28" fmla="*/ 247650 h 268287"/>
              <a:gd name="connsiteX29" fmla="*/ 228600 w 331788"/>
              <a:gd name="connsiteY29" fmla="*/ 110730 h 268287"/>
              <a:gd name="connsiteX30" fmla="*/ 231140 w 331788"/>
              <a:gd name="connsiteY30" fmla="*/ 90063 h 268287"/>
              <a:gd name="connsiteX31" fmla="*/ 228600 w 331788"/>
              <a:gd name="connsiteY31" fmla="*/ 69396 h 268287"/>
              <a:gd name="connsiteX32" fmla="*/ 228600 w 331788"/>
              <a:gd name="connsiteY32" fmla="*/ 39687 h 268287"/>
              <a:gd name="connsiteX33" fmla="*/ 149707 w 331788"/>
              <a:gd name="connsiteY33" fmla="*/ 22312 h 268287"/>
              <a:gd name="connsiteX34" fmla="*/ 196764 w 331788"/>
              <a:gd name="connsiteY34" fmla="*/ 41623 h 268287"/>
              <a:gd name="connsiteX35" fmla="*/ 196764 w 331788"/>
              <a:gd name="connsiteY35" fmla="*/ 136893 h 268287"/>
              <a:gd name="connsiteX36" fmla="*/ 109096 w 331788"/>
              <a:gd name="connsiteY36" fmla="*/ 143330 h 268287"/>
              <a:gd name="connsiteX37" fmla="*/ 97492 w 331788"/>
              <a:gd name="connsiteY37" fmla="*/ 154917 h 268287"/>
              <a:gd name="connsiteX38" fmla="*/ 93625 w 331788"/>
              <a:gd name="connsiteY38" fmla="*/ 170366 h 268287"/>
              <a:gd name="connsiteX39" fmla="*/ 43344 w 331788"/>
              <a:gd name="connsiteY39" fmla="*/ 220576 h 268287"/>
              <a:gd name="connsiteX40" fmla="*/ 18848 w 331788"/>
              <a:gd name="connsiteY40" fmla="*/ 220576 h 268287"/>
              <a:gd name="connsiteX41" fmla="*/ 18848 w 331788"/>
              <a:gd name="connsiteY41" fmla="*/ 196115 h 268287"/>
              <a:gd name="connsiteX42" fmla="*/ 67840 w 331788"/>
              <a:gd name="connsiteY42" fmla="*/ 145905 h 268287"/>
              <a:gd name="connsiteX43" fmla="*/ 84600 w 331788"/>
              <a:gd name="connsiteY43" fmla="*/ 140755 h 268287"/>
              <a:gd name="connsiteX44" fmla="*/ 96203 w 331788"/>
              <a:gd name="connsiteY44" fmla="*/ 129168 h 268287"/>
              <a:gd name="connsiteX45" fmla="*/ 102649 w 331788"/>
              <a:gd name="connsiteY45" fmla="*/ 41623 h 268287"/>
              <a:gd name="connsiteX46" fmla="*/ 149707 w 331788"/>
              <a:gd name="connsiteY46" fmla="*/ 22312 h 268287"/>
              <a:gd name="connsiteX47" fmla="*/ 280988 w 331788"/>
              <a:gd name="connsiteY47" fmla="*/ 0 h 268287"/>
              <a:gd name="connsiteX48" fmla="*/ 306388 w 331788"/>
              <a:gd name="connsiteY48" fmla="*/ 0 h 268287"/>
              <a:gd name="connsiteX49" fmla="*/ 306388 w 331788"/>
              <a:gd name="connsiteY49" fmla="*/ 247650 h 268287"/>
              <a:gd name="connsiteX50" fmla="*/ 280988 w 331788"/>
              <a:gd name="connsiteY50" fmla="*/ 247650 h 268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331788" h="268287">
                <a:moveTo>
                  <a:pt x="0" y="255587"/>
                </a:moveTo>
                <a:lnTo>
                  <a:pt x="331788" y="255587"/>
                </a:lnTo>
                <a:lnTo>
                  <a:pt x="331788" y="268287"/>
                </a:lnTo>
                <a:lnTo>
                  <a:pt x="0" y="268287"/>
                </a:lnTo>
                <a:close/>
                <a:moveTo>
                  <a:pt x="76201" y="207962"/>
                </a:moveTo>
                <a:lnTo>
                  <a:pt x="82551" y="207962"/>
                </a:lnTo>
                <a:lnTo>
                  <a:pt x="82551" y="247650"/>
                </a:lnTo>
                <a:lnTo>
                  <a:pt x="55563" y="247650"/>
                </a:lnTo>
                <a:lnTo>
                  <a:pt x="55563" y="227012"/>
                </a:lnTo>
                <a:close/>
                <a:moveTo>
                  <a:pt x="115888" y="168275"/>
                </a:moveTo>
                <a:cubicBezTo>
                  <a:pt x="115888" y="168275"/>
                  <a:pt x="115888" y="168275"/>
                  <a:pt x="127168" y="168275"/>
                </a:cubicBezTo>
                <a:cubicBezTo>
                  <a:pt x="130928" y="169555"/>
                  <a:pt x="135941" y="170835"/>
                  <a:pt x="139701" y="170835"/>
                </a:cubicBezTo>
                <a:cubicBezTo>
                  <a:pt x="139701" y="170835"/>
                  <a:pt x="139701" y="170835"/>
                  <a:pt x="139701" y="247650"/>
                </a:cubicBezTo>
                <a:cubicBezTo>
                  <a:pt x="139701" y="247650"/>
                  <a:pt x="139701" y="247650"/>
                  <a:pt x="115888" y="247650"/>
                </a:cubicBezTo>
                <a:close/>
                <a:moveTo>
                  <a:pt x="198438" y="155575"/>
                </a:moveTo>
                <a:cubicBezTo>
                  <a:pt x="198438" y="155575"/>
                  <a:pt x="198438" y="155575"/>
                  <a:pt x="198438" y="247650"/>
                </a:cubicBezTo>
                <a:cubicBezTo>
                  <a:pt x="198438" y="247650"/>
                  <a:pt x="198438" y="247650"/>
                  <a:pt x="173038" y="247650"/>
                </a:cubicBezTo>
                <a:lnTo>
                  <a:pt x="173038" y="168363"/>
                </a:lnTo>
                <a:cubicBezTo>
                  <a:pt x="181928" y="165805"/>
                  <a:pt x="190818" y="161969"/>
                  <a:pt x="198438" y="155575"/>
                </a:cubicBezTo>
                <a:close/>
                <a:moveTo>
                  <a:pt x="149226" y="41376"/>
                </a:moveTo>
                <a:cubicBezTo>
                  <a:pt x="136937" y="41376"/>
                  <a:pt x="124649" y="46240"/>
                  <a:pt x="114947" y="55968"/>
                </a:cubicBezTo>
                <a:cubicBezTo>
                  <a:pt x="96838" y="74128"/>
                  <a:pt x="96838" y="105259"/>
                  <a:pt x="114947" y="123418"/>
                </a:cubicBezTo>
                <a:cubicBezTo>
                  <a:pt x="134350" y="142875"/>
                  <a:pt x="164101" y="142875"/>
                  <a:pt x="183504" y="123418"/>
                </a:cubicBezTo>
                <a:cubicBezTo>
                  <a:pt x="201613" y="105259"/>
                  <a:pt x="201613" y="74128"/>
                  <a:pt x="183504" y="55968"/>
                </a:cubicBezTo>
                <a:cubicBezTo>
                  <a:pt x="173803" y="46240"/>
                  <a:pt x="161514" y="41376"/>
                  <a:pt x="149226" y="41376"/>
                </a:cubicBezTo>
                <a:close/>
                <a:moveTo>
                  <a:pt x="228600" y="39687"/>
                </a:moveTo>
                <a:cubicBezTo>
                  <a:pt x="228600" y="39687"/>
                  <a:pt x="228600" y="39687"/>
                  <a:pt x="254000" y="39687"/>
                </a:cubicBezTo>
                <a:lnTo>
                  <a:pt x="254000" y="247650"/>
                </a:lnTo>
                <a:cubicBezTo>
                  <a:pt x="254000" y="247650"/>
                  <a:pt x="254000" y="247650"/>
                  <a:pt x="228600" y="247650"/>
                </a:cubicBezTo>
                <a:cubicBezTo>
                  <a:pt x="228600" y="247650"/>
                  <a:pt x="228600" y="247650"/>
                  <a:pt x="228600" y="110730"/>
                </a:cubicBezTo>
                <a:cubicBezTo>
                  <a:pt x="231140" y="104272"/>
                  <a:pt x="231140" y="96521"/>
                  <a:pt x="231140" y="90063"/>
                </a:cubicBezTo>
                <a:cubicBezTo>
                  <a:pt x="231140" y="83604"/>
                  <a:pt x="231140" y="75854"/>
                  <a:pt x="228600" y="69396"/>
                </a:cubicBezTo>
                <a:cubicBezTo>
                  <a:pt x="228600" y="69396"/>
                  <a:pt x="228600" y="69396"/>
                  <a:pt x="228600" y="39687"/>
                </a:cubicBezTo>
                <a:close/>
                <a:moveTo>
                  <a:pt x="149707" y="22312"/>
                </a:moveTo>
                <a:cubicBezTo>
                  <a:pt x="166789" y="22312"/>
                  <a:pt x="183872" y="28749"/>
                  <a:pt x="196764" y="41623"/>
                </a:cubicBezTo>
                <a:cubicBezTo>
                  <a:pt x="223838" y="68659"/>
                  <a:pt x="223838" y="111144"/>
                  <a:pt x="196764" y="136893"/>
                </a:cubicBezTo>
                <a:cubicBezTo>
                  <a:pt x="173558" y="161354"/>
                  <a:pt x="136170" y="162641"/>
                  <a:pt x="109096" y="143330"/>
                </a:cubicBezTo>
                <a:cubicBezTo>
                  <a:pt x="109096" y="143330"/>
                  <a:pt x="109096" y="143330"/>
                  <a:pt x="97492" y="154917"/>
                </a:cubicBezTo>
                <a:cubicBezTo>
                  <a:pt x="98782" y="160067"/>
                  <a:pt x="97492" y="166504"/>
                  <a:pt x="93625" y="170366"/>
                </a:cubicBezTo>
                <a:cubicBezTo>
                  <a:pt x="93625" y="170366"/>
                  <a:pt x="93625" y="170366"/>
                  <a:pt x="43344" y="220576"/>
                </a:cubicBezTo>
                <a:cubicBezTo>
                  <a:pt x="35608" y="227013"/>
                  <a:pt x="25295" y="227013"/>
                  <a:pt x="18848" y="220576"/>
                </a:cubicBezTo>
                <a:cubicBezTo>
                  <a:pt x="11113" y="214139"/>
                  <a:pt x="11113" y="202552"/>
                  <a:pt x="18848" y="196115"/>
                </a:cubicBezTo>
                <a:cubicBezTo>
                  <a:pt x="18848" y="196115"/>
                  <a:pt x="18848" y="196115"/>
                  <a:pt x="67840" y="145905"/>
                </a:cubicBezTo>
                <a:cubicBezTo>
                  <a:pt x="72997" y="142043"/>
                  <a:pt x="78154" y="140755"/>
                  <a:pt x="84600" y="140755"/>
                </a:cubicBezTo>
                <a:cubicBezTo>
                  <a:pt x="84600" y="140755"/>
                  <a:pt x="84600" y="140755"/>
                  <a:pt x="96203" y="129168"/>
                </a:cubicBezTo>
                <a:cubicBezTo>
                  <a:pt x="75575" y="103420"/>
                  <a:pt x="78154" y="66084"/>
                  <a:pt x="102649" y="41623"/>
                </a:cubicBezTo>
                <a:cubicBezTo>
                  <a:pt x="115542" y="28749"/>
                  <a:pt x="132624" y="22312"/>
                  <a:pt x="149707" y="22312"/>
                </a:cubicBezTo>
                <a:close/>
                <a:moveTo>
                  <a:pt x="280988" y="0"/>
                </a:moveTo>
                <a:lnTo>
                  <a:pt x="306388" y="0"/>
                </a:lnTo>
                <a:lnTo>
                  <a:pt x="306388" y="247650"/>
                </a:lnTo>
                <a:lnTo>
                  <a:pt x="280988" y="24765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9" name="Freeform: Shape 7"/>
          <p:cNvSpPr>
            <a:spLocks/>
          </p:cNvSpPr>
          <p:nvPr/>
        </p:nvSpPr>
        <p:spPr bwMode="auto">
          <a:xfrm>
            <a:off x="6883754" y="2175557"/>
            <a:ext cx="65502" cy="78262"/>
          </a:xfrm>
          <a:custGeom>
            <a:avLst/>
            <a:gdLst/>
            <a:ahLst/>
            <a:cxnLst>
              <a:cxn ang="0">
                <a:pos x="13" y="0"/>
              </a:cxn>
              <a:cxn ang="0">
                <a:pos x="0" y="2"/>
              </a:cxn>
              <a:cxn ang="0">
                <a:pos x="0" y="44"/>
              </a:cxn>
              <a:cxn ang="0">
                <a:pos x="11" y="45"/>
              </a:cxn>
              <a:cxn ang="0">
                <a:pos x="38" y="22"/>
              </a:cxn>
              <a:cxn ang="0">
                <a:pos x="13" y="0"/>
              </a:cxn>
            </a:cxnLst>
            <a:rect l="0" t="0" r="r" b="b"/>
            <a:pathLst>
              <a:path w="38" h="45">
                <a:moveTo>
                  <a:pt x="13" y="0"/>
                </a:moveTo>
                <a:cubicBezTo>
                  <a:pt x="7" y="0"/>
                  <a:pt x="2" y="1"/>
                  <a:pt x="0" y="2"/>
                </a:cubicBezTo>
                <a:cubicBezTo>
                  <a:pt x="0" y="44"/>
                  <a:pt x="0" y="44"/>
                  <a:pt x="0" y="44"/>
                </a:cubicBezTo>
                <a:cubicBezTo>
                  <a:pt x="3" y="45"/>
                  <a:pt x="6" y="45"/>
                  <a:pt x="11" y="45"/>
                </a:cubicBezTo>
                <a:cubicBezTo>
                  <a:pt x="28" y="45"/>
                  <a:pt x="38" y="36"/>
                  <a:pt x="38" y="22"/>
                </a:cubicBezTo>
                <a:cubicBezTo>
                  <a:pt x="38" y="8"/>
                  <a:pt x="29" y="0"/>
                  <a:pt x="13" y="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Freeform: Shape 8"/>
          <p:cNvSpPr>
            <a:spLocks/>
          </p:cNvSpPr>
          <p:nvPr/>
        </p:nvSpPr>
        <p:spPr bwMode="auto">
          <a:xfrm>
            <a:off x="6755681" y="2047105"/>
            <a:ext cx="445847" cy="453411"/>
          </a:xfrm>
          <a:custGeom>
            <a:avLst/>
            <a:gdLst>
              <a:gd name="connsiteX0" fmla="*/ 78191 w 326253"/>
              <a:gd name="connsiteY0" fmla="*/ 141987 h 331788"/>
              <a:gd name="connsiteX1" fmla="*/ 93695 w 326253"/>
              <a:gd name="connsiteY1" fmla="*/ 171683 h 331788"/>
              <a:gd name="connsiteX2" fmla="*/ 80775 w 326253"/>
              <a:gd name="connsiteY2" fmla="*/ 215583 h 331788"/>
              <a:gd name="connsiteX3" fmla="*/ 159586 w 326253"/>
              <a:gd name="connsiteY3" fmla="*/ 183304 h 331788"/>
              <a:gd name="connsiteX4" fmla="*/ 172506 w 326253"/>
              <a:gd name="connsiteY4" fmla="*/ 171683 h 331788"/>
              <a:gd name="connsiteX5" fmla="*/ 194470 w 326253"/>
              <a:gd name="connsiteY5" fmla="*/ 192342 h 331788"/>
              <a:gd name="connsiteX6" fmla="*/ 181550 w 326253"/>
              <a:gd name="connsiteY6" fmla="*/ 285306 h 331788"/>
              <a:gd name="connsiteX7" fmla="*/ 181550 w 326253"/>
              <a:gd name="connsiteY7" fmla="*/ 286597 h 331788"/>
              <a:gd name="connsiteX8" fmla="*/ 194470 w 326253"/>
              <a:gd name="connsiteY8" fmla="*/ 304674 h 331788"/>
              <a:gd name="connsiteX9" fmla="*/ 195762 w 326253"/>
              <a:gd name="connsiteY9" fmla="*/ 304674 h 331788"/>
              <a:gd name="connsiteX10" fmla="*/ 209974 w 326253"/>
              <a:gd name="connsiteY10" fmla="*/ 286597 h 331788"/>
              <a:gd name="connsiteX11" fmla="*/ 209974 w 326253"/>
              <a:gd name="connsiteY11" fmla="*/ 285306 h 331788"/>
              <a:gd name="connsiteX12" fmla="*/ 197054 w 326253"/>
              <a:gd name="connsiteY12" fmla="*/ 192342 h 331788"/>
              <a:gd name="connsiteX13" fmla="*/ 217726 w 326253"/>
              <a:gd name="connsiteY13" fmla="*/ 171683 h 331788"/>
              <a:gd name="connsiteX14" fmla="*/ 230646 w 326253"/>
              <a:gd name="connsiteY14" fmla="*/ 183304 h 331788"/>
              <a:gd name="connsiteX15" fmla="*/ 261654 w 326253"/>
              <a:gd name="connsiteY15" fmla="*/ 196216 h 331788"/>
              <a:gd name="connsiteX16" fmla="*/ 308165 w 326253"/>
              <a:gd name="connsiteY16" fmla="*/ 255609 h 331788"/>
              <a:gd name="connsiteX17" fmla="*/ 324961 w 326253"/>
              <a:gd name="connsiteY17" fmla="*/ 295635 h 331788"/>
              <a:gd name="connsiteX18" fmla="*/ 326253 w 326253"/>
              <a:gd name="connsiteY18" fmla="*/ 304674 h 331788"/>
              <a:gd name="connsiteX19" fmla="*/ 321085 w 326253"/>
              <a:gd name="connsiteY19" fmla="*/ 331788 h 331788"/>
              <a:gd name="connsiteX20" fmla="*/ 271990 w 326253"/>
              <a:gd name="connsiteY20" fmla="*/ 331788 h 331788"/>
              <a:gd name="connsiteX21" fmla="*/ 279742 w 326253"/>
              <a:gd name="connsiteY21" fmla="*/ 304674 h 331788"/>
              <a:gd name="connsiteX22" fmla="*/ 268114 w 326253"/>
              <a:gd name="connsiteY22" fmla="*/ 278850 h 331788"/>
              <a:gd name="connsiteX23" fmla="*/ 268114 w 326253"/>
              <a:gd name="connsiteY23" fmla="*/ 331788 h 331788"/>
              <a:gd name="connsiteX24" fmla="*/ 122119 w 326253"/>
              <a:gd name="connsiteY24" fmla="*/ 331788 h 331788"/>
              <a:gd name="connsiteX25" fmla="*/ 122119 w 326253"/>
              <a:gd name="connsiteY25" fmla="*/ 250445 h 331788"/>
              <a:gd name="connsiteX26" fmla="*/ 56227 w 326253"/>
              <a:gd name="connsiteY26" fmla="*/ 267230 h 331788"/>
              <a:gd name="connsiteX27" fmla="*/ 35555 w 326253"/>
              <a:gd name="connsiteY27" fmla="*/ 256900 h 331788"/>
              <a:gd name="connsiteX28" fmla="*/ 38139 w 326253"/>
              <a:gd name="connsiteY28" fmla="*/ 193633 h 331788"/>
              <a:gd name="connsiteX29" fmla="*/ 49767 w 326253"/>
              <a:gd name="connsiteY29" fmla="*/ 156189 h 331788"/>
              <a:gd name="connsiteX30" fmla="*/ 78191 w 326253"/>
              <a:gd name="connsiteY30" fmla="*/ 141987 h 331788"/>
              <a:gd name="connsiteX31" fmla="*/ 99575 w 326253"/>
              <a:gd name="connsiteY31" fmla="*/ 82184 h 331788"/>
              <a:gd name="connsiteX32" fmla="*/ 116954 w 326253"/>
              <a:gd name="connsiteY32" fmla="*/ 90732 h 331788"/>
              <a:gd name="connsiteX33" fmla="*/ 116954 w 326253"/>
              <a:gd name="connsiteY33" fmla="*/ 95617 h 331788"/>
              <a:gd name="connsiteX34" fmla="*/ 114281 w 326253"/>
              <a:gd name="connsiteY34" fmla="*/ 96838 h 331788"/>
              <a:gd name="connsiteX35" fmla="*/ 112944 w 326253"/>
              <a:gd name="connsiteY35" fmla="*/ 96838 h 331788"/>
              <a:gd name="connsiteX36" fmla="*/ 95565 w 326253"/>
              <a:gd name="connsiteY36" fmla="*/ 87069 h 331788"/>
              <a:gd name="connsiteX37" fmla="*/ 94228 w 326253"/>
              <a:gd name="connsiteY37" fmla="*/ 83405 h 331788"/>
              <a:gd name="connsiteX38" fmla="*/ 99575 w 326253"/>
              <a:gd name="connsiteY38" fmla="*/ 82184 h 331788"/>
              <a:gd name="connsiteX39" fmla="*/ 24452 w 326253"/>
              <a:gd name="connsiteY39" fmla="*/ 82184 h 331788"/>
              <a:gd name="connsiteX40" fmla="*/ 29391 w 326253"/>
              <a:gd name="connsiteY40" fmla="*/ 83405 h 331788"/>
              <a:gd name="connsiteX41" fmla="*/ 28157 w 326253"/>
              <a:gd name="connsiteY41" fmla="*/ 87069 h 331788"/>
              <a:gd name="connsiteX42" fmla="*/ 12105 w 326253"/>
              <a:gd name="connsiteY42" fmla="*/ 96838 h 331788"/>
              <a:gd name="connsiteX43" fmla="*/ 10870 w 326253"/>
              <a:gd name="connsiteY43" fmla="*/ 96838 h 331788"/>
              <a:gd name="connsiteX44" fmla="*/ 7166 w 326253"/>
              <a:gd name="connsiteY44" fmla="*/ 95617 h 331788"/>
              <a:gd name="connsiteX45" fmla="*/ 8400 w 326253"/>
              <a:gd name="connsiteY45" fmla="*/ 90732 h 331788"/>
              <a:gd name="connsiteX46" fmla="*/ 24452 w 326253"/>
              <a:gd name="connsiteY46" fmla="*/ 82184 h 331788"/>
              <a:gd name="connsiteX47" fmla="*/ 59100 w 326253"/>
              <a:gd name="connsiteY47" fmla="*/ 61913 h 331788"/>
              <a:gd name="connsiteX48" fmla="*/ 57739 w 326253"/>
              <a:gd name="connsiteY48" fmla="*/ 63274 h 331788"/>
              <a:gd name="connsiteX49" fmla="*/ 56378 w 326253"/>
              <a:gd name="connsiteY49" fmla="*/ 64635 h 331788"/>
              <a:gd name="connsiteX50" fmla="*/ 61821 w 326253"/>
              <a:gd name="connsiteY50" fmla="*/ 90488 h 331788"/>
              <a:gd name="connsiteX51" fmla="*/ 65903 w 326253"/>
              <a:gd name="connsiteY51" fmla="*/ 64635 h 331788"/>
              <a:gd name="connsiteX52" fmla="*/ 65903 w 326253"/>
              <a:gd name="connsiteY52" fmla="*/ 63274 h 331788"/>
              <a:gd name="connsiteX53" fmla="*/ 64543 w 326253"/>
              <a:gd name="connsiteY53" fmla="*/ 61913 h 331788"/>
              <a:gd name="connsiteX54" fmla="*/ 63182 w 326253"/>
              <a:gd name="connsiteY54" fmla="*/ 63274 h 331788"/>
              <a:gd name="connsiteX55" fmla="*/ 61821 w 326253"/>
              <a:gd name="connsiteY55" fmla="*/ 63274 h 331788"/>
              <a:gd name="connsiteX56" fmla="*/ 60460 w 326253"/>
              <a:gd name="connsiteY56" fmla="*/ 63274 h 331788"/>
              <a:gd name="connsiteX57" fmla="*/ 59100 w 326253"/>
              <a:gd name="connsiteY57" fmla="*/ 61913 h 331788"/>
              <a:gd name="connsiteX58" fmla="*/ 121089 w 326253"/>
              <a:gd name="connsiteY58" fmla="*/ 49213 h 331788"/>
              <a:gd name="connsiteX59" fmla="*/ 124944 w 326253"/>
              <a:gd name="connsiteY59" fmla="*/ 53381 h 331788"/>
              <a:gd name="connsiteX60" fmla="*/ 122374 w 326253"/>
              <a:gd name="connsiteY60" fmla="*/ 57548 h 331788"/>
              <a:gd name="connsiteX61" fmla="*/ 104382 w 326253"/>
              <a:gd name="connsiteY61" fmla="*/ 60326 h 331788"/>
              <a:gd name="connsiteX62" fmla="*/ 103097 w 326253"/>
              <a:gd name="connsiteY62" fmla="*/ 60326 h 331788"/>
              <a:gd name="connsiteX63" fmla="*/ 100526 w 326253"/>
              <a:gd name="connsiteY63" fmla="*/ 57548 h 331788"/>
              <a:gd name="connsiteX64" fmla="*/ 103097 w 326253"/>
              <a:gd name="connsiteY64" fmla="*/ 53381 h 331788"/>
              <a:gd name="connsiteX65" fmla="*/ 121089 w 326253"/>
              <a:gd name="connsiteY65" fmla="*/ 49213 h 331788"/>
              <a:gd name="connsiteX66" fmla="*/ 4308 w 326253"/>
              <a:gd name="connsiteY66" fmla="*/ 49213 h 331788"/>
              <a:gd name="connsiteX67" fmla="*/ 22088 w 326253"/>
              <a:gd name="connsiteY67" fmla="*/ 53381 h 331788"/>
              <a:gd name="connsiteX68" fmla="*/ 24628 w 326253"/>
              <a:gd name="connsiteY68" fmla="*/ 57548 h 331788"/>
              <a:gd name="connsiteX69" fmla="*/ 22088 w 326253"/>
              <a:gd name="connsiteY69" fmla="*/ 60326 h 331788"/>
              <a:gd name="connsiteX70" fmla="*/ 20818 w 326253"/>
              <a:gd name="connsiteY70" fmla="*/ 60326 h 331788"/>
              <a:gd name="connsiteX71" fmla="*/ 3038 w 326253"/>
              <a:gd name="connsiteY71" fmla="*/ 57548 h 331788"/>
              <a:gd name="connsiteX72" fmla="*/ 498 w 326253"/>
              <a:gd name="connsiteY72" fmla="*/ 53381 h 331788"/>
              <a:gd name="connsiteX73" fmla="*/ 4308 w 326253"/>
              <a:gd name="connsiteY73" fmla="*/ 49213 h 331788"/>
              <a:gd name="connsiteX74" fmla="*/ 62728 w 326253"/>
              <a:gd name="connsiteY74" fmla="*/ 41275 h 331788"/>
              <a:gd name="connsiteX75" fmla="*/ 40503 w 326253"/>
              <a:gd name="connsiteY75" fmla="*/ 60552 h 331788"/>
              <a:gd name="connsiteX76" fmla="*/ 47040 w 326253"/>
              <a:gd name="connsiteY76" fmla="*/ 78544 h 331788"/>
              <a:gd name="connsiteX77" fmla="*/ 54884 w 326253"/>
              <a:gd name="connsiteY77" fmla="*/ 95250 h 331788"/>
              <a:gd name="connsiteX78" fmla="*/ 58806 w 326253"/>
              <a:gd name="connsiteY78" fmla="*/ 95250 h 331788"/>
              <a:gd name="connsiteX79" fmla="*/ 53577 w 326253"/>
              <a:gd name="connsiteY79" fmla="*/ 65692 h 331788"/>
              <a:gd name="connsiteX80" fmla="*/ 54884 w 326253"/>
              <a:gd name="connsiteY80" fmla="*/ 60552 h 331788"/>
              <a:gd name="connsiteX81" fmla="*/ 60114 w 326253"/>
              <a:gd name="connsiteY81" fmla="*/ 59267 h 331788"/>
              <a:gd name="connsiteX82" fmla="*/ 62728 w 326253"/>
              <a:gd name="connsiteY82" fmla="*/ 59267 h 331788"/>
              <a:gd name="connsiteX83" fmla="*/ 65343 w 326253"/>
              <a:gd name="connsiteY83" fmla="*/ 59267 h 331788"/>
              <a:gd name="connsiteX84" fmla="*/ 70572 w 326253"/>
              <a:gd name="connsiteY84" fmla="*/ 60552 h 331788"/>
              <a:gd name="connsiteX85" fmla="*/ 71880 w 326253"/>
              <a:gd name="connsiteY85" fmla="*/ 65692 h 331788"/>
              <a:gd name="connsiteX86" fmla="*/ 66650 w 326253"/>
              <a:gd name="connsiteY86" fmla="*/ 95250 h 331788"/>
              <a:gd name="connsiteX87" fmla="*/ 69265 w 326253"/>
              <a:gd name="connsiteY87" fmla="*/ 95250 h 331788"/>
              <a:gd name="connsiteX88" fmla="*/ 77109 w 326253"/>
              <a:gd name="connsiteY88" fmla="*/ 78544 h 331788"/>
              <a:gd name="connsiteX89" fmla="*/ 84953 w 326253"/>
              <a:gd name="connsiteY89" fmla="*/ 60552 h 331788"/>
              <a:gd name="connsiteX90" fmla="*/ 62728 w 326253"/>
              <a:gd name="connsiteY90" fmla="*/ 41275 h 331788"/>
              <a:gd name="connsiteX91" fmla="*/ 62728 w 326253"/>
              <a:gd name="connsiteY91" fmla="*/ 33338 h 331788"/>
              <a:gd name="connsiteX92" fmla="*/ 91303 w 326253"/>
              <a:gd name="connsiteY92" fmla="*/ 60395 h 331788"/>
              <a:gd name="connsiteX93" fmla="*/ 83510 w 326253"/>
              <a:gd name="connsiteY93" fmla="*/ 82298 h 331788"/>
              <a:gd name="connsiteX94" fmla="*/ 77016 w 326253"/>
              <a:gd name="connsiteY94" fmla="*/ 99047 h 331788"/>
              <a:gd name="connsiteX95" fmla="*/ 75717 w 326253"/>
              <a:gd name="connsiteY95" fmla="*/ 111931 h 331788"/>
              <a:gd name="connsiteX96" fmla="*/ 73119 w 326253"/>
              <a:gd name="connsiteY96" fmla="*/ 115796 h 331788"/>
              <a:gd name="connsiteX97" fmla="*/ 70521 w 326253"/>
              <a:gd name="connsiteY97" fmla="*/ 115796 h 331788"/>
              <a:gd name="connsiteX98" fmla="*/ 62728 w 326253"/>
              <a:gd name="connsiteY98" fmla="*/ 122238 h 331788"/>
              <a:gd name="connsiteX99" fmla="*/ 54935 w 326253"/>
              <a:gd name="connsiteY99" fmla="*/ 115796 h 331788"/>
              <a:gd name="connsiteX100" fmla="*/ 52337 w 326253"/>
              <a:gd name="connsiteY100" fmla="*/ 115796 h 331788"/>
              <a:gd name="connsiteX101" fmla="*/ 48441 w 326253"/>
              <a:gd name="connsiteY101" fmla="*/ 111931 h 331788"/>
              <a:gd name="connsiteX102" fmla="*/ 48441 w 326253"/>
              <a:gd name="connsiteY102" fmla="*/ 99047 h 331788"/>
              <a:gd name="connsiteX103" fmla="*/ 41946 w 326253"/>
              <a:gd name="connsiteY103" fmla="*/ 82298 h 331788"/>
              <a:gd name="connsiteX104" fmla="*/ 34153 w 326253"/>
              <a:gd name="connsiteY104" fmla="*/ 60395 h 331788"/>
              <a:gd name="connsiteX105" fmla="*/ 62728 w 326253"/>
              <a:gd name="connsiteY105" fmla="*/ 33338 h 331788"/>
              <a:gd name="connsiteX106" fmla="*/ 195140 w 326253"/>
              <a:gd name="connsiteY106" fmla="*/ 26988 h 331788"/>
              <a:gd name="connsiteX107" fmla="*/ 254816 w 326253"/>
              <a:gd name="connsiteY107" fmla="*/ 86198 h 331788"/>
              <a:gd name="connsiteX108" fmla="*/ 195140 w 326253"/>
              <a:gd name="connsiteY108" fmla="*/ 169863 h 331788"/>
              <a:gd name="connsiteX109" fmla="*/ 134166 w 326253"/>
              <a:gd name="connsiteY109" fmla="*/ 86198 h 331788"/>
              <a:gd name="connsiteX110" fmla="*/ 195140 w 326253"/>
              <a:gd name="connsiteY110" fmla="*/ 26988 h 331788"/>
              <a:gd name="connsiteX111" fmla="*/ 103011 w 326253"/>
              <a:gd name="connsiteY111" fmla="*/ 14288 h 331788"/>
              <a:gd name="connsiteX112" fmla="*/ 104301 w 326253"/>
              <a:gd name="connsiteY112" fmla="*/ 19448 h 331788"/>
              <a:gd name="connsiteX113" fmla="*/ 91403 w 326253"/>
              <a:gd name="connsiteY113" fmla="*/ 33636 h 331788"/>
              <a:gd name="connsiteX114" fmla="*/ 88823 w 326253"/>
              <a:gd name="connsiteY114" fmla="*/ 34926 h 331788"/>
              <a:gd name="connsiteX115" fmla="*/ 87533 w 326253"/>
              <a:gd name="connsiteY115" fmla="*/ 34926 h 331788"/>
              <a:gd name="connsiteX116" fmla="*/ 86243 w 326253"/>
              <a:gd name="connsiteY116" fmla="*/ 29767 h 331788"/>
              <a:gd name="connsiteX117" fmla="*/ 99142 w 326253"/>
              <a:gd name="connsiteY117" fmla="*/ 15578 h 331788"/>
              <a:gd name="connsiteX118" fmla="*/ 103011 w 326253"/>
              <a:gd name="connsiteY118" fmla="*/ 14288 h 331788"/>
              <a:gd name="connsiteX119" fmla="*/ 21136 w 326253"/>
              <a:gd name="connsiteY119" fmla="*/ 14288 h 331788"/>
              <a:gd name="connsiteX120" fmla="*/ 26216 w 326253"/>
              <a:gd name="connsiteY120" fmla="*/ 15578 h 331788"/>
              <a:gd name="connsiteX121" fmla="*/ 37646 w 326253"/>
              <a:gd name="connsiteY121" fmla="*/ 29767 h 331788"/>
              <a:gd name="connsiteX122" fmla="*/ 37646 w 326253"/>
              <a:gd name="connsiteY122" fmla="*/ 34926 h 331788"/>
              <a:gd name="connsiteX123" fmla="*/ 35106 w 326253"/>
              <a:gd name="connsiteY123" fmla="*/ 34926 h 331788"/>
              <a:gd name="connsiteX124" fmla="*/ 32566 w 326253"/>
              <a:gd name="connsiteY124" fmla="*/ 33636 h 331788"/>
              <a:gd name="connsiteX125" fmla="*/ 21136 w 326253"/>
              <a:gd name="connsiteY125" fmla="*/ 19448 h 331788"/>
              <a:gd name="connsiteX126" fmla="*/ 19866 w 326253"/>
              <a:gd name="connsiteY126" fmla="*/ 16868 h 331788"/>
              <a:gd name="connsiteX127" fmla="*/ 21136 w 326253"/>
              <a:gd name="connsiteY127" fmla="*/ 14288 h 331788"/>
              <a:gd name="connsiteX128" fmla="*/ 61935 w 326253"/>
              <a:gd name="connsiteY128" fmla="*/ 0 h 331788"/>
              <a:gd name="connsiteX129" fmla="*/ 65904 w 326253"/>
              <a:gd name="connsiteY129" fmla="*/ 4048 h 331788"/>
              <a:gd name="connsiteX130" fmla="*/ 65904 w 326253"/>
              <a:gd name="connsiteY130" fmla="*/ 22940 h 331788"/>
              <a:gd name="connsiteX131" fmla="*/ 61935 w 326253"/>
              <a:gd name="connsiteY131" fmla="*/ 26988 h 331788"/>
              <a:gd name="connsiteX132" fmla="*/ 59289 w 326253"/>
              <a:gd name="connsiteY132" fmla="*/ 25639 h 331788"/>
              <a:gd name="connsiteX133" fmla="*/ 57966 w 326253"/>
              <a:gd name="connsiteY133" fmla="*/ 22940 h 331788"/>
              <a:gd name="connsiteX134" fmla="*/ 57966 w 326253"/>
              <a:gd name="connsiteY134" fmla="*/ 4048 h 331788"/>
              <a:gd name="connsiteX135" fmla="*/ 61935 w 326253"/>
              <a:gd name="connsiteY135" fmla="*/ 0 h 331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</a:cxnLst>
            <a:rect l="l" t="t" r="r" b="b"/>
            <a:pathLst>
              <a:path w="326253" h="331788">
                <a:moveTo>
                  <a:pt x="78191" y="141987"/>
                </a:moveTo>
                <a:cubicBezTo>
                  <a:pt x="91111" y="145860"/>
                  <a:pt x="97571" y="158772"/>
                  <a:pt x="93695" y="171683"/>
                </a:cubicBezTo>
                <a:cubicBezTo>
                  <a:pt x="88527" y="187177"/>
                  <a:pt x="83359" y="202671"/>
                  <a:pt x="80775" y="215583"/>
                </a:cubicBezTo>
                <a:cubicBezTo>
                  <a:pt x="101447" y="209127"/>
                  <a:pt x="159586" y="183304"/>
                  <a:pt x="159586" y="183304"/>
                </a:cubicBezTo>
                <a:cubicBezTo>
                  <a:pt x="159586" y="183304"/>
                  <a:pt x="159586" y="183304"/>
                  <a:pt x="172506" y="171683"/>
                </a:cubicBezTo>
                <a:cubicBezTo>
                  <a:pt x="172506" y="171683"/>
                  <a:pt x="172506" y="171683"/>
                  <a:pt x="194470" y="192342"/>
                </a:cubicBezTo>
                <a:cubicBezTo>
                  <a:pt x="194470" y="192342"/>
                  <a:pt x="194470" y="192342"/>
                  <a:pt x="181550" y="285306"/>
                </a:cubicBezTo>
                <a:cubicBezTo>
                  <a:pt x="181550" y="285306"/>
                  <a:pt x="181550" y="285306"/>
                  <a:pt x="181550" y="286597"/>
                </a:cubicBezTo>
                <a:cubicBezTo>
                  <a:pt x="181550" y="286597"/>
                  <a:pt x="181550" y="286597"/>
                  <a:pt x="194470" y="304674"/>
                </a:cubicBezTo>
                <a:cubicBezTo>
                  <a:pt x="194470" y="304674"/>
                  <a:pt x="194470" y="304674"/>
                  <a:pt x="195762" y="304674"/>
                </a:cubicBezTo>
                <a:cubicBezTo>
                  <a:pt x="195762" y="304674"/>
                  <a:pt x="195762" y="304674"/>
                  <a:pt x="209974" y="286597"/>
                </a:cubicBezTo>
                <a:cubicBezTo>
                  <a:pt x="209974" y="285306"/>
                  <a:pt x="209974" y="285306"/>
                  <a:pt x="209974" y="285306"/>
                </a:cubicBezTo>
                <a:cubicBezTo>
                  <a:pt x="209974" y="285306"/>
                  <a:pt x="209974" y="285306"/>
                  <a:pt x="197054" y="192342"/>
                </a:cubicBezTo>
                <a:cubicBezTo>
                  <a:pt x="197054" y="192342"/>
                  <a:pt x="197054" y="192342"/>
                  <a:pt x="217726" y="171683"/>
                </a:cubicBezTo>
                <a:cubicBezTo>
                  <a:pt x="217726" y="171683"/>
                  <a:pt x="217726" y="171683"/>
                  <a:pt x="230646" y="183304"/>
                </a:cubicBezTo>
                <a:cubicBezTo>
                  <a:pt x="230646" y="183304"/>
                  <a:pt x="261654" y="196216"/>
                  <a:pt x="261654" y="196216"/>
                </a:cubicBezTo>
                <a:cubicBezTo>
                  <a:pt x="278450" y="205254"/>
                  <a:pt x="293953" y="223330"/>
                  <a:pt x="308165" y="255609"/>
                </a:cubicBezTo>
                <a:cubicBezTo>
                  <a:pt x="318501" y="276268"/>
                  <a:pt x="324961" y="294344"/>
                  <a:pt x="324961" y="295635"/>
                </a:cubicBezTo>
                <a:cubicBezTo>
                  <a:pt x="326253" y="298218"/>
                  <a:pt x="326253" y="300800"/>
                  <a:pt x="326253" y="304674"/>
                </a:cubicBezTo>
                <a:cubicBezTo>
                  <a:pt x="326253" y="305965"/>
                  <a:pt x="324961" y="316294"/>
                  <a:pt x="321085" y="331788"/>
                </a:cubicBezTo>
                <a:cubicBezTo>
                  <a:pt x="321085" y="331788"/>
                  <a:pt x="321085" y="331788"/>
                  <a:pt x="271990" y="331788"/>
                </a:cubicBezTo>
                <a:cubicBezTo>
                  <a:pt x="275866" y="318876"/>
                  <a:pt x="278450" y="309838"/>
                  <a:pt x="279742" y="304674"/>
                </a:cubicBezTo>
                <a:cubicBezTo>
                  <a:pt x="277158" y="299509"/>
                  <a:pt x="273282" y="289180"/>
                  <a:pt x="268114" y="278850"/>
                </a:cubicBezTo>
                <a:cubicBezTo>
                  <a:pt x="268114" y="278850"/>
                  <a:pt x="268114" y="278850"/>
                  <a:pt x="268114" y="331788"/>
                </a:cubicBezTo>
                <a:cubicBezTo>
                  <a:pt x="268114" y="331788"/>
                  <a:pt x="268114" y="331788"/>
                  <a:pt x="122119" y="331788"/>
                </a:cubicBezTo>
                <a:cubicBezTo>
                  <a:pt x="122119" y="331788"/>
                  <a:pt x="122119" y="331788"/>
                  <a:pt x="122119" y="250445"/>
                </a:cubicBezTo>
                <a:cubicBezTo>
                  <a:pt x="94987" y="260774"/>
                  <a:pt x="70439" y="267230"/>
                  <a:pt x="56227" y="267230"/>
                </a:cubicBezTo>
                <a:cubicBezTo>
                  <a:pt x="48475" y="267230"/>
                  <a:pt x="40723" y="263356"/>
                  <a:pt x="35555" y="256900"/>
                </a:cubicBezTo>
                <a:cubicBezTo>
                  <a:pt x="27803" y="245280"/>
                  <a:pt x="27803" y="229786"/>
                  <a:pt x="38139" y="193633"/>
                </a:cubicBezTo>
                <a:cubicBezTo>
                  <a:pt x="43307" y="175557"/>
                  <a:pt x="48475" y="157481"/>
                  <a:pt x="49767" y="156189"/>
                </a:cubicBezTo>
                <a:cubicBezTo>
                  <a:pt x="53643" y="144569"/>
                  <a:pt x="66563" y="138113"/>
                  <a:pt x="78191" y="141987"/>
                </a:cubicBezTo>
                <a:close/>
                <a:moveTo>
                  <a:pt x="99575" y="82184"/>
                </a:moveTo>
                <a:lnTo>
                  <a:pt x="116954" y="90732"/>
                </a:lnTo>
                <a:cubicBezTo>
                  <a:pt x="118291" y="91954"/>
                  <a:pt x="118291" y="93175"/>
                  <a:pt x="116954" y="95617"/>
                </a:cubicBezTo>
                <a:cubicBezTo>
                  <a:pt x="116954" y="96838"/>
                  <a:pt x="115618" y="96838"/>
                  <a:pt x="114281" y="96838"/>
                </a:cubicBezTo>
                <a:cubicBezTo>
                  <a:pt x="114281" y="96838"/>
                  <a:pt x="112944" y="96838"/>
                  <a:pt x="112944" y="96838"/>
                </a:cubicBezTo>
                <a:cubicBezTo>
                  <a:pt x="112944" y="96838"/>
                  <a:pt x="112944" y="96838"/>
                  <a:pt x="95565" y="87069"/>
                </a:cubicBezTo>
                <a:cubicBezTo>
                  <a:pt x="94228" y="87069"/>
                  <a:pt x="92891" y="84627"/>
                  <a:pt x="94228" y="83405"/>
                </a:cubicBezTo>
                <a:cubicBezTo>
                  <a:pt x="95565" y="80963"/>
                  <a:pt x="96902" y="80963"/>
                  <a:pt x="99575" y="82184"/>
                </a:cubicBezTo>
                <a:close/>
                <a:moveTo>
                  <a:pt x="24452" y="82184"/>
                </a:moveTo>
                <a:cubicBezTo>
                  <a:pt x="25687" y="80963"/>
                  <a:pt x="28157" y="80963"/>
                  <a:pt x="29391" y="83405"/>
                </a:cubicBezTo>
                <a:cubicBezTo>
                  <a:pt x="29391" y="84627"/>
                  <a:pt x="29391" y="87069"/>
                  <a:pt x="28157" y="87069"/>
                </a:cubicBezTo>
                <a:cubicBezTo>
                  <a:pt x="28157" y="87069"/>
                  <a:pt x="28157" y="87069"/>
                  <a:pt x="12105" y="96838"/>
                </a:cubicBezTo>
                <a:cubicBezTo>
                  <a:pt x="12105" y="96838"/>
                  <a:pt x="10870" y="96838"/>
                  <a:pt x="10870" y="96838"/>
                </a:cubicBezTo>
                <a:cubicBezTo>
                  <a:pt x="9635" y="96838"/>
                  <a:pt x="8400" y="96838"/>
                  <a:pt x="7166" y="95617"/>
                </a:cubicBezTo>
                <a:cubicBezTo>
                  <a:pt x="7166" y="93175"/>
                  <a:pt x="7166" y="91954"/>
                  <a:pt x="8400" y="90732"/>
                </a:cubicBezTo>
                <a:cubicBezTo>
                  <a:pt x="8400" y="90732"/>
                  <a:pt x="8400" y="90732"/>
                  <a:pt x="24452" y="82184"/>
                </a:cubicBezTo>
                <a:close/>
                <a:moveTo>
                  <a:pt x="59100" y="61913"/>
                </a:moveTo>
                <a:cubicBezTo>
                  <a:pt x="59100" y="61913"/>
                  <a:pt x="57739" y="61913"/>
                  <a:pt x="57739" y="63274"/>
                </a:cubicBezTo>
                <a:cubicBezTo>
                  <a:pt x="57739" y="63274"/>
                  <a:pt x="56378" y="63274"/>
                  <a:pt x="56378" y="64635"/>
                </a:cubicBezTo>
                <a:cubicBezTo>
                  <a:pt x="56378" y="64635"/>
                  <a:pt x="56378" y="64635"/>
                  <a:pt x="61821" y="90488"/>
                </a:cubicBezTo>
                <a:lnTo>
                  <a:pt x="65903" y="64635"/>
                </a:lnTo>
                <a:cubicBezTo>
                  <a:pt x="65903" y="63274"/>
                  <a:pt x="65903" y="63274"/>
                  <a:pt x="65903" y="63274"/>
                </a:cubicBezTo>
                <a:cubicBezTo>
                  <a:pt x="65903" y="61913"/>
                  <a:pt x="64543" y="61913"/>
                  <a:pt x="64543" y="61913"/>
                </a:cubicBezTo>
                <a:cubicBezTo>
                  <a:pt x="64543" y="61913"/>
                  <a:pt x="63182" y="61913"/>
                  <a:pt x="63182" y="63274"/>
                </a:cubicBezTo>
                <a:cubicBezTo>
                  <a:pt x="63182" y="63274"/>
                  <a:pt x="61821" y="63274"/>
                  <a:pt x="61821" y="63274"/>
                </a:cubicBezTo>
                <a:cubicBezTo>
                  <a:pt x="60460" y="63274"/>
                  <a:pt x="60460" y="63274"/>
                  <a:pt x="60460" y="63274"/>
                </a:cubicBezTo>
                <a:cubicBezTo>
                  <a:pt x="59100" y="61913"/>
                  <a:pt x="59100" y="61913"/>
                  <a:pt x="59100" y="61913"/>
                </a:cubicBezTo>
                <a:close/>
                <a:moveTo>
                  <a:pt x="121089" y="49213"/>
                </a:moveTo>
                <a:cubicBezTo>
                  <a:pt x="123659" y="49213"/>
                  <a:pt x="124944" y="50602"/>
                  <a:pt x="124944" y="53381"/>
                </a:cubicBezTo>
                <a:cubicBezTo>
                  <a:pt x="126229" y="54770"/>
                  <a:pt x="124944" y="56159"/>
                  <a:pt x="122374" y="57548"/>
                </a:cubicBezTo>
                <a:cubicBezTo>
                  <a:pt x="122374" y="57548"/>
                  <a:pt x="122374" y="57548"/>
                  <a:pt x="104382" y="60326"/>
                </a:cubicBezTo>
                <a:cubicBezTo>
                  <a:pt x="103097" y="60326"/>
                  <a:pt x="103097" y="60326"/>
                  <a:pt x="103097" y="60326"/>
                </a:cubicBezTo>
                <a:cubicBezTo>
                  <a:pt x="101812" y="60326"/>
                  <a:pt x="100526" y="58937"/>
                  <a:pt x="100526" y="57548"/>
                </a:cubicBezTo>
                <a:cubicBezTo>
                  <a:pt x="99241" y="56159"/>
                  <a:pt x="100526" y="53381"/>
                  <a:pt x="103097" y="53381"/>
                </a:cubicBezTo>
                <a:cubicBezTo>
                  <a:pt x="103097" y="53381"/>
                  <a:pt x="103097" y="53381"/>
                  <a:pt x="121089" y="49213"/>
                </a:cubicBezTo>
                <a:close/>
                <a:moveTo>
                  <a:pt x="4308" y="49213"/>
                </a:moveTo>
                <a:cubicBezTo>
                  <a:pt x="4308" y="49213"/>
                  <a:pt x="4308" y="49213"/>
                  <a:pt x="22088" y="53381"/>
                </a:cubicBezTo>
                <a:cubicBezTo>
                  <a:pt x="24628" y="53381"/>
                  <a:pt x="24628" y="56159"/>
                  <a:pt x="24628" y="57548"/>
                </a:cubicBezTo>
                <a:cubicBezTo>
                  <a:pt x="24628" y="58937"/>
                  <a:pt x="23358" y="60326"/>
                  <a:pt x="22088" y="60326"/>
                </a:cubicBezTo>
                <a:cubicBezTo>
                  <a:pt x="20818" y="60326"/>
                  <a:pt x="20818" y="60326"/>
                  <a:pt x="20818" y="60326"/>
                </a:cubicBezTo>
                <a:cubicBezTo>
                  <a:pt x="20818" y="60326"/>
                  <a:pt x="20818" y="60326"/>
                  <a:pt x="3038" y="57548"/>
                </a:cubicBezTo>
                <a:cubicBezTo>
                  <a:pt x="498" y="56159"/>
                  <a:pt x="-772" y="54770"/>
                  <a:pt x="498" y="53381"/>
                </a:cubicBezTo>
                <a:cubicBezTo>
                  <a:pt x="498" y="50602"/>
                  <a:pt x="1768" y="49213"/>
                  <a:pt x="4308" y="49213"/>
                </a:cubicBezTo>
                <a:close/>
                <a:moveTo>
                  <a:pt x="62728" y="41275"/>
                </a:moveTo>
                <a:cubicBezTo>
                  <a:pt x="50962" y="41275"/>
                  <a:pt x="40503" y="50271"/>
                  <a:pt x="40503" y="60552"/>
                </a:cubicBezTo>
                <a:cubicBezTo>
                  <a:pt x="40503" y="69548"/>
                  <a:pt x="44425" y="73403"/>
                  <a:pt x="47040" y="78544"/>
                </a:cubicBezTo>
                <a:cubicBezTo>
                  <a:pt x="50962" y="83684"/>
                  <a:pt x="54884" y="88825"/>
                  <a:pt x="54884" y="95250"/>
                </a:cubicBezTo>
                <a:cubicBezTo>
                  <a:pt x="54884" y="95250"/>
                  <a:pt x="54884" y="95250"/>
                  <a:pt x="58806" y="95250"/>
                </a:cubicBezTo>
                <a:cubicBezTo>
                  <a:pt x="58806" y="95250"/>
                  <a:pt x="58806" y="95250"/>
                  <a:pt x="53577" y="65692"/>
                </a:cubicBezTo>
                <a:cubicBezTo>
                  <a:pt x="53577" y="64407"/>
                  <a:pt x="53577" y="61837"/>
                  <a:pt x="54884" y="60552"/>
                </a:cubicBezTo>
                <a:cubicBezTo>
                  <a:pt x="56191" y="59267"/>
                  <a:pt x="58806" y="59267"/>
                  <a:pt x="60114" y="59267"/>
                </a:cubicBezTo>
                <a:cubicBezTo>
                  <a:pt x="61421" y="59267"/>
                  <a:pt x="61421" y="59267"/>
                  <a:pt x="62728" y="59267"/>
                </a:cubicBezTo>
                <a:cubicBezTo>
                  <a:pt x="64036" y="59267"/>
                  <a:pt x="64036" y="59267"/>
                  <a:pt x="65343" y="59267"/>
                </a:cubicBezTo>
                <a:cubicBezTo>
                  <a:pt x="66650" y="59267"/>
                  <a:pt x="69265" y="59267"/>
                  <a:pt x="70572" y="60552"/>
                </a:cubicBezTo>
                <a:cubicBezTo>
                  <a:pt x="70572" y="61837"/>
                  <a:pt x="71880" y="64407"/>
                  <a:pt x="71880" y="65692"/>
                </a:cubicBezTo>
                <a:cubicBezTo>
                  <a:pt x="71880" y="65692"/>
                  <a:pt x="71880" y="65692"/>
                  <a:pt x="66650" y="95250"/>
                </a:cubicBezTo>
                <a:cubicBezTo>
                  <a:pt x="66650" y="95250"/>
                  <a:pt x="66650" y="95250"/>
                  <a:pt x="69265" y="95250"/>
                </a:cubicBezTo>
                <a:cubicBezTo>
                  <a:pt x="70572" y="88825"/>
                  <a:pt x="74494" y="83684"/>
                  <a:pt x="77109" y="78544"/>
                </a:cubicBezTo>
                <a:cubicBezTo>
                  <a:pt x="81031" y="73403"/>
                  <a:pt x="84953" y="69548"/>
                  <a:pt x="84953" y="60552"/>
                </a:cubicBezTo>
                <a:cubicBezTo>
                  <a:pt x="84953" y="50271"/>
                  <a:pt x="74494" y="41275"/>
                  <a:pt x="62728" y="41275"/>
                </a:cubicBezTo>
                <a:close/>
                <a:moveTo>
                  <a:pt x="62728" y="33338"/>
                </a:moveTo>
                <a:cubicBezTo>
                  <a:pt x="78315" y="33338"/>
                  <a:pt x="91303" y="46222"/>
                  <a:pt x="91303" y="60395"/>
                </a:cubicBezTo>
                <a:cubicBezTo>
                  <a:pt x="91303" y="70702"/>
                  <a:pt x="87407" y="77144"/>
                  <a:pt x="83510" y="82298"/>
                </a:cubicBezTo>
                <a:cubicBezTo>
                  <a:pt x="79613" y="87451"/>
                  <a:pt x="77016" y="92605"/>
                  <a:pt x="77016" y="99047"/>
                </a:cubicBezTo>
                <a:cubicBezTo>
                  <a:pt x="77016" y="99047"/>
                  <a:pt x="77016" y="99047"/>
                  <a:pt x="75717" y="111931"/>
                </a:cubicBezTo>
                <a:cubicBezTo>
                  <a:pt x="75717" y="114508"/>
                  <a:pt x="74418" y="115796"/>
                  <a:pt x="73119" y="115796"/>
                </a:cubicBezTo>
                <a:cubicBezTo>
                  <a:pt x="73119" y="115796"/>
                  <a:pt x="73119" y="115796"/>
                  <a:pt x="70521" y="115796"/>
                </a:cubicBezTo>
                <a:cubicBezTo>
                  <a:pt x="69223" y="119661"/>
                  <a:pt x="66625" y="122238"/>
                  <a:pt x="62728" y="122238"/>
                </a:cubicBezTo>
                <a:cubicBezTo>
                  <a:pt x="58832" y="122238"/>
                  <a:pt x="54935" y="119661"/>
                  <a:pt x="54935" y="115796"/>
                </a:cubicBezTo>
                <a:cubicBezTo>
                  <a:pt x="54935" y="115796"/>
                  <a:pt x="54935" y="115796"/>
                  <a:pt x="52337" y="115796"/>
                </a:cubicBezTo>
                <a:cubicBezTo>
                  <a:pt x="51038" y="115796"/>
                  <a:pt x="48441" y="114508"/>
                  <a:pt x="48441" y="111931"/>
                </a:cubicBezTo>
                <a:cubicBezTo>
                  <a:pt x="48441" y="111931"/>
                  <a:pt x="48441" y="111931"/>
                  <a:pt x="48441" y="99047"/>
                </a:cubicBezTo>
                <a:cubicBezTo>
                  <a:pt x="48441" y="92605"/>
                  <a:pt x="44544" y="87451"/>
                  <a:pt x="41946" y="82298"/>
                </a:cubicBezTo>
                <a:cubicBezTo>
                  <a:pt x="38050" y="77144"/>
                  <a:pt x="34153" y="70702"/>
                  <a:pt x="34153" y="60395"/>
                </a:cubicBezTo>
                <a:cubicBezTo>
                  <a:pt x="34153" y="46222"/>
                  <a:pt x="47142" y="33338"/>
                  <a:pt x="62728" y="33338"/>
                </a:cubicBezTo>
                <a:close/>
                <a:moveTo>
                  <a:pt x="195140" y="26988"/>
                </a:moveTo>
                <a:cubicBezTo>
                  <a:pt x="237951" y="26988"/>
                  <a:pt x="254816" y="48870"/>
                  <a:pt x="254816" y="86198"/>
                </a:cubicBezTo>
                <a:cubicBezTo>
                  <a:pt x="253519" y="138971"/>
                  <a:pt x="228870" y="169863"/>
                  <a:pt x="195140" y="169863"/>
                </a:cubicBezTo>
                <a:cubicBezTo>
                  <a:pt x="160112" y="169863"/>
                  <a:pt x="135464" y="138971"/>
                  <a:pt x="134166" y="86198"/>
                </a:cubicBezTo>
                <a:cubicBezTo>
                  <a:pt x="134166" y="48870"/>
                  <a:pt x="152329" y="26988"/>
                  <a:pt x="195140" y="26988"/>
                </a:cubicBezTo>
                <a:close/>
                <a:moveTo>
                  <a:pt x="103011" y="14288"/>
                </a:moveTo>
                <a:cubicBezTo>
                  <a:pt x="105591" y="15578"/>
                  <a:pt x="105591" y="18158"/>
                  <a:pt x="104301" y="19448"/>
                </a:cubicBezTo>
                <a:cubicBezTo>
                  <a:pt x="104301" y="19448"/>
                  <a:pt x="104301" y="19448"/>
                  <a:pt x="91403" y="33636"/>
                </a:cubicBezTo>
                <a:cubicBezTo>
                  <a:pt x="91403" y="34926"/>
                  <a:pt x="90113" y="34926"/>
                  <a:pt x="88823" y="34926"/>
                </a:cubicBezTo>
                <a:cubicBezTo>
                  <a:pt x="88823" y="34926"/>
                  <a:pt x="87533" y="34926"/>
                  <a:pt x="87533" y="34926"/>
                </a:cubicBezTo>
                <a:cubicBezTo>
                  <a:pt x="86243" y="33636"/>
                  <a:pt x="84953" y="31057"/>
                  <a:pt x="86243" y="29767"/>
                </a:cubicBezTo>
                <a:cubicBezTo>
                  <a:pt x="86243" y="29767"/>
                  <a:pt x="86243" y="29767"/>
                  <a:pt x="99142" y="15578"/>
                </a:cubicBezTo>
                <a:cubicBezTo>
                  <a:pt x="100432" y="14288"/>
                  <a:pt x="101722" y="14288"/>
                  <a:pt x="103011" y="14288"/>
                </a:cubicBezTo>
                <a:close/>
                <a:moveTo>
                  <a:pt x="21136" y="14288"/>
                </a:moveTo>
                <a:cubicBezTo>
                  <a:pt x="22406" y="14288"/>
                  <a:pt x="24946" y="14288"/>
                  <a:pt x="26216" y="15578"/>
                </a:cubicBezTo>
                <a:cubicBezTo>
                  <a:pt x="26216" y="15578"/>
                  <a:pt x="26216" y="15578"/>
                  <a:pt x="37646" y="29767"/>
                </a:cubicBezTo>
                <a:cubicBezTo>
                  <a:pt x="38916" y="31057"/>
                  <a:pt x="38916" y="33636"/>
                  <a:pt x="37646" y="34926"/>
                </a:cubicBezTo>
                <a:cubicBezTo>
                  <a:pt x="37646" y="34926"/>
                  <a:pt x="36376" y="34926"/>
                  <a:pt x="35106" y="34926"/>
                </a:cubicBezTo>
                <a:cubicBezTo>
                  <a:pt x="35106" y="34926"/>
                  <a:pt x="33836" y="34926"/>
                  <a:pt x="32566" y="33636"/>
                </a:cubicBezTo>
                <a:lnTo>
                  <a:pt x="21136" y="19448"/>
                </a:lnTo>
                <a:cubicBezTo>
                  <a:pt x="21136" y="19448"/>
                  <a:pt x="19866" y="18158"/>
                  <a:pt x="19866" y="16868"/>
                </a:cubicBezTo>
                <a:cubicBezTo>
                  <a:pt x="19866" y="16868"/>
                  <a:pt x="21136" y="15578"/>
                  <a:pt x="21136" y="14288"/>
                </a:cubicBezTo>
                <a:close/>
                <a:moveTo>
                  <a:pt x="61935" y="0"/>
                </a:moveTo>
                <a:cubicBezTo>
                  <a:pt x="63258" y="0"/>
                  <a:pt x="65904" y="1349"/>
                  <a:pt x="65904" y="4048"/>
                </a:cubicBezTo>
                <a:cubicBezTo>
                  <a:pt x="65904" y="4048"/>
                  <a:pt x="65904" y="4048"/>
                  <a:pt x="65904" y="22940"/>
                </a:cubicBezTo>
                <a:cubicBezTo>
                  <a:pt x="65904" y="25639"/>
                  <a:pt x="63258" y="26988"/>
                  <a:pt x="61935" y="26988"/>
                </a:cubicBezTo>
                <a:cubicBezTo>
                  <a:pt x="60612" y="26988"/>
                  <a:pt x="60612" y="26988"/>
                  <a:pt x="59289" y="25639"/>
                </a:cubicBezTo>
                <a:cubicBezTo>
                  <a:pt x="59289" y="25639"/>
                  <a:pt x="57966" y="24289"/>
                  <a:pt x="57966" y="22940"/>
                </a:cubicBezTo>
                <a:cubicBezTo>
                  <a:pt x="57966" y="22940"/>
                  <a:pt x="57966" y="22940"/>
                  <a:pt x="57966" y="4048"/>
                </a:cubicBezTo>
                <a:cubicBezTo>
                  <a:pt x="57966" y="1349"/>
                  <a:pt x="59289" y="0"/>
                  <a:pt x="61935" y="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38" name="Freeform: Shape 10"/>
          <p:cNvSpPr>
            <a:spLocks/>
          </p:cNvSpPr>
          <p:nvPr/>
        </p:nvSpPr>
        <p:spPr bwMode="auto">
          <a:xfrm>
            <a:off x="4931665" y="2071105"/>
            <a:ext cx="443224" cy="456878"/>
          </a:xfrm>
          <a:custGeom>
            <a:avLst/>
            <a:gdLst>
              <a:gd name="connsiteX0" fmla="*/ 157951 w 327026"/>
              <a:gd name="connsiteY0" fmla="*/ 134938 h 337100"/>
              <a:gd name="connsiteX1" fmla="*/ 327026 w 327026"/>
              <a:gd name="connsiteY1" fmla="*/ 239958 h 337100"/>
              <a:gd name="connsiteX2" fmla="*/ 259660 w 327026"/>
              <a:gd name="connsiteY2" fmla="*/ 254398 h 337100"/>
              <a:gd name="connsiteX3" fmla="*/ 295325 w 327026"/>
              <a:gd name="connsiteY3" fmla="*/ 305595 h 337100"/>
              <a:gd name="connsiteX4" fmla="*/ 292683 w 327026"/>
              <a:gd name="connsiteY4" fmla="*/ 334475 h 337100"/>
              <a:gd name="connsiteX5" fmla="*/ 263623 w 327026"/>
              <a:gd name="connsiteY5" fmla="*/ 326599 h 337100"/>
              <a:gd name="connsiteX6" fmla="*/ 227959 w 327026"/>
              <a:gd name="connsiteY6" fmla="*/ 275402 h 337100"/>
              <a:gd name="connsiteX7" fmla="*/ 192294 w 327026"/>
              <a:gd name="connsiteY7" fmla="*/ 333162 h 337100"/>
              <a:gd name="connsiteX8" fmla="*/ 153988 w 327026"/>
              <a:gd name="connsiteY8" fmla="*/ 137564 h 337100"/>
              <a:gd name="connsiteX9" fmla="*/ 157951 w 327026"/>
              <a:gd name="connsiteY9" fmla="*/ 134938 h 337100"/>
              <a:gd name="connsiteX10" fmla="*/ 287448 w 327026"/>
              <a:gd name="connsiteY10" fmla="*/ 96838 h 337100"/>
              <a:gd name="connsiteX11" fmla="*/ 270368 w 327026"/>
              <a:gd name="connsiteY11" fmla="*/ 108528 h 337100"/>
              <a:gd name="connsiteX12" fmla="*/ 280879 w 327026"/>
              <a:gd name="connsiteY12" fmla="*/ 150092 h 337100"/>
              <a:gd name="connsiteX13" fmla="*/ 301899 w 327026"/>
              <a:gd name="connsiteY13" fmla="*/ 182563 h 337100"/>
              <a:gd name="connsiteX14" fmla="*/ 303213 w 327026"/>
              <a:gd name="connsiteY14" fmla="*/ 161781 h 337100"/>
              <a:gd name="connsiteX15" fmla="*/ 287448 w 327026"/>
              <a:gd name="connsiteY15" fmla="*/ 96838 h 337100"/>
              <a:gd name="connsiteX16" fmla="*/ 160474 w 327026"/>
              <a:gd name="connsiteY16" fmla="*/ 0 h 337100"/>
              <a:gd name="connsiteX17" fmla="*/ 322263 w 327026"/>
              <a:gd name="connsiteY17" fmla="*/ 161925 h 337100"/>
              <a:gd name="connsiteX18" fmla="*/ 314371 w 327026"/>
              <a:gd name="connsiteY18" fmla="*/ 211951 h 337100"/>
              <a:gd name="connsiteX19" fmla="*/ 242026 w 327026"/>
              <a:gd name="connsiteY19" fmla="*/ 165875 h 337100"/>
              <a:gd name="connsiteX20" fmla="*/ 259126 w 327026"/>
              <a:gd name="connsiteY20" fmla="*/ 139545 h 337100"/>
              <a:gd name="connsiteX21" fmla="*/ 244657 w 327026"/>
              <a:gd name="connsiteY21" fmla="*/ 94785 h 337100"/>
              <a:gd name="connsiteX22" fmla="*/ 203881 w 327026"/>
              <a:gd name="connsiteY22" fmla="*/ 63190 h 337100"/>
              <a:gd name="connsiteX23" fmla="*/ 186781 w 327026"/>
              <a:gd name="connsiteY23" fmla="*/ 22380 h 337100"/>
              <a:gd name="connsiteX24" fmla="*/ 160474 w 327026"/>
              <a:gd name="connsiteY24" fmla="*/ 19747 h 337100"/>
              <a:gd name="connsiteX25" fmla="*/ 74975 w 327026"/>
              <a:gd name="connsiteY25" fmla="*/ 48709 h 337100"/>
              <a:gd name="connsiteX26" fmla="*/ 86814 w 327026"/>
              <a:gd name="connsiteY26" fmla="*/ 86886 h 337100"/>
              <a:gd name="connsiteX27" fmla="*/ 53930 w 327026"/>
              <a:gd name="connsiteY27" fmla="*/ 111899 h 337100"/>
              <a:gd name="connsiteX28" fmla="*/ 53930 w 327026"/>
              <a:gd name="connsiteY28" fmla="*/ 140862 h 337100"/>
              <a:gd name="connsiteX29" fmla="*/ 59191 w 327026"/>
              <a:gd name="connsiteY29" fmla="*/ 157976 h 337100"/>
              <a:gd name="connsiteX30" fmla="*/ 21046 w 327026"/>
              <a:gd name="connsiteY30" fmla="*/ 181672 h 337100"/>
              <a:gd name="connsiteX31" fmla="*/ 35515 w 327026"/>
              <a:gd name="connsiteY31" fmla="*/ 227748 h 337100"/>
              <a:gd name="connsiteX32" fmla="*/ 59191 w 327026"/>
              <a:gd name="connsiteY32" fmla="*/ 190887 h 337100"/>
              <a:gd name="connsiteX33" fmla="*/ 89444 w 327026"/>
              <a:gd name="connsiteY33" fmla="*/ 198786 h 337100"/>
              <a:gd name="connsiteX34" fmla="*/ 122328 w 327026"/>
              <a:gd name="connsiteY34" fmla="*/ 215900 h 337100"/>
              <a:gd name="connsiteX35" fmla="*/ 96021 w 327026"/>
              <a:gd name="connsiteY35" fmla="*/ 248812 h 337100"/>
              <a:gd name="connsiteX36" fmla="*/ 86814 w 327026"/>
              <a:gd name="connsiteY36" fmla="*/ 283040 h 337100"/>
              <a:gd name="connsiteX37" fmla="*/ 160474 w 327026"/>
              <a:gd name="connsiteY37" fmla="*/ 304103 h 337100"/>
              <a:gd name="connsiteX38" fmla="*/ 167051 w 327026"/>
              <a:gd name="connsiteY38" fmla="*/ 302787 h 337100"/>
              <a:gd name="connsiteX39" fmla="*/ 170997 w 327026"/>
              <a:gd name="connsiteY39" fmla="*/ 322534 h 337100"/>
              <a:gd name="connsiteX40" fmla="*/ 160474 w 327026"/>
              <a:gd name="connsiteY40" fmla="*/ 323850 h 337100"/>
              <a:gd name="connsiteX41" fmla="*/ 0 w 327026"/>
              <a:gd name="connsiteY41" fmla="*/ 161925 h 337100"/>
              <a:gd name="connsiteX42" fmla="*/ 160474 w 327026"/>
              <a:gd name="connsiteY42" fmla="*/ 0 h 337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327026" h="337100">
                <a:moveTo>
                  <a:pt x="157951" y="134938"/>
                </a:moveTo>
                <a:cubicBezTo>
                  <a:pt x="157951" y="134938"/>
                  <a:pt x="157951" y="134938"/>
                  <a:pt x="327026" y="239958"/>
                </a:cubicBezTo>
                <a:cubicBezTo>
                  <a:pt x="327026" y="239958"/>
                  <a:pt x="327026" y="239958"/>
                  <a:pt x="259660" y="254398"/>
                </a:cubicBezTo>
                <a:lnTo>
                  <a:pt x="295325" y="305595"/>
                </a:lnTo>
                <a:cubicBezTo>
                  <a:pt x="301929" y="316097"/>
                  <a:pt x="300608" y="327911"/>
                  <a:pt x="292683" y="334475"/>
                </a:cubicBezTo>
                <a:cubicBezTo>
                  <a:pt x="283436" y="339726"/>
                  <a:pt x="271548" y="337101"/>
                  <a:pt x="263623" y="326599"/>
                </a:cubicBezTo>
                <a:cubicBezTo>
                  <a:pt x="263623" y="326599"/>
                  <a:pt x="263623" y="326599"/>
                  <a:pt x="227959" y="275402"/>
                </a:cubicBezTo>
                <a:cubicBezTo>
                  <a:pt x="227959" y="275402"/>
                  <a:pt x="227959" y="275402"/>
                  <a:pt x="192294" y="333162"/>
                </a:cubicBezTo>
                <a:cubicBezTo>
                  <a:pt x="192294" y="333162"/>
                  <a:pt x="192294" y="333162"/>
                  <a:pt x="153988" y="137564"/>
                </a:cubicBezTo>
                <a:cubicBezTo>
                  <a:pt x="153988" y="137564"/>
                  <a:pt x="153988" y="137564"/>
                  <a:pt x="157951" y="134938"/>
                </a:cubicBezTo>
                <a:close/>
                <a:moveTo>
                  <a:pt x="287448" y="96838"/>
                </a:moveTo>
                <a:cubicBezTo>
                  <a:pt x="280879" y="99436"/>
                  <a:pt x="272996" y="103332"/>
                  <a:pt x="270368" y="108528"/>
                </a:cubicBezTo>
                <a:cubicBezTo>
                  <a:pt x="265113" y="117620"/>
                  <a:pt x="271682" y="143597"/>
                  <a:pt x="280879" y="150092"/>
                </a:cubicBezTo>
                <a:cubicBezTo>
                  <a:pt x="292703" y="159184"/>
                  <a:pt x="299272" y="170873"/>
                  <a:pt x="301899" y="182563"/>
                </a:cubicBezTo>
                <a:cubicBezTo>
                  <a:pt x="303213" y="176069"/>
                  <a:pt x="303213" y="168276"/>
                  <a:pt x="303213" y="161781"/>
                </a:cubicBezTo>
                <a:cubicBezTo>
                  <a:pt x="303213" y="138402"/>
                  <a:pt x="297958" y="116321"/>
                  <a:pt x="287448" y="96838"/>
                </a:cubicBezTo>
                <a:close/>
                <a:moveTo>
                  <a:pt x="160474" y="0"/>
                </a:moveTo>
                <a:cubicBezTo>
                  <a:pt x="249918" y="0"/>
                  <a:pt x="322263" y="72405"/>
                  <a:pt x="322263" y="161925"/>
                </a:cubicBezTo>
                <a:cubicBezTo>
                  <a:pt x="322263" y="179039"/>
                  <a:pt x="319632" y="196153"/>
                  <a:pt x="314371" y="211951"/>
                </a:cubicBezTo>
                <a:cubicBezTo>
                  <a:pt x="314371" y="211951"/>
                  <a:pt x="314371" y="211951"/>
                  <a:pt x="242026" y="165875"/>
                </a:cubicBezTo>
                <a:cubicBezTo>
                  <a:pt x="247288" y="157976"/>
                  <a:pt x="257811" y="147444"/>
                  <a:pt x="259126" y="139545"/>
                </a:cubicBezTo>
                <a:cubicBezTo>
                  <a:pt x="260441" y="127697"/>
                  <a:pt x="251234" y="97418"/>
                  <a:pt x="244657" y="94785"/>
                </a:cubicBezTo>
                <a:cubicBezTo>
                  <a:pt x="238080" y="90836"/>
                  <a:pt x="218350" y="71089"/>
                  <a:pt x="203881" y="63190"/>
                </a:cubicBezTo>
                <a:cubicBezTo>
                  <a:pt x="193358" y="57924"/>
                  <a:pt x="188096" y="36861"/>
                  <a:pt x="186781" y="22380"/>
                </a:cubicBezTo>
                <a:cubicBezTo>
                  <a:pt x="177574" y="21063"/>
                  <a:pt x="169681" y="19747"/>
                  <a:pt x="160474" y="19747"/>
                </a:cubicBezTo>
                <a:cubicBezTo>
                  <a:pt x="128905" y="19747"/>
                  <a:pt x="98652" y="30279"/>
                  <a:pt x="74975" y="48709"/>
                </a:cubicBezTo>
                <a:cubicBezTo>
                  <a:pt x="81552" y="59241"/>
                  <a:pt x="93390" y="78988"/>
                  <a:pt x="86814" y="86886"/>
                </a:cubicBezTo>
                <a:cubicBezTo>
                  <a:pt x="78921" y="100051"/>
                  <a:pt x="53930" y="100051"/>
                  <a:pt x="53930" y="111899"/>
                </a:cubicBezTo>
                <a:cubicBezTo>
                  <a:pt x="53930" y="123747"/>
                  <a:pt x="52614" y="135596"/>
                  <a:pt x="53930" y="140862"/>
                </a:cubicBezTo>
                <a:cubicBezTo>
                  <a:pt x="55245" y="146128"/>
                  <a:pt x="69714" y="150077"/>
                  <a:pt x="59191" y="157976"/>
                </a:cubicBezTo>
                <a:cubicBezTo>
                  <a:pt x="52614" y="164558"/>
                  <a:pt x="32884" y="175090"/>
                  <a:pt x="21046" y="181672"/>
                </a:cubicBezTo>
                <a:cubicBezTo>
                  <a:pt x="22361" y="197470"/>
                  <a:pt x="27622" y="213267"/>
                  <a:pt x="35515" y="227748"/>
                </a:cubicBezTo>
                <a:cubicBezTo>
                  <a:pt x="38145" y="219850"/>
                  <a:pt x="49984" y="192204"/>
                  <a:pt x="59191" y="190887"/>
                </a:cubicBezTo>
                <a:cubicBezTo>
                  <a:pt x="69714" y="188254"/>
                  <a:pt x="78921" y="185621"/>
                  <a:pt x="89444" y="198786"/>
                </a:cubicBezTo>
                <a:cubicBezTo>
                  <a:pt x="99967" y="211951"/>
                  <a:pt x="114436" y="215900"/>
                  <a:pt x="122328" y="215900"/>
                </a:cubicBezTo>
                <a:cubicBezTo>
                  <a:pt x="130220" y="215900"/>
                  <a:pt x="121013" y="243546"/>
                  <a:pt x="96021" y="248812"/>
                </a:cubicBezTo>
                <a:cubicBezTo>
                  <a:pt x="72345" y="252761"/>
                  <a:pt x="106544" y="283040"/>
                  <a:pt x="86814" y="283040"/>
                </a:cubicBezTo>
                <a:cubicBezTo>
                  <a:pt x="109175" y="296204"/>
                  <a:pt x="134167" y="304103"/>
                  <a:pt x="160474" y="304103"/>
                </a:cubicBezTo>
                <a:cubicBezTo>
                  <a:pt x="163105" y="304103"/>
                  <a:pt x="165735" y="302787"/>
                  <a:pt x="167051" y="302787"/>
                </a:cubicBezTo>
                <a:cubicBezTo>
                  <a:pt x="167051" y="302787"/>
                  <a:pt x="167051" y="302787"/>
                  <a:pt x="170997" y="322534"/>
                </a:cubicBezTo>
                <a:cubicBezTo>
                  <a:pt x="168366" y="322534"/>
                  <a:pt x="164420" y="323850"/>
                  <a:pt x="160474" y="323850"/>
                </a:cubicBezTo>
                <a:cubicBezTo>
                  <a:pt x="72345" y="323850"/>
                  <a:pt x="0" y="251445"/>
                  <a:pt x="0" y="161925"/>
                </a:cubicBezTo>
                <a:cubicBezTo>
                  <a:pt x="0" y="72405"/>
                  <a:pt x="72345" y="0"/>
                  <a:pt x="160474" y="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14" name="Freeform: Shape 14"/>
          <p:cNvSpPr>
            <a:spLocks/>
          </p:cNvSpPr>
          <p:nvPr/>
        </p:nvSpPr>
        <p:spPr bwMode="auto">
          <a:xfrm>
            <a:off x="7680925" y="3855241"/>
            <a:ext cx="151409" cy="48842"/>
          </a:xfrm>
          <a:custGeom>
            <a:avLst/>
            <a:gdLst/>
            <a:ahLst/>
            <a:cxnLst>
              <a:cxn ang="0">
                <a:pos x="83" y="21"/>
              </a:cxn>
              <a:cxn ang="0">
                <a:pos x="77" y="12"/>
              </a:cxn>
              <a:cxn ang="0">
                <a:pos x="75" y="0"/>
              </a:cxn>
              <a:cxn ang="0">
                <a:pos x="17" y="0"/>
              </a:cxn>
              <a:cxn ang="0">
                <a:pos x="15" y="12"/>
              </a:cxn>
              <a:cxn ang="0">
                <a:pos x="9" y="21"/>
              </a:cxn>
              <a:cxn ang="0">
                <a:pos x="4" y="28"/>
              </a:cxn>
              <a:cxn ang="0">
                <a:pos x="46" y="28"/>
              </a:cxn>
              <a:cxn ang="0">
                <a:pos x="88" y="28"/>
              </a:cxn>
              <a:cxn ang="0">
                <a:pos x="83" y="21"/>
              </a:cxn>
            </a:cxnLst>
            <a:rect l="0" t="0" r="r" b="b"/>
            <a:pathLst>
              <a:path w="92" h="29">
                <a:moveTo>
                  <a:pt x="83" y="21"/>
                </a:moveTo>
                <a:cubicBezTo>
                  <a:pt x="78" y="17"/>
                  <a:pt x="77" y="12"/>
                  <a:pt x="77" y="12"/>
                </a:cubicBezTo>
                <a:cubicBezTo>
                  <a:pt x="75" y="0"/>
                  <a:pt x="75" y="0"/>
                  <a:pt x="75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5" y="12"/>
                  <a:pt x="15" y="12"/>
                  <a:pt x="15" y="12"/>
                </a:cubicBezTo>
                <a:cubicBezTo>
                  <a:pt x="15" y="12"/>
                  <a:pt x="14" y="17"/>
                  <a:pt x="9" y="21"/>
                </a:cubicBezTo>
                <a:cubicBezTo>
                  <a:pt x="4" y="25"/>
                  <a:pt x="0" y="28"/>
                  <a:pt x="4" y="28"/>
                </a:cubicBezTo>
                <a:cubicBezTo>
                  <a:pt x="8" y="29"/>
                  <a:pt x="43" y="28"/>
                  <a:pt x="46" y="28"/>
                </a:cubicBezTo>
                <a:cubicBezTo>
                  <a:pt x="49" y="28"/>
                  <a:pt x="84" y="29"/>
                  <a:pt x="88" y="28"/>
                </a:cubicBezTo>
                <a:cubicBezTo>
                  <a:pt x="92" y="28"/>
                  <a:pt x="88" y="25"/>
                  <a:pt x="83" y="2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" name="Freeform: Shape 15"/>
          <p:cNvSpPr>
            <a:spLocks/>
          </p:cNvSpPr>
          <p:nvPr/>
        </p:nvSpPr>
        <p:spPr bwMode="auto">
          <a:xfrm>
            <a:off x="7621500" y="3659874"/>
            <a:ext cx="149781" cy="87915"/>
          </a:xfrm>
          <a:custGeom>
            <a:avLst/>
            <a:gdLst/>
            <a:ahLst/>
            <a:cxnLst>
              <a:cxn ang="0">
                <a:pos x="16" y="45"/>
              </a:cxn>
              <a:cxn ang="0">
                <a:pos x="38" y="25"/>
              </a:cxn>
              <a:cxn ang="0">
                <a:pos x="64" y="42"/>
              </a:cxn>
              <a:cxn ang="0">
                <a:pos x="16" y="45"/>
              </a:cxn>
            </a:cxnLst>
            <a:rect l="0" t="0" r="r" b="b"/>
            <a:pathLst>
              <a:path w="91" h="53">
                <a:moveTo>
                  <a:pt x="16" y="45"/>
                </a:moveTo>
                <a:cubicBezTo>
                  <a:pt x="31" y="45"/>
                  <a:pt x="33" y="41"/>
                  <a:pt x="38" y="25"/>
                </a:cubicBezTo>
                <a:cubicBezTo>
                  <a:pt x="48" y="0"/>
                  <a:pt x="91" y="31"/>
                  <a:pt x="64" y="42"/>
                </a:cubicBezTo>
                <a:cubicBezTo>
                  <a:pt x="38" y="53"/>
                  <a:pt x="0" y="45"/>
                  <a:pt x="16" y="4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" name="Freeform: Shape 16"/>
          <p:cNvSpPr>
            <a:spLocks/>
          </p:cNvSpPr>
          <p:nvPr/>
        </p:nvSpPr>
        <p:spPr bwMode="auto">
          <a:xfrm>
            <a:off x="7719998" y="3449855"/>
            <a:ext cx="206763" cy="248279"/>
          </a:xfrm>
          <a:custGeom>
            <a:avLst/>
            <a:gdLst/>
            <a:ahLst/>
            <a:cxnLst>
              <a:cxn ang="0">
                <a:pos x="117" y="6"/>
              </a:cxn>
              <a:cxn ang="0">
                <a:pos x="89" y="13"/>
              </a:cxn>
              <a:cxn ang="0">
                <a:pos x="8" y="128"/>
              </a:cxn>
              <a:cxn ang="0">
                <a:pos x="8" y="142"/>
              </a:cxn>
              <a:cxn ang="0">
                <a:pos x="21" y="139"/>
              </a:cxn>
              <a:cxn ang="0">
                <a:pos x="116" y="35"/>
              </a:cxn>
              <a:cxn ang="0">
                <a:pos x="117" y="6"/>
              </a:cxn>
              <a:cxn ang="0">
                <a:pos x="96" y="20"/>
              </a:cxn>
              <a:cxn ang="0">
                <a:pos x="91" y="15"/>
              </a:cxn>
              <a:cxn ang="0">
                <a:pos x="109" y="8"/>
              </a:cxn>
              <a:cxn ang="0">
                <a:pos x="96" y="20"/>
              </a:cxn>
            </a:cxnLst>
            <a:rect l="0" t="0" r="r" b="b"/>
            <a:pathLst>
              <a:path w="125" h="149">
                <a:moveTo>
                  <a:pt x="117" y="6"/>
                </a:moveTo>
                <a:cubicBezTo>
                  <a:pt x="109" y="0"/>
                  <a:pt x="97" y="3"/>
                  <a:pt x="89" y="13"/>
                </a:cubicBezTo>
                <a:cubicBezTo>
                  <a:pt x="8" y="128"/>
                  <a:pt x="8" y="128"/>
                  <a:pt x="8" y="128"/>
                </a:cubicBezTo>
                <a:cubicBezTo>
                  <a:pt x="0" y="138"/>
                  <a:pt x="0" y="136"/>
                  <a:pt x="8" y="142"/>
                </a:cubicBezTo>
                <a:cubicBezTo>
                  <a:pt x="15" y="148"/>
                  <a:pt x="14" y="149"/>
                  <a:pt x="21" y="139"/>
                </a:cubicBezTo>
                <a:cubicBezTo>
                  <a:pt x="116" y="35"/>
                  <a:pt x="116" y="35"/>
                  <a:pt x="116" y="35"/>
                </a:cubicBezTo>
                <a:cubicBezTo>
                  <a:pt x="124" y="25"/>
                  <a:pt x="125" y="12"/>
                  <a:pt x="117" y="6"/>
                </a:cubicBezTo>
                <a:close/>
                <a:moveTo>
                  <a:pt x="96" y="20"/>
                </a:moveTo>
                <a:cubicBezTo>
                  <a:pt x="96" y="20"/>
                  <a:pt x="95" y="19"/>
                  <a:pt x="91" y="15"/>
                </a:cubicBezTo>
                <a:cubicBezTo>
                  <a:pt x="97" y="6"/>
                  <a:pt x="109" y="8"/>
                  <a:pt x="109" y="8"/>
                </a:cubicBezTo>
                <a:cubicBezTo>
                  <a:pt x="98" y="14"/>
                  <a:pt x="96" y="20"/>
                  <a:pt x="96" y="2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" name="Freeform: Shape 17"/>
          <p:cNvSpPr>
            <a:spLocks/>
          </p:cNvSpPr>
          <p:nvPr/>
        </p:nvSpPr>
        <p:spPr bwMode="auto">
          <a:xfrm>
            <a:off x="7522189" y="3524746"/>
            <a:ext cx="468880" cy="312587"/>
          </a:xfrm>
          <a:custGeom>
            <a:avLst/>
            <a:gdLst/>
            <a:ahLst/>
            <a:cxnLst>
              <a:cxn ang="0">
                <a:pos x="273" y="0"/>
              </a:cxn>
              <a:cxn ang="0">
                <a:pos x="237" y="0"/>
              </a:cxn>
              <a:cxn ang="0">
                <a:pos x="222" y="17"/>
              </a:cxn>
              <a:cxn ang="0">
                <a:pos x="267" y="17"/>
              </a:cxn>
              <a:cxn ang="0">
                <a:pos x="267" y="154"/>
              </a:cxn>
              <a:cxn ang="0">
                <a:pos x="17" y="154"/>
              </a:cxn>
              <a:cxn ang="0">
                <a:pos x="17" y="17"/>
              </a:cxn>
              <a:cxn ang="0">
                <a:pos x="162" y="17"/>
              </a:cxn>
              <a:cxn ang="0">
                <a:pos x="174" y="0"/>
              </a:cxn>
              <a:cxn ang="0">
                <a:pos x="11" y="0"/>
              </a:cxn>
              <a:cxn ang="0">
                <a:pos x="0" y="11"/>
              </a:cxn>
              <a:cxn ang="0">
                <a:pos x="0" y="176"/>
              </a:cxn>
              <a:cxn ang="0">
                <a:pos x="11" y="188"/>
              </a:cxn>
              <a:cxn ang="0">
                <a:pos x="273" y="188"/>
              </a:cxn>
              <a:cxn ang="0">
                <a:pos x="284" y="176"/>
              </a:cxn>
              <a:cxn ang="0">
                <a:pos x="284" y="11"/>
              </a:cxn>
              <a:cxn ang="0">
                <a:pos x="273" y="0"/>
              </a:cxn>
            </a:cxnLst>
            <a:rect l="0" t="0" r="r" b="b"/>
            <a:pathLst>
              <a:path w="284" h="188">
                <a:moveTo>
                  <a:pt x="273" y="0"/>
                </a:moveTo>
                <a:cubicBezTo>
                  <a:pt x="237" y="0"/>
                  <a:pt x="237" y="0"/>
                  <a:pt x="237" y="0"/>
                </a:cubicBezTo>
                <a:cubicBezTo>
                  <a:pt x="222" y="17"/>
                  <a:pt x="222" y="17"/>
                  <a:pt x="222" y="17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7" y="154"/>
                  <a:pt x="267" y="154"/>
                  <a:pt x="267" y="154"/>
                </a:cubicBezTo>
                <a:cubicBezTo>
                  <a:pt x="17" y="154"/>
                  <a:pt x="17" y="154"/>
                  <a:pt x="17" y="154"/>
                </a:cubicBezTo>
                <a:cubicBezTo>
                  <a:pt x="17" y="17"/>
                  <a:pt x="17" y="17"/>
                  <a:pt x="17" y="17"/>
                </a:cubicBezTo>
                <a:cubicBezTo>
                  <a:pt x="162" y="17"/>
                  <a:pt x="162" y="17"/>
                  <a:pt x="162" y="17"/>
                </a:cubicBezTo>
                <a:cubicBezTo>
                  <a:pt x="174" y="0"/>
                  <a:pt x="174" y="0"/>
                  <a:pt x="174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1"/>
                </a:cubicBezTo>
                <a:cubicBezTo>
                  <a:pt x="0" y="176"/>
                  <a:pt x="0" y="176"/>
                  <a:pt x="0" y="176"/>
                </a:cubicBezTo>
                <a:cubicBezTo>
                  <a:pt x="0" y="183"/>
                  <a:pt x="5" y="188"/>
                  <a:pt x="11" y="188"/>
                </a:cubicBezTo>
                <a:cubicBezTo>
                  <a:pt x="273" y="188"/>
                  <a:pt x="273" y="188"/>
                  <a:pt x="273" y="188"/>
                </a:cubicBezTo>
                <a:cubicBezTo>
                  <a:pt x="279" y="188"/>
                  <a:pt x="284" y="183"/>
                  <a:pt x="284" y="176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4" y="5"/>
                  <a:pt x="279" y="0"/>
                  <a:pt x="273" y="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" name="Oval 19"/>
          <p:cNvSpPr/>
          <p:nvPr/>
        </p:nvSpPr>
        <p:spPr>
          <a:xfrm>
            <a:off x="4931664" y="2555449"/>
            <a:ext cx="2328672" cy="2251191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39" name="原创设计师QQ：598969553          _3"/>
          <p:cNvGrpSpPr/>
          <p:nvPr/>
        </p:nvGrpSpPr>
        <p:grpSpPr>
          <a:xfrm>
            <a:off x="1101463" y="1780927"/>
            <a:ext cx="2804077" cy="856030"/>
            <a:chOff x="7044265" y="641690"/>
            <a:chExt cx="2804077" cy="856030"/>
          </a:xfrm>
        </p:grpSpPr>
        <p:sp>
          <p:nvSpPr>
            <p:cNvPr id="40" name="文本框 39"/>
            <p:cNvSpPr txBox="1"/>
            <p:nvPr/>
          </p:nvSpPr>
          <p:spPr>
            <a:xfrm>
              <a:off x="8278682" y="641690"/>
              <a:ext cx="1569660" cy="4589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182E60"/>
                  </a:solidFill>
                </a:rPr>
                <a:t>点击添加标题</a:t>
              </a:r>
            </a:p>
          </p:txBody>
        </p:sp>
        <p:sp>
          <p:nvSpPr>
            <p:cNvPr id="41" name="矩形 40"/>
            <p:cNvSpPr/>
            <p:nvPr/>
          </p:nvSpPr>
          <p:spPr>
            <a:xfrm flipH="1">
              <a:off x="7044265" y="1085299"/>
              <a:ext cx="2796749" cy="4124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Magic rain studio sales template, a more beautiful template please magic rainMagic rain</a:t>
              </a:r>
            </a:p>
          </p:txBody>
        </p:sp>
      </p:grpSp>
      <p:grpSp>
        <p:nvGrpSpPr>
          <p:cNvPr id="42" name="原创设计师QQ：598969553          _3"/>
          <p:cNvGrpSpPr/>
          <p:nvPr/>
        </p:nvGrpSpPr>
        <p:grpSpPr>
          <a:xfrm>
            <a:off x="1101463" y="4056817"/>
            <a:ext cx="2804077" cy="856030"/>
            <a:chOff x="7044265" y="641690"/>
            <a:chExt cx="2804077" cy="856030"/>
          </a:xfrm>
        </p:grpSpPr>
        <p:sp>
          <p:nvSpPr>
            <p:cNvPr id="43" name="文本框 42"/>
            <p:cNvSpPr txBox="1"/>
            <p:nvPr/>
          </p:nvSpPr>
          <p:spPr>
            <a:xfrm>
              <a:off x="8278682" y="641690"/>
              <a:ext cx="1569660" cy="4589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182E60"/>
                  </a:solidFill>
                </a:rPr>
                <a:t>点击添加标题</a:t>
              </a:r>
            </a:p>
          </p:txBody>
        </p:sp>
        <p:sp>
          <p:nvSpPr>
            <p:cNvPr id="44" name="矩形 43"/>
            <p:cNvSpPr/>
            <p:nvPr/>
          </p:nvSpPr>
          <p:spPr>
            <a:xfrm flipH="1">
              <a:off x="7044265" y="1085299"/>
              <a:ext cx="2796749" cy="4124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Magic rain studio sales template, a more beautiful template please magic rainMagic rain</a:t>
              </a:r>
            </a:p>
          </p:txBody>
        </p:sp>
      </p:grpSp>
      <p:grpSp>
        <p:nvGrpSpPr>
          <p:cNvPr id="45" name="原创设计师QQ：598969553          _3"/>
          <p:cNvGrpSpPr/>
          <p:nvPr/>
        </p:nvGrpSpPr>
        <p:grpSpPr>
          <a:xfrm>
            <a:off x="8375027" y="4056817"/>
            <a:ext cx="2819541" cy="822773"/>
            <a:chOff x="7021473" y="674947"/>
            <a:chExt cx="2819541" cy="822773"/>
          </a:xfrm>
        </p:grpSpPr>
        <p:sp>
          <p:nvSpPr>
            <p:cNvPr id="46" name="文本框 45"/>
            <p:cNvSpPr txBox="1"/>
            <p:nvPr/>
          </p:nvSpPr>
          <p:spPr>
            <a:xfrm>
              <a:off x="7021473" y="674947"/>
              <a:ext cx="1569660" cy="4589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182E60"/>
                  </a:solidFill>
                </a:rPr>
                <a:t>点击添加标题</a:t>
              </a:r>
            </a:p>
          </p:txBody>
        </p:sp>
        <p:sp>
          <p:nvSpPr>
            <p:cNvPr id="47" name="矩形 46"/>
            <p:cNvSpPr/>
            <p:nvPr/>
          </p:nvSpPr>
          <p:spPr>
            <a:xfrm flipH="1">
              <a:off x="7044265" y="1085299"/>
              <a:ext cx="2796749" cy="4124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Magic rain studio sales template, a more beautiful template please magic rainMagic rain</a:t>
              </a:r>
            </a:p>
          </p:txBody>
        </p:sp>
      </p:grpSp>
      <p:grpSp>
        <p:nvGrpSpPr>
          <p:cNvPr id="48" name="原创设计师QQ：598969553          _3"/>
          <p:cNvGrpSpPr/>
          <p:nvPr/>
        </p:nvGrpSpPr>
        <p:grpSpPr>
          <a:xfrm>
            <a:off x="8363631" y="1780927"/>
            <a:ext cx="2808145" cy="907928"/>
            <a:chOff x="7021473" y="674947"/>
            <a:chExt cx="2808145" cy="907928"/>
          </a:xfrm>
        </p:grpSpPr>
        <p:sp>
          <p:nvSpPr>
            <p:cNvPr id="49" name="文本框 48"/>
            <p:cNvSpPr txBox="1"/>
            <p:nvPr/>
          </p:nvSpPr>
          <p:spPr>
            <a:xfrm>
              <a:off x="7021473" y="674947"/>
              <a:ext cx="1569660" cy="4589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182E60"/>
                  </a:solidFill>
                </a:rPr>
                <a:t>点击添加标题</a:t>
              </a:r>
            </a:p>
          </p:txBody>
        </p:sp>
        <p:sp>
          <p:nvSpPr>
            <p:cNvPr id="50" name="矩形 49"/>
            <p:cNvSpPr/>
            <p:nvPr/>
          </p:nvSpPr>
          <p:spPr>
            <a:xfrm flipH="1">
              <a:off x="7032869" y="1170454"/>
              <a:ext cx="2796749" cy="4124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Magic rain studio sales template, a more beautiful template please magic rainMagic rain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4580818" y="370512"/>
            <a:ext cx="3030364" cy="830997"/>
            <a:chOff x="5159455" y="370512"/>
            <a:chExt cx="3030364" cy="830997"/>
          </a:xfrm>
        </p:grpSpPr>
        <p:sp>
          <p:nvSpPr>
            <p:cNvPr id="52" name="anchor_146641"/>
            <p:cNvSpPr>
              <a:spLocks noChangeAspect="1"/>
            </p:cNvSpPr>
            <p:nvPr/>
          </p:nvSpPr>
          <p:spPr bwMode="auto">
            <a:xfrm>
              <a:off x="5159455" y="481169"/>
              <a:ext cx="523481" cy="609685"/>
            </a:xfrm>
            <a:custGeom>
              <a:avLst/>
              <a:gdLst>
                <a:gd name="connsiteX0" fmla="*/ 144482 w 288965"/>
                <a:gd name="connsiteY0" fmla="*/ 79375 h 336550"/>
                <a:gd name="connsiteX1" fmla="*/ 124638 w 288965"/>
                <a:gd name="connsiteY1" fmla="*/ 99219 h 336550"/>
                <a:gd name="connsiteX2" fmla="*/ 144482 w 288965"/>
                <a:gd name="connsiteY2" fmla="*/ 119063 h 336550"/>
                <a:gd name="connsiteX3" fmla="*/ 164326 w 288965"/>
                <a:gd name="connsiteY3" fmla="*/ 99219 h 336550"/>
                <a:gd name="connsiteX4" fmla="*/ 144482 w 288965"/>
                <a:gd name="connsiteY4" fmla="*/ 79375 h 336550"/>
                <a:gd name="connsiteX5" fmla="*/ 144483 w 288965"/>
                <a:gd name="connsiteY5" fmla="*/ 0 h 336550"/>
                <a:gd name="connsiteX6" fmla="*/ 172213 w 288965"/>
                <a:gd name="connsiteY6" fmla="*/ 27607 h 336550"/>
                <a:gd name="connsiteX7" fmla="*/ 159008 w 288965"/>
                <a:gd name="connsiteY7" fmla="*/ 49957 h 336550"/>
                <a:gd name="connsiteX8" fmla="*/ 159008 w 288965"/>
                <a:gd name="connsiteY8" fmla="*/ 57844 h 336550"/>
                <a:gd name="connsiteX9" fmla="*/ 185419 w 288965"/>
                <a:gd name="connsiteY9" fmla="*/ 85452 h 336550"/>
                <a:gd name="connsiteX10" fmla="*/ 228996 w 288965"/>
                <a:gd name="connsiteY10" fmla="*/ 85452 h 336550"/>
                <a:gd name="connsiteX11" fmla="*/ 239560 w 288965"/>
                <a:gd name="connsiteY11" fmla="*/ 97284 h 336550"/>
                <a:gd name="connsiteX12" fmla="*/ 228996 w 288965"/>
                <a:gd name="connsiteY12" fmla="*/ 109116 h 336550"/>
                <a:gd name="connsiteX13" fmla="*/ 186739 w 288965"/>
                <a:gd name="connsiteY13" fmla="*/ 109116 h 336550"/>
                <a:gd name="connsiteX14" fmla="*/ 159008 w 288965"/>
                <a:gd name="connsiteY14" fmla="*/ 139353 h 336550"/>
                <a:gd name="connsiteX15" fmla="*/ 159008 w 288965"/>
                <a:gd name="connsiteY15" fmla="*/ 265559 h 336550"/>
                <a:gd name="connsiteX16" fmla="*/ 164290 w 288965"/>
                <a:gd name="connsiteY16" fmla="*/ 277391 h 336550"/>
                <a:gd name="connsiteX17" fmla="*/ 176175 w 288965"/>
                <a:gd name="connsiteY17" fmla="*/ 280020 h 336550"/>
                <a:gd name="connsiteX18" fmla="*/ 211829 w 288965"/>
                <a:gd name="connsiteY18" fmla="*/ 264244 h 336550"/>
                <a:gd name="connsiteX19" fmla="*/ 235598 w 288965"/>
                <a:gd name="connsiteY19" fmla="*/ 234008 h 336550"/>
                <a:gd name="connsiteX20" fmla="*/ 215790 w 288965"/>
                <a:gd name="connsiteY20" fmla="*/ 235322 h 336550"/>
                <a:gd name="connsiteX21" fmla="*/ 210508 w 288965"/>
                <a:gd name="connsiteY21" fmla="*/ 232693 h 336550"/>
                <a:gd name="connsiteX22" fmla="*/ 210508 w 288965"/>
                <a:gd name="connsiteY22" fmla="*/ 226120 h 336550"/>
                <a:gd name="connsiteX23" fmla="*/ 262008 w 288965"/>
                <a:gd name="connsiteY23" fmla="*/ 169590 h 336550"/>
                <a:gd name="connsiteX24" fmla="*/ 268611 w 288965"/>
                <a:gd name="connsiteY24" fmla="*/ 168275 h 336550"/>
                <a:gd name="connsiteX25" fmla="*/ 272572 w 288965"/>
                <a:gd name="connsiteY25" fmla="*/ 172219 h 336550"/>
                <a:gd name="connsiteX26" fmla="*/ 288419 w 288965"/>
                <a:gd name="connsiteY26" fmla="*/ 245839 h 336550"/>
                <a:gd name="connsiteX27" fmla="*/ 287098 w 288965"/>
                <a:gd name="connsiteY27" fmla="*/ 252413 h 336550"/>
                <a:gd name="connsiteX28" fmla="*/ 280496 w 288965"/>
                <a:gd name="connsiteY28" fmla="*/ 252413 h 336550"/>
                <a:gd name="connsiteX29" fmla="*/ 263329 w 288965"/>
                <a:gd name="connsiteY29" fmla="*/ 241895 h 336550"/>
                <a:gd name="connsiteX30" fmla="*/ 228996 w 288965"/>
                <a:gd name="connsiteY30" fmla="*/ 287908 h 336550"/>
                <a:gd name="connsiteX31" fmla="*/ 197303 w 288965"/>
                <a:gd name="connsiteY31" fmla="*/ 303684 h 336550"/>
                <a:gd name="connsiteX32" fmla="*/ 144483 w 288965"/>
                <a:gd name="connsiteY32" fmla="*/ 336550 h 336550"/>
                <a:gd name="connsiteX33" fmla="*/ 91662 w 288965"/>
                <a:gd name="connsiteY33" fmla="*/ 303684 h 336550"/>
                <a:gd name="connsiteX34" fmla="*/ 59970 w 288965"/>
                <a:gd name="connsiteY34" fmla="*/ 287908 h 336550"/>
                <a:gd name="connsiteX35" fmla="*/ 25636 w 288965"/>
                <a:gd name="connsiteY35" fmla="*/ 241895 h 336550"/>
                <a:gd name="connsiteX36" fmla="*/ 8469 w 288965"/>
                <a:gd name="connsiteY36" fmla="*/ 252413 h 336550"/>
                <a:gd name="connsiteX37" fmla="*/ 1867 w 288965"/>
                <a:gd name="connsiteY37" fmla="*/ 252413 h 336550"/>
                <a:gd name="connsiteX38" fmla="*/ 546 w 288965"/>
                <a:gd name="connsiteY38" fmla="*/ 245839 h 336550"/>
                <a:gd name="connsiteX39" fmla="*/ 16393 w 288965"/>
                <a:gd name="connsiteY39" fmla="*/ 172219 h 336550"/>
                <a:gd name="connsiteX40" fmla="*/ 20354 w 288965"/>
                <a:gd name="connsiteY40" fmla="*/ 168275 h 336550"/>
                <a:gd name="connsiteX41" fmla="*/ 26957 w 288965"/>
                <a:gd name="connsiteY41" fmla="*/ 169590 h 336550"/>
                <a:gd name="connsiteX42" fmla="*/ 78457 w 288965"/>
                <a:gd name="connsiteY42" fmla="*/ 226120 h 336550"/>
                <a:gd name="connsiteX43" fmla="*/ 78457 w 288965"/>
                <a:gd name="connsiteY43" fmla="*/ 232693 h 336550"/>
                <a:gd name="connsiteX44" fmla="*/ 73175 w 288965"/>
                <a:gd name="connsiteY44" fmla="*/ 235322 h 336550"/>
                <a:gd name="connsiteX45" fmla="*/ 53367 w 288965"/>
                <a:gd name="connsiteY45" fmla="*/ 234008 h 336550"/>
                <a:gd name="connsiteX46" fmla="*/ 77136 w 288965"/>
                <a:gd name="connsiteY46" fmla="*/ 264244 h 336550"/>
                <a:gd name="connsiteX47" fmla="*/ 112790 w 288965"/>
                <a:gd name="connsiteY47" fmla="*/ 280020 h 336550"/>
                <a:gd name="connsiteX48" fmla="*/ 124675 w 288965"/>
                <a:gd name="connsiteY48" fmla="*/ 277391 h 336550"/>
                <a:gd name="connsiteX49" fmla="*/ 129957 w 288965"/>
                <a:gd name="connsiteY49" fmla="*/ 265559 h 336550"/>
                <a:gd name="connsiteX50" fmla="*/ 129957 w 288965"/>
                <a:gd name="connsiteY50" fmla="*/ 139353 h 336550"/>
                <a:gd name="connsiteX51" fmla="*/ 102226 w 288965"/>
                <a:gd name="connsiteY51" fmla="*/ 109116 h 336550"/>
                <a:gd name="connsiteX52" fmla="*/ 61290 w 288965"/>
                <a:gd name="connsiteY52" fmla="*/ 109116 h 336550"/>
                <a:gd name="connsiteX53" fmla="*/ 49405 w 288965"/>
                <a:gd name="connsiteY53" fmla="*/ 97284 h 336550"/>
                <a:gd name="connsiteX54" fmla="*/ 61290 w 288965"/>
                <a:gd name="connsiteY54" fmla="*/ 85452 h 336550"/>
                <a:gd name="connsiteX55" fmla="*/ 103546 w 288965"/>
                <a:gd name="connsiteY55" fmla="*/ 85452 h 336550"/>
                <a:gd name="connsiteX56" fmla="*/ 129957 w 288965"/>
                <a:gd name="connsiteY56" fmla="*/ 57844 h 336550"/>
                <a:gd name="connsiteX57" fmla="*/ 129957 w 288965"/>
                <a:gd name="connsiteY57" fmla="*/ 49957 h 336550"/>
                <a:gd name="connsiteX58" fmla="*/ 116752 w 288965"/>
                <a:gd name="connsiteY58" fmla="*/ 27607 h 336550"/>
                <a:gd name="connsiteX59" fmla="*/ 144483 w 288965"/>
                <a:gd name="connsiteY59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88965" h="336550">
                  <a:moveTo>
                    <a:pt x="144482" y="79375"/>
                  </a:moveTo>
                  <a:cubicBezTo>
                    <a:pt x="133522" y="79375"/>
                    <a:pt x="124638" y="88259"/>
                    <a:pt x="124638" y="99219"/>
                  </a:cubicBezTo>
                  <a:cubicBezTo>
                    <a:pt x="124638" y="110179"/>
                    <a:pt x="133522" y="119063"/>
                    <a:pt x="144482" y="119063"/>
                  </a:cubicBezTo>
                  <a:cubicBezTo>
                    <a:pt x="155442" y="119063"/>
                    <a:pt x="164326" y="110179"/>
                    <a:pt x="164326" y="99219"/>
                  </a:cubicBezTo>
                  <a:cubicBezTo>
                    <a:pt x="164326" y="88259"/>
                    <a:pt x="155442" y="79375"/>
                    <a:pt x="144482" y="79375"/>
                  </a:cubicBezTo>
                  <a:close/>
                  <a:moveTo>
                    <a:pt x="144483" y="0"/>
                  </a:moveTo>
                  <a:cubicBezTo>
                    <a:pt x="159008" y="0"/>
                    <a:pt x="172213" y="11832"/>
                    <a:pt x="172213" y="27607"/>
                  </a:cubicBezTo>
                  <a:cubicBezTo>
                    <a:pt x="172213" y="36810"/>
                    <a:pt x="166931" y="46013"/>
                    <a:pt x="159008" y="49957"/>
                  </a:cubicBezTo>
                  <a:cubicBezTo>
                    <a:pt x="159008" y="49957"/>
                    <a:pt x="159008" y="49957"/>
                    <a:pt x="159008" y="57844"/>
                  </a:cubicBezTo>
                  <a:cubicBezTo>
                    <a:pt x="172213" y="63103"/>
                    <a:pt x="181457" y="72306"/>
                    <a:pt x="185419" y="85452"/>
                  </a:cubicBezTo>
                  <a:cubicBezTo>
                    <a:pt x="185419" y="85452"/>
                    <a:pt x="185419" y="85452"/>
                    <a:pt x="228996" y="85452"/>
                  </a:cubicBezTo>
                  <a:cubicBezTo>
                    <a:pt x="234278" y="85452"/>
                    <a:pt x="239560" y="90711"/>
                    <a:pt x="239560" y="97284"/>
                  </a:cubicBezTo>
                  <a:cubicBezTo>
                    <a:pt x="239560" y="103857"/>
                    <a:pt x="234278" y="109116"/>
                    <a:pt x="228996" y="109116"/>
                  </a:cubicBezTo>
                  <a:cubicBezTo>
                    <a:pt x="228996" y="109116"/>
                    <a:pt x="228996" y="109116"/>
                    <a:pt x="186739" y="109116"/>
                  </a:cubicBezTo>
                  <a:cubicBezTo>
                    <a:pt x="182778" y="122262"/>
                    <a:pt x="172213" y="134094"/>
                    <a:pt x="159008" y="139353"/>
                  </a:cubicBezTo>
                  <a:cubicBezTo>
                    <a:pt x="159008" y="139353"/>
                    <a:pt x="159008" y="139353"/>
                    <a:pt x="159008" y="265559"/>
                  </a:cubicBezTo>
                  <a:cubicBezTo>
                    <a:pt x="159008" y="270818"/>
                    <a:pt x="161649" y="274762"/>
                    <a:pt x="164290" y="277391"/>
                  </a:cubicBezTo>
                  <a:cubicBezTo>
                    <a:pt x="168252" y="280020"/>
                    <a:pt x="172213" y="280020"/>
                    <a:pt x="176175" y="280020"/>
                  </a:cubicBezTo>
                  <a:cubicBezTo>
                    <a:pt x="189380" y="276076"/>
                    <a:pt x="201265" y="270818"/>
                    <a:pt x="211829" y="264244"/>
                  </a:cubicBezTo>
                  <a:cubicBezTo>
                    <a:pt x="223713" y="255042"/>
                    <a:pt x="231637" y="244525"/>
                    <a:pt x="235598" y="234008"/>
                  </a:cubicBezTo>
                  <a:cubicBezTo>
                    <a:pt x="235598" y="234008"/>
                    <a:pt x="235598" y="234008"/>
                    <a:pt x="215790" y="235322"/>
                  </a:cubicBezTo>
                  <a:cubicBezTo>
                    <a:pt x="213149" y="235322"/>
                    <a:pt x="211829" y="234008"/>
                    <a:pt x="210508" y="232693"/>
                  </a:cubicBezTo>
                  <a:cubicBezTo>
                    <a:pt x="209188" y="230064"/>
                    <a:pt x="209188" y="227434"/>
                    <a:pt x="210508" y="226120"/>
                  </a:cubicBezTo>
                  <a:cubicBezTo>
                    <a:pt x="210508" y="226120"/>
                    <a:pt x="210508" y="226120"/>
                    <a:pt x="262008" y="169590"/>
                  </a:cubicBezTo>
                  <a:cubicBezTo>
                    <a:pt x="263329" y="168275"/>
                    <a:pt x="265970" y="166960"/>
                    <a:pt x="268611" y="168275"/>
                  </a:cubicBezTo>
                  <a:cubicBezTo>
                    <a:pt x="269931" y="168275"/>
                    <a:pt x="271252" y="169590"/>
                    <a:pt x="272572" y="172219"/>
                  </a:cubicBezTo>
                  <a:cubicBezTo>
                    <a:pt x="272572" y="172219"/>
                    <a:pt x="272572" y="172219"/>
                    <a:pt x="288419" y="245839"/>
                  </a:cubicBezTo>
                  <a:cubicBezTo>
                    <a:pt x="289739" y="248469"/>
                    <a:pt x="288419" y="251098"/>
                    <a:pt x="287098" y="252413"/>
                  </a:cubicBezTo>
                  <a:cubicBezTo>
                    <a:pt x="284457" y="253727"/>
                    <a:pt x="281816" y="253727"/>
                    <a:pt x="280496" y="252413"/>
                  </a:cubicBezTo>
                  <a:cubicBezTo>
                    <a:pt x="280496" y="252413"/>
                    <a:pt x="280496" y="252413"/>
                    <a:pt x="263329" y="241895"/>
                  </a:cubicBezTo>
                  <a:cubicBezTo>
                    <a:pt x="259367" y="258986"/>
                    <a:pt x="246162" y="274762"/>
                    <a:pt x="228996" y="287908"/>
                  </a:cubicBezTo>
                  <a:cubicBezTo>
                    <a:pt x="219752" y="294481"/>
                    <a:pt x="207867" y="299740"/>
                    <a:pt x="197303" y="303684"/>
                  </a:cubicBezTo>
                  <a:cubicBezTo>
                    <a:pt x="177495" y="310257"/>
                    <a:pt x="159008" y="322089"/>
                    <a:pt x="144483" y="336550"/>
                  </a:cubicBezTo>
                  <a:cubicBezTo>
                    <a:pt x="129957" y="322089"/>
                    <a:pt x="111470" y="310257"/>
                    <a:pt x="91662" y="303684"/>
                  </a:cubicBezTo>
                  <a:cubicBezTo>
                    <a:pt x="81098" y="299740"/>
                    <a:pt x="69213" y="294481"/>
                    <a:pt x="59970" y="287908"/>
                  </a:cubicBezTo>
                  <a:cubicBezTo>
                    <a:pt x="42803" y="274762"/>
                    <a:pt x="29598" y="258986"/>
                    <a:pt x="25636" y="241895"/>
                  </a:cubicBezTo>
                  <a:cubicBezTo>
                    <a:pt x="25636" y="241895"/>
                    <a:pt x="25636" y="241895"/>
                    <a:pt x="8469" y="252413"/>
                  </a:cubicBezTo>
                  <a:cubicBezTo>
                    <a:pt x="7149" y="253727"/>
                    <a:pt x="4508" y="253727"/>
                    <a:pt x="1867" y="252413"/>
                  </a:cubicBezTo>
                  <a:cubicBezTo>
                    <a:pt x="546" y="251098"/>
                    <a:pt x="-774" y="248469"/>
                    <a:pt x="546" y="245839"/>
                  </a:cubicBezTo>
                  <a:cubicBezTo>
                    <a:pt x="546" y="245839"/>
                    <a:pt x="546" y="245839"/>
                    <a:pt x="16393" y="172219"/>
                  </a:cubicBezTo>
                  <a:cubicBezTo>
                    <a:pt x="17713" y="169590"/>
                    <a:pt x="19034" y="168275"/>
                    <a:pt x="20354" y="168275"/>
                  </a:cubicBezTo>
                  <a:cubicBezTo>
                    <a:pt x="22995" y="166960"/>
                    <a:pt x="25636" y="168275"/>
                    <a:pt x="26957" y="169590"/>
                  </a:cubicBezTo>
                  <a:cubicBezTo>
                    <a:pt x="26957" y="169590"/>
                    <a:pt x="26957" y="169590"/>
                    <a:pt x="78457" y="226120"/>
                  </a:cubicBezTo>
                  <a:cubicBezTo>
                    <a:pt x="79777" y="227434"/>
                    <a:pt x="79777" y="230064"/>
                    <a:pt x="78457" y="232693"/>
                  </a:cubicBezTo>
                  <a:cubicBezTo>
                    <a:pt x="77136" y="234008"/>
                    <a:pt x="75816" y="235322"/>
                    <a:pt x="73175" y="235322"/>
                  </a:cubicBezTo>
                  <a:cubicBezTo>
                    <a:pt x="73175" y="235322"/>
                    <a:pt x="73175" y="235322"/>
                    <a:pt x="53367" y="234008"/>
                  </a:cubicBezTo>
                  <a:cubicBezTo>
                    <a:pt x="57328" y="244525"/>
                    <a:pt x="65252" y="255042"/>
                    <a:pt x="77136" y="264244"/>
                  </a:cubicBezTo>
                  <a:cubicBezTo>
                    <a:pt x="87700" y="270818"/>
                    <a:pt x="99585" y="276076"/>
                    <a:pt x="112790" y="280020"/>
                  </a:cubicBezTo>
                  <a:cubicBezTo>
                    <a:pt x="116752" y="280020"/>
                    <a:pt x="120713" y="280020"/>
                    <a:pt x="124675" y="277391"/>
                  </a:cubicBezTo>
                  <a:cubicBezTo>
                    <a:pt x="127316" y="274762"/>
                    <a:pt x="129957" y="270818"/>
                    <a:pt x="129957" y="265559"/>
                  </a:cubicBezTo>
                  <a:cubicBezTo>
                    <a:pt x="129957" y="265559"/>
                    <a:pt x="129957" y="265559"/>
                    <a:pt x="129957" y="139353"/>
                  </a:cubicBezTo>
                  <a:cubicBezTo>
                    <a:pt x="116752" y="134094"/>
                    <a:pt x="106187" y="122262"/>
                    <a:pt x="102226" y="109116"/>
                  </a:cubicBezTo>
                  <a:cubicBezTo>
                    <a:pt x="102226" y="109116"/>
                    <a:pt x="102226" y="109116"/>
                    <a:pt x="61290" y="109116"/>
                  </a:cubicBezTo>
                  <a:cubicBezTo>
                    <a:pt x="54687" y="109116"/>
                    <a:pt x="49405" y="103857"/>
                    <a:pt x="49405" y="97284"/>
                  </a:cubicBezTo>
                  <a:cubicBezTo>
                    <a:pt x="49405" y="90711"/>
                    <a:pt x="54687" y="85452"/>
                    <a:pt x="61290" y="85452"/>
                  </a:cubicBezTo>
                  <a:cubicBezTo>
                    <a:pt x="61290" y="85452"/>
                    <a:pt x="61290" y="85452"/>
                    <a:pt x="103546" y="85452"/>
                  </a:cubicBezTo>
                  <a:cubicBezTo>
                    <a:pt x="107508" y="72306"/>
                    <a:pt x="116752" y="63103"/>
                    <a:pt x="129957" y="57844"/>
                  </a:cubicBezTo>
                  <a:cubicBezTo>
                    <a:pt x="129957" y="57844"/>
                    <a:pt x="129957" y="57844"/>
                    <a:pt x="129957" y="49957"/>
                  </a:cubicBezTo>
                  <a:cubicBezTo>
                    <a:pt x="122034" y="46013"/>
                    <a:pt x="116752" y="36810"/>
                    <a:pt x="116752" y="27607"/>
                  </a:cubicBezTo>
                  <a:cubicBezTo>
                    <a:pt x="116752" y="11832"/>
                    <a:pt x="129957" y="0"/>
                    <a:pt x="144483" y="0"/>
                  </a:cubicBezTo>
                  <a:close/>
                </a:path>
              </a:pathLst>
            </a:custGeom>
            <a:solidFill>
              <a:srgbClr val="001746"/>
            </a:solidFill>
            <a:ln>
              <a:noFill/>
            </a:ln>
          </p:spPr>
        </p:sp>
        <p:sp>
          <p:nvSpPr>
            <p:cNvPr id="53" name="原创设计师QQ598969553           _6"/>
            <p:cNvSpPr/>
            <p:nvPr/>
          </p:nvSpPr>
          <p:spPr>
            <a:xfrm flipH="1">
              <a:off x="5831481" y="370512"/>
              <a:ext cx="2358338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>
                  <a:solidFill>
                    <a:srgbClr val="182E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2000" dirty="0">
                <a:solidFill>
                  <a:srgbClr val="182E6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2000" dirty="0">
                  <a:solidFill>
                    <a:srgbClr val="182E60"/>
                  </a:solidFill>
                </a:rPr>
                <a:t>Add Your Title Here</a:t>
              </a:r>
              <a:endParaRPr lang="zh-CN" altLang="en-US" sz="2000" dirty="0">
                <a:solidFill>
                  <a:srgbClr val="182E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37754214"/>
      </p:ext>
    </p:extLst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5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25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750"/>
                            </p:stCondLst>
                            <p:childTnLst>
                              <p:par>
                                <p:cTn id="6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250"/>
                            </p:stCondLst>
                            <p:childTnLst>
                              <p:par>
                                <p:cTn id="7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35" grpId="0" animBg="1"/>
      <p:bldP spid="9" grpId="0" animBg="1"/>
      <p:bldP spid="37" grpId="0" animBg="1"/>
      <p:bldP spid="38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/>
          <p:cNvSpPr>
            <a:spLocks/>
          </p:cNvSpPr>
          <p:nvPr/>
        </p:nvSpPr>
        <p:spPr bwMode="auto">
          <a:xfrm>
            <a:off x="4139294" y="1632929"/>
            <a:ext cx="4092575" cy="4087813"/>
          </a:xfrm>
          <a:custGeom>
            <a:avLst/>
            <a:gdLst>
              <a:gd name="T0" fmla="*/ 428 w 1089"/>
              <a:gd name="T1" fmla="*/ 503 h 1087"/>
              <a:gd name="T2" fmla="*/ 464 w 1089"/>
              <a:gd name="T3" fmla="*/ 156 h 1087"/>
              <a:gd name="T4" fmla="*/ 481 w 1089"/>
              <a:gd name="T5" fmla="*/ 113 h 1087"/>
              <a:gd name="T6" fmla="*/ 547 w 1089"/>
              <a:gd name="T7" fmla="*/ 75 h 1087"/>
              <a:gd name="T8" fmla="*/ 610 w 1089"/>
              <a:gd name="T9" fmla="*/ 112 h 1087"/>
              <a:gd name="T10" fmla="*/ 605 w 1089"/>
              <a:gd name="T11" fmla="*/ 188 h 1087"/>
              <a:gd name="T12" fmla="*/ 772 w 1089"/>
              <a:gd name="T13" fmla="*/ 536 h 1087"/>
              <a:gd name="T14" fmla="*/ 933 w 1089"/>
              <a:gd name="T15" fmla="*/ 463 h 1087"/>
              <a:gd name="T16" fmla="*/ 976 w 1089"/>
              <a:gd name="T17" fmla="*/ 480 h 1087"/>
              <a:gd name="T18" fmla="*/ 1014 w 1089"/>
              <a:gd name="T19" fmla="*/ 555 h 1087"/>
              <a:gd name="T20" fmla="*/ 977 w 1089"/>
              <a:gd name="T21" fmla="*/ 609 h 1087"/>
              <a:gd name="T22" fmla="*/ 902 w 1089"/>
              <a:gd name="T23" fmla="*/ 604 h 1087"/>
              <a:gd name="T24" fmla="*/ 662 w 1089"/>
              <a:gd name="T25" fmla="*/ 584 h 1087"/>
              <a:gd name="T26" fmla="*/ 626 w 1089"/>
              <a:gd name="T27" fmla="*/ 932 h 1087"/>
              <a:gd name="T28" fmla="*/ 609 w 1089"/>
              <a:gd name="T29" fmla="*/ 975 h 1087"/>
              <a:gd name="T30" fmla="*/ 542 w 1089"/>
              <a:gd name="T31" fmla="*/ 1013 h 1087"/>
              <a:gd name="T32" fmla="*/ 480 w 1089"/>
              <a:gd name="T33" fmla="*/ 976 h 1087"/>
              <a:gd name="T34" fmla="*/ 485 w 1089"/>
              <a:gd name="T35" fmla="*/ 900 h 1087"/>
              <a:gd name="T36" fmla="*/ 318 w 1089"/>
              <a:gd name="T37" fmla="*/ 551 h 1087"/>
              <a:gd name="T38" fmla="*/ 156 w 1089"/>
              <a:gd name="T39" fmla="*/ 625 h 1087"/>
              <a:gd name="T40" fmla="*/ 113 w 1089"/>
              <a:gd name="T41" fmla="*/ 608 h 1087"/>
              <a:gd name="T42" fmla="*/ 76 w 1089"/>
              <a:gd name="T43" fmla="*/ 533 h 1087"/>
              <a:gd name="T44" fmla="*/ 112 w 1089"/>
              <a:gd name="T45" fmla="*/ 479 h 1087"/>
              <a:gd name="T46" fmla="*/ 188 w 1089"/>
              <a:gd name="T47" fmla="*/ 484 h 1087"/>
              <a:gd name="T48" fmla="*/ 546 w 1089"/>
              <a:gd name="T49" fmla="*/ 0 h 1087"/>
              <a:gd name="T50" fmla="*/ 418 w 1089"/>
              <a:gd name="T51" fmla="*/ 74 h 1087"/>
              <a:gd name="T52" fmla="*/ 388 w 1089"/>
              <a:gd name="T53" fmla="*/ 113 h 1087"/>
              <a:gd name="T54" fmla="*/ 224 w 1089"/>
              <a:gd name="T55" fmla="*/ 127 h 1087"/>
              <a:gd name="T56" fmla="*/ 77 w 1089"/>
              <a:gd name="T57" fmla="*/ 413 h 1087"/>
              <a:gd name="T58" fmla="*/ 0 w 1089"/>
              <a:gd name="T59" fmla="*/ 543 h 1087"/>
              <a:gd name="T60" fmla="*/ 91 w 1089"/>
              <a:gd name="T61" fmla="*/ 681 h 1087"/>
              <a:gd name="T62" fmla="*/ 127 w 1089"/>
              <a:gd name="T63" fmla="*/ 864 h 1087"/>
              <a:gd name="T64" fmla="*/ 347 w 1089"/>
              <a:gd name="T65" fmla="*/ 978 h 1087"/>
              <a:gd name="T66" fmla="*/ 414 w 1089"/>
              <a:gd name="T67" fmla="*/ 1011 h 1087"/>
              <a:gd name="T68" fmla="*/ 544 w 1089"/>
              <a:gd name="T69" fmla="*/ 1087 h 1087"/>
              <a:gd name="T70" fmla="*/ 672 w 1089"/>
              <a:gd name="T71" fmla="*/ 1013 h 1087"/>
              <a:gd name="T72" fmla="*/ 702 w 1089"/>
              <a:gd name="T73" fmla="*/ 975 h 1087"/>
              <a:gd name="T74" fmla="*/ 866 w 1089"/>
              <a:gd name="T75" fmla="*/ 961 h 1087"/>
              <a:gd name="T76" fmla="*/ 1013 w 1089"/>
              <a:gd name="T77" fmla="*/ 674 h 1087"/>
              <a:gd name="T78" fmla="*/ 1089 w 1089"/>
              <a:gd name="T79" fmla="*/ 545 h 1087"/>
              <a:gd name="T80" fmla="*/ 999 w 1089"/>
              <a:gd name="T81" fmla="*/ 407 h 1087"/>
              <a:gd name="T82" fmla="*/ 962 w 1089"/>
              <a:gd name="T83" fmla="*/ 224 h 1087"/>
              <a:gd name="T84" fmla="*/ 743 w 1089"/>
              <a:gd name="T85" fmla="*/ 110 h 1087"/>
              <a:gd name="T86" fmla="*/ 676 w 1089"/>
              <a:gd name="T87" fmla="*/ 76 h 1087"/>
              <a:gd name="T88" fmla="*/ 546 w 1089"/>
              <a:gd name="T89" fmla="*/ 0 h 10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89" h="1087">
                <a:moveTo>
                  <a:pt x="323" y="531"/>
                </a:moveTo>
                <a:cubicBezTo>
                  <a:pt x="358" y="531"/>
                  <a:pt x="394" y="522"/>
                  <a:pt x="428" y="503"/>
                </a:cubicBezTo>
                <a:cubicBezTo>
                  <a:pt x="532" y="445"/>
                  <a:pt x="568" y="312"/>
                  <a:pt x="507" y="209"/>
                </a:cubicBezTo>
                <a:cubicBezTo>
                  <a:pt x="496" y="188"/>
                  <a:pt x="481" y="171"/>
                  <a:pt x="464" y="156"/>
                </a:cubicBezTo>
                <a:cubicBezTo>
                  <a:pt x="465" y="146"/>
                  <a:pt x="468" y="136"/>
                  <a:pt x="473" y="127"/>
                </a:cubicBezTo>
                <a:cubicBezTo>
                  <a:pt x="481" y="113"/>
                  <a:pt x="481" y="113"/>
                  <a:pt x="481" y="113"/>
                </a:cubicBezTo>
                <a:cubicBezTo>
                  <a:pt x="495" y="90"/>
                  <a:pt x="519" y="75"/>
                  <a:pt x="546" y="75"/>
                </a:cubicBezTo>
                <a:cubicBezTo>
                  <a:pt x="546" y="75"/>
                  <a:pt x="547" y="75"/>
                  <a:pt x="547" y="75"/>
                </a:cubicBezTo>
                <a:cubicBezTo>
                  <a:pt x="550" y="75"/>
                  <a:pt x="553" y="75"/>
                  <a:pt x="556" y="75"/>
                </a:cubicBezTo>
                <a:cubicBezTo>
                  <a:pt x="579" y="78"/>
                  <a:pt x="598" y="91"/>
                  <a:pt x="610" y="112"/>
                </a:cubicBezTo>
                <a:cubicBezTo>
                  <a:pt x="610" y="112"/>
                  <a:pt x="610" y="112"/>
                  <a:pt x="610" y="112"/>
                </a:cubicBezTo>
                <a:cubicBezTo>
                  <a:pt x="624" y="136"/>
                  <a:pt x="622" y="166"/>
                  <a:pt x="605" y="188"/>
                </a:cubicBezTo>
                <a:cubicBezTo>
                  <a:pt x="552" y="254"/>
                  <a:pt x="541" y="349"/>
                  <a:pt x="585" y="427"/>
                </a:cubicBezTo>
                <a:cubicBezTo>
                  <a:pt x="625" y="497"/>
                  <a:pt x="697" y="536"/>
                  <a:pt x="772" y="536"/>
                </a:cubicBezTo>
                <a:cubicBezTo>
                  <a:pt x="809" y="536"/>
                  <a:pt x="846" y="527"/>
                  <a:pt x="880" y="507"/>
                </a:cubicBezTo>
                <a:cubicBezTo>
                  <a:pt x="901" y="495"/>
                  <a:pt x="919" y="480"/>
                  <a:pt x="933" y="463"/>
                </a:cubicBezTo>
                <a:cubicBezTo>
                  <a:pt x="943" y="464"/>
                  <a:pt x="953" y="467"/>
                  <a:pt x="962" y="472"/>
                </a:cubicBezTo>
                <a:cubicBezTo>
                  <a:pt x="976" y="480"/>
                  <a:pt x="976" y="480"/>
                  <a:pt x="976" y="480"/>
                </a:cubicBezTo>
                <a:cubicBezTo>
                  <a:pt x="1000" y="494"/>
                  <a:pt x="1015" y="519"/>
                  <a:pt x="1015" y="546"/>
                </a:cubicBezTo>
                <a:cubicBezTo>
                  <a:pt x="1015" y="549"/>
                  <a:pt x="1015" y="552"/>
                  <a:pt x="1014" y="555"/>
                </a:cubicBezTo>
                <a:cubicBezTo>
                  <a:pt x="1011" y="578"/>
                  <a:pt x="998" y="597"/>
                  <a:pt x="978" y="609"/>
                </a:cubicBezTo>
                <a:cubicBezTo>
                  <a:pt x="977" y="609"/>
                  <a:pt x="977" y="609"/>
                  <a:pt x="977" y="609"/>
                </a:cubicBezTo>
                <a:cubicBezTo>
                  <a:pt x="967" y="615"/>
                  <a:pt x="955" y="618"/>
                  <a:pt x="943" y="618"/>
                </a:cubicBezTo>
                <a:cubicBezTo>
                  <a:pt x="928" y="618"/>
                  <a:pt x="914" y="613"/>
                  <a:pt x="902" y="604"/>
                </a:cubicBezTo>
                <a:cubicBezTo>
                  <a:pt x="863" y="573"/>
                  <a:pt x="816" y="557"/>
                  <a:pt x="767" y="557"/>
                </a:cubicBezTo>
                <a:cubicBezTo>
                  <a:pt x="731" y="557"/>
                  <a:pt x="695" y="565"/>
                  <a:pt x="662" y="584"/>
                </a:cubicBezTo>
                <a:cubicBezTo>
                  <a:pt x="558" y="643"/>
                  <a:pt x="522" y="776"/>
                  <a:pt x="582" y="879"/>
                </a:cubicBezTo>
                <a:cubicBezTo>
                  <a:pt x="594" y="899"/>
                  <a:pt x="609" y="917"/>
                  <a:pt x="626" y="932"/>
                </a:cubicBezTo>
                <a:cubicBezTo>
                  <a:pt x="625" y="942"/>
                  <a:pt x="622" y="951"/>
                  <a:pt x="617" y="960"/>
                </a:cubicBezTo>
                <a:cubicBezTo>
                  <a:pt x="609" y="975"/>
                  <a:pt x="609" y="975"/>
                  <a:pt x="609" y="975"/>
                </a:cubicBezTo>
                <a:cubicBezTo>
                  <a:pt x="595" y="998"/>
                  <a:pt x="571" y="1013"/>
                  <a:pt x="544" y="1013"/>
                </a:cubicBezTo>
                <a:cubicBezTo>
                  <a:pt x="543" y="1013"/>
                  <a:pt x="543" y="1013"/>
                  <a:pt x="542" y="1013"/>
                </a:cubicBezTo>
                <a:cubicBezTo>
                  <a:pt x="539" y="1013"/>
                  <a:pt x="537" y="1013"/>
                  <a:pt x="534" y="1012"/>
                </a:cubicBezTo>
                <a:cubicBezTo>
                  <a:pt x="511" y="1009"/>
                  <a:pt x="492" y="996"/>
                  <a:pt x="480" y="976"/>
                </a:cubicBezTo>
                <a:cubicBezTo>
                  <a:pt x="480" y="976"/>
                  <a:pt x="480" y="976"/>
                  <a:pt x="480" y="976"/>
                </a:cubicBezTo>
                <a:cubicBezTo>
                  <a:pt x="466" y="952"/>
                  <a:pt x="467" y="921"/>
                  <a:pt x="485" y="900"/>
                </a:cubicBezTo>
                <a:cubicBezTo>
                  <a:pt x="538" y="833"/>
                  <a:pt x="549" y="739"/>
                  <a:pt x="504" y="660"/>
                </a:cubicBezTo>
                <a:cubicBezTo>
                  <a:pt x="465" y="590"/>
                  <a:pt x="392" y="551"/>
                  <a:pt x="318" y="551"/>
                </a:cubicBezTo>
                <a:cubicBezTo>
                  <a:pt x="281" y="551"/>
                  <a:pt x="244" y="561"/>
                  <a:pt x="210" y="581"/>
                </a:cubicBezTo>
                <a:cubicBezTo>
                  <a:pt x="189" y="593"/>
                  <a:pt x="171" y="608"/>
                  <a:pt x="156" y="625"/>
                </a:cubicBezTo>
                <a:cubicBezTo>
                  <a:pt x="146" y="624"/>
                  <a:pt x="136" y="621"/>
                  <a:pt x="128" y="616"/>
                </a:cubicBezTo>
                <a:cubicBezTo>
                  <a:pt x="113" y="608"/>
                  <a:pt x="113" y="608"/>
                  <a:pt x="113" y="608"/>
                </a:cubicBezTo>
                <a:cubicBezTo>
                  <a:pt x="90" y="594"/>
                  <a:pt x="74" y="569"/>
                  <a:pt x="75" y="541"/>
                </a:cubicBezTo>
                <a:cubicBezTo>
                  <a:pt x="75" y="538"/>
                  <a:pt x="75" y="536"/>
                  <a:pt x="76" y="533"/>
                </a:cubicBezTo>
                <a:cubicBezTo>
                  <a:pt x="79" y="510"/>
                  <a:pt x="92" y="491"/>
                  <a:pt x="112" y="479"/>
                </a:cubicBezTo>
                <a:cubicBezTo>
                  <a:pt x="112" y="479"/>
                  <a:pt x="112" y="479"/>
                  <a:pt x="112" y="479"/>
                </a:cubicBezTo>
                <a:cubicBezTo>
                  <a:pt x="123" y="472"/>
                  <a:pt x="135" y="469"/>
                  <a:pt x="147" y="469"/>
                </a:cubicBezTo>
                <a:cubicBezTo>
                  <a:pt x="161" y="469"/>
                  <a:pt x="176" y="474"/>
                  <a:pt x="188" y="484"/>
                </a:cubicBezTo>
                <a:cubicBezTo>
                  <a:pt x="226" y="515"/>
                  <a:pt x="274" y="531"/>
                  <a:pt x="323" y="531"/>
                </a:cubicBezTo>
                <a:moveTo>
                  <a:pt x="546" y="0"/>
                </a:moveTo>
                <a:cubicBezTo>
                  <a:pt x="546" y="0"/>
                  <a:pt x="546" y="0"/>
                  <a:pt x="546" y="0"/>
                </a:cubicBezTo>
                <a:cubicBezTo>
                  <a:pt x="492" y="0"/>
                  <a:pt x="444" y="28"/>
                  <a:pt x="418" y="74"/>
                </a:cubicBezTo>
                <a:cubicBezTo>
                  <a:pt x="408" y="91"/>
                  <a:pt x="408" y="91"/>
                  <a:pt x="408" y="91"/>
                </a:cubicBezTo>
                <a:cubicBezTo>
                  <a:pt x="403" y="100"/>
                  <a:pt x="396" y="107"/>
                  <a:pt x="388" y="113"/>
                </a:cubicBezTo>
                <a:cubicBezTo>
                  <a:pt x="366" y="106"/>
                  <a:pt x="344" y="103"/>
                  <a:pt x="322" y="103"/>
                </a:cubicBezTo>
                <a:cubicBezTo>
                  <a:pt x="288" y="103"/>
                  <a:pt x="255" y="110"/>
                  <a:pt x="224" y="127"/>
                </a:cubicBezTo>
                <a:cubicBezTo>
                  <a:pt x="141" y="170"/>
                  <a:pt x="98" y="259"/>
                  <a:pt x="110" y="346"/>
                </a:cubicBezTo>
                <a:cubicBezTo>
                  <a:pt x="114" y="373"/>
                  <a:pt x="100" y="400"/>
                  <a:pt x="77" y="413"/>
                </a:cubicBezTo>
                <a:cubicBezTo>
                  <a:pt x="35" y="437"/>
                  <a:pt x="7" y="480"/>
                  <a:pt x="1" y="527"/>
                </a:cubicBezTo>
                <a:cubicBezTo>
                  <a:pt x="1" y="532"/>
                  <a:pt x="0" y="538"/>
                  <a:pt x="0" y="543"/>
                </a:cubicBezTo>
                <a:cubicBezTo>
                  <a:pt x="1" y="597"/>
                  <a:pt x="28" y="644"/>
                  <a:pt x="75" y="671"/>
                </a:cubicBezTo>
                <a:cubicBezTo>
                  <a:pt x="91" y="681"/>
                  <a:pt x="91" y="681"/>
                  <a:pt x="91" y="681"/>
                </a:cubicBezTo>
                <a:cubicBezTo>
                  <a:pt x="100" y="686"/>
                  <a:pt x="108" y="693"/>
                  <a:pt x="114" y="702"/>
                </a:cubicBezTo>
                <a:cubicBezTo>
                  <a:pt x="97" y="754"/>
                  <a:pt x="101" y="812"/>
                  <a:pt x="127" y="864"/>
                </a:cubicBezTo>
                <a:cubicBezTo>
                  <a:pt x="166" y="938"/>
                  <a:pt x="241" y="980"/>
                  <a:pt x="318" y="980"/>
                </a:cubicBezTo>
                <a:cubicBezTo>
                  <a:pt x="328" y="980"/>
                  <a:pt x="337" y="979"/>
                  <a:pt x="347" y="978"/>
                </a:cubicBezTo>
                <a:cubicBezTo>
                  <a:pt x="350" y="977"/>
                  <a:pt x="353" y="977"/>
                  <a:pt x="356" y="977"/>
                </a:cubicBezTo>
                <a:cubicBezTo>
                  <a:pt x="380" y="977"/>
                  <a:pt x="402" y="990"/>
                  <a:pt x="414" y="1011"/>
                </a:cubicBezTo>
                <a:cubicBezTo>
                  <a:pt x="438" y="1053"/>
                  <a:pt x="480" y="1081"/>
                  <a:pt x="528" y="1086"/>
                </a:cubicBezTo>
                <a:cubicBezTo>
                  <a:pt x="533" y="1087"/>
                  <a:pt x="538" y="1087"/>
                  <a:pt x="544" y="1087"/>
                </a:cubicBezTo>
                <a:cubicBezTo>
                  <a:pt x="544" y="1087"/>
                  <a:pt x="544" y="1087"/>
                  <a:pt x="544" y="1087"/>
                </a:cubicBezTo>
                <a:cubicBezTo>
                  <a:pt x="598" y="1087"/>
                  <a:pt x="645" y="1060"/>
                  <a:pt x="672" y="1013"/>
                </a:cubicBezTo>
                <a:cubicBezTo>
                  <a:pt x="682" y="997"/>
                  <a:pt x="682" y="997"/>
                  <a:pt x="682" y="997"/>
                </a:cubicBezTo>
                <a:cubicBezTo>
                  <a:pt x="687" y="988"/>
                  <a:pt x="694" y="980"/>
                  <a:pt x="702" y="975"/>
                </a:cubicBezTo>
                <a:cubicBezTo>
                  <a:pt x="723" y="981"/>
                  <a:pt x="746" y="985"/>
                  <a:pt x="768" y="985"/>
                </a:cubicBezTo>
                <a:cubicBezTo>
                  <a:pt x="801" y="985"/>
                  <a:pt x="835" y="977"/>
                  <a:pt x="866" y="961"/>
                </a:cubicBezTo>
                <a:cubicBezTo>
                  <a:pt x="949" y="918"/>
                  <a:pt x="992" y="829"/>
                  <a:pt x="980" y="742"/>
                </a:cubicBezTo>
                <a:cubicBezTo>
                  <a:pt x="976" y="715"/>
                  <a:pt x="989" y="688"/>
                  <a:pt x="1013" y="674"/>
                </a:cubicBezTo>
                <a:cubicBezTo>
                  <a:pt x="1055" y="650"/>
                  <a:pt x="1083" y="608"/>
                  <a:pt x="1088" y="561"/>
                </a:cubicBezTo>
                <a:cubicBezTo>
                  <a:pt x="1089" y="556"/>
                  <a:pt x="1089" y="550"/>
                  <a:pt x="1089" y="545"/>
                </a:cubicBezTo>
                <a:cubicBezTo>
                  <a:pt x="1089" y="491"/>
                  <a:pt x="1062" y="443"/>
                  <a:pt x="1015" y="416"/>
                </a:cubicBezTo>
                <a:cubicBezTo>
                  <a:pt x="999" y="407"/>
                  <a:pt x="999" y="407"/>
                  <a:pt x="999" y="407"/>
                </a:cubicBezTo>
                <a:cubicBezTo>
                  <a:pt x="989" y="402"/>
                  <a:pt x="982" y="394"/>
                  <a:pt x="976" y="386"/>
                </a:cubicBezTo>
                <a:cubicBezTo>
                  <a:pt x="993" y="334"/>
                  <a:pt x="989" y="275"/>
                  <a:pt x="962" y="224"/>
                </a:cubicBezTo>
                <a:cubicBezTo>
                  <a:pt x="924" y="150"/>
                  <a:pt x="849" y="108"/>
                  <a:pt x="772" y="108"/>
                </a:cubicBezTo>
                <a:cubicBezTo>
                  <a:pt x="762" y="108"/>
                  <a:pt x="753" y="109"/>
                  <a:pt x="743" y="110"/>
                </a:cubicBezTo>
                <a:cubicBezTo>
                  <a:pt x="740" y="110"/>
                  <a:pt x="737" y="110"/>
                  <a:pt x="734" y="110"/>
                </a:cubicBezTo>
                <a:cubicBezTo>
                  <a:pt x="710" y="110"/>
                  <a:pt x="688" y="98"/>
                  <a:pt x="676" y="76"/>
                </a:cubicBezTo>
                <a:cubicBezTo>
                  <a:pt x="651" y="35"/>
                  <a:pt x="609" y="7"/>
                  <a:pt x="562" y="1"/>
                </a:cubicBezTo>
                <a:cubicBezTo>
                  <a:pt x="557" y="1"/>
                  <a:pt x="551" y="0"/>
                  <a:pt x="546" y="0"/>
                </a:cubicBezTo>
              </a:path>
            </a:pathLst>
          </a:custGeom>
          <a:solidFill>
            <a:srgbClr val="F0F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17" name="组合 16"/>
          <p:cNvGrpSpPr/>
          <p:nvPr/>
        </p:nvGrpSpPr>
        <p:grpSpPr>
          <a:xfrm>
            <a:off x="4285344" y="3404579"/>
            <a:ext cx="3063671" cy="2127250"/>
            <a:chOff x="4285344" y="3732437"/>
            <a:chExt cx="3063671" cy="2127250"/>
          </a:xfrm>
        </p:grpSpPr>
        <p:sp>
          <p:nvSpPr>
            <p:cNvPr id="29" name="文本框 15"/>
            <p:cNvSpPr txBox="1"/>
            <p:nvPr/>
          </p:nvSpPr>
          <p:spPr>
            <a:xfrm>
              <a:off x="6537574" y="3992201"/>
              <a:ext cx="811441" cy="132343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sz="8000" b="1">
                  <a:solidFill>
                    <a:schemeClr val="bg1"/>
                  </a:solidFill>
                </a:rPr>
                <a:t>T</a:t>
              </a:r>
            </a:p>
          </p:txBody>
        </p:sp>
        <p:sp>
          <p:nvSpPr>
            <p:cNvPr id="30" name="任意多边形: 形状 29"/>
            <p:cNvSpPr>
              <a:spLocks/>
            </p:cNvSpPr>
            <p:nvPr/>
          </p:nvSpPr>
          <p:spPr bwMode="auto">
            <a:xfrm>
              <a:off x="4285344" y="3732437"/>
              <a:ext cx="1781175" cy="2127250"/>
            </a:xfrm>
            <a:custGeom>
              <a:avLst/>
              <a:gdLst>
                <a:gd name="T0" fmla="*/ 405 w 474"/>
                <a:gd name="T1" fmla="*/ 456 h 566"/>
                <a:gd name="T2" fmla="*/ 405 w 474"/>
                <a:gd name="T3" fmla="*/ 455 h 566"/>
                <a:gd name="T4" fmla="*/ 410 w 474"/>
                <a:gd name="T5" fmla="*/ 379 h 566"/>
                <a:gd name="T6" fmla="*/ 430 w 474"/>
                <a:gd name="T7" fmla="*/ 140 h 566"/>
                <a:gd name="T8" fmla="*/ 135 w 474"/>
                <a:gd name="T9" fmla="*/ 60 h 566"/>
                <a:gd name="T10" fmla="*/ 53 w 474"/>
                <a:gd name="T11" fmla="*/ 344 h 566"/>
                <a:gd name="T12" fmla="*/ 272 w 474"/>
                <a:gd name="T13" fmla="*/ 458 h 566"/>
                <a:gd name="T14" fmla="*/ 339 w 474"/>
                <a:gd name="T15" fmla="*/ 491 h 566"/>
                <a:gd name="T16" fmla="*/ 453 w 474"/>
                <a:gd name="T17" fmla="*/ 566 h 566"/>
                <a:gd name="T18" fmla="*/ 459 w 474"/>
                <a:gd name="T19" fmla="*/ 492 h 566"/>
                <a:gd name="T20" fmla="*/ 405 w 474"/>
                <a:gd name="T21" fmla="*/ 456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4" h="566">
                  <a:moveTo>
                    <a:pt x="405" y="456"/>
                  </a:moveTo>
                  <a:cubicBezTo>
                    <a:pt x="405" y="455"/>
                    <a:pt x="405" y="455"/>
                    <a:pt x="405" y="455"/>
                  </a:cubicBezTo>
                  <a:cubicBezTo>
                    <a:pt x="391" y="431"/>
                    <a:pt x="393" y="401"/>
                    <a:pt x="410" y="379"/>
                  </a:cubicBezTo>
                  <a:cubicBezTo>
                    <a:pt x="463" y="313"/>
                    <a:pt x="474" y="219"/>
                    <a:pt x="430" y="140"/>
                  </a:cubicBezTo>
                  <a:cubicBezTo>
                    <a:pt x="371" y="36"/>
                    <a:pt x="238" y="0"/>
                    <a:pt x="135" y="60"/>
                  </a:cubicBezTo>
                  <a:cubicBezTo>
                    <a:pt x="37" y="118"/>
                    <a:pt x="0" y="243"/>
                    <a:pt x="53" y="344"/>
                  </a:cubicBezTo>
                  <a:cubicBezTo>
                    <a:pt x="96" y="427"/>
                    <a:pt x="185" y="469"/>
                    <a:pt x="272" y="458"/>
                  </a:cubicBezTo>
                  <a:cubicBezTo>
                    <a:pt x="299" y="454"/>
                    <a:pt x="326" y="467"/>
                    <a:pt x="339" y="491"/>
                  </a:cubicBezTo>
                  <a:cubicBezTo>
                    <a:pt x="364" y="533"/>
                    <a:pt x="406" y="561"/>
                    <a:pt x="453" y="566"/>
                  </a:cubicBezTo>
                  <a:cubicBezTo>
                    <a:pt x="459" y="492"/>
                    <a:pt x="459" y="492"/>
                    <a:pt x="459" y="492"/>
                  </a:cubicBezTo>
                  <a:cubicBezTo>
                    <a:pt x="436" y="489"/>
                    <a:pt x="417" y="476"/>
                    <a:pt x="405" y="45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27" name="任意多边形: 形状 26"/>
          <p:cNvSpPr>
            <a:spLocks/>
          </p:cNvSpPr>
          <p:nvPr/>
        </p:nvSpPr>
        <p:spPr bwMode="auto">
          <a:xfrm>
            <a:off x="4007532" y="1832825"/>
            <a:ext cx="2014079" cy="3221255"/>
          </a:xfrm>
          <a:custGeom>
            <a:avLst/>
            <a:gdLst>
              <a:gd name="connsiteX0" fmla="*/ 1133805 w 2014079"/>
              <a:gd name="connsiteY0" fmla="*/ 3228 h 3221255"/>
              <a:gd name="connsiteX1" fmla="*/ 1904922 w 2014079"/>
              <a:gd name="connsiteY1" fmla="*/ 397921 h 3221255"/>
              <a:gd name="connsiteX2" fmla="*/ 1604250 w 2014079"/>
              <a:gd name="connsiteY2" fmla="*/ 1507812 h 3221255"/>
              <a:gd name="connsiteX3" fmla="*/ 702236 w 2014079"/>
              <a:gd name="connsiteY3" fmla="*/ 1436327 h 3221255"/>
              <a:gd name="connsiteX4" fmla="*/ 420357 w 2014079"/>
              <a:gd name="connsiteY4" fmla="*/ 1413753 h 3221255"/>
              <a:gd name="connsiteX5" fmla="*/ 416598 w 2014079"/>
              <a:gd name="connsiteY5" fmla="*/ 1417516 h 3221255"/>
              <a:gd name="connsiteX6" fmla="*/ 296623 w 2014079"/>
              <a:gd name="connsiteY6" fmla="*/ 1556664 h 3221255"/>
              <a:gd name="connsiteX7" fmla="*/ 281406 w 2014079"/>
              <a:gd name="connsiteY7" fmla="*/ 1616487 h 3221255"/>
              <a:gd name="connsiteX8" fmla="*/ 281944 w 2014079"/>
              <a:gd name="connsiteY8" fmla="*/ 1616531 h 3221255"/>
              <a:gd name="connsiteX9" fmla="*/ 278185 w 2014079"/>
              <a:gd name="connsiteY9" fmla="*/ 1650358 h 3221255"/>
              <a:gd name="connsiteX10" fmla="*/ 424795 w 2014079"/>
              <a:gd name="connsiteY10" fmla="*/ 1898425 h 3221255"/>
              <a:gd name="connsiteX11" fmla="*/ 477425 w 2014079"/>
              <a:gd name="connsiteY11" fmla="*/ 1932252 h 3221255"/>
              <a:gd name="connsiteX12" fmla="*/ 755609 w 2014079"/>
              <a:gd name="connsiteY12" fmla="*/ 1917218 h 3221255"/>
              <a:gd name="connsiteX13" fmla="*/ 1571366 w 2014079"/>
              <a:gd name="connsiteY13" fmla="*/ 1879632 h 3221255"/>
              <a:gd name="connsiteX14" fmla="*/ 1789402 w 2014079"/>
              <a:gd name="connsiteY14" fmla="*/ 2905727 h 3221255"/>
              <a:gd name="connsiteX15" fmla="*/ 830794 w 2014079"/>
              <a:gd name="connsiteY15" fmla="*/ 3127483 h 3221255"/>
              <a:gd name="connsiteX16" fmla="*/ 466147 w 2014079"/>
              <a:gd name="connsiteY16" fmla="*/ 2420869 h 3221255"/>
              <a:gd name="connsiteX17" fmla="*/ 338332 w 2014079"/>
              <a:gd name="connsiteY17" fmla="*/ 2176560 h 3221255"/>
              <a:gd name="connsiteX18" fmla="*/ 278185 w 2014079"/>
              <a:gd name="connsiteY18" fmla="*/ 2138975 h 3221255"/>
              <a:gd name="connsiteX19" fmla="*/ 0 w 2014079"/>
              <a:gd name="connsiteY19" fmla="*/ 1657875 h 3221255"/>
              <a:gd name="connsiteX20" fmla="*/ 3735 w 2014079"/>
              <a:gd name="connsiteY20" fmla="*/ 1594391 h 3221255"/>
              <a:gd name="connsiteX21" fmla="*/ 3175 w 2014079"/>
              <a:gd name="connsiteY21" fmla="*/ 1594346 h 3221255"/>
              <a:gd name="connsiteX22" fmla="*/ 285055 w 2014079"/>
              <a:gd name="connsiteY22" fmla="*/ 1169201 h 3221255"/>
              <a:gd name="connsiteX23" fmla="*/ 409082 w 2014079"/>
              <a:gd name="connsiteY23" fmla="*/ 913362 h 3221255"/>
              <a:gd name="connsiteX24" fmla="*/ 837538 w 2014079"/>
              <a:gd name="connsiteY24" fmla="*/ 89409 h 3221255"/>
              <a:gd name="connsiteX25" fmla="*/ 1133805 w 2014079"/>
              <a:gd name="connsiteY25" fmla="*/ 3228 h 3221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014079" h="3221255">
                <a:moveTo>
                  <a:pt x="1133805" y="3228"/>
                </a:moveTo>
                <a:cubicBezTo>
                  <a:pt x="1436297" y="-23932"/>
                  <a:pt x="1741432" y="121389"/>
                  <a:pt x="1904922" y="397921"/>
                </a:cubicBezTo>
                <a:cubicBezTo>
                  <a:pt x="2130425" y="789204"/>
                  <a:pt x="1995123" y="1285834"/>
                  <a:pt x="1604250" y="1507812"/>
                </a:cubicBezTo>
                <a:cubicBezTo>
                  <a:pt x="1307337" y="1673355"/>
                  <a:pt x="954048" y="1635732"/>
                  <a:pt x="702236" y="1436327"/>
                </a:cubicBezTo>
                <a:cubicBezTo>
                  <a:pt x="623310" y="1368605"/>
                  <a:pt x="510558" y="1361080"/>
                  <a:pt x="420357" y="1413753"/>
                </a:cubicBezTo>
                <a:cubicBezTo>
                  <a:pt x="420357" y="1413753"/>
                  <a:pt x="420357" y="1413753"/>
                  <a:pt x="416598" y="1417516"/>
                </a:cubicBezTo>
                <a:cubicBezTo>
                  <a:pt x="360223" y="1448555"/>
                  <a:pt x="318645" y="1498641"/>
                  <a:pt x="296623" y="1556664"/>
                </a:cubicBezTo>
                <a:lnTo>
                  <a:pt x="281406" y="1616487"/>
                </a:lnTo>
                <a:lnTo>
                  <a:pt x="281944" y="1616531"/>
                </a:lnTo>
                <a:cubicBezTo>
                  <a:pt x="278185" y="1627806"/>
                  <a:pt x="278185" y="1639082"/>
                  <a:pt x="278185" y="1650358"/>
                </a:cubicBezTo>
                <a:cubicBezTo>
                  <a:pt x="278185" y="1751840"/>
                  <a:pt x="334573" y="1849563"/>
                  <a:pt x="424795" y="1898425"/>
                </a:cubicBezTo>
                <a:cubicBezTo>
                  <a:pt x="424795" y="1898425"/>
                  <a:pt x="424795" y="1898425"/>
                  <a:pt x="477425" y="1932252"/>
                </a:cubicBezTo>
                <a:cubicBezTo>
                  <a:pt x="563887" y="1981114"/>
                  <a:pt x="672905" y="1977355"/>
                  <a:pt x="755609" y="1917218"/>
                </a:cubicBezTo>
                <a:cubicBezTo>
                  <a:pt x="984923" y="1744323"/>
                  <a:pt x="1308218" y="1718013"/>
                  <a:pt x="1571366" y="1879632"/>
                </a:cubicBezTo>
                <a:cubicBezTo>
                  <a:pt x="1920976" y="2097630"/>
                  <a:pt x="2022475" y="2563695"/>
                  <a:pt x="1789402" y="2905727"/>
                </a:cubicBezTo>
                <a:cubicBezTo>
                  <a:pt x="1575125" y="3217689"/>
                  <a:pt x="1157848" y="3311654"/>
                  <a:pt x="830794" y="3127483"/>
                </a:cubicBezTo>
                <a:cubicBezTo>
                  <a:pt x="571406" y="2980898"/>
                  <a:pt x="436073" y="2699004"/>
                  <a:pt x="466147" y="2420869"/>
                </a:cubicBezTo>
                <a:cubicBezTo>
                  <a:pt x="477425" y="2319387"/>
                  <a:pt x="424795" y="2225422"/>
                  <a:pt x="338332" y="2176560"/>
                </a:cubicBezTo>
                <a:cubicBezTo>
                  <a:pt x="338332" y="2176560"/>
                  <a:pt x="338332" y="2176560"/>
                  <a:pt x="278185" y="2138975"/>
                </a:cubicBezTo>
                <a:cubicBezTo>
                  <a:pt x="101500" y="2037493"/>
                  <a:pt x="0" y="1857080"/>
                  <a:pt x="0" y="1657875"/>
                </a:cubicBezTo>
                <a:lnTo>
                  <a:pt x="3735" y="1594391"/>
                </a:lnTo>
                <a:lnTo>
                  <a:pt x="3175" y="1594346"/>
                </a:lnTo>
                <a:cubicBezTo>
                  <a:pt x="21967" y="1417516"/>
                  <a:pt x="127202" y="1259497"/>
                  <a:pt x="285055" y="1169201"/>
                </a:cubicBezTo>
                <a:cubicBezTo>
                  <a:pt x="375256" y="1116528"/>
                  <a:pt x="424115" y="1018707"/>
                  <a:pt x="409082" y="913362"/>
                </a:cubicBezTo>
                <a:cubicBezTo>
                  <a:pt x="363981" y="589800"/>
                  <a:pt x="525592" y="251189"/>
                  <a:pt x="837538" y="89409"/>
                </a:cubicBezTo>
                <a:cubicBezTo>
                  <a:pt x="932438" y="40498"/>
                  <a:pt x="1032975" y="12281"/>
                  <a:pt x="1133805" y="3228"/>
                </a:cubicBezTo>
                <a:close/>
              </a:path>
            </a:pathLst>
          </a:custGeom>
          <a:solidFill>
            <a:srgbClr val="001746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文本框 14"/>
          <p:cNvSpPr txBox="1"/>
          <p:nvPr/>
        </p:nvSpPr>
        <p:spPr>
          <a:xfrm>
            <a:off x="4766656" y="3664343"/>
            <a:ext cx="1021433" cy="1323439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en-US" sz="8000" b="1" dirty="0">
                <a:solidFill>
                  <a:schemeClr val="bg1"/>
                </a:solidFill>
              </a:rPr>
              <a:t>O</a:t>
            </a:r>
          </a:p>
        </p:txBody>
      </p:sp>
      <p:sp>
        <p:nvSpPr>
          <p:cNvPr id="25" name="任意多边形: 形状 24"/>
          <p:cNvSpPr>
            <a:spLocks/>
          </p:cNvSpPr>
          <p:nvPr/>
        </p:nvSpPr>
        <p:spPr bwMode="auto">
          <a:xfrm>
            <a:off x="4489327" y="1448780"/>
            <a:ext cx="3221498" cy="2015667"/>
          </a:xfrm>
          <a:custGeom>
            <a:avLst/>
            <a:gdLst>
              <a:gd name="connsiteX0" fmla="*/ 1566268 w 3221498"/>
              <a:gd name="connsiteY0" fmla="*/ 0 h 2015667"/>
              <a:gd name="connsiteX1" fmla="*/ 1626405 w 3221498"/>
              <a:gd name="connsiteY1" fmla="*/ 3759 h 2015667"/>
              <a:gd name="connsiteX2" fmla="*/ 1626320 w 3221498"/>
              <a:gd name="connsiteY2" fmla="*/ 4815 h 2015667"/>
              <a:gd name="connsiteX3" fmla="*/ 1691487 w 3221498"/>
              <a:gd name="connsiteY3" fmla="*/ 15796 h 2015667"/>
              <a:gd name="connsiteX4" fmla="*/ 2054779 w 3221498"/>
              <a:gd name="connsiteY4" fmla="*/ 286642 h 2015667"/>
              <a:gd name="connsiteX5" fmla="*/ 2306773 w 3221498"/>
              <a:gd name="connsiteY5" fmla="*/ 410669 h 2015667"/>
              <a:gd name="connsiteX6" fmla="*/ 3130454 w 3221498"/>
              <a:gd name="connsiteY6" fmla="*/ 839126 h 2015667"/>
              <a:gd name="connsiteX7" fmla="*/ 2822044 w 3221498"/>
              <a:gd name="connsiteY7" fmla="*/ 1906510 h 2015667"/>
              <a:gd name="connsiteX8" fmla="*/ 1716280 w 3221498"/>
              <a:gd name="connsiteY8" fmla="*/ 1605838 h 2015667"/>
              <a:gd name="connsiteX9" fmla="*/ 1787741 w 3221498"/>
              <a:gd name="connsiteY9" fmla="*/ 707583 h 2015667"/>
              <a:gd name="connsiteX10" fmla="*/ 1806546 w 3221498"/>
              <a:gd name="connsiteY10" fmla="*/ 421945 h 2015667"/>
              <a:gd name="connsiteX11" fmla="*/ 1806546 w 3221498"/>
              <a:gd name="connsiteY11" fmla="*/ 418186 h 2015667"/>
              <a:gd name="connsiteX12" fmla="*/ 1603447 w 3221498"/>
              <a:gd name="connsiteY12" fmla="*/ 282884 h 2015667"/>
              <a:gd name="connsiteX13" fmla="*/ 1603526 w 3221498"/>
              <a:gd name="connsiteY13" fmla="*/ 281903 h 2015667"/>
              <a:gd name="connsiteX14" fmla="*/ 1573785 w 3221498"/>
              <a:gd name="connsiteY14" fmla="*/ 278184 h 2015667"/>
              <a:gd name="connsiteX15" fmla="*/ 1321959 w 3221498"/>
              <a:gd name="connsiteY15" fmla="*/ 424795 h 2015667"/>
              <a:gd name="connsiteX16" fmla="*/ 1291890 w 3221498"/>
              <a:gd name="connsiteY16" fmla="*/ 477425 h 2015667"/>
              <a:gd name="connsiteX17" fmla="*/ 1306925 w 3221498"/>
              <a:gd name="connsiteY17" fmla="*/ 755609 h 2015667"/>
              <a:gd name="connsiteX18" fmla="*/ 1344511 w 3221498"/>
              <a:gd name="connsiteY18" fmla="*/ 1571366 h 2015667"/>
              <a:gd name="connsiteX19" fmla="*/ 314657 w 3221498"/>
              <a:gd name="connsiteY19" fmla="*/ 1789402 h 2015667"/>
              <a:gd name="connsiteX20" fmla="*/ 92901 w 3221498"/>
              <a:gd name="connsiteY20" fmla="*/ 834553 h 2015667"/>
              <a:gd name="connsiteX21" fmla="*/ 803274 w 3221498"/>
              <a:gd name="connsiteY21" fmla="*/ 469906 h 2015667"/>
              <a:gd name="connsiteX22" fmla="*/ 1047582 w 3221498"/>
              <a:gd name="connsiteY22" fmla="*/ 342092 h 2015667"/>
              <a:gd name="connsiteX23" fmla="*/ 1085168 w 3221498"/>
              <a:gd name="connsiteY23" fmla="*/ 278184 h 2015667"/>
              <a:gd name="connsiteX24" fmla="*/ 1566268 w 3221498"/>
              <a:gd name="connsiteY24" fmla="*/ 0 h 2015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221498" h="2015667">
                <a:moveTo>
                  <a:pt x="1566268" y="0"/>
                </a:moveTo>
                <a:cubicBezTo>
                  <a:pt x="1585061" y="0"/>
                  <a:pt x="1607612" y="0"/>
                  <a:pt x="1626405" y="3759"/>
                </a:cubicBezTo>
                <a:lnTo>
                  <a:pt x="1626320" y="4815"/>
                </a:lnTo>
                <a:lnTo>
                  <a:pt x="1691487" y="15796"/>
                </a:lnTo>
                <a:cubicBezTo>
                  <a:pt x="1842100" y="50686"/>
                  <a:pt x="1975796" y="148522"/>
                  <a:pt x="2054779" y="286642"/>
                </a:cubicBezTo>
                <a:cubicBezTo>
                  <a:pt x="2103673" y="376844"/>
                  <a:pt x="2205223" y="425703"/>
                  <a:pt x="2306773" y="410669"/>
                </a:cubicBezTo>
                <a:cubicBezTo>
                  <a:pt x="2633988" y="369327"/>
                  <a:pt x="2968726" y="527180"/>
                  <a:pt x="3130454" y="839126"/>
                </a:cubicBezTo>
                <a:cubicBezTo>
                  <a:pt x="3329792" y="1218724"/>
                  <a:pt x="3190631" y="1688523"/>
                  <a:pt x="2822044" y="1906510"/>
                </a:cubicBezTo>
                <a:cubicBezTo>
                  <a:pt x="2434650" y="2132013"/>
                  <a:pt x="1934424" y="1996711"/>
                  <a:pt x="1716280" y="1605838"/>
                </a:cubicBezTo>
                <a:cubicBezTo>
                  <a:pt x="1547030" y="1308925"/>
                  <a:pt x="1588402" y="955636"/>
                  <a:pt x="1787741" y="707583"/>
                </a:cubicBezTo>
                <a:cubicBezTo>
                  <a:pt x="1851679" y="624898"/>
                  <a:pt x="1859202" y="512146"/>
                  <a:pt x="1806546" y="421945"/>
                </a:cubicBezTo>
                <a:cubicBezTo>
                  <a:pt x="1806546" y="421945"/>
                  <a:pt x="1806546" y="421945"/>
                  <a:pt x="1806546" y="418186"/>
                </a:cubicBezTo>
                <a:cubicBezTo>
                  <a:pt x="1761413" y="343018"/>
                  <a:pt x="1689952" y="294159"/>
                  <a:pt x="1603447" y="282884"/>
                </a:cubicBezTo>
                <a:lnTo>
                  <a:pt x="1603526" y="281903"/>
                </a:lnTo>
                <a:lnTo>
                  <a:pt x="1573785" y="278184"/>
                </a:lnTo>
                <a:cubicBezTo>
                  <a:pt x="1468544" y="278184"/>
                  <a:pt x="1374579" y="334573"/>
                  <a:pt x="1321959" y="424795"/>
                </a:cubicBezTo>
                <a:cubicBezTo>
                  <a:pt x="1321959" y="424795"/>
                  <a:pt x="1321959" y="424795"/>
                  <a:pt x="1291890" y="477425"/>
                </a:cubicBezTo>
                <a:cubicBezTo>
                  <a:pt x="1243029" y="563887"/>
                  <a:pt x="1246787" y="672905"/>
                  <a:pt x="1306925" y="755609"/>
                </a:cubicBezTo>
                <a:cubicBezTo>
                  <a:pt x="1479820" y="984923"/>
                  <a:pt x="1506130" y="1308218"/>
                  <a:pt x="1344511" y="1571366"/>
                </a:cubicBezTo>
                <a:cubicBezTo>
                  <a:pt x="1126513" y="1920976"/>
                  <a:pt x="660448" y="2022475"/>
                  <a:pt x="314657" y="1789402"/>
                </a:cubicBezTo>
                <a:cubicBezTo>
                  <a:pt x="6453" y="1578884"/>
                  <a:pt x="-91270" y="1157848"/>
                  <a:pt x="92901" y="834553"/>
                </a:cubicBezTo>
                <a:cubicBezTo>
                  <a:pt x="243244" y="571406"/>
                  <a:pt x="525138" y="439832"/>
                  <a:pt x="803274" y="469906"/>
                </a:cubicBezTo>
                <a:cubicBezTo>
                  <a:pt x="900997" y="477425"/>
                  <a:pt x="998721" y="428554"/>
                  <a:pt x="1047582" y="342092"/>
                </a:cubicBezTo>
                <a:cubicBezTo>
                  <a:pt x="1047582" y="342092"/>
                  <a:pt x="1047582" y="342092"/>
                  <a:pt x="1085168" y="278184"/>
                </a:cubicBezTo>
                <a:cubicBezTo>
                  <a:pt x="1186650" y="105259"/>
                  <a:pt x="1363304" y="0"/>
                  <a:pt x="1566268" y="0"/>
                </a:cubicBezTo>
                <a:close/>
              </a:path>
            </a:pathLst>
          </a:custGeom>
          <a:solidFill>
            <a:srgbClr val="D80E2B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" name="文本框 12"/>
          <p:cNvSpPr txBox="1"/>
          <p:nvPr/>
        </p:nvSpPr>
        <p:spPr>
          <a:xfrm>
            <a:off x="4806105" y="1967885"/>
            <a:ext cx="869149" cy="1323439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en-US" sz="8000" b="1" dirty="0">
                <a:solidFill>
                  <a:schemeClr val="bg1"/>
                </a:solidFill>
              </a:rPr>
              <a:t>S</a:t>
            </a:r>
          </a:p>
        </p:txBody>
      </p:sp>
      <p:sp>
        <p:nvSpPr>
          <p:cNvPr id="23" name="任意多边形: 形状 22"/>
          <p:cNvSpPr>
            <a:spLocks/>
          </p:cNvSpPr>
          <p:nvPr/>
        </p:nvSpPr>
        <p:spPr bwMode="auto">
          <a:xfrm>
            <a:off x="6082484" y="1929785"/>
            <a:ext cx="2014448" cy="3221268"/>
          </a:xfrm>
          <a:custGeom>
            <a:avLst/>
            <a:gdLst>
              <a:gd name="connsiteX0" fmla="*/ 793317 w 2014448"/>
              <a:gd name="connsiteY0" fmla="*/ 748 h 3221268"/>
              <a:gd name="connsiteX1" fmla="*/ 1183655 w 2014448"/>
              <a:gd name="connsiteY1" fmla="*/ 93859 h 3221268"/>
              <a:gd name="connsiteX2" fmla="*/ 1548302 w 2014448"/>
              <a:gd name="connsiteY2" fmla="*/ 801127 h 3221268"/>
              <a:gd name="connsiteX3" fmla="*/ 1676116 w 2014448"/>
              <a:gd name="connsiteY3" fmla="*/ 1045661 h 3221268"/>
              <a:gd name="connsiteX4" fmla="*/ 1736264 w 2014448"/>
              <a:gd name="connsiteY4" fmla="*/ 1083282 h 3221268"/>
              <a:gd name="connsiteX5" fmla="*/ 2014448 w 2014448"/>
              <a:gd name="connsiteY5" fmla="*/ 1564826 h 3221268"/>
              <a:gd name="connsiteX6" fmla="*/ 2010718 w 2014448"/>
              <a:gd name="connsiteY6" fmla="*/ 1628300 h 3221268"/>
              <a:gd name="connsiteX7" fmla="*/ 2011272 w 2014448"/>
              <a:gd name="connsiteY7" fmla="*/ 1628345 h 3221268"/>
              <a:gd name="connsiteX8" fmla="*/ 1729182 w 2014448"/>
              <a:gd name="connsiteY8" fmla="*/ 2053110 h 3221268"/>
              <a:gd name="connsiteX9" fmla="*/ 1605063 w 2014448"/>
              <a:gd name="connsiteY9" fmla="*/ 2308721 h 3221268"/>
              <a:gd name="connsiteX10" fmla="*/ 1176287 w 2014448"/>
              <a:gd name="connsiteY10" fmla="*/ 3131939 h 3221268"/>
              <a:gd name="connsiteX11" fmla="*/ 111868 w 2014448"/>
              <a:gd name="connsiteY11" fmla="*/ 2823702 h 3221268"/>
              <a:gd name="connsiteX12" fmla="*/ 409003 w 2014448"/>
              <a:gd name="connsiteY12" fmla="*/ 1714801 h 3221268"/>
              <a:gd name="connsiteX13" fmla="*/ 1311690 w 2014448"/>
              <a:gd name="connsiteY13" fmla="*/ 1786222 h 3221268"/>
              <a:gd name="connsiteX14" fmla="*/ 1597541 w 2014448"/>
              <a:gd name="connsiteY14" fmla="*/ 1808776 h 3221268"/>
              <a:gd name="connsiteX15" fmla="*/ 1597541 w 2014448"/>
              <a:gd name="connsiteY15" fmla="*/ 1805017 h 3221268"/>
              <a:gd name="connsiteX16" fmla="*/ 1717605 w 2014448"/>
              <a:gd name="connsiteY16" fmla="*/ 1665993 h 3221268"/>
              <a:gd name="connsiteX17" fmla="*/ 1732831 w 2014448"/>
              <a:gd name="connsiteY17" fmla="*/ 1606235 h 3221268"/>
              <a:gd name="connsiteX18" fmla="*/ 1732505 w 2014448"/>
              <a:gd name="connsiteY18" fmla="*/ 1606209 h 3221268"/>
              <a:gd name="connsiteX19" fmla="*/ 1736264 w 2014448"/>
              <a:gd name="connsiteY19" fmla="*/ 1572350 h 3221268"/>
              <a:gd name="connsiteX20" fmla="*/ 1593412 w 2014448"/>
              <a:gd name="connsiteY20" fmla="*/ 1324054 h 3221268"/>
              <a:gd name="connsiteX21" fmla="*/ 1537024 w 2014448"/>
              <a:gd name="connsiteY21" fmla="*/ 1290195 h 3221268"/>
              <a:gd name="connsiteX22" fmla="*/ 1262599 w 2014448"/>
              <a:gd name="connsiteY22" fmla="*/ 1305244 h 3221268"/>
              <a:gd name="connsiteX23" fmla="*/ 443083 w 2014448"/>
              <a:gd name="connsiteY23" fmla="*/ 1342864 h 3221268"/>
              <a:gd name="connsiteX24" fmla="*/ 228806 w 2014448"/>
              <a:gd name="connsiteY24" fmla="*/ 315821 h 3221268"/>
              <a:gd name="connsiteX25" fmla="*/ 793317 w 2014448"/>
              <a:gd name="connsiteY25" fmla="*/ 748 h 3221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014448" h="3221268">
                <a:moveTo>
                  <a:pt x="793317" y="748"/>
                </a:moveTo>
                <a:cubicBezTo>
                  <a:pt x="925676" y="-5248"/>
                  <a:pt x="1061009" y="24731"/>
                  <a:pt x="1183655" y="93859"/>
                </a:cubicBezTo>
                <a:cubicBezTo>
                  <a:pt x="1443043" y="240580"/>
                  <a:pt x="1578376" y="522734"/>
                  <a:pt x="1548302" y="801127"/>
                </a:cubicBezTo>
                <a:cubicBezTo>
                  <a:pt x="1537024" y="902703"/>
                  <a:pt x="1589653" y="996755"/>
                  <a:pt x="1676116" y="1045661"/>
                </a:cubicBezTo>
                <a:cubicBezTo>
                  <a:pt x="1676116" y="1045661"/>
                  <a:pt x="1676116" y="1045661"/>
                  <a:pt x="1736264" y="1083282"/>
                </a:cubicBezTo>
                <a:cubicBezTo>
                  <a:pt x="1912949" y="1184858"/>
                  <a:pt x="2014448" y="1365437"/>
                  <a:pt x="2014448" y="1564826"/>
                </a:cubicBezTo>
                <a:lnTo>
                  <a:pt x="2010718" y="1628300"/>
                </a:lnTo>
                <a:lnTo>
                  <a:pt x="2011272" y="1628345"/>
                </a:lnTo>
                <a:cubicBezTo>
                  <a:pt x="1992466" y="1805017"/>
                  <a:pt x="1887153" y="1962895"/>
                  <a:pt x="1729182" y="2053110"/>
                </a:cubicBezTo>
                <a:cubicBezTo>
                  <a:pt x="1642675" y="2105736"/>
                  <a:pt x="1590018" y="2203470"/>
                  <a:pt x="1605063" y="2308721"/>
                </a:cubicBezTo>
                <a:cubicBezTo>
                  <a:pt x="1650197" y="2631994"/>
                  <a:pt x="1488466" y="2970303"/>
                  <a:pt x="1176287" y="3131939"/>
                </a:cubicBezTo>
                <a:cubicBezTo>
                  <a:pt x="796406" y="3327406"/>
                  <a:pt x="326256" y="3192083"/>
                  <a:pt x="111868" y="2823702"/>
                </a:cubicBezTo>
                <a:cubicBezTo>
                  <a:pt x="-117565" y="2432768"/>
                  <a:pt x="17838" y="1936582"/>
                  <a:pt x="409003" y="1714801"/>
                </a:cubicBezTo>
                <a:cubicBezTo>
                  <a:pt x="706137" y="1549406"/>
                  <a:pt x="1063451" y="1586996"/>
                  <a:pt x="1311690" y="1786222"/>
                </a:cubicBezTo>
                <a:cubicBezTo>
                  <a:pt x="1390675" y="1853884"/>
                  <a:pt x="1507272" y="1861402"/>
                  <a:pt x="1597541" y="1808776"/>
                </a:cubicBezTo>
                <a:cubicBezTo>
                  <a:pt x="1597541" y="1808776"/>
                  <a:pt x="1597541" y="1808776"/>
                  <a:pt x="1597541" y="1805017"/>
                </a:cubicBezTo>
                <a:cubicBezTo>
                  <a:pt x="1653959" y="1774006"/>
                  <a:pt x="1695567" y="1723964"/>
                  <a:pt x="1717605" y="1665993"/>
                </a:cubicBezTo>
                <a:lnTo>
                  <a:pt x="1732831" y="1606235"/>
                </a:lnTo>
                <a:lnTo>
                  <a:pt x="1732505" y="1606209"/>
                </a:lnTo>
                <a:cubicBezTo>
                  <a:pt x="1736264" y="1594923"/>
                  <a:pt x="1736264" y="1583636"/>
                  <a:pt x="1736264" y="1572350"/>
                </a:cubicBezTo>
                <a:cubicBezTo>
                  <a:pt x="1740023" y="1470775"/>
                  <a:pt x="1679875" y="1372961"/>
                  <a:pt x="1593412" y="1324054"/>
                </a:cubicBezTo>
                <a:cubicBezTo>
                  <a:pt x="1593412" y="1324054"/>
                  <a:pt x="1593412" y="1324054"/>
                  <a:pt x="1537024" y="1290195"/>
                </a:cubicBezTo>
                <a:cubicBezTo>
                  <a:pt x="1450561" y="1241289"/>
                  <a:pt x="1341543" y="1245051"/>
                  <a:pt x="1262599" y="1305244"/>
                </a:cubicBezTo>
                <a:cubicBezTo>
                  <a:pt x="1029525" y="1478299"/>
                  <a:pt x="706230" y="1504633"/>
                  <a:pt x="443083" y="1342864"/>
                </a:cubicBezTo>
                <a:cubicBezTo>
                  <a:pt x="93473" y="1124665"/>
                  <a:pt x="-8027" y="658169"/>
                  <a:pt x="228806" y="315821"/>
                </a:cubicBezTo>
                <a:cubicBezTo>
                  <a:pt x="360380" y="120664"/>
                  <a:pt x="572718" y="10741"/>
                  <a:pt x="793317" y="748"/>
                </a:cubicBezTo>
                <a:close/>
              </a:path>
            </a:pathLst>
          </a:custGeom>
          <a:solidFill>
            <a:srgbClr val="001746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" name="文本框 10"/>
          <p:cNvSpPr txBox="1"/>
          <p:nvPr/>
        </p:nvSpPr>
        <p:spPr>
          <a:xfrm>
            <a:off x="6433880" y="1978561"/>
            <a:ext cx="1152880" cy="1323439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en-US" sz="8000" b="1" dirty="0">
                <a:solidFill>
                  <a:schemeClr val="bg1"/>
                </a:solidFill>
              </a:rPr>
              <a:t>W</a:t>
            </a:r>
          </a:p>
        </p:txBody>
      </p:sp>
      <p:sp>
        <p:nvSpPr>
          <p:cNvPr id="21" name="任意多边形: 形状 20"/>
          <p:cNvSpPr>
            <a:spLocks/>
          </p:cNvSpPr>
          <p:nvPr/>
        </p:nvSpPr>
        <p:spPr bwMode="auto">
          <a:xfrm>
            <a:off x="5988732" y="3512529"/>
            <a:ext cx="1717675" cy="2024063"/>
          </a:xfrm>
          <a:custGeom>
            <a:avLst/>
            <a:gdLst>
              <a:gd name="T0" fmla="*/ 75 w 457"/>
              <a:gd name="T1" fmla="*/ 120 h 538"/>
              <a:gd name="T2" fmla="*/ 85 w 457"/>
              <a:gd name="T3" fmla="*/ 337 h 538"/>
              <a:gd name="T4" fmla="*/ 89 w 457"/>
              <a:gd name="T5" fmla="*/ 411 h 538"/>
              <a:gd name="T6" fmla="*/ 81 w 457"/>
              <a:gd name="T7" fmla="*/ 425 h 538"/>
              <a:gd name="T8" fmla="*/ 15 w 457"/>
              <a:gd name="T9" fmla="*/ 464 h 538"/>
              <a:gd name="T10" fmla="*/ 6 w 457"/>
              <a:gd name="T11" fmla="*/ 463 h 538"/>
              <a:gd name="T12" fmla="*/ 0 w 457"/>
              <a:gd name="T13" fmla="*/ 537 h 538"/>
              <a:gd name="T14" fmla="*/ 16 w 457"/>
              <a:gd name="T15" fmla="*/ 538 h 538"/>
              <a:gd name="T16" fmla="*/ 144 w 457"/>
              <a:gd name="T17" fmla="*/ 464 h 538"/>
              <a:gd name="T18" fmla="*/ 154 w 457"/>
              <a:gd name="T19" fmla="*/ 447 h 538"/>
              <a:gd name="T20" fmla="*/ 219 w 457"/>
              <a:gd name="T21" fmla="*/ 413 h 538"/>
              <a:gd name="T22" fmla="*/ 408 w 457"/>
              <a:gd name="T23" fmla="*/ 316 h 538"/>
              <a:gd name="T24" fmla="*/ 349 w 457"/>
              <a:gd name="T25" fmla="*/ 62 h 538"/>
              <a:gd name="T26" fmla="*/ 75 w 457"/>
              <a:gd name="T27" fmla="*/ 120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57" h="538">
                <a:moveTo>
                  <a:pt x="75" y="120"/>
                </a:moveTo>
                <a:cubicBezTo>
                  <a:pt x="33" y="190"/>
                  <a:pt x="39" y="276"/>
                  <a:pt x="85" y="337"/>
                </a:cubicBezTo>
                <a:cubicBezTo>
                  <a:pt x="101" y="359"/>
                  <a:pt x="102" y="388"/>
                  <a:pt x="89" y="411"/>
                </a:cubicBezTo>
                <a:cubicBezTo>
                  <a:pt x="81" y="425"/>
                  <a:pt x="81" y="425"/>
                  <a:pt x="81" y="425"/>
                </a:cubicBezTo>
                <a:cubicBezTo>
                  <a:pt x="67" y="449"/>
                  <a:pt x="42" y="464"/>
                  <a:pt x="15" y="464"/>
                </a:cubicBezTo>
                <a:cubicBezTo>
                  <a:pt x="12" y="464"/>
                  <a:pt x="9" y="463"/>
                  <a:pt x="6" y="463"/>
                </a:cubicBezTo>
                <a:cubicBezTo>
                  <a:pt x="0" y="537"/>
                  <a:pt x="0" y="537"/>
                  <a:pt x="0" y="537"/>
                </a:cubicBezTo>
                <a:cubicBezTo>
                  <a:pt x="5" y="538"/>
                  <a:pt x="11" y="538"/>
                  <a:pt x="16" y="538"/>
                </a:cubicBezTo>
                <a:cubicBezTo>
                  <a:pt x="70" y="538"/>
                  <a:pt x="118" y="510"/>
                  <a:pt x="144" y="464"/>
                </a:cubicBezTo>
                <a:cubicBezTo>
                  <a:pt x="154" y="447"/>
                  <a:pt x="154" y="447"/>
                  <a:pt x="154" y="447"/>
                </a:cubicBezTo>
                <a:cubicBezTo>
                  <a:pt x="167" y="424"/>
                  <a:pt x="193" y="411"/>
                  <a:pt x="219" y="413"/>
                </a:cubicBezTo>
                <a:cubicBezTo>
                  <a:pt x="293" y="421"/>
                  <a:pt x="368" y="386"/>
                  <a:pt x="408" y="316"/>
                </a:cubicBezTo>
                <a:cubicBezTo>
                  <a:pt x="457" y="230"/>
                  <a:pt x="431" y="118"/>
                  <a:pt x="349" y="62"/>
                </a:cubicBezTo>
                <a:cubicBezTo>
                  <a:pt x="257" y="0"/>
                  <a:pt x="133" y="27"/>
                  <a:pt x="75" y="120"/>
                </a:cubicBezTo>
                <a:close/>
              </a:path>
            </a:pathLst>
          </a:custGeom>
          <a:solidFill>
            <a:srgbClr val="D80E2B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" name="文本框 8"/>
          <p:cNvSpPr txBox="1"/>
          <p:nvPr/>
        </p:nvSpPr>
        <p:spPr>
          <a:xfrm>
            <a:off x="6537574" y="3708797"/>
            <a:ext cx="825867" cy="1323439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en-US" sz="8000" b="1">
                <a:solidFill>
                  <a:schemeClr val="bg1"/>
                </a:solidFill>
              </a:rPr>
              <a:t>T</a:t>
            </a:r>
          </a:p>
        </p:txBody>
      </p:sp>
      <p:grpSp>
        <p:nvGrpSpPr>
          <p:cNvPr id="31" name="原创设计师QQ：598969553          _3"/>
          <p:cNvGrpSpPr/>
          <p:nvPr/>
        </p:nvGrpSpPr>
        <p:grpSpPr>
          <a:xfrm>
            <a:off x="1101463" y="1780927"/>
            <a:ext cx="2804077" cy="856030"/>
            <a:chOff x="7044265" y="641690"/>
            <a:chExt cx="2804077" cy="856030"/>
          </a:xfrm>
        </p:grpSpPr>
        <p:sp>
          <p:nvSpPr>
            <p:cNvPr id="32" name="文本框 31"/>
            <p:cNvSpPr txBox="1"/>
            <p:nvPr/>
          </p:nvSpPr>
          <p:spPr>
            <a:xfrm>
              <a:off x="8278682" y="641690"/>
              <a:ext cx="1569660" cy="4589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182E60"/>
                  </a:solidFill>
                </a:rPr>
                <a:t>点击添加标题</a:t>
              </a:r>
            </a:p>
          </p:txBody>
        </p:sp>
        <p:sp>
          <p:nvSpPr>
            <p:cNvPr id="33" name="矩形 32"/>
            <p:cNvSpPr/>
            <p:nvPr/>
          </p:nvSpPr>
          <p:spPr>
            <a:xfrm flipH="1">
              <a:off x="7044265" y="1085299"/>
              <a:ext cx="2796749" cy="4124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Magic rain studio sales template, a more beautiful template please magic rainMagic rain</a:t>
              </a:r>
            </a:p>
          </p:txBody>
        </p:sp>
      </p:grpSp>
      <p:grpSp>
        <p:nvGrpSpPr>
          <p:cNvPr id="34" name="原创设计师QQ：598969553          _3"/>
          <p:cNvGrpSpPr/>
          <p:nvPr/>
        </p:nvGrpSpPr>
        <p:grpSpPr>
          <a:xfrm>
            <a:off x="1101463" y="4056817"/>
            <a:ext cx="2804077" cy="856030"/>
            <a:chOff x="7044265" y="641690"/>
            <a:chExt cx="2804077" cy="856030"/>
          </a:xfrm>
        </p:grpSpPr>
        <p:sp>
          <p:nvSpPr>
            <p:cNvPr id="35" name="文本框 34"/>
            <p:cNvSpPr txBox="1"/>
            <p:nvPr/>
          </p:nvSpPr>
          <p:spPr>
            <a:xfrm>
              <a:off x="8278682" y="641690"/>
              <a:ext cx="1569660" cy="4589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182E60"/>
                  </a:solidFill>
                </a:rPr>
                <a:t>点击添加标题</a:t>
              </a:r>
            </a:p>
          </p:txBody>
        </p:sp>
        <p:sp>
          <p:nvSpPr>
            <p:cNvPr id="36" name="矩形 35"/>
            <p:cNvSpPr/>
            <p:nvPr/>
          </p:nvSpPr>
          <p:spPr>
            <a:xfrm flipH="1">
              <a:off x="7044265" y="1085299"/>
              <a:ext cx="2796749" cy="4124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Magic rain studio sales template, a more beautiful template please magic rainMagic rain</a:t>
              </a:r>
            </a:p>
          </p:txBody>
        </p:sp>
      </p:grpSp>
      <p:grpSp>
        <p:nvGrpSpPr>
          <p:cNvPr id="37" name="原创设计师QQ：598969553          _3"/>
          <p:cNvGrpSpPr/>
          <p:nvPr/>
        </p:nvGrpSpPr>
        <p:grpSpPr>
          <a:xfrm>
            <a:off x="8375027" y="4056817"/>
            <a:ext cx="2819541" cy="822773"/>
            <a:chOff x="7021473" y="674947"/>
            <a:chExt cx="2819541" cy="822773"/>
          </a:xfrm>
        </p:grpSpPr>
        <p:sp>
          <p:nvSpPr>
            <p:cNvPr id="38" name="文本框 37"/>
            <p:cNvSpPr txBox="1"/>
            <p:nvPr/>
          </p:nvSpPr>
          <p:spPr>
            <a:xfrm>
              <a:off x="7021473" y="674947"/>
              <a:ext cx="1569660" cy="4589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182E60"/>
                  </a:solidFill>
                </a:rPr>
                <a:t>点击添加标题</a:t>
              </a:r>
            </a:p>
          </p:txBody>
        </p:sp>
        <p:sp>
          <p:nvSpPr>
            <p:cNvPr id="39" name="矩形 38"/>
            <p:cNvSpPr/>
            <p:nvPr/>
          </p:nvSpPr>
          <p:spPr>
            <a:xfrm flipH="1">
              <a:off x="7044265" y="1085299"/>
              <a:ext cx="2796749" cy="4124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Magic rain studio sales template, a more beautiful template please magic rainMagic rain</a:t>
              </a:r>
            </a:p>
          </p:txBody>
        </p:sp>
      </p:grpSp>
      <p:grpSp>
        <p:nvGrpSpPr>
          <p:cNvPr id="40" name="原创设计师QQ：598969553          _3"/>
          <p:cNvGrpSpPr/>
          <p:nvPr/>
        </p:nvGrpSpPr>
        <p:grpSpPr>
          <a:xfrm>
            <a:off x="8363631" y="1780927"/>
            <a:ext cx="2808145" cy="907928"/>
            <a:chOff x="7021473" y="674947"/>
            <a:chExt cx="2808145" cy="907928"/>
          </a:xfrm>
        </p:grpSpPr>
        <p:sp>
          <p:nvSpPr>
            <p:cNvPr id="41" name="文本框 40"/>
            <p:cNvSpPr txBox="1"/>
            <p:nvPr/>
          </p:nvSpPr>
          <p:spPr>
            <a:xfrm>
              <a:off x="7021473" y="674947"/>
              <a:ext cx="1569660" cy="4589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182E60"/>
                  </a:solidFill>
                </a:rPr>
                <a:t>点击添加标题</a:t>
              </a:r>
            </a:p>
          </p:txBody>
        </p:sp>
        <p:sp>
          <p:nvSpPr>
            <p:cNvPr id="42" name="矩形 41"/>
            <p:cNvSpPr/>
            <p:nvPr/>
          </p:nvSpPr>
          <p:spPr>
            <a:xfrm flipH="1">
              <a:off x="7032869" y="1170454"/>
              <a:ext cx="2796749" cy="4124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Magic rain studio sales template, a more beautiful template please magic rainMagic rain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580818" y="370512"/>
            <a:ext cx="3030364" cy="830997"/>
            <a:chOff x="5159455" y="370512"/>
            <a:chExt cx="3030364" cy="830997"/>
          </a:xfrm>
        </p:grpSpPr>
        <p:sp>
          <p:nvSpPr>
            <p:cNvPr id="44" name="anchor_146641"/>
            <p:cNvSpPr>
              <a:spLocks noChangeAspect="1"/>
            </p:cNvSpPr>
            <p:nvPr/>
          </p:nvSpPr>
          <p:spPr bwMode="auto">
            <a:xfrm>
              <a:off x="5159455" y="481169"/>
              <a:ext cx="523481" cy="609685"/>
            </a:xfrm>
            <a:custGeom>
              <a:avLst/>
              <a:gdLst>
                <a:gd name="connsiteX0" fmla="*/ 144482 w 288965"/>
                <a:gd name="connsiteY0" fmla="*/ 79375 h 336550"/>
                <a:gd name="connsiteX1" fmla="*/ 124638 w 288965"/>
                <a:gd name="connsiteY1" fmla="*/ 99219 h 336550"/>
                <a:gd name="connsiteX2" fmla="*/ 144482 w 288965"/>
                <a:gd name="connsiteY2" fmla="*/ 119063 h 336550"/>
                <a:gd name="connsiteX3" fmla="*/ 164326 w 288965"/>
                <a:gd name="connsiteY3" fmla="*/ 99219 h 336550"/>
                <a:gd name="connsiteX4" fmla="*/ 144482 w 288965"/>
                <a:gd name="connsiteY4" fmla="*/ 79375 h 336550"/>
                <a:gd name="connsiteX5" fmla="*/ 144483 w 288965"/>
                <a:gd name="connsiteY5" fmla="*/ 0 h 336550"/>
                <a:gd name="connsiteX6" fmla="*/ 172213 w 288965"/>
                <a:gd name="connsiteY6" fmla="*/ 27607 h 336550"/>
                <a:gd name="connsiteX7" fmla="*/ 159008 w 288965"/>
                <a:gd name="connsiteY7" fmla="*/ 49957 h 336550"/>
                <a:gd name="connsiteX8" fmla="*/ 159008 w 288965"/>
                <a:gd name="connsiteY8" fmla="*/ 57844 h 336550"/>
                <a:gd name="connsiteX9" fmla="*/ 185419 w 288965"/>
                <a:gd name="connsiteY9" fmla="*/ 85452 h 336550"/>
                <a:gd name="connsiteX10" fmla="*/ 228996 w 288965"/>
                <a:gd name="connsiteY10" fmla="*/ 85452 h 336550"/>
                <a:gd name="connsiteX11" fmla="*/ 239560 w 288965"/>
                <a:gd name="connsiteY11" fmla="*/ 97284 h 336550"/>
                <a:gd name="connsiteX12" fmla="*/ 228996 w 288965"/>
                <a:gd name="connsiteY12" fmla="*/ 109116 h 336550"/>
                <a:gd name="connsiteX13" fmla="*/ 186739 w 288965"/>
                <a:gd name="connsiteY13" fmla="*/ 109116 h 336550"/>
                <a:gd name="connsiteX14" fmla="*/ 159008 w 288965"/>
                <a:gd name="connsiteY14" fmla="*/ 139353 h 336550"/>
                <a:gd name="connsiteX15" fmla="*/ 159008 w 288965"/>
                <a:gd name="connsiteY15" fmla="*/ 265559 h 336550"/>
                <a:gd name="connsiteX16" fmla="*/ 164290 w 288965"/>
                <a:gd name="connsiteY16" fmla="*/ 277391 h 336550"/>
                <a:gd name="connsiteX17" fmla="*/ 176175 w 288965"/>
                <a:gd name="connsiteY17" fmla="*/ 280020 h 336550"/>
                <a:gd name="connsiteX18" fmla="*/ 211829 w 288965"/>
                <a:gd name="connsiteY18" fmla="*/ 264244 h 336550"/>
                <a:gd name="connsiteX19" fmla="*/ 235598 w 288965"/>
                <a:gd name="connsiteY19" fmla="*/ 234008 h 336550"/>
                <a:gd name="connsiteX20" fmla="*/ 215790 w 288965"/>
                <a:gd name="connsiteY20" fmla="*/ 235322 h 336550"/>
                <a:gd name="connsiteX21" fmla="*/ 210508 w 288965"/>
                <a:gd name="connsiteY21" fmla="*/ 232693 h 336550"/>
                <a:gd name="connsiteX22" fmla="*/ 210508 w 288965"/>
                <a:gd name="connsiteY22" fmla="*/ 226120 h 336550"/>
                <a:gd name="connsiteX23" fmla="*/ 262008 w 288965"/>
                <a:gd name="connsiteY23" fmla="*/ 169590 h 336550"/>
                <a:gd name="connsiteX24" fmla="*/ 268611 w 288965"/>
                <a:gd name="connsiteY24" fmla="*/ 168275 h 336550"/>
                <a:gd name="connsiteX25" fmla="*/ 272572 w 288965"/>
                <a:gd name="connsiteY25" fmla="*/ 172219 h 336550"/>
                <a:gd name="connsiteX26" fmla="*/ 288419 w 288965"/>
                <a:gd name="connsiteY26" fmla="*/ 245839 h 336550"/>
                <a:gd name="connsiteX27" fmla="*/ 287098 w 288965"/>
                <a:gd name="connsiteY27" fmla="*/ 252413 h 336550"/>
                <a:gd name="connsiteX28" fmla="*/ 280496 w 288965"/>
                <a:gd name="connsiteY28" fmla="*/ 252413 h 336550"/>
                <a:gd name="connsiteX29" fmla="*/ 263329 w 288965"/>
                <a:gd name="connsiteY29" fmla="*/ 241895 h 336550"/>
                <a:gd name="connsiteX30" fmla="*/ 228996 w 288965"/>
                <a:gd name="connsiteY30" fmla="*/ 287908 h 336550"/>
                <a:gd name="connsiteX31" fmla="*/ 197303 w 288965"/>
                <a:gd name="connsiteY31" fmla="*/ 303684 h 336550"/>
                <a:gd name="connsiteX32" fmla="*/ 144483 w 288965"/>
                <a:gd name="connsiteY32" fmla="*/ 336550 h 336550"/>
                <a:gd name="connsiteX33" fmla="*/ 91662 w 288965"/>
                <a:gd name="connsiteY33" fmla="*/ 303684 h 336550"/>
                <a:gd name="connsiteX34" fmla="*/ 59970 w 288965"/>
                <a:gd name="connsiteY34" fmla="*/ 287908 h 336550"/>
                <a:gd name="connsiteX35" fmla="*/ 25636 w 288965"/>
                <a:gd name="connsiteY35" fmla="*/ 241895 h 336550"/>
                <a:gd name="connsiteX36" fmla="*/ 8469 w 288965"/>
                <a:gd name="connsiteY36" fmla="*/ 252413 h 336550"/>
                <a:gd name="connsiteX37" fmla="*/ 1867 w 288965"/>
                <a:gd name="connsiteY37" fmla="*/ 252413 h 336550"/>
                <a:gd name="connsiteX38" fmla="*/ 546 w 288965"/>
                <a:gd name="connsiteY38" fmla="*/ 245839 h 336550"/>
                <a:gd name="connsiteX39" fmla="*/ 16393 w 288965"/>
                <a:gd name="connsiteY39" fmla="*/ 172219 h 336550"/>
                <a:gd name="connsiteX40" fmla="*/ 20354 w 288965"/>
                <a:gd name="connsiteY40" fmla="*/ 168275 h 336550"/>
                <a:gd name="connsiteX41" fmla="*/ 26957 w 288965"/>
                <a:gd name="connsiteY41" fmla="*/ 169590 h 336550"/>
                <a:gd name="connsiteX42" fmla="*/ 78457 w 288965"/>
                <a:gd name="connsiteY42" fmla="*/ 226120 h 336550"/>
                <a:gd name="connsiteX43" fmla="*/ 78457 w 288965"/>
                <a:gd name="connsiteY43" fmla="*/ 232693 h 336550"/>
                <a:gd name="connsiteX44" fmla="*/ 73175 w 288965"/>
                <a:gd name="connsiteY44" fmla="*/ 235322 h 336550"/>
                <a:gd name="connsiteX45" fmla="*/ 53367 w 288965"/>
                <a:gd name="connsiteY45" fmla="*/ 234008 h 336550"/>
                <a:gd name="connsiteX46" fmla="*/ 77136 w 288965"/>
                <a:gd name="connsiteY46" fmla="*/ 264244 h 336550"/>
                <a:gd name="connsiteX47" fmla="*/ 112790 w 288965"/>
                <a:gd name="connsiteY47" fmla="*/ 280020 h 336550"/>
                <a:gd name="connsiteX48" fmla="*/ 124675 w 288965"/>
                <a:gd name="connsiteY48" fmla="*/ 277391 h 336550"/>
                <a:gd name="connsiteX49" fmla="*/ 129957 w 288965"/>
                <a:gd name="connsiteY49" fmla="*/ 265559 h 336550"/>
                <a:gd name="connsiteX50" fmla="*/ 129957 w 288965"/>
                <a:gd name="connsiteY50" fmla="*/ 139353 h 336550"/>
                <a:gd name="connsiteX51" fmla="*/ 102226 w 288965"/>
                <a:gd name="connsiteY51" fmla="*/ 109116 h 336550"/>
                <a:gd name="connsiteX52" fmla="*/ 61290 w 288965"/>
                <a:gd name="connsiteY52" fmla="*/ 109116 h 336550"/>
                <a:gd name="connsiteX53" fmla="*/ 49405 w 288965"/>
                <a:gd name="connsiteY53" fmla="*/ 97284 h 336550"/>
                <a:gd name="connsiteX54" fmla="*/ 61290 w 288965"/>
                <a:gd name="connsiteY54" fmla="*/ 85452 h 336550"/>
                <a:gd name="connsiteX55" fmla="*/ 103546 w 288965"/>
                <a:gd name="connsiteY55" fmla="*/ 85452 h 336550"/>
                <a:gd name="connsiteX56" fmla="*/ 129957 w 288965"/>
                <a:gd name="connsiteY56" fmla="*/ 57844 h 336550"/>
                <a:gd name="connsiteX57" fmla="*/ 129957 w 288965"/>
                <a:gd name="connsiteY57" fmla="*/ 49957 h 336550"/>
                <a:gd name="connsiteX58" fmla="*/ 116752 w 288965"/>
                <a:gd name="connsiteY58" fmla="*/ 27607 h 336550"/>
                <a:gd name="connsiteX59" fmla="*/ 144483 w 288965"/>
                <a:gd name="connsiteY59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88965" h="336550">
                  <a:moveTo>
                    <a:pt x="144482" y="79375"/>
                  </a:moveTo>
                  <a:cubicBezTo>
                    <a:pt x="133522" y="79375"/>
                    <a:pt x="124638" y="88259"/>
                    <a:pt x="124638" y="99219"/>
                  </a:cubicBezTo>
                  <a:cubicBezTo>
                    <a:pt x="124638" y="110179"/>
                    <a:pt x="133522" y="119063"/>
                    <a:pt x="144482" y="119063"/>
                  </a:cubicBezTo>
                  <a:cubicBezTo>
                    <a:pt x="155442" y="119063"/>
                    <a:pt x="164326" y="110179"/>
                    <a:pt x="164326" y="99219"/>
                  </a:cubicBezTo>
                  <a:cubicBezTo>
                    <a:pt x="164326" y="88259"/>
                    <a:pt x="155442" y="79375"/>
                    <a:pt x="144482" y="79375"/>
                  </a:cubicBezTo>
                  <a:close/>
                  <a:moveTo>
                    <a:pt x="144483" y="0"/>
                  </a:moveTo>
                  <a:cubicBezTo>
                    <a:pt x="159008" y="0"/>
                    <a:pt x="172213" y="11832"/>
                    <a:pt x="172213" y="27607"/>
                  </a:cubicBezTo>
                  <a:cubicBezTo>
                    <a:pt x="172213" y="36810"/>
                    <a:pt x="166931" y="46013"/>
                    <a:pt x="159008" y="49957"/>
                  </a:cubicBezTo>
                  <a:cubicBezTo>
                    <a:pt x="159008" y="49957"/>
                    <a:pt x="159008" y="49957"/>
                    <a:pt x="159008" y="57844"/>
                  </a:cubicBezTo>
                  <a:cubicBezTo>
                    <a:pt x="172213" y="63103"/>
                    <a:pt x="181457" y="72306"/>
                    <a:pt x="185419" y="85452"/>
                  </a:cubicBezTo>
                  <a:cubicBezTo>
                    <a:pt x="185419" y="85452"/>
                    <a:pt x="185419" y="85452"/>
                    <a:pt x="228996" y="85452"/>
                  </a:cubicBezTo>
                  <a:cubicBezTo>
                    <a:pt x="234278" y="85452"/>
                    <a:pt x="239560" y="90711"/>
                    <a:pt x="239560" y="97284"/>
                  </a:cubicBezTo>
                  <a:cubicBezTo>
                    <a:pt x="239560" y="103857"/>
                    <a:pt x="234278" y="109116"/>
                    <a:pt x="228996" y="109116"/>
                  </a:cubicBezTo>
                  <a:cubicBezTo>
                    <a:pt x="228996" y="109116"/>
                    <a:pt x="228996" y="109116"/>
                    <a:pt x="186739" y="109116"/>
                  </a:cubicBezTo>
                  <a:cubicBezTo>
                    <a:pt x="182778" y="122262"/>
                    <a:pt x="172213" y="134094"/>
                    <a:pt x="159008" y="139353"/>
                  </a:cubicBezTo>
                  <a:cubicBezTo>
                    <a:pt x="159008" y="139353"/>
                    <a:pt x="159008" y="139353"/>
                    <a:pt x="159008" y="265559"/>
                  </a:cubicBezTo>
                  <a:cubicBezTo>
                    <a:pt x="159008" y="270818"/>
                    <a:pt x="161649" y="274762"/>
                    <a:pt x="164290" y="277391"/>
                  </a:cubicBezTo>
                  <a:cubicBezTo>
                    <a:pt x="168252" y="280020"/>
                    <a:pt x="172213" y="280020"/>
                    <a:pt x="176175" y="280020"/>
                  </a:cubicBezTo>
                  <a:cubicBezTo>
                    <a:pt x="189380" y="276076"/>
                    <a:pt x="201265" y="270818"/>
                    <a:pt x="211829" y="264244"/>
                  </a:cubicBezTo>
                  <a:cubicBezTo>
                    <a:pt x="223713" y="255042"/>
                    <a:pt x="231637" y="244525"/>
                    <a:pt x="235598" y="234008"/>
                  </a:cubicBezTo>
                  <a:cubicBezTo>
                    <a:pt x="235598" y="234008"/>
                    <a:pt x="235598" y="234008"/>
                    <a:pt x="215790" y="235322"/>
                  </a:cubicBezTo>
                  <a:cubicBezTo>
                    <a:pt x="213149" y="235322"/>
                    <a:pt x="211829" y="234008"/>
                    <a:pt x="210508" y="232693"/>
                  </a:cubicBezTo>
                  <a:cubicBezTo>
                    <a:pt x="209188" y="230064"/>
                    <a:pt x="209188" y="227434"/>
                    <a:pt x="210508" y="226120"/>
                  </a:cubicBezTo>
                  <a:cubicBezTo>
                    <a:pt x="210508" y="226120"/>
                    <a:pt x="210508" y="226120"/>
                    <a:pt x="262008" y="169590"/>
                  </a:cubicBezTo>
                  <a:cubicBezTo>
                    <a:pt x="263329" y="168275"/>
                    <a:pt x="265970" y="166960"/>
                    <a:pt x="268611" y="168275"/>
                  </a:cubicBezTo>
                  <a:cubicBezTo>
                    <a:pt x="269931" y="168275"/>
                    <a:pt x="271252" y="169590"/>
                    <a:pt x="272572" y="172219"/>
                  </a:cubicBezTo>
                  <a:cubicBezTo>
                    <a:pt x="272572" y="172219"/>
                    <a:pt x="272572" y="172219"/>
                    <a:pt x="288419" y="245839"/>
                  </a:cubicBezTo>
                  <a:cubicBezTo>
                    <a:pt x="289739" y="248469"/>
                    <a:pt x="288419" y="251098"/>
                    <a:pt x="287098" y="252413"/>
                  </a:cubicBezTo>
                  <a:cubicBezTo>
                    <a:pt x="284457" y="253727"/>
                    <a:pt x="281816" y="253727"/>
                    <a:pt x="280496" y="252413"/>
                  </a:cubicBezTo>
                  <a:cubicBezTo>
                    <a:pt x="280496" y="252413"/>
                    <a:pt x="280496" y="252413"/>
                    <a:pt x="263329" y="241895"/>
                  </a:cubicBezTo>
                  <a:cubicBezTo>
                    <a:pt x="259367" y="258986"/>
                    <a:pt x="246162" y="274762"/>
                    <a:pt x="228996" y="287908"/>
                  </a:cubicBezTo>
                  <a:cubicBezTo>
                    <a:pt x="219752" y="294481"/>
                    <a:pt x="207867" y="299740"/>
                    <a:pt x="197303" y="303684"/>
                  </a:cubicBezTo>
                  <a:cubicBezTo>
                    <a:pt x="177495" y="310257"/>
                    <a:pt x="159008" y="322089"/>
                    <a:pt x="144483" y="336550"/>
                  </a:cubicBezTo>
                  <a:cubicBezTo>
                    <a:pt x="129957" y="322089"/>
                    <a:pt x="111470" y="310257"/>
                    <a:pt x="91662" y="303684"/>
                  </a:cubicBezTo>
                  <a:cubicBezTo>
                    <a:pt x="81098" y="299740"/>
                    <a:pt x="69213" y="294481"/>
                    <a:pt x="59970" y="287908"/>
                  </a:cubicBezTo>
                  <a:cubicBezTo>
                    <a:pt x="42803" y="274762"/>
                    <a:pt x="29598" y="258986"/>
                    <a:pt x="25636" y="241895"/>
                  </a:cubicBezTo>
                  <a:cubicBezTo>
                    <a:pt x="25636" y="241895"/>
                    <a:pt x="25636" y="241895"/>
                    <a:pt x="8469" y="252413"/>
                  </a:cubicBezTo>
                  <a:cubicBezTo>
                    <a:pt x="7149" y="253727"/>
                    <a:pt x="4508" y="253727"/>
                    <a:pt x="1867" y="252413"/>
                  </a:cubicBezTo>
                  <a:cubicBezTo>
                    <a:pt x="546" y="251098"/>
                    <a:pt x="-774" y="248469"/>
                    <a:pt x="546" y="245839"/>
                  </a:cubicBezTo>
                  <a:cubicBezTo>
                    <a:pt x="546" y="245839"/>
                    <a:pt x="546" y="245839"/>
                    <a:pt x="16393" y="172219"/>
                  </a:cubicBezTo>
                  <a:cubicBezTo>
                    <a:pt x="17713" y="169590"/>
                    <a:pt x="19034" y="168275"/>
                    <a:pt x="20354" y="168275"/>
                  </a:cubicBezTo>
                  <a:cubicBezTo>
                    <a:pt x="22995" y="166960"/>
                    <a:pt x="25636" y="168275"/>
                    <a:pt x="26957" y="169590"/>
                  </a:cubicBezTo>
                  <a:cubicBezTo>
                    <a:pt x="26957" y="169590"/>
                    <a:pt x="26957" y="169590"/>
                    <a:pt x="78457" y="226120"/>
                  </a:cubicBezTo>
                  <a:cubicBezTo>
                    <a:pt x="79777" y="227434"/>
                    <a:pt x="79777" y="230064"/>
                    <a:pt x="78457" y="232693"/>
                  </a:cubicBezTo>
                  <a:cubicBezTo>
                    <a:pt x="77136" y="234008"/>
                    <a:pt x="75816" y="235322"/>
                    <a:pt x="73175" y="235322"/>
                  </a:cubicBezTo>
                  <a:cubicBezTo>
                    <a:pt x="73175" y="235322"/>
                    <a:pt x="73175" y="235322"/>
                    <a:pt x="53367" y="234008"/>
                  </a:cubicBezTo>
                  <a:cubicBezTo>
                    <a:pt x="57328" y="244525"/>
                    <a:pt x="65252" y="255042"/>
                    <a:pt x="77136" y="264244"/>
                  </a:cubicBezTo>
                  <a:cubicBezTo>
                    <a:pt x="87700" y="270818"/>
                    <a:pt x="99585" y="276076"/>
                    <a:pt x="112790" y="280020"/>
                  </a:cubicBezTo>
                  <a:cubicBezTo>
                    <a:pt x="116752" y="280020"/>
                    <a:pt x="120713" y="280020"/>
                    <a:pt x="124675" y="277391"/>
                  </a:cubicBezTo>
                  <a:cubicBezTo>
                    <a:pt x="127316" y="274762"/>
                    <a:pt x="129957" y="270818"/>
                    <a:pt x="129957" y="265559"/>
                  </a:cubicBezTo>
                  <a:cubicBezTo>
                    <a:pt x="129957" y="265559"/>
                    <a:pt x="129957" y="265559"/>
                    <a:pt x="129957" y="139353"/>
                  </a:cubicBezTo>
                  <a:cubicBezTo>
                    <a:pt x="116752" y="134094"/>
                    <a:pt x="106187" y="122262"/>
                    <a:pt x="102226" y="109116"/>
                  </a:cubicBezTo>
                  <a:cubicBezTo>
                    <a:pt x="102226" y="109116"/>
                    <a:pt x="102226" y="109116"/>
                    <a:pt x="61290" y="109116"/>
                  </a:cubicBezTo>
                  <a:cubicBezTo>
                    <a:pt x="54687" y="109116"/>
                    <a:pt x="49405" y="103857"/>
                    <a:pt x="49405" y="97284"/>
                  </a:cubicBezTo>
                  <a:cubicBezTo>
                    <a:pt x="49405" y="90711"/>
                    <a:pt x="54687" y="85452"/>
                    <a:pt x="61290" y="85452"/>
                  </a:cubicBezTo>
                  <a:cubicBezTo>
                    <a:pt x="61290" y="85452"/>
                    <a:pt x="61290" y="85452"/>
                    <a:pt x="103546" y="85452"/>
                  </a:cubicBezTo>
                  <a:cubicBezTo>
                    <a:pt x="107508" y="72306"/>
                    <a:pt x="116752" y="63103"/>
                    <a:pt x="129957" y="57844"/>
                  </a:cubicBezTo>
                  <a:cubicBezTo>
                    <a:pt x="129957" y="57844"/>
                    <a:pt x="129957" y="57844"/>
                    <a:pt x="129957" y="49957"/>
                  </a:cubicBezTo>
                  <a:cubicBezTo>
                    <a:pt x="122034" y="46013"/>
                    <a:pt x="116752" y="36810"/>
                    <a:pt x="116752" y="27607"/>
                  </a:cubicBezTo>
                  <a:cubicBezTo>
                    <a:pt x="116752" y="11832"/>
                    <a:pt x="129957" y="0"/>
                    <a:pt x="144483" y="0"/>
                  </a:cubicBezTo>
                  <a:close/>
                </a:path>
              </a:pathLst>
            </a:custGeom>
            <a:solidFill>
              <a:srgbClr val="001746"/>
            </a:solidFill>
            <a:ln>
              <a:noFill/>
            </a:ln>
          </p:spPr>
        </p:sp>
        <p:sp>
          <p:nvSpPr>
            <p:cNvPr id="45" name="原创设计师QQ598969553           _6"/>
            <p:cNvSpPr/>
            <p:nvPr/>
          </p:nvSpPr>
          <p:spPr>
            <a:xfrm flipH="1">
              <a:off x="5831481" y="370512"/>
              <a:ext cx="2358338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>
                  <a:solidFill>
                    <a:srgbClr val="182E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2000" dirty="0">
                <a:solidFill>
                  <a:srgbClr val="182E6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2000" dirty="0">
                  <a:solidFill>
                    <a:srgbClr val="182E60"/>
                  </a:solidFill>
                </a:rPr>
                <a:t>Add Your Title Here</a:t>
              </a:r>
              <a:endParaRPr lang="zh-CN" altLang="en-US" sz="2000" dirty="0">
                <a:solidFill>
                  <a:srgbClr val="182E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38200340"/>
      </p:ext>
    </p:extLst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5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25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7" grpId="0" animBg="1"/>
      <p:bldP spid="28" grpId="0"/>
      <p:bldP spid="25" grpId="0" animBg="1"/>
      <p:bldP spid="26" grpId="0"/>
      <p:bldP spid="23" grpId="0" animBg="1"/>
      <p:bldP spid="24" grpId="0"/>
      <p:bldP spid="21" grpId="0" animBg="1"/>
      <p:bldP spid="2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图片 10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536" y="1612900"/>
            <a:ext cx="11811786" cy="3632200"/>
          </a:xfrm>
          <a:prstGeom prst="rect">
            <a:avLst/>
          </a:prstGeom>
        </p:spPr>
      </p:pic>
      <p:grpSp>
        <p:nvGrpSpPr>
          <p:cNvPr id="7" name="Group 4"/>
          <p:cNvGrpSpPr>
            <a:grpSpLocks noChangeAspect="1"/>
          </p:cNvGrpSpPr>
          <p:nvPr/>
        </p:nvGrpSpPr>
        <p:grpSpPr bwMode="auto">
          <a:xfrm>
            <a:off x="4828027" y="561457"/>
            <a:ext cx="2575040" cy="2568242"/>
            <a:chOff x="3118" y="1420"/>
            <a:chExt cx="1515" cy="1511"/>
          </a:xfrm>
        </p:grpSpPr>
        <p:sp>
          <p:nvSpPr>
            <p:cNvPr id="26" name="Freeform 10"/>
            <p:cNvSpPr>
              <a:spLocks/>
            </p:cNvSpPr>
            <p:nvPr/>
          </p:nvSpPr>
          <p:spPr bwMode="auto">
            <a:xfrm>
              <a:off x="3118" y="1420"/>
              <a:ext cx="1515" cy="1511"/>
            </a:xfrm>
            <a:custGeom>
              <a:avLst/>
              <a:gdLst>
                <a:gd name="T0" fmla="*/ 623 w 642"/>
                <a:gd name="T1" fmla="*/ 348 h 641"/>
                <a:gd name="T2" fmla="*/ 613 w 642"/>
                <a:gd name="T3" fmla="*/ 403 h 641"/>
                <a:gd name="T4" fmla="*/ 593 w 642"/>
                <a:gd name="T5" fmla="*/ 456 h 641"/>
                <a:gd name="T6" fmla="*/ 563 w 642"/>
                <a:gd name="T7" fmla="*/ 503 h 641"/>
                <a:gd name="T8" fmla="*/ 526 w 642"/>
                <a:gd name="T9" fmla="*/ 545 h 641"/>
                <a:gd name="T10" fmla="*/ 481 w 642"/>
                <a:gd name="T11" fmla="*/ 578 h 641"/>
                <a:gd name="T12" fmla="*/ 431 w 642"/>
                <a:gd name="T13" fmla="*/ 603 h 641"/>
                <a:gd name="T14" fmla="*/ 377 w 642"/>
                <a:gd name="T15" fmla="*/ 619 h 641"/>
                <a:gd name="T16" fmla="*/ 321 w 642"/>
                <a:gd name="T17" fmla="*/ 624 h 641"/>
                <a:gd name="T18" fmla="*/ 265 w 642"/>
                <a:gd name="T19" fmla="*/ 619 h 641"/>
                <a:gd name="T20" fmla="*/ 212 w 642"/>
                <a:gd name="T21" fmla="*/ 603 h 641"/>
                <a:gd name="T22" fmla="*/ 161 w 642"/>
                <a:gd name="T23" fmla="*/ 578 h 641"/>
                <a:gd name="T24" fmla="*/ 117 w 642"/>
                <a:gd name="T25" fmla="*/ 545 h 641"/>
                <a:gd name="T26" fmla="*/ 79 w 642"/>
                <a:gd name="T27" fmla="*/ 503 h 641"/>
                <a:gd name="T28" fmla="*/ 49 w 642"/>
                <a:gd name="T29" fmla="*/ 456 h 641"/>
                <a:gd name="T30" fmla="*/ 29 w 642"/>
                <a:gd name="T31" fmla="*/ 403 h 641"/>
                <a:gd name="T32" fmla="*/ 19 w 642"/>
                <a:gd name="T33" fmla="*/ 348 h 641"/>
                <a:gd name="T34" fmla="*/ 19 w 642"/>
                <a:gd name="T35" fmla="*/ 292 h 641"/>
                <a:gd name="T36" fmla="*/ 29 w 642"/>
                <a:gd name="T37" fmla="*/ 237 h 641"/>
                <a:gd name="T38" fmla="*/ 49 w 642"/>
                <a:gd name="T39" fmla="*/ 185 h 641"/>
                <a:gd name="T40" fmla="*/ 79 w 642"/>
                <a:gd name="T41" fmla="*/ 137 h 641"/>
                <a:gd name="T42" fmla="*/ 117 w 642"/>
                <a:gd name="T43" fmla="*/ 96 h 641"/>
                <a:gd name="T44" fmla="*/ 161 w 642"/>
                <a:gd name="T45" fmla="*/ 62 h 641"/>
                <a:gd name="T46" fmla="*/ 212 w 642"/>
                <a:gd name="T47" fmla="*/ 37 h 641"/>
                <a:gd name="T48" fmla="*/ 265 w 642"/>
                <a:gd name="T49" fmla="*/ 22 h 641"/>
                <a:gd name="T50" fmla="*/ 321 w 642"/>
                <a:gd name="T51" fmla="*/ 17 h 641"/>
                <a:gd name="T52" fmla="*/ 377 w 642"/>
                <a:gd name="T53" fmla="*/ 22 h 641"/>
                <a:gd name="T54" fmla="*/ 431 w 642"/>
                <a:gd name="T55" fmla="*/ 37 h 641"/>
                <a:gd name="T56" fmla="*/ 481 w 642"/>
                <a:gd name="T57" fmla="*/ 62 h 641"/>
                <a:gd name="T58" fmla="*/ 526 w 642"/>
                <a:gd name="T59" fmla="*/ 96 h 641"/>
                <a:gd name="T60" fmla="*/ 563 w 642"/>
                <a:gd name="T61" fmla="*/ 137 h 641"/>
                <a:gd name="T62" fmla="*/ 593 w 642"/>
                <a:gd name="T63" fmla="*/ 185 h 641"/>
                <a:gd name="T64" fmla="*/ 613 w 642"/>
                <a:gd name="T65" fmla="*/ 237 h 641"/>
                <a:gd name="T66" fmla="*/ 623 w 642"/>
                <a:gd name="T67" fmla="*/ 292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42" h="641">
                  <a:moveTo>
                    <a:pt x="642" y="320"/>
                  </a:moveTo>
                  <a:cubicBezTo>
                    <a:pt x="642" y="330"/>
                    <a:pt x="624" y="339"/>
                    <a:pt x="623" y="348"/>
                  </a:cubicBezTo>
                  <a:cubicBezTo>
                    <a:pt x="623" y="358"/>
                    <a:pt x="639" y="370"/>
                    <a:pt x="637" y="379"/>
                  </a:cubicBezTo>
                  <a:cubicBezTo>
                    <a:pt x="635" y="389"/>
                    <a:pt x="616" y="394"/>
                    <a:pt x="613" y="403"/>
                  </a:cubicBezTo>
                  <a:cubicBezTo>
                    <a:pt x="611" y="413"/>
                    <a:pt x="624" y="427"/>
                    <a:pt x="621" y="436"/>
                  </a:cubicBezTo>
                  <a:cubicBezTo>
                    <a:pt x="617" y="445"/>
                    <a:pt x="597" y="447"/>
                    <a:pt x="593" y="456"/>
                  </a:cubicBezTo>
                  <a:cubicBezTo>
                    <a:pt x="589" y="464"/>
                    <a:pt x="599" y="481"/>
                    <a:pt x="594" y="489"/>
                  </a:cubicBezTo>
                  <a:cubicBezTo>
                    <a:pt x="589" y="497"/>
                    <a:pt x="569" y="495"/>
                    <a:pt x="563" y="503"/>
                  </a:cubicBezTo>
                  <a:cubicBezTo>
                    <a:pt x="558" y="511"/>
                    <a:pt x="565" y="529"/>
                    <a:pt x="558" y="536"/>
                  </a:cubicBezTo>
                  <a:cubicBezTo>
                    <a:pt x="552" y="544"/>
                    <a:pt x="533" y="538"/>
                    <a:pt x="526" y="545"/>
                  </a:cubicBezTo>
                  <a:cubicBezTo>
                    <a:pt x="519" y="551"/>
                    <a:pt x="522" y="571"/>
                    <a:pt x="515" y="576"/>
                  </a:cubicBezTo>
                  <a:cubicBezTo>
                    <a:pt x="507" y="582"/>
                    <a:pt x="489" y="573"/>
                    <a:pt x="481" y="578"/>
                  </a:cubicBezTo>
                  <a:cubicBezTo>
                    <a:pt x="473" y="583"/>
                    <a:pt x="473" y="603"/>
                    <a:pt x="464" y="608"/>
                  </a:cubicBezTo>
                  <a:cubicBezTo>
                    <a:pt x="456" y="612"/>
                    <a:pt x="440" y="600"/>
                    <a:pt x="431" y="603"/>
                  </a:cubicBezTo>
                  <a:cubicBezTo>
                    <a:pt x="422" y="607"/>
                    <a:pt x="418" y="626"/>
                    <a:pt x="409" y="629"/>
                  </a:cubicBezTo>
                  <a:cubicBezTo>
                    <a:pt x="400" y="632"/>
                    <a:pt x="387" y="617"/>
                    <a:pt x="377" y="619"/>
                  </a:cubicBezTo>
                  <a:cubicBezTo>
                    <a:pt x="368" y="620"/>
                    <a:pt x="361" y="639"/>
                    <a:pt x="351" y="640"/>
                  </a:cubicBezTo>
                  <a:cubicBezTo>
                    <a:pt x="341" y="641"/>
                    <a:pt x="331" y="624"/>
                    <a:pt x="321" y="624"/>
                  </a:cubicBezTo>
                  <a:cubicBezTo>
                    <a:pt x="312" y="624"/>
                    <a:pt x="301" y="641"/>
                    <a:pt x="292" y="640"/>
                  </a:cubicBezTo>
                  <a:cubicBezTo>
                    <a:pt x="282" y="639"/>
                    <a:pt x="275" y="620"/>
                    <a:pt x="265" y="619"/>
                  </a:cubicBezTo>
                  <a:cubicBezTo>
                    <a:pt x="256" y="617"/>
                    <a:pt x="243" y="632"/>
                    <a:pt x="233" y="629"/>
                  </a:cubicBezTo>
                  <a:cubicBezTo>
                    <a:pt x="224" y="626"/>
                    <a:pt x="221" y="607"/>
                    <a:pt x="212" y="603"/>
                  </a:cubicBezTo>
                  <a:cubicBezTo>
                    <a:pt x="203" y="600"/>
                    <a:pt x="187" y="612"/>
                    <a:pt x="178" y="608"/>
                  </a:cubicBezTo>
                  <a:cubicBezTo>
                    <a:pt x="170" y="603"/>
                    <a:pt x="170" y="583"/>
                    <a:pt x="161" y="578"/>
                  </a:cubicBezTo>
                  <a:cubicBezTo>
                    <a:pt x="153" y="573"/>
                    <a:pt x="135" y="582"/>
                    <a:pt x="128" y="576"/>
                  </a:cubicBezTo>
                  <a:cubicBezTo>
                    <a:pt x="120" y="571"/>
                    <a:pt x="124" y="551"/>
                    <a:pt x="117" y="545"/>
                  </a:cubicBezTo>
                  <a:cubicBezTo>
                    <a:pt x="110" y="538"/>
                    <a:pt x="91" y="544"/>
                    <a:pt x="84" y="536"/>
                  </a:cubicBezTo>
                  <a:cubicBezTo>
                    <a:pt x="78" y="529"/>
                    <a:pt x="85" y="511"/>
                    <a:pt x="79" y="503"/>
                  </a:cubicBezTo>
                  <a:cubicBezTo>
                    <a:pt x="73" y="495"/>
                    <a:pt x="53" y="497"/>
                    <a:pt x="48" y="489"/>
                  </a:cubicBezTo>
                  <a:cubicBezTo>
                    <a:pt x="43" y="481"/>
                    <a:pt x="54" y="464"/>
                    <a:pt x="49" y="456"/>
                  </a:cubicBezTo>
                  <a:cubicBezTo>
                    <a:pt x="45" y="447"/>
                    <a:pt x="25" y="445"/>
                    <a:pt x="22" y="436"/>
                  </a:cubicBezTo>
                  <a:cubicBezTo>
                    <a:pt x="18" y="427"/>
                    <a:pt x="32" y="413"/>
                    <a:pt x="29" y="403"/>
                  </a:cubicBezTo>
                  <a:cubicBezTo>
                    <a:pt x="27" y="394"/>
                    <a:pt x="7" y="389"/>
                    <a:pt x="6" y="379"/>
                  </a:cubicBezTo>
                  <a:cubicBezTo>
                    <a:pt x="4" y="370"/>
                    <a:pt x="20" y="358"/>
                    <a:pt x="19" y="348"/>
                  </a:cubicBezTo>
                  <a:cubicBezTo>
                    <a:pt x="18" y="339"/>
                    <a:pt x="0" y="330"/>
                    <a:pt x="0" y="320"/>
                  </a:cubicBezTo>
                  <a:cubicBezTo>
                    <a:pt x="0" y="310"/>
                    <a:pt x="18" y="302"/>
                    <a:pt x="19" y="292"/>
                  </a:cubicBezTo>
                  <a:cubicBezTo>
                    <a:pt x="20" y="283"/>
                    <a:pt x="4" y="271"/>
                    <a:pt x="6" y="261"/>
                  </a:cubicBezTo>
                  <a:cubicBezTo>
                    <a:pt x="7" y="252"/>
                    <a:pt x="27" y="246"/>
                    <a:pt x="29" y="237"/>
                  </a:cubicBezTo>
                  <a:cubicBezTo>
                    <a:pt x="32" y="228"/>
                    <a:pt x="18" y="213"/>
                    <a:pt x="22" y="204"/>
                  </a:cubicBezTo>
                  <a:cubicBezTo>
                    <a:pt x="25" y="195"/>
                    <a:pt x="45" y="193"/>
                    <a:pt x="49" y="185"/>
                  </a:cubicBezTo>
                  <a:cubicBezTo>
                    <a:pt x="54" y="176"/>
                    <a:pt x="43" y="159"/>
                    <a:pt x="48" y="151"/>
                  </a:cubicBezTo>
                  <a:cubicBezTo>
                    <a:pt x="53" y="143"/>
                    <a:pt x="73" y="145"/>
                    <a:pt x="79" y="137"/>
                  </a:cubicBezTo>
                  <a:cubicBezTo>
                    <a:pt x="85" y="130"/>
                    <a:pt x="78" y="111"/>
                    <a:pt x="84" y="104"/>
                  </a:cubicBezTo>
                  <a:cubicBezTo>
                    <a:pt x="91" y="97"/>
                    <a:pt x="110" y="102"/>
                    <a:pt x="117" y="96"/>
                  </a:cubicBezTo>
                  <a:cubicBezTo>
                    <a:pt x="124" y="89"/>
                    <a:pt x="120" y="70"/>
                    <a:pt x="128" y="64"/>
                  </a:cubicBezTo>
                  <a:cubicBezTo>
                    <a:pt x="135" y="58"/>
                    <a:pt x="153" y="67"/>
                    <a:pt x="161" y="62"/>
                  </a:cubicBezTo>
                  <a:cubicBezTo>
                    <a:pt x="170" y="57"/>
                    <a:pt x="170" y="37"/>
                    <a:pt x="178" y="33"/>
                  </a:cubicBezTo>
                  <a:cubicBezTo>
                    <a:pt x="187" y="29"/>
                    <a:pt x="203" y="41"/>
                    <a:pt x="212" y="37"/>
                  </a:cubicBezTo>
                  <a:cubicBezTo>
                    <a:pt x="221" y="34"/>
                    <a:pt x="224" y="14"/>
                    <a:pt x="233" y="11"/>
                  </a:cubicBezTo>
                  <a:cubicBezTo>
                    <a:pt x="243" y="9"/>
                    <a:pt x="256" y="24"/>
                    <a:pt x="265" y="22"/>
                  </a:cubicBezTo>
                  <a:cubicBezTo>
                    <a:pt x="275" y="20"/>
                    <a:pt x="282" y="1"/>
                    <a:pt x="292" y="1"/>
                  </a:cubicBezTo>
                  <a:cubicBezTo>
                    <a:pt x="301" y="0"/>
                    <a:pt x="312" y="17"/>
                    <a:pt x="321" y="17"/>
                  </a:cubicBezTo>
                  <a:cubicBezTo>
                    <a:pt x="331" y="17"/>
                    <a:pt x="341" y="0"/>
                    <a:pt x="351" y="1"/>
                  </a:cubicBezTo>
                  <a:cubicBezTo>
                    <a:pt x="361" y="1"/>
                    <a:pt x="368" y="20"/>
                    <a:pt x="377" y="22"/>
                  </a:cubicBezTo>
                  <a:cubicBezTo>
                    <a:pt x="387" y="24"/>
                    <a:pt x="400" y="9"/>
                    <a:pt x="409" y="11"/>
                  </a:cubicBezTo>
                  <a:cubicBezTo>
                    <a:pt x="418" y="14"/>
                    <a:pt x="422" y="34"/>
                    <a:pt x="431" y="37"/>
                  </a:cubicBezTo>
                  <a:cubicBezTo>
                    <a:pt x="440" y="41"/>
                    <a:pt x="456" y="29"/>
                    <a:pt x="464" y="33"/>
                  </a:cubicBezTo>
                  <a:cubicBezTo>
                    <a:pt x="473" y="37"/>
                    <a:pt x="473" y="57"/>
                    <a:pt x="481" y="62"/>
                  </a:cubicBezTo>
                  <a:cubicBezTo>
                    <a:pt x="489" y="67"/>
                    <a:pt x="507" y="58"/>
                    <a:pt x="515" y="64"/>
                  </a:cubicBezTo>
                  <a:cubicBezTo>
                    <a:pt x="522" y="70"/>
                    <a:pt x="519" y="89"/>
                    <a:pt x="526" y="96"/>
                  </a:cubicBezTo>
                  <a:cubicBezTo>
                    <a:pt x="533" y="102"/>
                    <a:pt x="552" y="97"/>
                    <a:pt x="558" y="104"/>
                  </a:cubicBezTo>
                  <a:cubicBezTo>
                    <a:pt x="565" y="111"/>
                    <a:pt x="558" y="130"/>
                    <a:pt x="563" y="137"/>
                  </a:cubicBezTo>
                  <a:cubicBezTo>
                    <a:pt x="569" y="145"/>
                    <a:pt x="589" y="143"/>
                    <a:pt x="594" y="151"/>
                  </a:cubicBezTo>
                  <a:cubicBezTo>
                    <a:pt x="599" y="159"/>
                    <a:pt x="589" y="176"/>
                    <a:pt x="593" y="185"/>
                  </a:cubicBezTo>
                  <a:cubicBezTo>
                    <a:pt x="597" y="193"/>
                    <a:pt x="617" y="195"/>
                    <a:pt x="621" y="204"/>
                  </a:cubicBezTo>
                  <a:cubicBezTo>
                    <a:pt x="624" y="213"/>
                    <a:pt x="611" y="228"/>
                    <a:pt x="613" y="237"/>
                  </a:cubicBezTo>
                  <a:cubicBezTo>
                    <a:pt x="616" y="246"/>
                    <a:pt x="635" y="252"/>
                    <a:pt x="637" y="261"/>
                  </a:cubicBezTo>
                  <a:cubicBezTo>
                    <a:pt x="639" y="271"/>
                    <a:pt x="623" y="283"/>
                    <a:pt x="623" y="292"/>
                  </a:cubicBezTo>
                  <a:cubicBezTo>
                    <a:pt x="624" y="302"/>
                    <a:pt x="642" y="310"/>
                    <a:pt x="642" y="320"/>
                  </a:cubicBezTo>
                  <a:close/>
                </a:path>
              </a:pathLst>
            </a:custGeom>
            <a:solidFill>
              <a:srgbClr val="FAF5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1"/>
            <p:cNvSpPr>
              <a:spLocks noEditPoints="1"/>
            </p:cNvSpPr>
            <p:nvPr/>
          </p:nvSpPr>
          <p:spPr bwMode="auto">
            <a:xfrm>
              <a:off x="3352" y="1653"/>
              <a:ext cx="1047" cy="1042"/>
            </a:xfrm>
            <a:custGeom>
              <a:avLst/>
              <a:gdLst>
                <a:gd name="T0" fmla="*/ 191 w 444"/>
                <a:gd name="T1" fmla="*/ 434 h 442"/>
                <a:gd name="T2" fmla="*/ 153 w 444"/>
                <a:gd name="T3" fmla="*/ 425 h 442"/>
                <a:gd name="T4" fmla="*/ 112 w 444"/>
                <a:gd name="T5" fmla="*/ 400 h 442"/>
                <a:gd name="T6" fmla="*/ 71 w 444"/>
                <a:gd name="T7" fmla="*/ 374 h 442"/>
                <a:gd name="T8" fmla="*/ 34 w 444"/>
                <a:gd name="T9" fmla="*/ 338 h 442"/>
                <a:gd name="T10" fmla="*/ 15 w 444"/>
                <a:gd name="T11" fmla="*/ 298 h 442"/>
                <a:gd name="T12" fmla="*/ 4 w 444"/>
                <a:gd name="T13" fmla="*/ 261 h 442"/>
                <a:gd name="T14" fmla="*/ 7 w 444"/>
                <a:gd name="T15" fmla="*/ 210 h 442"/>
                <a:gd name="T16" fmla="*/ 13 w 444"/>
                <a:gd name="T17" fmla="*/ 171 h 442"/>
                <a:gd name="T18" fmla="*/ 26 w 444"/>
                <a:gd name="T19" fmla="*/ 133 h 442"/>
                <a:gd name="T20" fmla="*/ 55 w 444"/>
                <a:gd name="T21" fmla="*/ 95 h 442"/>
                <a:gd name="T22" fmla="*/ 84 w 444"/>
                <a:gd name="T23" fmla="*/ 56 h 442"/>
                <a:gd name="T24" fmla="*/ 123 w 444"/>
                <a:gd name="T25" fmla="*/ 23 h 442"/>
                <a:gd name="T26" fmla="*/ 164 w 444"/>
                <a:gd name="T27" fmla="*/ 8 h 442"/>
                <a:gd name="T28" fmla="*/ 202 w 444"/>
                <a:gd name="T29" fmla="*/ 0 h 442"/>
                <a:gd name="T30" fmla="*/ 253 w 444"/>
                <a:gd name="T31" fmla="*/ 8 h 442"/>
                <a:gd name="T32" fmla="*/ 292 w 444"/>
                <a:gd name="T33" fmla="*/ 17 h 442"/>
                <a:gd name="T34" fmla="*/ 333 w 444"/>
                <a:gd name="T35" fmla="*/ 43 h 442"/>
                <a:gd name="T36" fmla="*/ 374 w 444"/>
                <a:gd name="T37" fmla="*/ 68 h 442"/>
                <a:gd name="T38" fmla="*/ 411 w 444"/>
                <a:gd name="T39" fmla="*/ 104 h 442"/>
                <a:gd name="T40" fmla="*/ 430 w 444"/>
                <a:gd name="T41" fmla="*/ 144 h 442"/>
                <a:gd name="T42" fmla="*/ 440 w 444"/>
                <a:gd name="T43" fmla="*/ 182 h 442"/>
                <a:gd name="T44" fmla="*/ 437 w 444"/>
                <a:gd name="T45" fmla="*/ 232 h 442"/>
                <a:gd name="T46" fmla="*/ 432 w 444"/>
                <a:gd name="T47" fmla="*/ 272 h 442"/>
                <a:gd name="T48" fmla="*/ 419 w 444"/>
                <a:gd name="T49" fmla="*/ 309 h 442"/>
                <a:gd name="T50" fmla="*/ 390 w 444"/>
                <a:gd name="T51" fmla="*/ 348 h 442"/>
                <a:gd name="T52" fmla="*/ 361 w 444"/>
                <a:gd name="T53" fmla="*/ 386 h 442"/>
                <a:gd name="T54" fmla="*/ 321 w 444"/>
                <a:gd name="T55" fmla="*/ 420 h 442"/>
                <a:gd name="T56" fmla="*/ 281 w 444"/>
                <a:gd name="T57" fmla="*/ 435 h 442"/>
                <a:gd name="T58" fmla="*/ 242 w 444"/>
                <a:gd name="T59" fmla="*/ 442 h 442"/>
                <a:gd name="T60" fmla="*/ 260 w 444"/>
                <a:gd name="T61" fmla="*/ 424 h 442"/>
                <a:gd name="T62" fmla="*/ 297 w 444"/>
                <a:gd name="T63" fmla="*/ 413 h 442"/>
                <a:gd name="T64" fmla="*/ 337 w 444"/>
                <a:gd name="T65" fmla="*/ 395 h 442"/>
                <a:gd name="T66" fmla="*/ 383 w 444"/>
                <a:gd name="T67" fmla="*/ 368 h 442"/>
                <a:gd name="T68" fmla="*/ 408 w 444"/>
                <a:gd name="T69" fmla="*/ 333 h 442"/>
                <a:gd name="T70" fmla="*/ 423 w 444"/>
                <a:gd name="T71" fmla="*/ 290 h 442"/>
                <a:gd name="T72" fmla="*/ 432 w 444"/>
                <a:gd name="T73" fmla="*/ 252 h 442"/>
                <a:gd name="T74" fmla="*/ 427 w 444"/>
                <a:gd name="T75" fmla="*/ 202 h 442"/>
                <a:gd name="T76" fmla="*/ 420 w 444"/>
                <a:gd name="T77" fmla="*/ 165 h 442"/>
                <a:gd name="T78" fmla="*/ 407 w 444"/>
                <a:gd name="T79" fmla="*/ 129 h 442"/>
                <a:gd name="T80" fmla="*/ 384 w 444"/>
                <a:gd name="T81" fmla="*/ 89 h 442"/>
                <a:gd name="T82" fmla="*/ 354 w 444"/>
                <a:gd name="T83" fmla="*/ 47 h 442"/>
                <a:gd name="T84" fmla="*/ 317 w 444"/>
                <a:gd name="T85" fmla="*/ 26 h 442"/>
                <a:gd name="T86" fmla="*/ 272 w 444"/>
                <a:gd name="T87" fmla="*/ 15 h 442"/>
                <a:gd name="T88" fmla="*/ 233 w 444"/>
                <a:gd name="T89" fmla="*/ 9 h 442"/>
                <a:gd name="T90" fmla="*/ 184 w 444"/>
                <a:gd name="T91" fmla="*/ 19 h 442"/>
                <a:gd name="T92" fmla="*/ 148 w 444"/>
                <a:gd name="T93" fmla="*/ 29 h 442"/>
                <a:gd name="T94" fmla="*/ 108 w 444"/>
                <a:gd name="T95" fmla="*/ 48 h 442"/>
                <a:gd name="T96" fmla="*/ 61 w 444"/>
                <a:gd name="T97" fmla="*/ 74 h 442"/>
                <a:gd name="T98" fmla="*/ 36 w 444"/>
                <a:gd name="T99" fmla="*/ 109 h 442"/>
                <a:gd name="T100" fmla="*/ 21 w 444"/>
                <a:gd name="T101" fmla="*/ 152 h 442"/>
                <a:gd name="T102" fmla="*/ 12 w 444"/>
                <a:gd name="T103" fmla="*/ 191 h 442"/>
                <a:gd name="T104" fmla="*/ 17 w 444"/>
                <a:gd name="T105" fmla="*/ 240 h 442"/>
                <a:gd name="T106" fmla="*/ 24 w 444"/>
                <a:gd name="T107" fmla="*/ 278 h 442"/>
                <a:gd name="T108" fmla="*/ 38 w 444"/>
                <a:gd name="T109" fmla="*/ 313 h 442"/>
                <a:gd name="T110" fmla="*/ 60 w 444"/>
                <a:gd name="T111" fmla="*/ 354 h 442"/>
                <a:gd name="T112" fmla="*/ 91 w 444"/>
                <a:gd name="T113" fmla="*/ 395 h 442"/>
                <a:gd name="T114" fmla="*/ 127 w 444"/>
                <a:gd name="T115" fmla="*/ 417 h 442"/>
                <a:gd name="T116" fmla="*/ 172 w 444"/>
                <a:gd name="T117" fmla="*/ 427 h 442"/>
                <a:gd name="T118" fmla="*/ 211 w 444"/>
                <a:gd name="T119" fmla="*/ 433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44" h="442">
                  <a:moveTo>
                    <a:pt x="231" y="436"/>
                  </a:moveTo>
                  <a:cubicBezTo>
                    <a:pt x="228" y="433"/>
                    <a:pt x="224" y="431"/>
                    <a:pt x="222" y="431"/>
                  </a:cubicBezTo>
                  <a:cubicBezTo>
                    <a:pt x="220" y="431"/>
                    <a:pt x="217" y="433"/>
                    <a:pt x="214" y="436"/>
                  </a:cubicBezTo>
                  <a:cubicBezTo>
                    <a:pt x="210" y="439"/>
                    <a:pt x="207" y="442"/>
                    <a:pt x="202" y="442"/>
                  </a:cubicBezTo>
                  <a:cubicBezTo>
                    <a:pt x="202" y="442"/>
                    <a:pt x="202" y="442"/>
                    <a:pt x="202" y="442"/>
                  </a:cubicBezTo>
                  <a:cubicBezTo>
                    <a:pt x="197" y="442"/>
                    <a:pt x="194" y="438"/>
                    <a:pt x="191" y="434"/>
                  </a:cubicBezTo>
                  <a:cubicBezTo>
                    <a:pt x="189" y="431"/>
                    <a:pt x="186" y="428"/>
                    <a:pt x="184" y="428"/>
                  </a:cubicBezTo>
                  <a:cubicBezTo>
                    <a:pt x="183" y="427"/>
                    <a:pt x="183" y="427"/>
                    <a:pt x="183" y="427"/>
                  </a:cubicBezTo>
                  <a:cubicBezTo>
                    <a:pt x="181" y="427"/>
                    <a:pt x="178" y="429"/>
                    <a:pt x="174" y="431"/>
                  </a:cubicBezTo>
                  <a:cubicBezTo>
                    <a:pt x="171" y="433"/>
                    <a:pt x="167" y="435"/>
                    <a:pt x="164" y="435"/>
                  </a:cubicBezTo>
                  <a:cubicBezTo>
                    <a:pt x="163" y="435"/>
                    <a:pt x="162" y="435"/>
                    <a:pt x="162" y="435"/>
                  </a:cubicBezTo>
                  <a:cubicBezTo>
                    <a:pt x="157" y="433"/>
                    <a:pt x="155" y="429"/>
                    <a:pt x="153" y="425"/>
                  </a:cubicBezTo>
                  <a:cubicBezTo>
                    <a:pt x="151" y="421"/>
                    <a:pt x="148" y="418"/>
                    <a:pt x="146" y="417"/>
                  </a:cubicBezTo>
                  <a:cubicBezTo>
                    <a:pt x="146" y="417"/>
                    <a:pt x="145" y="417"/>
                    <a:pt x="145" y="417"/>
                  </a:cubicBezTo>
                  <a:cubicBezTo>
                    <a:pt x="140" y="417"/>
                    <a:pt x="133" y="421"/>
                    <a:pt x="127" y="421"/>
                  </a:cubicBezTo>
                  <a:cubicBezTo>
                    <a:pt x="126" y="421"/>
                    <a:pt x="125" y="420"/>
                    <a:pt x="123" y="420"/>
                  </a:cubicBezTo>
                  <a:cubicBezTo>
                    <a:pt x="119" y="418"/>
                    <a:pt x="118" y="413"/>
                    <a:pt x="117" y="409"/>
                  </a:cubicBezTo>
                  <a:cubicBezTo>
                    <a:pt x="115" y="405"/>
                    <a:pt x="114" y="401"/>
                    <a:pt x="112" y="400"/>
                  </a:cubicBezTo>
                  <a:cubicBezTo>
                    <a:pt x="111" y="399"/>
                    <a:pt x="110" y="399"/>
                    <a:pt x="108" y="399"/>
                  </a:cubicBezTo>
                  <a:cubicBezTo>
                    <a:pt x="104" y="399"/>
                    <a:pt x="99" y="400"/>
                    <a:pt x="95" y="400"/>
                  </a:cubicBezTo>
                  <a:cubicBezTo>
                    <a:pt x="93" y="400"/>
                    <a:pt x="91" y="400"/>
                    <a:pt x="89" y="398"/>
                  </a:cubicBezTo>
                  <a:cubicBezTo>
                    <a:pt x="85" y="395"/>
                    <a:pt x="85" y="391"/>
                    <a:pt x="84" y="386"/>
                  </a:cubicBezTo>
                  <a:cubicBezTo>
                    <a:pt x="83" y="382"/>
                    <a:pt x="83" y="378"/>
                    <a:pt x="81" y="376"/>
                  </a:cubicBezTo>
                  <a:cubicBezTo>
                    <a:pt x="79" y="375"/>
                    <a:pt x="75" y="374"/>
                    <a:pt x="71" y="374"/>
                  </a:cubicBezTo>
                  <a:cubicBezTo>
                    <a:pt x="66" y="374"/>
                    <a:pt x="62" y="374"/>
                    <a:pt x="58" y="371"/>
                  </a:cubicBezTo>
                  <a:cubicBezTo>
                    <a:pt x="56" y="368"/>
                    <a:pt x="56" y="365"/>
                    <a:pt x="56" y="362"/>
                  </a:cubicBezTo>
                  <a:cubicBezTo>
                    <a:pt x="56" y="359"/>
                    <a:pt x="56" y="356"/>
                    <a:pt x="56" y="354"/>
                  </a:cubicBezTo>
                  <a:cubicBezTo>
                    <a:pt x="56" y="351"/>
                    <a:pt x="56" y="349"/>
                    <a:pt x="55" y="348"/>
                  </a:cubicBezTo>
                  <a:cubicBezTo>
                    <a:pt x="54" y="346"/>
                    <a:pt x="50" y="345"/>
                    <a:pt x="45" y="344"/>
                  </a:cubicBezTo>
                  <a:cubicBezTo>
                    <a:pt x="41" y="343"/>
                    <a:pt x="36" y="342"/>
                    <a:pt x="34" y="338"/>
                  </a:cubicBezTo>
                  <a:cubicBezTo>
                    <a:pt x="33" y="336"/>
                    <a:pt x="32" y="335"/>
                    <a:pt x="32" y="333"/>
                  </a:cubicBezTo>
                  <a:cubicBezTo>
                    <a:pt x="32" y="328"/>
                    <a:pt x="35" y="322"/>
                    <a:pt x="35" y="317"/>
                  </a:cubicBezTo>
                  <a:cubicBezTo>
                    <a:pt x="35" y="316"/>
                    <a:pt x="35" y="315"/>
                    <a:pt x="34" y="315"/>
                  </a:cubicBezTo>
                  <a:cubicBezTo>
                    <a:pt x="34" y="313"/>
                    <a:pt x="30" y="311"/>
                    <a:pt x="26" y="309"/>
                  </a:cubicBezTo>
                  <a:cubicBezTo>
                    <a:pt x="22" y="307"/>
                    <a:pt x="17" y="306"/>
                    <a:pt x="15" y="301"/>
                  </a:cubicBezTo>
                  <a:cubicBezTo>
                    <a:pt x="15" y="300"/>
                    <a:pt x="15" y="299"/>
                    <a:pt x="15" y="298"/>
                  </a:cubicBezTo>
                  <a:cubicBezTo>
                    <a:pt x="15" y="295"/>
                    <a:pt x="16" y="292"/>
                    <a:pt x="18" y="288"/>
                  </a:cubicBezTo>
                  <a:cubicBezTo>
                    <a:pt x="19" y="285"/>
                    <a:pt x="21" y="282"/>
                    <a:pt x="21" y="280"/>
                  </a:cubicBezTo>
                  <a:cubicBezTo>
                    <a:pt x="21" y="279"/>
                    <a:pt x="20" y="279"/>
                    <a:pt x="20" y="279"/>
                  </a:cubicBezTo>
                  <a:cubicBezTo>
                    <a:pt x="20" y="277"/>
                    <a:pt x="17" y="274"/>
                    <a:pt x="13" y="272"/>
                  </a:cubicBezTo>
                  <a:cubicBezTo>
                    <a:pt x="9" y="269"/>
                    <a:pt x="5" y="266"/>
                    <a:pt x="4" y="262"/>
                  </a:cubicBezTo>
                  <a:cubicBezTo>
                    <a:pt x="4" y="262"/>
                    <a:pt x="4" y="261"/>
                    <a:pt x="4" y="261"/>
                  </a:cubicBezTo>
                  <a:cubicBezTo>
                    <a:pt x="4" y="257"/>
                    <a:pt x="7" y="253"/>
                    <a:pt x="9" y="250"/>
                  </a:cubicBezTo>
                  <a:cubicBezTo>
                    <a:pt x="11" y="246"/>
                    <a:pt x="13" y="243"/>
                    <a:pt x="13" y="241"/>
                  </a:cubicBezTo>
                  <a:cubicBezTo>
                    <a:pt x="13" y="241"/>
                    <a:pt x="13" y="241"/>
                    <a:pt x="13" y="241"/>
                  </a:cubicBezTo>
                  <a:cubicBezTo>
                    <a:pt x="13" y="239"/>
                    <a:pt x="10" y="235"/>
                    <a:pt x="7" y="232"/>
                  </a:cubicBezTo>
                  <a:cubicBezTo>
                    <a:pt x="4" y="229"/>
                    <a:pt x="1" y="226"/>
                    <a:pt x="0" y="221"/>
                  </a:cubicBezTo>
                  <a:cubicBezTo>
                    <a:pt x="1" y="217"/>
                    <a:pt x="4" y="213"/>
                    <a:pt x="7" y="210"/>
                  </a:cubicBezTo>
                  <a:cubicBezTo>
                    <a:pt x="10" y="207"/>
                    <a:pt x="13" y="204"/>
                    <a:pt x="13" y="202"/>
                  </a:cubicBezTo>
                  <a:cubicBezTo>
                    <a:pt x="13" y="201"/>
                    <a:pt x="13" y="201"/>
                    <a:pt x="13" y="201"/>
                  </a:cubicBezTo>
                  <a:cubicBezTo>
                    <a:pt x="13" y="199"/>
                    <a:pt x="11" y="196"/>
                    <a:pt x="9" y="193"/>
                  </a:cubicBezTo>
                  <a:cubicBezTo>
                    <a:pt x="7" y="189"/>
                    <a:pt x="4" y="186"/>
                    <a:pt x="4" y="182"/>
                  </a:cubicBezTo>
                  <a:cubicBezTo>
                    <a:pt x="4" y="181"/>
                    <a:pt x="4" y="181"/>
                    <a:pt x="4" y="180"/>
                  </a:cubicBezTo>
                  <a:cubicBezTo>
                    <a:pt x="5" y="176"/>
                    <a:pt x="9" y="173"/>
                    <a:pt x="13" y="171"/>
                  </a:cubicBezTo>
                  <a:cubicBezTo>
                    <a:pt x="17" y="168"/>
                    <a:pt x="20" y="166"/>
                    <a:pt x="20" y="164"/>
                  </a:cubicBezTo>
                  <a:cubicBezTo>
                    <a:pt x="20" y="163"/>
                    <a:pt x="21" y="163"/>
                    <a:pt x="21" y="163"/>
                  </a:cubicBezTo>
                  <a:cubicBezTo>
                    <a:pt x="21" y="160"/>
                    <a:pt x="19" y="157"/>
                    <a:pt x="18" y="154"/>
                  </a:cubicBezTo>
                  <a:cubicBezTo>
                    <a:pt x="16" y="151"/>
                    <a:pt x="15" y="147"/>
                    <a:pt x="15" y="144"/>
                  </a:cubicBezTo>
                  <a:cubicBezTo>
                    <a:pt x="15" y="143"/>
                    <a:pt x="15" y="142"/>
                    <a:pt x="15" y="141"/>
                  </a:cubicBezTo>
                  <a:cubicBezTo>
                    <a:pt x="17" y="137"/>
                    <a:pt x="22" y="135"/>
                    <a:pt x="26" y="133"/>
                  </a:cubicBezTo>
                  <a:cubicBezTo>
                    <a:pt x="30" y="132"/>
                    <a:pt x="34" y="130"/>
                    <a:pt x="34" y="128"/>
                  </a:cubicBezTo>
                  <a:cubicBezTo>
                    <a:pt x="35" y="127"/>
                    <a:pt x="35" y="126"/>
                    <a:pt x="35" y="125"/>
                  </a:cubicBezTo>
                  <a:cubicBezTo>
                    <a:pt x="35" y="121"/>
                    <a:pt x="32" y="115"/>
                    <a:pt x="32" y="109"/>
                  </a:cubicBezTo>
                  <a:cubicBezTo>
                    <a:pt x="32" y="108"/>
                    <a:pt x="33" y="106"/>
                    <a:pt x="34" y="104"/>
                  </a:cubicBezTo>
                  <a:cubicBezTo>
                    <a:pt x="36" y="101"/>
                    <a:pt x="41" y="100"/>
                    <a:pt x="45" y="99"/>
                  </a:cubicBezTo>
                  <a:cubicBezTo>
                    <a:pt x="50" y="98"/>
                    <a:pt x="54" y="97"/>
                    <a:pt x="55" y="95"/>
                  </a:cubicBezTo>
                  <a:cubicBezTo>
                    <a:pt x="56" y="94"/>
                    <a:pt x="56" y="91"/>
                    <a:pt x="56" y="89"/>
                  </a:cubicBezTo>
                  <a:cubicBezTo>
                    <a:pt x="56" y="86"/>
                    <a:pt x="56" y="83"/>
                    <a:pt x="56" y="81"/>
                  </a:cubicBezTo>
                  <a:cubicBezTo>
                    <a:pt x="56" y="78"/>
                    <a:pt x="56" y="74"/>
                    <a:pt x="58" y="72"/>
                  </a:cubicBezTo>
                  <a:cubicBezTo>
                    <a:pt x="62" y="68"/>
                    <a:pt x="66" y="69"/>
                    <a:pt x="71" y="68"/>
                  </a:cubicBezTo>
                  <a:cubicBezTo>
                    <a:pt x="75" y="68"/>
                    <a:pt x="79" y="68"/>
                    <a:pt x="81" y="66"/>
                  </a:cubicBezTo>
                  <a:cubicBezTo>
                    <a:pt x="83" y="65"/>
                    <a:pt x="83" y="61"/>
                    <a:pt x="84" y="56"/>
                  </a:cubicBezTo>
                  <a:cubicBezTo>
                    <a:pt x="85" y="52"/>
                    <a:pt x="85" y="47"/>
                    <a:pt x="89" y="44"/>
                  </a:cubicBezTo>
                  <a:cubicBezTo>
                    <a:pt x="90" y="43"/>
                    <a:pt x="93" y="42"/>
                    <a:pt x="95" y="42"/>
                  </a:cubicBezTo>
                  <a:cubicBezTo>
                    <a:pt x="99" y="42"/>
                    <a:pt x="104" y="44"/>
                    <a:pt x="108" y="44"/>
                  </a:cubicBezTo>
                  <a:cubicBezTo>
                    <a:pt x="110" y="44"/>
                    <a:pt x="111" y="43"/>
                    <a:pt x="112" y="43"/>
                  </a:cubicBezTo>
                  <a:cubicBezTo>
                    <a:pt x="114" y="42"/>
                    <a:pt x="115" y="38"/>
                    <a:pt x="117" y="34"/>
                  </a:cubicBezTo>
                  <a:cubicBezTo>
                    <a:pt x="118" y="29"/>
                    <a:pt x="119" y="25"/>
                    <a:pt x="123" y="23"/>
                  </a:cubicBezTo>
                  <a:cubicBezTo>
                    <a:pt x="125" y="22"/>
                    <a:pt x="126" y="22"/>
                    <a:pt x="127" y="22"/>
                  </a:cubicBezTo>
                  <a:cubicBezTo>
                    <a:pt x="133" y="22"/>
                    <a:pt x="140" y="26"/>
                    <a:pt x="145" y="26"/>
                  </a:cubicBezTo>
                  <a:cubicBezTo>
                    <a:pt x="145" y="26"/>
                    <a:pt x="146" y="26"/>
                    <a:pt x="146" y="25"/>
                  </a:cubicBezTo>
                  <a:cubicBezTo>
                    <a:pt x="148" y="25"/>
                    <a:pt x="151" y="21"/>
                    <a:pt x="153" y="17"/>
                  </a:cubicBezTo>
                  <a:cubicBezTo>
                    <a:pt x="155" y="14"/>
                    <a:pt x="157" y="9"/>
                    <a:pt x="162" y="8"/>
                  </a:cubicBezTo>
                  <a:cubicBezTo>
                    <a:pt x="162" y="8"/>
                    <a:pt x="163" y="8"/>
                    <a:pt x="164" y="8"/>
                  </a:cubicBezTo>
                  <a:cubicBezTo>
                    <a:pt x="167" y="8"/>
                    <a:pt x="171" y="10"/>
                    <a:pt x="174" y="12"/>
                  </a:cubicBezTo>
                  <a:cubicBezTo>
                    <a:pt x="178" y="13"/>
                    <a:pt x="181" y="15"/>
                    <a:pt x="183" y="15"/>
                  </a:cubicBezTo>
                  <a:cubicBezTo>
                    <a:pt x="184" y="15"/>
                    <a:pt x="184" y="15"/>
                    <a:pt x="184" y="15"/>
                  </a:cubicBezTo>
                  <a:cubicBezTo>
                    <a:pt x="186" y="15"/>
                    <a:pt x="189" y="12"/>
                    <a:pt x="191" y="8"/>
                  </a:cubicBezTo>
                  <a:cubicBezTo>
                    <a:pt x="194" y="5"/>
                    <a:pt x="197" y="1"/>
                    <a:pt x="202" y="0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07" y="0"/>
                    <a:pt x="210" y="4"/>
                    <a:pt x="214" y="6"/>
                  </a:cubicBezTo>
                  <a:cubicBezTo>
                    <a:pt x="217" y="9"/>
                    <a:pt x="220" y="11"/>
                    <a:pt x="222" y="11"/>
                  </a:cubicBezTo>
                  <a:cubicBezTo>
                    <a:pt x="224" y="11"/>
                    <a:pt x="228" y="9"/>
                    <a:pt x="231" y="6"/>
                  </a:cubicBezTo>
                  <a:cubicBezTo>
                    <a:pt x="234" y="4"/>
                    <a:pt x="238" y="0"/>
                    <a:pt x="242" y="0"/>
                  </a:cubicBezTo>
                  <a:cubicBezTo>
                    <a:pt x="243" y="0"/>
                    <a:pt x="243" y="0"/>
                    <a:pt x="243" y="0"/>
                  </a:cubicBezTo>
                  <a:cubicBezTo>
                    <a:pt x="247" y="1"/>
                    <a:pt x="250" y="5"/>
                    <a:pt x="253" y="8"/>
                  </a:cubicBezTo>
                  <a:cubicBezTo>
                    <a:pt x="256" y="12"/>
                    <a:pt x="259" y="15"/>
                    <a:pt x="261" y="15"/>
                  </a:cubicBezTo>
                  <a:cubicBezTo>
                    <a:pt x="262" y="15"/>
                    <a:pt x="262" y="15"/>
                    <a:pt x="262" y="15"/>
                  </a:cubicBezTo>
                  <a:cubicBezTo>
                    <a:pt x="264" y="15"/>
                    <a:pt x="267" y="13"/>
                    <a:pt x="270" y="12"/>
                  </a:cubicBezTo>
                  <a:cubicBezTo>
                    <a:pt x="274" y="10"/>
                    <a:pt x="277" y="8"/>
                    <a:pt x="281" y="8"/>
                  </a:cubicBezTo>
                  <a:cubicBezTo>
                    <a:pt x="282" y="8"/>
                    <a:pt x="282" y="8"/>
                    <a:pt x="283" y="8"/>
                  </a:cubicBezTo>
                  <a:cubicBezTo>
                    <a:pt x="287" y="9"/>
                    <a:pt x="289" y="14"/>
                    <a:pt x="292" y="17"/>
                  </a:cubicBezTo>
                  <a:cubicBezTo>
                    <a:pt x="294" y="21"/>
                    <a:pt x="296" y="25"/>
                    <a:pt x="298" y="25"/>
                  </a:cubicBezTo>
                  <a:cubicBezTo>
                    <a:pt x="299" y="26"/>
                    <a:pt x="299" y="26"/>
                    <a:pt x="300" y="26"/>
                  </a:cubicBezTo>
                  <a:cubicBezTo>
                    <a:pt x="304" y="26"/>
                    <a:pt x="311" y="22"/>
                    <a:pt x="317" y="22"/>
                  </a:cubicBezTo>
                  <a:cubicBezTo>
                    <a:pt x="319" y="22"/>
                    <a:pt x="320" y="22"/>
                    <a:pt x="321" y="23"/>
                  </a:cubicBezTo>
                  <a:cubicBezTo>
                    <a:pt x="325" y="25"/>
                    <a:pt x="326" y="29"/>
                    <a:pt x="328" y="34"/>
                  </a:cubicBezTo>
                  <a:cubicBezTo>
                    <a:pt x="329" y="38"/>
                    <a:pt x="331" y="42"/>
                    <a:pt x="333" y="43"/>
                  </a:cubicBezTo>
                  <a:cubicBezTo>
                    <a:pt x="334" y="43"/>
                    <a:pt x="335" y="44"/>
                    <a:pt x="337" y="44"/>
                  </a:cubicBezTo>
                  <a:cubicBezTo>
                    <a:pt x="340" y="44"/>
                    <a:pt x="345" y="42"/>
                    <a:pt x="349" y="42"/>
                  </a:cubicBezTo>
                  <a:cubicBezTo>
                    <a:pt x="352" y="42"/>
                    <a:pt x="354" y="43"/>
                    <a:pt x="356" y="44"/>
                  </a:cubicBezTo>
                  <a:cubicBezTo>
                    <a:pt x="360" y="47"/>
                    <a:pt x="360" y="52"/>
                    <a:pt x="361" y="56"/>
                  </a:cubicBezTo>
                  <a:cubicBezTo>
                    <a:pt x="361" y="61"/>
                    <a:pt x="362" y="65"/>
                    <a:pt x="364" y="66"/>
                  </a:cubicBezTo>
                  <a:cubicBezTo>
                    <a:pt x="365" y="68"/>
                    <a:pt x="369" y="68"/>
                    <a:pt x="374" y="68"/>
                  </a:cubicBezTo>
                  <a:cubicBezTo>
                    <a:pt x="378" y="69"/>
                    <a:pt x="383" y="68"/>
                    <a:pt x="386" y="72"/>
                  </a:cubicBezTo>
                  <a:cubicBezTo>
                    <a:pt x="388" y="74"/>
                    <a:pt x="389" y="78"/>
                    <a:pt x="389" y="81"/>
                  </a:cubicBezTo>
                  <a:cubicBezTo>
                    <a:pt x="389" y="83"/>
                    <a:pt x="388" y="86"/>
                    <a:pt x="388" y="89"/>
                  </a:cubicBezTo>
                  <a:cubicBezTo>
                    <a:pt x="388" y="91"/>
                    <a:pt x="389" y="94"/>
                    <a:pt x="390" y="95"/>
                  </a:cubicBezTo>
                  <a:cubicBezTo>
                    <a:pt x="391" y="97"/>
                    <a:pt x="395" y="98"/>
                    <a:pt x="399" y="99"/>
                  </a:cubicBezTo>
                  <a:cubicBezTo>
                    <a:pt x="404" y="100"/>
                    <a:pt x="408" y="101"/>
                    <a:pt x="411" y="104"/>
                  </a:cubicBezTo>
                  <a:cubicBezTo>
                    <a:pt x="412" y="106"/>
                    <a:pt x="412" y="108"/>
                    <a:pt x="412" y="109"/>
                  </a:cubicBezTo>
                  <a:cubicBezTo>
                    <a:pt x="412" y="115"/>
                    <a:pt x="410" y="121"/>
                    <a:pt x="410" y="125"/>
                  </a:cubicBezTo>
                  <a:cubicBezTo>
                    <a:pt x="410" y="126"/>
                    <a:pt x="410" y="127"/>
                    <a:pt x="410" y="128"/>
                  </a:cubicBezTo>
                  <a:cubicBezTo>
                    <a:pt x="411" y="130"/>
                    <a:pt x="415" y="131"/>
                    <a:pt x="419" y="133"/>
                  </a:cubicBezTo>
                  <a:cubicBezTo>
                    <a:pt x="423" y="135"/>
                    <a:pt x="427" y="137"/>
                    <a:pt x="429" y="141"/>
                  </a:cubicBezTo>
                  <a:cubicBezTo>
                    <a:pt x="430" y="142"/>
                    <a:pt x="430" y="143"/>
                    <a:pt x="430" y="144"/>
                  </a:cubicBezTo>
                  <a:cubicBezTo>
                    <a:pt x="430" y="147"/>
                    <a:pt x="428" y="151"/>
                    <a:pt x="427" y="154"/>
                  </a:cubicBezTo>
                  <a:cubicBezTo>
                    <a:pt x="425" y="157"/>
                    <a:pt x="424" y="160"/>
                    <a:pt x="424" y="163"/>
                  </a:cubicBezTo>
                  <a:cubicBezTo>
                    <a:pt x="424" y="163"/>
                    <a:pt x="424" y="163"/>
                    <a:pt x="424" y="164"/>
                  </a:cubicBezTo>
                  <a:cubicBezTo>
                    <a:pt x="425" y="166"/>
                    <a:pt x="428" y="168"/>
                    <a:pt x="432" y="171"/>
                  </a:cubicBezTo>
                  <a:cubicBezTo>
                    <a:pt x="435" y="173"/>
                    <a:pt x="439" y="176"/>
                    <a:pt x="440" y="180"/>
                  </a:cubicBezTo>
                  <a:cubicBezTo>
                    <a:pt x="440" y="181"/>
                    <a:pt x="440" y="181"/>
                    <a:pt x="440" y="182"/>
                  </a:cubicBezTo>
                  <a:cubicBezTo>
                    <a:pt x="440" y="186"/>
                    <a:pt x="438" y="189"/>
                    <a:pt x="435" y="193"/>
                  </a:cubicBezTo>
                  <a:cubicBezTo>
                    <a:pt x="433" y="196"/>
                    <a:pt x="431" y="199"/>
                    <a:pt x="431" y="201"/>
                  </a:cubicBezTo>
                  <a:cubicBezTo>
                    <a:pt x="431" y="202"/>
                    <a:pt x="431" y="202"/>
                    <a:pt x="431" y="202"/>
                  </a:cubicBezTo>
                  <a:cubicBezTo>
                    <a:pt x="431" y="204"/>
                    <a:pt x="434" y="207"/>
                    <a:pt x="437" y="210"/>
                  </a:cubicBezTo>
                  <a:cubicBezTo>
                    <a:pt x="440" y="213"/>
                    <a:pt x="444" y="217"/>
                    <a:pt x="444" y="221"/>
                  </a:cubicBezTo>
                  <a:cubicBezTo>
                    <a:pt x="444" y="226"/>
                    <a:pt x="440" y="229"/>
                    <a:pt x="437" y="232"/>
                  </a:cubicBezTo>
                  <a:cubicBezTo>
                    <a:pt x="434" y="235"/>
                    <a:pt x="431" y="239"/>
                    <a:pt x="431" y="241"/>
                  </a:cubicBezTo>
                  <a:cubicBezTo>
                    <a:pt x="431" y="241"/>
                    <a:pt x="431" y="241"/>
                    <a:pt x="431" y="241"/>
                  </a:cubicBezTo>
                  <a:cubicBezTo>
                    <a:pt x="431" y="243"/>
                    <a:pt x="433" y="246"/>
                    <a:pt x="435" y="250"/>
                  </a:cubicBezTo>
                  <a:cubicBezTo>
                    <a:pt x="438" y="253"/>
                    <a:pt x="440" y="257"/>
                    <a:pt x="440" y="261"/>
                  </a:cubicBezTo>
                  <a:cubicBezTo>
                    <a:pt x="440" y="261"/>
                    <a:pt x="440" y="262"/>
                    <a:pt x="440" y="262"/>
                  </a:cubicBezTo>
                  <a:cubicBezTo>
                    <a:pt x="439" y="266"/>
                    <a:pt x="435" y="269"/>
                    <a:pt x="432" y="272"/>
                  </a:cubicBezTo>
                  <a:cubicBezTo>
                    <a:pt x="428" y="274"/>
                    <a:pt x="425" y="277"/>
                    <a:pt x="424" y="279"/>
                  </a:cubicBezTo>
                  <a:cubicBezTo>
                    <a:pt x="424" y="279"/>
                    <a:pt x="424" y="279"/>
                    <a:pt x="424" y="280"/>
                  </a:cubicBezTo>
                  <a:cubicBezTo>
                    <a:pt x="424" y="282"/>
                    <a:pt x="425" y="285"/>
                    <a:pt x="427" y="288"/>
                  </a:cubicBezTo>
                  <a:cubicBezTo>
                    <a:pt x="428" y="292"/>
                    <a:pt x="430" y="295"/>
                    <a:pt x="430" y="298"/>
                  </a:cubicBezTo>
                  <a:cubicBezTo>
                    <a:pt x="430" y="299"/>
                    <a:pt x="430" y="300"/>
                    <a:pt x="429" y="301"/>
                  </a:cubicBezTo>
                  <a:cubicBezTo>
                    <a:pt x="427" y="306"/>
                    <a:pt x="423" y="307"/>
                    <a:pt x="419" y="309"/>
                  </a:cubicBezTo>
                  <a:cubicBezTo>
                    <a:pt x="415" y="311"/>
                    <a:pt x="411" y="313"/>
                    <a:pt x="410" y="315"/>
                  </a:cubicBezTo>
                  <a:cubicBezTo>
                    <a:pt x="410" y="315"/>
                    <a:pt x="410" y="316"/>
                    <a:pt x="410" y="317"/>
                  </a:cubicBezTo>
                  <a:cubicBezTo>
                    <a:pt x="410" y="322"/>
                    <a:pt x="412" y="328"/>
                    <a:pt x="412" y="333"/>
                  </a:cubicBezTo>
                  <a:cubicBezTo>
                    <a:pt x="412" y="335"/>
                    <a:pt x="412" y="336"/>
                    <a:pt x="411" y="338"/>
                  </a:cubicBezTo>
                  <a:cubicBezTo>
                    <a:pt x="408" y="342"/>
                    <a:pt x="404" y="343"/>
                    <a:pt x="399" y="344"/>
                  </a:cubicBezTo>
                  <a:cubicBezTo>
                    <a:pt x="395" y="345"/>
                    <a:pt x="391" y="346"/>
                    <a:pt x="390" y="348"/>
                  </a:cubicBezTo>
                  <a:cubicBezTo>
                    <a:pt x="389" y="349"/>
                    <a:pt x="388" y="351"/>
                    <a:pt x="388" y="354"/>
                  </a:cubicBezTo>
                  <a:cubicBezTo>
                    <a:pt x="388" y="356"/>
                    <a:pt x="389" y="359"/>
                    <a:pt x="389" y="362"/>
                  </a:cubicBezTo>
                  <a:cubicBezTo>
                    <a:pt x="389" y="365"/>
                    <a:pt x="388" y="368"/>
                    <a:pt x="386" y="371"/>
                  </a:cubicBezTo>
                  <a:cubicBezTo>
                    <a:pt x="383" y="374"/>
                    <a:pt x="378" y="374"/>
                    <a:pt x="374" y="374"/>
                  </a:cubicBezTo>
                  <a:cubicBezTo>
                    <a:pt x="369" y="374"/>
                    <a:pt x="365" y="375"/>
                    <a:pt x="364" y="376"/>
                  </a:cubicBezTo>
                  <a:cubicBezTo>
                    <a:pt x="362" y="378"/>
                    <a:pt x="361" y="382"/>
                    <a:pt x="361" y="386"/>
                  </a:cubicBezTo>
                  <a:cubicBezTo>
                    <a:pt x="360" y="391"/>
                    <a:pt x="360" y="395"/>
                    <a:pt x="356" y="398"/>
                  </a:cubicBezTo>
                  <a:cubicBezTo>
                    <a:pt x="354" y="400"/>
                    <a:pt x="352" y="400"/>
                    <a:pt x="349" y="400"/>
                  </a:cubicBezTo>
                  <a:cubicBezTo>
                    <a:pt x="345" y="400"/>
                    <a:pt x="340" y="399"/>
                    <a:pt x="337" y="399"/>
                  </a:cubicBezTo>
                  <a:cubicBezTo>
                    <a:pt x="335" y="399"/>
                    <a:pt x="334" y="399"/>
                    <a:pt x="333" y="400"/>
                  </a:cubicBezTo>
                  <a:cubicBezTo>
                    <a:pt x="331" y="401"/>
                    <a:pt x="329" y="405"/>
                    <a:pt x="328" y="409"/>
                  </a:cubicBezTo>
                  <a:cubicBezTo>
                    <a:pt x="326" y="413"/>
                    <a:pt x="325" y="418"/>
                    <a:pt x="321" y="420"/>
                  </a:cubicBezTo>
                  <a:cubicBezTo>
                    <a:pt x="320" y="420"/>
                    <a:pt x="319" y="421"/>
                    <a:pt x="317" y="421"/>
                  </a:cubicBezTo>
                  <a:cubicBezTo>
                    <a:pt x="311" y="421"/>
                    <a:pt x="304" y="417"/>
                    <a:pt x="300" y="417"/>
                  </a:cubicBezTo>
                  <a:cubicBezTo>
                    <a:pt x="299" y="417"/>
                    <a:pt x="299" y="417"/>
                    <a:pt x="298" y="417"/>
                  </a:cubicBezTo>
                  <a:cubicBezTo>
                    <a:pt x="296" y="418"/>
                    <a:pt x="294" y="421"/>
                    <a:pt x="292" y="425"/>
                  </a:cubicBezTo>
                  <a:cubicBezTo>
                    <a:pt x="289" y="429"/>
                    <a:pt x="287" y="433"/>
                    <a:pt x="283" y="435"/>
                  </a:cubicBezTo>
                  <a:cubicBezTo>
                    <a:pt x="282" y="435"/>
                    <a:pt x="282" y="435"/>
                    <a:pt x="281" y="435"/>
                  </a:cubicBezTo>
                  <a:cubicBezTo>
                    <a:pt x="277" y="435"/>
                    <a:pt x="274" y="433"/>
                    <a:pt x="270" y="431"/>
                  </a:cubicBezTo>
                  <a:cubicBezTo>
                    <a:pt x="267" y="429"/>
                    <a:pt x="264" y="427"/>
                    <a:pt x="262" y="427"/>
                  </a:cubicBezTo>
                  <a:cubicBezTo>
                    <a:pt x="261" y="428"/>
                    <a:pt x="261" y="428"/>
                    <a:pt x="261" y="428"/>
                  </a:cubicBezTo>
                  <a:cubicBezTo>
                    <a:pt x="259" y="428"/>
                    <a:pt x="256" y="431"/>
                    <a:pt x="253" y="434"/>
                  </a:cubicBezTo>
                  <a:cubicBezTo>
                    <a:pt x="250" y="438"/>
                    <a:pt x="247" y="442"/>
                    <a:pt x="243" y="442"/>
                  </a:cubicBezTo>
                  <a:cubicBezTo>
                    <a:pt x="242" y="442"/>
                    <a:pt x="242" y="442"/>
                    <a:pt x="242" y="442"/>
                  </a:cubicBezTo>
                  <a:cubicBezTo>
                    <a:pt x="238" y="442"/>
                    <a:pt x="234" y="439"/>
                    <a:pt x="231" y="436"/>
                  </a:cubicBezTo>
                  <a:close/>
                  <a:moveTo>
                    <a:pt x="233" y="433"/>
                  </a:moveTo>
                  <a:cubicBezTo>
                    <a:pt x="237" y="436"/>
                    <a:pt x="240" y="438"/>
                    <a:pt x="242" y="438"/>
                  </a:cubicBezTo>
                  <a:cubicBezTo>
                    <a:pt x="242" y="438"/>
                    <a:pt x="242" y="438"/>
                    <a:pt x="242" y="438"/>
                  </a:cubicBezTo>
                  <a:cubicBezTo>
                    <a:pt x="244" y="438"/>
                    <a:pt x="247" y="435"/>
                    <a:pt x="250" y="432"/>
                  </a:cubicBezTo>
                  <a:cubicBezTo>
                    <a:pt x="253" y="428"/>
                    <a:pt x="256" y="425"/>
                    <a:pt x="260" y="424"/>
                  </a:cubicBezTo>
                  <a:cubicBezTo>
                    <a:pt x="261" y="424"/>
                    <a:pt x="261" y="423"/>
                    <a:pt x="262" y="423"/>
                  </a:cubicBezTo>
                  <a:cubicBezTo>
                    <a:pt x="265" y="424"/>
                    <a:pt x="269" y="426"/>
                    <a:pt x="272" y="427"/>
                  </a:cubicBezTo>
                  <a:cubicBezTo>
                    <a:pt x="276" y="429"/>
                    <a:pt x="279" y="431"/>
                    <a:pt x="281" y="431"/>
                  </a:cubicBezTo>
                  <a:cubicBezTo>
                    <a:pt x="281" y="431"/>
                    <a:pt x="282" y="431"/>
                    <a:pt x="282" y="431"/>
                  </a:cubicBezTo>
                  <a:cubicBezTo>
                    <a:pt x="284" y="430"/>
                    <a:pt x="286" y="427"/>
                    <a:pt x="288" y="423"/>
                  </a:cubicBezTo>
                  <a:cubicBezTo>
                    <a:pt x="290" y="419"/>
                    <a:pt x="293" y="415"/>
                    <a:pt x="297" y="413"/>
                  </a:cubicBezTo>
                  <a:cubicBezTo>
                    <a:pt x="298" y="413"/>
                    <a:pt x="299" y="413"/>
                    <a:pt x="300" y="413"/>
                  </a:cubicBezTo>
                  <a:cubicBezTo>
                    <a:pt x="306" y="413"/>
                    <a:pt x="313" y="417"/>
                    <a:pt x="317" y="417"/>
                  </a:cubicBezTo>
                  <a:cubicBezTo>
                    <a:pt x="318" y="417"/>
                    <a:pt x="319" y="417"/>
                    <a:pt x="319" y="416"/>
                  </a:cubicBezTo>
                  <a:cubicBezTo>
                    <a:pt x="321" y="416"/>
                    <a:pt x="323" y="412"/>
                    <a:pt x="324" y="408"/>
                  </a:cubicBezTo>
                  <a:cubicBezTo>
                    <a:pt x="326" y="403"/>
                    <a:pt x="327" y="399"/>
                    <a:pt x="331" y="396"/>
                  </a:cubicBezTo>
                  <a:cubicBezTo>
                    <a:pt x="332" y="395"/>
                    <a:pt x="335" y="395"/>
                    <a:pt x="337" y="395"/>
                  </a:cubicBezTo>
                  <a:cubicBezTo>
                    <a:pt x="341" y="395"/>
                    <a:pt x="346" y="396"/>
                    <a:pt x="349" y="396"/>
                  </a:cubicBezTo>
                  <a:cubicBezTo>
                    <a:pt x="351" y="396"/>
                    <a:pt x="353" y="396"/>
                    <a:pt x="354" y="395"/>
                  </a:cubicBezTo>
                  <a:cubicBezTo>
                    <a:pt x="355" y="394"/>
                    <a:pt x="356" y="390"/>
                    <a:pt x="357" y="386"/>
                  </a:cubicBezTo>
                  <a:cubicBezTo>
                    <a:pt x="357" y="381"/>
                    <a:pt x="358" y="376"/>
                    <a:pt x="361" y="373"/>
                  </a:cubicBezTo>
                  <a:cubicBezTo>
                    <a:pt x="364" y="370"/>
                    <a:pt x="369" y="371"/>
                    <a:pt x="374" y="370"/>
                  </a:cubicBezTo>
                  <a:cubicBezTo>
                    <a:pt x="378" y="370"/>
                    <a:pt x="382" y="370"/>
                    <a:pt x="383" y="368"/>
                  </a:cubicBezTo>
                  <a:cubicBezTo>
                    <a:pt x="384" y="367"/>
                    <a:pt x="385" y="365"/>
                    <a:pt x="385" y="362"/>
                  </a:cubicBezTo>
                  <a:cubicBezTo>
                    <a:pt x="385" y="359"/>
                    <a:pt x="384" y="356"/>
                    <a:pt x="384" y="354"/>
                  </a:cubicBezTo>
                  <a:cubicBezTo>
                    <a:pt x="385" y="351"/>
                    <a:pt x="385" y="348"/>
                    <a:pt x="387" y="345"/>
                  </a:cubicBezTo>
                  <a:cubicBezTo>
                    <a:pt x="389" y="342"/>
                    <a:pt x="394" y="341"/>
                    <a:pt x="398" y="340"/>
                  </a:cubicBezTo>
                  <a:cubicBezTo>
                    <a:pt x="403" y="339"/>
                    <a:pt x="407" y="338"/>
                    <a:pt x="408" y="336"/>
                  </a:cubicBezTo>
                  <a:cubicBezTo>
                    <a:pt x="408" y="335"/>
                    <a:pt x="408" y="334"/>
                    <a:pt x="408" y="333"/>
                  </a:cubicBezTo>
                  <a:cubicBezTo>
                    <a:pt x="408" y="329"/>
                    <a:pt x="406" y="323"/>
                    <a:pt x="406" y="317"/>
                  </a:cubicBezTo>
                  <a:cubicBezTo>
                    <a:pt x="406" y="316"/>
                    <a:pt x="406" y="314"/>
                    <a:pt x="407" y="313"/>
                  </a:cubicBezTo>
                  <a:cubicBezTo>
                    <a:pt x="409" y="309"/>
                    <a:pt x="413" y="307"/>
                    <a:pt x="417" y="306"/>
                  </a:cubicBezTo>
                  <a:cubicBezTo>
                    <a:pt x="421" y="304"/>
                    <a:pt x="425" y="302"/>
                    <a:pt x="425" y="300"/>
                  </a:cubicBezTo>
                  <a:cubicBezTo>
                    <a:pt x="426" y="299"/>
                    <a:pt x="426" y="299"/>
                    <a:pt x="426" y="298"/>
                  </a:cubicBezTo>
                  <a:cubicBezTo>
                    <a:pt x="426" y="296"/>
                    <a:pt x="424" y="293"/>
                    <a:pt x="423" y="290"/>
                  </a:cubicBezTo>
                  <a:cubicBezTo>
                    <a:pt x="422" y="287"/>
                    <a:pt x="420" y="283"/>
                    <a:pt x="420" y="280"/>
                  </a:cubicBezTo>
                  <a:cubicBezTo>
                    <a:pt x="420" y="279"/>
                    <a:pt x="420" y="278"/>
                    <a:pt x="420" y="278"/>
                  </a:cubicBezTo>
                  <a:cubicBezTo>
                    <a:pt x="422" y="273"/>
                    <a:pt x="426" y="271"/>
                    <a:pt x="429" y="268"/>
                  </a:cubicBezTo>
                  <a:cubicBezTo>
                    <a:pt x="433" y="266"/>
                    <a:pt x="436" y="263"/>
                    <a:pt x="436" y="261"/>
                  </a:cubicBezTo>
                  <a:cubicBezTo>
                    <a:pt x="436" y="261"/>
                    <a:pt x="436" y="261"/>
                    <a:pt x="436" y="261"/>
                  </a:cubicBezTo>
                  <a:cubicBezTo>
                    <a:pt x="437" y="259"/>
                    <a:pt x="435" y="255"/>
                    <a:pt x="432" y="252"/>
                  </a:cubicBezTo>
                  <a:cubicBezTo>
                    <a:pt x="430" y="249"/>
                    <a:pt x="427" y="245"/>
                    <a:pt x="427" y="241"/>
                  </a:cubicBezTo>
                  <a:cubicBezTo>
                    <a:pt x="427" y="240"/>
                    <a:pt x="427" y="240"/>
                    <a:pt x="427" y="240"/>
                  </a:cubicBezTo>
                  <a:cubicBezTo>
                    <a:pt x="428" y="236"/>
                    <a:pt x="431" y="233"/>
                    <a:pt x="434" y="229"/>
                  </a:cubicBezTo>
                  <a:cubicBezTo>
                    <a:pt x="438" y="226"/>
                    <a:pt x="440" y="223"/>
                    <a:pt x="440" y="221"/>
                  </a:cubicBezTo>
                  <a:cubicBezTo>
                    <a:pt x="440" y="219"/>
                    <a:pt x="438" y="216"/>
                    <a:pt x="434" y="213"/>
                  </a:cubicBezTo>
                  <a:cubicBezTo>
                    <a:pt x="431" y="210"/>
                    <a:pt x="428" y="207"/>
                    <a:pt x="427" y="202"/>
                  </a:cubicBezTo>
                  <a:cubicBezTo>
                    <a:pt x="427" y="201"/>
                    <a:pt x="427" y="201"/>
                    <a:pt x="427" y="201"/>
                  </a:cubicBezTo>
                  <a:cubicBezTo>
                    <a:pt x="427" y="197"/>
                    <a:pt x="430" y="194"/>
                    <a:pt x="432" y="191"/>
                  </a:cubicBezTo>
                  <a:cubicBezTo>
                    <a:pt x="435" y="187"/>
                    <a:pt x="437" y="184"/>
                    <a:pt x="436" y="182"/>
                  </a:cubicBezTo>
                  <a:cubicBezTo>
                    <a:pt x="436" y="181"/>
                    <a:pt x="436" y="181"/>
                    <a:pt x="436" y="181"/>
                  </a:cubicBezTo>
                  <a:cubicBezTo>
                    <a:pt x="436" y="179"/>
                    <a:pt x="433" y="177"/>
                    <a:pt x="429" y="174"/>
                  </a:cubicBezTo>
                  <a:cubicBezTo>
                    <a:pt x="426" y="172"/>
                    <a:pt x="422" y="169"/>
                    <a:pt x="420" y="165"/>
                  </a:cubicBezTo>
                  <a:cubicBezTo>
                    <a:pt x="420" y="164"/>
                    <a:pt x="420" y="163"/>
                    <a:pt x="420" y="163"/>
                  </a:cubicBezTo>
                  <a:cubicBezTo>
                    <a:pt x="420" y="159"/>
                    <a:pt x="422" y="156"/>
                    <a:pt x="423" y="152"/>
                  </a:cubicBezTo>
                  <a:cubicBezTo>
                    <a:pt x="424" y="149"/>
                    <a:pt x="426" y="146"/>
                    <a:pt x="426" y="144"/>
                  </a:cubicBezTo>
                  <a:cubicBezTo>
                    <a:pt x="426" y="143"/>
                    <a:pt x="426" y="143"/>
                    <a:pt x="425" y="143"/>
                  </a:cubicBezTo>
                  <a:cubicBezTo>
                    <a:pt x="425" y="141"/>
                    <a:pt x="421" y="139"/>
                    <a:pt x="417" y="137"/>
                  </a:cubicBezTo>
                  <a:cubicBezTo>
                    <a:pt x="413" y="135"/>
                    <a:pt x="409" y="133"/>
                    <a:pt x="407" y="129"/>
                  </a:cubicBezTo>
                  <a:cubicBezTo>
                    <a:pt x="406" y="128"/>
                    <a:pt x="406" y="126"/>
                    <a:pt x="406" y="125"/>
                  </a:cubicBezTo>
                  <a:cubicBezTo>
                    <a:pt x="406" y="120"/>
                    <a:pt x="408" y="114"/>
                    <a:pt x="408" y="109"/>
                  </a:cubicBezTo>
                  <a:cubicBezTo>
                    <a:pt x="408" y="108"/>
                    <a:pt x="408" y="107"/>
                    <a:pt x="408" y="107"/>
                  </a:cubicBezTo>
                  <a:cubicBezTo>
                    <a:pt x="407" y="105"/>
                    <a:pt x="403" y="103"/>
                    <a:pt x="398" y="102"/>
                  </a:cubicBezTo>
                  <a:cubicBezTo>
                    <a:pt x="394" y="101"/>
                    <a:pt x="389" y="101"/>
                    <a:pt x="387" y="97"/>
                  </a:cubicBezTo>
                  <a:cubicBezTo>
                    <a:pt x="385" y="95"/>
                    <a:pt x="385" y="92"/>
                    <a:pt x="384" y="89"/>
                  </a:cubicBezTo>
                  <a:cubicBezTo>
                    <a:pt x="384" y="86"/>
                    <a:pt x="385" y="83"/>
                    <a:pt x="385" y="81"/>
                  </a:cubicBezTo>
                  <a:cubicBezTo>
                    <a:pt x="385" y="78"/>
                    <a:pt x="384" y="75"/>
                    <a:pt x="383" y="74"/>
                  </a:cubicBezTo>
                  <a:cubicBezTo>
                    <a:pt x="382" y="73"/>
                    <a:pt x="378" y="72"/>
                    <a:pt x="374" y="72"/>
                  </a:cubicBezTo>
                  <a:cubicBezTo>
                    <a:pt x="369" y="72"/>
                    <a:pt x="364" y="72"/>
                    <a:pt x="361" y="69"/>
                  </a:cubicBezTo>
                  <a:cubicBezTo>
                    <a:pt x="358" y="66"/>
                    <a:pt x="357" y="61"/>
                    <a:pt x="357" y="57"/>
                  </a:cubicBezTo>
                  <a:cubicBezTo>
                    <a:pt x="356" y="52"/>
                    <a:pt x="355" y="48"/>
                    <a:pt x="354" y="47"/>
                  </a:cubicBezTo>
                  <a:cubicBezTo>
                    <a:pt x="353" y="47"/>
                    <a:pt x="351" y="46"/>
                    <a:pt x="349" y="46"/>
                  </a:cubicBezTo>
                  <a:cubicBezTo>
                    <a:pt x="346" y="46"/>
                    <a:pt x="341" y="48"/>
                    <a:pt x="337" y="48"/>
                  </a:cubicBezTo>
                  <a:cubicBezTo>
                    <a:pt x="335" y="48"/>
                    <a:pt x="332" y="47"/>
                    <a:pt x="331" y="46"/>
                  </a:cubicBezTo>
                  <a:cubicBezTo>
                    <a:pt x="327" y="44"/>
                    <a:pt x="326" y="39"/>
                    <a:pt x="324" y="35"/>
                  </a:cubicBezTo>
                  <a:cubicBezTo>
                    <a:pt x="323" y="31"/>
                    <a:pt x="321" y="27"/>
                    <a:pt x="319" y="26"/>
                  </a:cubicBezTo>
                  <a:cubicBezTo>
                    <a:pt x="319" y="26"/>
                    <a:pt x="318" y="26"/>
                    <a:pt x="317" y="26"/>
                  </a:cubicBezTo>
                  <a:cubicBezTo>
                    <a:pt x="313" y="26"/>
                    <a:pt x="306" y="30"/>
                    <a:pt x="300" y="30"/>
                  </a:cubicBezTo>
                  <a:cubicBezTo>
                    <a:pt x="299" y="30"/>
                    <a:pt x="298" y="30"/>
                    <a:pt x="297" y="29"/>
                  </a:cubicBezTo>
                  <a:cubicBezTo>
                    <a:pt x="293" y="27"/>
                    <a:pt x="290" y="23"/>
                    <a:pt x="288" y="19"/>
                  </a:cubicBezTo>
                  <a:cubicBezTo>
                    <a:pt x="286" y="15"/>
                    <a:pt x="284" y="12"/>
                    <a:pt x="282" y="12"/>
                  </a:cubicBezTo>
                  <a:cubicBezTo>
                    <a:pt x="282" y="12"/>
                    <a:pt x="281" y="11"/>
                    <a:pt x="281" y="11"/>
                  </a:cubicBezTo>
                  <a:cubicBezTo>
                    <a:pt x="279" y="11"/>
                    <a:pt x="276" y="13"/>
                    <a:pt x="272" y="15"/>
                  </a:cubicBezTo>
                  <a:cubicBezTo>
                    <a:pt x="269" y="17"/>
                    <a:pt x="265" y="19"/>
                    <a:pt x="262" y="19"/>
                  </a:cubicBezTo>
                  <a:cubicBezTo>
                    <a:pt x="261" y="19"/>
                    <a:pt x="261" y="19"/>
                    <a:pt x="260" y="19"/>
                  </a:cubicBezTo>
                  <a:cubicBezTo>
                    <a:pt x="256" y="18"/>
                    <a:pt x="253" y="14"/>
                    <a:pt x="250" y="11"/>
                  </a:cubicBezTo>
                  <a:cubicBezTo>
                    <a:pt x="247" y="7"/>
                    <a:pt x="244" y="4"/>
                    <a:pt x="242" y="4"/>
                  </a:cubicBezTo>
                  <a:cubicBezTo>
                    <a:pt x="242" y="4"/>
                    <a:pt x="242" y="4"/>
                    <a:pt x="242" y="4"/>
                  </a:cubicBezTo>
                  <a:cubicBezTo>
                    <a:pt x="240" y="4"/>
                    <a:pt x="237" y="7"/>
                    <a:pt x="233" y="9"/>
                  </a:cubicBezTo>
                  <a:cubicBezTo>
                    <a:pt x="230" y="12"/>
                    <a:pt x="227" y="15"/>
                    <a:pt x="222" y="15"/>
                  </a:cubicBezTo>
                  <a:cubicBezTo>
                    <a:pt x="218" y="15"/>
                    <a:pt x="214" y="12"/>
                    <a:pt x="211" y="9"/>
                  </a:cubicBezTo>
                  <a:cubicBezTo>
                    <a:pt x="208" y="7"/>
                    <a:pt x="204" y="4"/>
                    <a:pt x="202" y="4"/>
                  </a:cubicBezTo>
                  <a:cubicBezTo>
                    <a:pt x="202" y="4"/>
                    <a:pt x="202" y="4"/>
                    <a:pt x="202" y="4"/>
                  </a:cubicBezTo>
                  <a:cubicBezTo>
                    <a:pt x="200" y="4"/>
                    <a:pt x="197" y="7"/>
                    <a:pt x="194" y="11"/>
                  </a:cubicBezTo>
                  <a:cubicBezTo>
                    <a:pt x="192" y="14"/>
                    <a:pt x="189" y="18"/>
                    <a:pt x="184" y="19"/>
                  </a:cubicBezTo>
                  <a:cubicBezTo>
                    <a:pt x="184" y="19"/>
                    <a:pt x="183" y="19"/>
                    <a:pt x="183" y="19"/>
                  </a:cubicBezTo>
                  <a:cubicBezTo>
                    <a:pt x="179" y="19"/>
                    <a:pt x="176" y="17"/>
                    <a:pt x="172" y="15"/>
                  </a:cubicBezTo>
                  <a:cubicBezTo>
                    <a:pt x="169" y="13"/>
                    <a:pt x="166" y="11"/>
                    <a:pt x="164" y="11"/>
                  </a:cubicBezTo>
                  <a:cubicBezTo>
                    <a:pt x="163" y="11"/>
                    <a:pt x="163" y="12"/>
                    <a:pt x="163" y="12"/>
                  </a:cubicBezTo>
                  <a:cubicBezTo>
                    <a:pt x="161" y="12"/>
                    <a:pt x="158" y="15"/>
                    <a:pt x="156" y="19"/>
                  </a:cubicBezTo>
                  <a:cubicBezTo>
                    <a:pt x="154" y="23"/>
                    <a:pt x="152" y="27"/>
                    <a:pt x="148" y="29"/>
                  </a:cubicBezTo>
                  <a:cubicBezTo>
                    <a:pt x="147" y="30"/>
                    <a:pt x="146" y="30"/>
                    <a:pt x="145" y="30"/>
                  </a:cubicBezTo>
                  <a:cubicBezTo>
                    <a:pt x="138" y="30"/>
                    <a:pt x="132" y="26"/>
                    <a:pt x="127" y="26"/>
                  </a:cubicBezTo>
                  <a:cubicBezTo>
                    <a:pt x="126" y="26"/>
                    <a:pt x="126" y="26"/>
                    <a:pt x="125" y="26"/>
                  </a:cubicBezTo>
                  <a:cubicBezTo>
                    <a:pt x="123" y="27"/>
                    <a:pt x="122" y="31"/>
                    <a:pt x="120" y="35"/>
                  </a:cubicBezTo>
                  <a:cubicBezTo>
                    <a:pt x="119" y="39"/>
                    <a:pt x="118" y="44"/>
                    <a:pt x="114" y="46"/>
                  </a:cubicBezTo>
                  <a:cubicBezTo>
                    <a:pt x="112" y="47"/>
                    <a:pt x="110" y="48"/>
                    <a:pt x="108" y="48"/>
                  </a:cubicBezTo>
                  <a:cubicBezTo>
                    <a:pt x="103" y="48"/>
                    <a:pt x="99" y="46"/>
                    <a:pt x="95" y="46"/>
                  </a:cubicBezTo>
                  <a:cubicBezTo>
                    <a:pt x="93" y="46"/>
                    <a:pt x="92" y="47"/>
                    <a:pt x="91" y="47"/>
                  </a:cubicBezTo>
                  <a:cubicBezTo>
                    <a:pt x="89" y="48"/>
                    <a:pt x="88" y="52"/>
                    <a:pt x="88" y="57"/>
                  </a:cubicBezTo>
                  <a:cubicBezTo>
                    <a:pt x="87" y="61"/>
                    <a:pt x="87" y="66"/>
                    <a:pt x="84" y="69"/>
                  </a:cubicBezTo>
                  <a:cubicBezTo>
                    <a:pt x="80" y="72"/>
                    <a:pt x="75" y="72"/>
                    <a:pt x="71" y="72"/>
                  </a:cubicBezTo>
                  <a:cubicBezTo>
                    <a:pt x="66" y="72"/>
                    <a:pt x="62" y="73"/>
                    <a:pt x="61" y="74"/>
                  </a:cubicBezTo>
                  <a:cubicBezTo>
                    <a:pt x="60" y="75"/>
                    <a:pt x="60" y="78"/>
                    <a:pt x="60" y="81"/>
                  </a:cubicBezTo>
                  <a:cubicBezTo>
                    <a:pt x="60" y="83"/>
                    <a:pt x="60" y="86"/>
                    <a:pt x="60" y="89"/>
                  </a:cubicBezTo>
                  <a:cubicBezTo>
                    <a:pt x="60" y="92"/>
                    <a:pt x="60" y="95"/>
                    <a:pt x="58" y="97"/>
                  </a:cubicBezTo>
                  <a:cubicBezTo>
                    <a:pt x="55" y="101"/>
                    <a:pt x="50" y="101"/>
                    <a:pt x="46" y="102"/>
                  </a:cubicBezTo>
                  <a:cubicBezTo>
                    <a:pt x="42" y="103"/>
                    <a:pt x="38" y="105"/>
                    <a:pt x="37" y="107"/>
                  </a:cubicBezTo>
                  <a:cubicBezTo>
                    <a:pt x="37" y="107"/>
                    <a:pt x="36" y="108"/>
                    <a:pt x="36" y="109"/>
                  </a:cubicBezTo>
                  <a:cubicBezTo>
                    <a:pt x="36" y="114"/>
                    <a:pt x="39" y="120"/>
                    <a:pt x="39" y="125"/>
                  </a:cubicBezTo>
                  <a:cubicBezTo>
                    <a:pt x="39" y="126"/>
                    <a:pt x="39" y="128"/>
                    <a:pt x="38" y="129"/>
                  </a:cubicBezTo>
                  <a:cubicBezTo>
                    <a:pt x="36" y="133"/>
                    <a:pt x="31" y="135"/>
                    <a:pt x="27" y="137"/>
                  </a:cubicBezTo>
                  <a:cubicBezTo>
                    <a:pt x="23" y="139"/>
                    <a:pt x="20" y="141"/>
                    <a:pt x="19" y="143"/>
                  </a:cubicBezTo>
                  <a:cubicBezTo>
                    <a:pt x="19" y="143"/>
                    <a:pt x="19" y="143"/>
                    <a:pt x="19" y="144"/>
                  </a:cubicBezTo>
                  <a:cubicBezTo>
                    <a:pt x="19" y="146"/>
                    <a:pt x="20" y="149"/>
                    <a:pt x="21" y="152"/>
                  </a:cubicBezTo>
                  <a:cubicBezTo>
                    <a:pt x="23" y="156"/>
                    <a:pt x="24" y="159"/>
                    <a:pt x="24" y="163"/>
                  </a:cubicBezTo>
                  <a:cubicBezTo>
                    <a:pt x="24" y="163"/>
                    <a:pt x="24" y="164"/>
                    <a:pt x="24" y="165"/>
                  </a:cubicBezTo>
                  <a:cubicBezTo>
                    <a:pt x="23" y="169"/>
                    <a:pt x="19" y="172"/>
                    <a:pt x="15" y="174"/>
                  </a:cubicBezTo>
                  <a:cubicBezTo>
                    <a:pt x="11" y="177"/>
                    <a:pt x="8" y="179"/>
                    <a:pt x="8" y="181"/>
                  </a:cubicBezTo>
                  <a:cubicBezTo>
                    <a:pt x="8" y="182"/>
                    <a:pt x="8" y="182"/>
                    <a:pt x="8" y="182"/>
                  </a:cubicBezTo>
                  <a:cubicBezTo>
                    <a:pt x="8" y="184"/>
                    <a:pt x="10" y="187"/>
                    <a:pt x="12" y="191"/>
                  </a:cubicBezTo>
                  <a:cubicBezTo>
                    <a:pt x="15" y="194"/>
                    <a:pt x="17" y="197"/>
                    <a:pt x="17" y="201"/>
                  </a:cubicBezTo>
                  <a:cubicBezTo>
                    <a:pt x="17" y="202"/>
                    <a:pt x="17" y="202"/>
                    <a:pt x="17" y="202"/>
                  </a:cubicBezTo>
                  <a:cubicBezTo>
                    <a:pt x="17" y="207"/>
                    <a:pt x="13" y="210"/>
                    <a:pt x="10" y="213"/>
                  </a:cubicBezTo>
                  <a:cubicBezTo>
                    <a:pt x="7" y="216"/>
                    <a:pt x="4" y="219"/>
                    <a:pt x="4" y="221"/>
                  </a:cubicBezTo>
                  <a:cubicBezTo>
                    <a:pt x="4" y="223"/>
                    <a:pt x="7" y="226"/>
                    <a:pt x="10" y="229"/>
                  </a:cubicBezTo>
                  <a:cubicBezTo>
                    <a:pt x="13" y="233"/>
                    <a:pt x="17" y="236"/>
                    <a:pt x="17" y="240"/>
                  </a:cubicBezTo>
                  <a:cubicBezTo>
                    <a:pt x="17" y="241"/>
                    <a:pt x="17" y="241"/>
                    <a:pt x="17" y="241"/>
                  </a:cubicBezTo>
                  <a:cubicBezTo>
                    <a:pt x="17" y="245"/>
                    <a:pt x="15" y="249"/>
                    <a:pt x="12" y="252"/>
                  </a:cubicBezTo>
                  <a:cubicBezTo>
                    <a:pt x="10" y="255"/>
                    <a:pt x="8" y="259"/>
                    <a:pt x="8" y="261"/>
                  </a:cubicBezTo>
                  <a:cubicBezTo>
                    <a:pt x="8" y="261"/>
                    <a:pt x="8" y="261"/>
                    <a:pt x="8" y="261"/>
                  </a:cubicBezTo>
                  <a:cubicBezTo>
                    <a:pt x="8" y="263"/>
                    <a:pt x="11" y="266"/>
                    <a:pt x="15" y="268"/>
                  </a:cubicBezTo>
                  <a:cubicBezTo>
                    <a:pt x="19" y="271"/>
                    <a:pt x="23" y="273"/>
                    <a:pt x="24" y="278"/>
                  </a:cubicBezTo>
                  <a:cubicBezTo>
                    <a:pt x="24" y="278"/>
                    <a:pt x="24" y="279"/>
                    <a:pt x="24" y="280"/>
                  </a:cubicBezTo>
                  <a:cubicBezTo>
                    <a:pt x="24" y="283"/>
                    <a:pt x="23" y="287"/>
                    <a:pt x="21" y="290"/>
                  </a:cubicBezTo>
                  <a:cubicBezTo>
                    <a:pt x="20" y="293"/>
                    <a:pt x="19" y="296"/>
                    <a:pt x="19" y="298"/>
                  </a:cubicBezTo>
                  <a:cubicBezTo>
                    <a:pt x="19" y="299"/>
                    <a:pt x="19" y="299"/>
                    <a:pt x="19" y="300"/>
                  </a:cubicBezTo>
                  <a:cubicBezTo>
                    <a:pt x="20" y="302"/>
                    <a:pt x="23" y="304"/>
                    <a:pt x="27" y="306"/>
                  </a:cubicBezTo>
                  <a:cubicBezTo>
                    <a:pt x="31" y="307"/>
                    <a:pt x="36" y="309"/>
                    <a:pt x="38" y="313"/>
                  </a:cubicBezTo>
                  <a:cubicBezTo>
                    <a:pt x="39" y="314"/>
                    <a:pt x="39" y="316"/>
                    <a:pt x="39" y="317"/>
                  </a:cubicBezTo>
                  <a:cubicBezTo>
                    <a:pt x="39" y="323"/>
                    <a:pt x="36" y="329"/>
                    <a:pt x="36" y="333"/>
                  </a:cubicBezTo>
                  <a:cubicBezTo>
                    <a:pt x="36" y="334"/>
                    <a:pt x="37" y="335"/>
                    <a:pt x="37" y="336"/>
                  </a:cubicBezTo>
                  <a:cubicBezTo>
                    <a:pt x="38" y="338"/>
                    <a:pt x="42" y="339"/>
                    <a:pt x="46" y="340"/>
                  </a:cubicBezTo>
                  <a:cubicBezTo>
                    <a:pt x="50" y="341"/>
                    <a:pt x="55" y="342"/>
                    <a:pt x="58" y="345"/>
                  </a:cubicBezTo>
                  <a:cubicBezTo>
                    <a:pt x="60" y="348"/>
                    <a:pt x="60" y="351"/>
                    <a:pt x="60" y="354"/>
                  </a:cubicBezTo>
                  <a:cubicBezTo>
                    <a:pt x="60" y="356"/>
                    <a:pt x="60" y="359"/>
                    <a:pt x="60" y="362"/>
                  </a:cubicBezTo>
                  <a:cubicBezTo>
                    <a:pt x="60" y="365"/>
                    <a:pt x="60" y="367"/>
                    <a:pt x="61" y="368"/>
                  </a:cubicBezTo>
                  <a:cubicBezTo>
                    <a:pt x="62" y="370"/>
                    <a:pt x="66" y="370"/>
                    <a:pt x="71" y="370"/>
                  </a:cubicBezTo>
                  <a:cubicBezTo>
                    <a:pt x="75" y="371"/>
                    <a:pt x="80" y="370"/>
                    <a:pt x="84" y="373"/>
                  </a:cubicBezTo>
                  <a:cubicBezTo>
                    <a:pt x="87" y="376"/>
                    <a:pt x="87" y="381"/>
                    <a:pt x="88" y="386"/>
                  </a:cubicBezTo>
                  <a:cubicBezTo>
                    <a:pt x="88" y="390"/>
                    <a:pt x="89" y="394"/>
                    <a:pt x="91" y="395"/>
                  </a:cubicBezTo>
                  <a:cubicBezTo>
                    <a:pt x="92" y="396"/>
                    <a:pt x="93" y="396"/>
                    <a:pt x="95" y="396"/>
                  </a:cubicBezTo>
                  <a:cubicBezTo>
                    <a:pt x="99" y="396"/>
                    <a:pt x="104" y="395"/>
                    <a:pt x="108" y="395"/>
                  </a:cubicBezTo>
                  <a:cubicBezTo>
                    <a:pt x="110" y="395"/>
                    <a:pt x="112" y="395"/>
                    <a:pt x="114" y="396"/>
                  </a:cubicBezTo>
                  <a:cubicBezTo>
                    <a:pt x="118" y="399"/>
                    <a:pt x="119" y="403"/>
                    <a:pt x="120" y="408"/>
                  </a:cubicBezTo>
                  <a:cubicBezTo>
                    <a:pt x="122" y="412"/>
                    <a:pt x="123" y="416"/>
                    <a:pt x="125" y="416"/>
                  </a:cubicBezTo>
                  <a:cubicBezTo>
                    <a:pt x="126" y="417"/>
                    <a:pt x="126" y="417"/>
                    <a:pt x="127" y="417"/>
                  </a:cubicBezTo>
                  <a:cubicBezTo>
                    <a:pt x="132" y="417"/>
                    <a:pt x="138" y="413"/>
                    <a:pt x="145" y="413"/>
                  </a:cubicBezTo>
                  <a:cubicBezTo>
                    <a:pt x="146" y="413"/>
                    <a:pt x="147" y="413"/>
                    <a:pt x="148" y="413"/>
                  </a:cubicBezTo>
                  <a:cubicBezTo>
                    <a:pt x="152" y="415"/>
                    <a:pt x="154" y="419"/>
                    <a:pt x="156" y="423"/>
                  </a:cubicBezTo>
                  <a:cubicBezTo>
                    <a:pt x="158" y="427"/>
                    <a:pt x="161" y="430"/>
                    <a:pt x="163" y="431"/>
                  </a:cubicBezTo>
                  <a:cubicBezTo>
                    <a:pt x="163" y="431"/>
                    <a:pt x="163" y="431"/>
                    <a:pt x="164" y="431"/>
                  </a:cubicBezTo>
                  <a:cubicBezTo>
                    <a:pt x="166" y="431"/>
                    <a:pt x="169" y="429"/>
                    <a:pt x="172" y="427"/>
                  </a:cubicBezTo>
                  <a:cubicBezTo>
                    <a:pt x="176" y="426"/>
                    <a:pt x="179" y="424"/>
                    <a:pt x="183" y="423"/>
                  </a:cubicBezTo>
                  <a:cubicBezTo>
                    <a:pt x="183" y="423"/>
                    <a:pt x="184" y="424"/>
                    <a:pt x="184" y="424"/>
                  </a:cubicBezTo>
                  <a:cubicBezTo>
                    <a:pt x="189" y="425"/>
                    <a:pt x="192" y="428"/>
                    <a:pt x="194" y="432"/>
                  </a:cubicBezTo>
                  <a:cubicBezTo>
                    <a:pt x="197" y="435"/>
                    <a:pt x="200" y="438"/>
                    <a:pt x="202" y="438"/>
                  </a:cubicBezTo>
                  <a:cubicBezTo>
                    <a:pt x="202" y="438"/>
                    <a:pt x="202" y="438"/>
                    <a:pt x="202" y="438"/>
                  </a:cubicBezTo>
                  <a:cubicBezTo>
                    <a:pt x="204" y="438"/>
                    <a:pt x="208" y="436"/>
                    <a:pt x="211" y="433"/>
                  </a:cubicBezTo>
                  <a:cubicBezTo>
                    <a:pt x="214" y="430"/>
                    <a:pt x="218" y="427"/>
                    <a:pt x="222" y="427"/>
                  </a:cubicBezTo>
                  <a:cubicBezTo>
                    <a:pt x="227" y="427"/>
                    <a:pt x="230" y="430"/>
                    <a:pt x="233" y="433"/>
                  </a:cubicBezTo>
                  <a:close/>
                </a:path>
              </a:pathLst>
            </a:custGeom>
            <a:solidFill>
              <a:srgbClr val="24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2"/>
            <p:cNvSpPr>
              <a:spLocks noEditPoints="1"/>
            </p:cNvSpPr>
            <p:nvPr/>
          </p:nvSpPr>
          <p:spPr bwMode="auto">
            <a:xfrm>
              <a:off x="3189" y="1488"/>
              <a:ext cx="1375" cy="1372"/>
            </a:xfrm>
            <a:custGeom>
              <a:avLst/>
              <a:gdLst>
                <a:gd name="T0" fmla="*/ 311 w 583"/>
                <a:gd name="T1" fmla="*/ 578 h 582"/>
                <a:gd name="T2" fmla="*/ 285 w 583"/>
                <a:gd name="T3" fmla="*/ 566 h 582"/>
                <a:gd name="T4" fmla="*/ 215 w 583"/>
                <a:gd name="T5" fmla="*/ 570 h 582"/>
                <a:gd name="T6" fmla="*/ 370 w 583"/>
                <a:gd name="T7" fmla="*/ 570 h 582"/>
                <a:gd name="T8" fmla="*/ 242 w 583"/>
                <a:gd name="T9" fmla="*/ 561 h 582"/>
                <a:gd name="T10" fmla="*/ 416 w 583"/>
                <a:gd name="T11" fmla="*/ 551 h 582"/>
                <a:gd name="T12" fmla="*/ 159 w 583"/>
                <a:gd name="T13" fmla="*/ 549 h 582"/>
                <a:gd name="T14" fmla="*/ 185 w 583"/>
                <a:gd name="T15" fmla="*/ 549 h 582"/>
                <a:gd name="T16" fmla="*/ 393 w 583"/>
                <a:gd name="T17" fmla="*/ 546 h 582"/>
                <a:gd name="T18" fmla="*/ 146 w 583"/>
                <a:gd name="T19" fmla="*/ 524 h 582"/>
                <a:gd name="T20" fmla="*/ 436 w 583"/>
                <a:gd name="T21" fmla="*/ 527 h 582"/>
                <a:gd name="T22" fmla="*/ 469 w 583"/>
                <a:gd name="T23" fmla="*/ 523 h 582"/>
                <a:gd name="T24" fmla="*/ 122 w 583"/>
                <a:gd name="T25" fmla="*/ 527 h 582"/>
                <a:gd name="T26" fmla="*/ 474 w 583"/>
                <a:gd name="T27" fmla="*/ 494 h 582"/>
                <a:gd name="T28" fmla="*/ 488 w 583"/>
                <a:gd name="T29" fmla="*/ 490 h 582"/>
                <a:gd name="T30" fmla="*/ 75 w 583"/>
                <a:gd name="T31" fmla="*/ 482 h 582"/>
                <a:gd name="T32" fmla="*/ 510 w 583"/>
                <a:gd name="T33" fmla="*/ 477 h 582"/>
                <a:gd name="T34" fmla="*/ 529 w 583"/>
                <a:gd name="T35" fmla="*/ 448 h 582"/>
                <a:gd name="T36" fmla="*/ 44 w 583"/>
                <a:gd name="T37" fmla="*/ 444 h 582"/>
                <a:gd name="T38" fmla="*/ 541 w 583"/>
                <a:gd name="T39" fmla="*/ 439 h 582"/>
                <a:gd name="T40" fmla="*/ 43 w 583"/>
                <a:gd name="T41" fmla="*/ 415 h 582"/>
                <a:gd name="T42" fmla="*/ 21 w 583"/>
                <a:gd name="T43" fmla="*/ 390 h 582"/>
                <a:gd name="T44" fmla="*/ 559 w 583"/>
                <a:gd name="T45" fmla="*/ 385 h 582"/>
                <a:gd name="T46" fmla="*/ 23 w 583"/>
                <a:gd name="T47" fmla="*/ 364 h 582"/>
                <a:gd name="T48" fmla="*/ 562 w 583"/>
                <a:gd name="T49" fmla="*/ 361 h 582"/>
                <a:gd name="T50" fmla="*/ 6 w 583"/>
                <a:gd name="T51" fmla="*/ 345 h 582"/>
                <a:gd name="T52" fmla="*/ 578 w 583"/>
                <a:gd name="T53" fmla="*/ 344 h 582"/>
                <a:gd name="T54" fmla="*/ 563 w 583"/>
                <a:gd name="T55" fmla="*/ 318 h 582"/>
                <a:gd name="T56" fmla="*/ 0 w 583"/>
                <a:gd name="T57" fmla="*/ 297 h 582"/>
                <a:gd name="T58" fmla="*/ 583 w 583"/>
                <a:gd name="T59" fmla="*/ 291 h 582"/>
                <a:gd name="T60" fmla="*/ 563 w 583"/>
                <a:gd name="T61" fmla="*/ 265 h 582"/>
                <a:gd name="T62" fmla="*/ 9 w 583"/>
                <a:gd name="T63" fmla="*/ 247 h 582"/>
                <a:gd name="T64" fmla="*/ 578 w 583"/>
                <a:gd name="T65" fmla="*/ 238 h 582"/>
                <a:gd name="T66" fmla="*/ 554 w 583"/>
                <a:gd name="T67" fmla="*/ 217 h 582"/>
                <a:gd name="T68" fmla="*/ 25 w 583"/>
                <a:gd name="T69" fmla="*/ 214 h 582"/>
                <a:gd name="T70" fmla="*/ 564 w 583"/>
                <a:gd name="T71" fmla="*/ 189 h 582"/>
                <a:gd name="T72" fmla="*/ 20 w 583"/>
                <a:gd name="T73" fmla="*/ 189 h 582"/>
                <a:gd name="T74" fmla="*/ 39 w 583"/>
                <a:gd name="T75" fmla="*/ 172 h 582"/>
                <a:gd name="T76" fmla="*/ 535 w 583"/>
                <a:gd name="T77" fmla="*/ 160 h 582"/>
                <a:gd name="T78" fmla="*/ 48 w 583"/>
                <a:gd name="T79" fmla="*/ 136 h 582"/>
                <a:gd name="T80" fmla="*/ 533 w 583"/>
                <a:gd name="T81" fmla="*/ 136 h 582"/>
                <a:gd name="T82" fmla="*/ 506 w 583"/>
                <a:gd name="T83" fmla="*/ 116 h 582"/>
                <a:gd name="T84" fmla="*/ 76 w 583"/>
                <a:gd name="T85" fmla="*/ 97 h 582"/>
                <a:gd name="T86" fmla="*/ 507 w 583"/>
                <a:gd name="T87" fmla="*/ 94 h 582"/>
                <a:gd name="T88" fmla="*/ 475 w 583"/>
                <a:gd name="T89" fmla="*/ 89 h 582"/>
                <a:gd name="T90" fmla="*/ 110 w 583"/>
                <a:gd name="T91" fmla="*/ 65 h 582"/>
                <a:gd name="T92" fmla="*/ 468 w 583"/>
                <a:gd name="T93" fmla="*/ 65 h 582"/>
                <a:gd name="T94" fmla="*/ 442 w 583"/>
                <a:gd name="T95" fmla="*/ 60 h 582"/>
                <a:gd name="T96" fmla="*/ 122 w 583"/>
                <a:gd name="T97" fmla="*/ 59 h 582"/>
                <a:gd name="T98" fmla="*/ 420 w 583"/>
                <a:gd name="T99" fmla="*/ 29 h 582"/>
                <a:gd name="T100" fmla="*/ 406 w 583"/>
                <a:gd name="T101" fmla="*/ 34 h 582"/>
                <a:gd name="T102" fmla="*/ 189 w 583"/>
                <a:gd name="T103" fmla="*/ 34 h 582"/>
                <a:gd name="T104" fmla="*/ 165 w 583"/>
                <a:gd name="T105" fmla="*/ 32 h 582"/>
                <a:gd name="T106" fmla="*/ 240 w 583"/>
                <a:gd name="T107" fmla="*/ 20 h 582"/>
                <a:gd name="T108" fmla="*/ 349 w 583"/>
                <a:gd name="T109" fmla="*/ 21 h 582"/>
                <a:gd name="T110" fmla="*/ 277 w 583"/>
                <a:gd name="T111" fmla="*/ 11 h 582"/>
                <a:gd name="T112" fmla="*/ 219 w 583"/>
                <a:gd name="T113" fmla="*/ 14 h 582"/>
                <a:gd name="T114" fmla="*/ 304 w 583"/>
                <a:gd name="T115" fmla="*/ 11 h 582"/>
                <a:gd name="T116" fmla="*/ 254 w 583"/>
                <a:gd name="T117" fmla="*/ 7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83" h="582">
                  <a:moveTo>
                    <a:pt x="251" y="573"/>
                  </a:moveTo>
                  <a:cubicBezTo>
                    <a:pt x="253" y="571"/>
                    <a:pt x="253" y="571"/>
                    <a:pt x="253" y="571"/>
                  </a:cubicBezTo>
                  <a:cubicBezTo>
                    <a:pt x="256" y="575"/>
                    <a:pt x="259" y="579"/>
                    <a:pt x="263" y="579"/>
                  </a:cubicBezTo>
                  <a:cubicBezTo>
                    <a:pt x="263" y="579"/>
                    <a:pt x="263" y="579"/>
                    <a:pt x="263" y="579"/>
                  </a:cubicBezTo>
                  <a:cubicBezTo>
                    <a:pt x="262" y="582"/>
                    <a:pt x="262" y="582"/>
                    <a:pt x="262" y="582"/>
                  </a:cubicBezTo>
                  <a:cubicBezTo>
                    <a:pt x="257" y="581"/>
                    <a:pt x="254" y="577"/>
                    <a:pt x="251" y="573"/>
                  </a:cubicBezTo>
                  <a:close/>
                  <a:moveTo>
                    <a:pt x="298" y="571"/>
                  </a:moveTo>
                  <a:cubicBezTo>
                    <a:pt x="300" y="569"/>
                    <a:pt x="300" y="569"/>
                    <a:pt x="300" y="569"/>
                  </a:cubicBezTo>
                  <a:cubicBezTo>
                    <a:pt x="304" y="572"/>
                    <a:pt x="307" y="575"/>
                    <a:pt x="311" y="578"/>
                  </a:cubicBezTo>
                  <a:cubicBezTo>
                    <a:pt x="309" y="580"/>
                    <a:pt x="309" y="580"/>
                    <a:pt x="309" y="580"/>
                  </a:cubicBezTo>
                  <a:cubicBezTo>
                    <a:pt x="306" y="578"/>
                    <a:pt x="302" y="574"/>
                    <a:pt x="298" y="571"/>
                  </a:cubicBezTo>
                  <a:close/>
                  <a:moveTo>
                    <a:pt x="322" y="577"/>
                  </a:moveTo>
                  <a:cubicBezTo>
                    <a:pt x="325" y="575"/>
                    <a:pt x="328" y="571"/>
                    <a:pt x="331" y="567"/>
                  </a:cubicBezTo>
                  <a:cubicBezTo>
                    <a:pt x="334" y="569"/>
                    <a:pt x="334" y="569"/>
                    <a:pt x="334" y="569"/>
                  </a:cubicBezTo>
                  <a:cubicBezTo>
                    <a:pt x="330" y="572"/>
                    <a:pt x="327" y="577"/>
                    <a:pt x="324" y="580"/>
                  </a:cubicBezTo>
                  <a:lnTo>
                    <a:pt x="322" y="577"/>
                  </a:lnTo>
                  <a:close/>
                  <a:moveTo>
                    <a:pt x="274" y="575"/>
                  </a:moveTo>
                  <a:cubicBezTo>
                    <a:pt x="278" y="572"/>
                    <a:pt x="281" y="568"/>
                    <a:pt x="285" y="566"/>
                  </a:cubicBezTo>
                  <a:cubicBezTo>
                    <a:pt x="287" y="569"/>
                    <a:pt x="287" y="569"/>
                    <a:pt x="287" y="569"/>
                  </a:cubicBezTo>
                  <a:cubicBezTo>
                    <a:pt x="283" y="571"/>
                    <a:pt x="279" y="574"/>
                    <a:pt x="276" y="577"/>
                  </a:cubicBezTo>
                  <a:lnTo>
                    <a:pt x="274" y="575"/>
                  </a:lnTo>
                  <a:close/>
                  <a:moveTo>
                    <a:pt x="211" y="573"/>
                  </a:moveTo>
                  <a:cubicBezTo>
                    <a:pt x="207" y="572"/>
                    <a:pt x="205" y="569"/>
                    <a:pt x="203" y="566"/>
                  </a:cubicBezTo>
                  <a:cubicBezTo>
                    <a:pt x="205" y="564"/>
                    <a:pt x="205" y="564"/>
                    <a:pt x="205" y="564"/>
                  </a:cubicBezTo>
                  <a:cubicBezTo>
                    <a:pt x="207" y="567"/>
                    <a:pt x="209" y="569"/>
                    <a:pt x="211" y="570"/>
                  </a:cubicBezTo>
                  <a:cubicBezTo>
                    <a:pt x="212" y="570"/>
                    <a:pt x="212" y="570"/>
                    <a:pt x="213" y="570"/>
                  </a:cubicBezTo>
                  <a:cubicBezTo>
                    <a:pt x="214" y="570"/>
                    <a:pt x="214" y="570"/>
                    <a:pt x="215" y="570"/>
                  </a:cubicBezTo>
                  <a:cubicBezTo>
                    <a:pt x="216" y="573"/>
                    <a:pt x="216" y="573"/>
                    <a:pt x="216" y="573"/>
                  </a:cubicBezTo>
                  <a:cubicBezTo>
                    <a:pt x="215" y="573"/>
                    <a:pt x="214" y="573"/>
                    <a:pt x="213" y="573"/>
                  </a:cubicBezTo>
                  <a:cubicBezTo>
                    <a:pt x="213" y="573"/>
                    <a:pt x="213" y="573"/>
                    <a:pt x="213" y="573"/>
                  </a:cubicBezTo>
                  <a:cubicBezTo>
                    <a:pt x="212" y="573"/>
                    <a:pt x="211" y="573"/>
                    <a:pt x="211" y="573"/>
                  </a:cubicBezTo>
                  <a:close/>
                  <a:moveTo>
                    <a:pt x="370" y="570"/>
                  </a:moveTo>
                  <a:cubicBezTo>
                    <a:pt x="373" y="569"/>
                    <a:pt x="376" y="565"/>
                    <a:pt x="378" y="560"/>
                  </a:cubicBezTo>
                  <a:cubicBezTo>
                    <a:pt x="381" y="562"/>
                    <a:pt x="381" y="562"/>
                    <a:pt x="381" y="562"/>
                  </a:cubicBezTo>
                  <a:cubicBezTo>
                    <a:pt x="378" y="566"/>
                    <a:pt x="375" y="571"/>
                    <a:pt x="371" y="573"/>
                  </a:cubicBezTo>
                  <a:lnTo>
                    <a:pt x="370" y="570"/>
                  </a:lnTo>
                  <a:close/>
                  <a:moveTo>
                    <a:pt x="344" y="563"/>
                  </a:moveTo>
                  <a:cubicBezTo>
                    <a:pt x="345" y="561"/>
                    <a:pt x="345" y="561"/>
                    <a:pt x="345" y="561"/>
                  </a:cubicBezTo>
                  <a:cubicBezTo>
                    <a:pt x="349" y="561"/>
                    <a:pt x="354" y="564"/>
                    <a:pt x="358" y="566"/>
                  </a:cubicBezTo>
                  <a:cubicBezTo>
                    <a:pt x="357" y="569"/>
                    <a:pt x="357" y="569"/>
                    <a:pt x="357" y="569"/>
                  </a:cubicBezTo>
                  <a:cubicBezTo>
                    <a:pt x="352" y="567"/>
                    <a:pt x="348" y="564"/>
                    <a:pt x="344" y="563"/>
                  </a:cubicBezTo>
                  <a:close/>
                  <a:moveTo>
                    <a:pt x="227" y="564"/>
                  </a:moveTo>
                  <a:cubicBezTo>
                    <a:pt x="231" y="562"/>
                    <a:pt x="235" y="560"/>
                    <a:pt x="238" y="560"/>
                  </a:cubicBezTo>
                  <a:cubicBezTo>
                    <a:pt x="239" y="560"/>
                    <a:pt x="240" y="560"/>
                    <a:pt x="240" y="560"/>
                  </a:cubicBezTo>
                  <a:cubicBezTo>
                    <a:pt x="241" y="561"/>
                    <a:pt x="241" y="561"/>
                    <a:pt x="242" y="561"/>
                  </a:cubicBezTo>
                  <a:cubicBezTo>
                    <a:pt x="241" y="564"/>
                    <a:pt x="241" y="564"/>
                    <a:pt x="241" y="564"/>
                  </a:cubicBezTo>
                  <a:cubicBezTo>
                    <a:pt x="240" y="563"/>
                    <a:pt x="240" y="563"/>
                    <a:pt x="240" y="563"/>
                  </a:cubicBezTo>
                  <a:cubicBezTo>
                    <a:pt x="239" y="563"/>
                    <a:pt x="239" y="563"/>
                    <a:pt x="238" y="563"/>
                  </a:cubicBezTo>
                  <a:cubicBezTo>
                    <a:pt x="236" y="563"/>
                    <a:pt x="232" y="565"/>
                    <a:pt x="229" y="567"/>
                  </a:cubicBezTo>
                  <a:lnTo>
                    <a:pt x="227" y="564"/>
                  </a:lnTo>
                  <a:close/>
                  <a:moveTo>
                    <a:pt x="416" y="554"/>
                  </a:moveTo>
                  <a:cubicBezTo>
                    <a:pt x="416" y="554"/>
                    <a:pt x="415" y="554"/>
                    <a:pt x="414" y="554"/>
                  </a:cubicBezTo>
                  <a:cubicBezTo>
                    <a:pt x="415" y="551"/>
                    <a:pt x="415" y="551"/>
                    <a:pt x="415" y="551"/>
                  </a:cubicBezTo>
                  <a:cubicBezTo>
                    <a:pt x="415" y="551"/>
                    <a:pt x="416" y="551"/>
                    <a:pt x="416" y="551"/>
                  </a:cubicBezTo>
                  <a:cubicBezTo>
                    <a:pt x="418" y="551"/>
                    <a:pt x="419" y="551"/>
                    <a:pt x="420" y="551"/>
                  </a:cubicBezTo>
                  <a:cubicBezTo>
                    <a:pt x="421" y="550"/>
                    <a:pt x="423" y="548"/>
                    <a:pt x="424" y="545"/>
                  </a:cubicBezTo>
                  <a:cubicBezTo>
                    <a:pt x="424" y="545"/>
                    <a:pt x="424" y="545"/>
                    <a:pt x="424" y="545"/>
                  </a:cubicBezTo>
                  <a:cubicBezTo>
                    <a:pt x="427" y="546"/>
                    <a:pt x="427" y="546"/>
                    <a:pt x="427" y="546"/>
                  </a:cubicBezTo>
                  <a:cubicBezTo>
                    <a:pt x="425" y="549"/>
                    <a:pt x="424" y="552"/>
                    <a:pt x="421" y="553"/>
                  </a:cubicBezTo>
                  <a:cubicBezTo>
                    <a:pt x="419" y="554"/>
                    <a:pt x="418" y="554"/>
                    <a:pt x="416" y="554"/>
                  </a:cubicBezTo>
                  <a:close/>
                  <a:moveTo>
                    <a:pt x="160" y="553"/>
                  </a:moveTo>
                  <a:cubicBezTo>
                    <a:pt x="159" y="553"/>
                    <a:pt x="158" y="552"/>
                    <a:pt x="157" y="551"/>
                  </a:cubicBezTo>
                  <a:cubicBezTo>
                    <a:pt x="159" y="549"/>
                    <a:pt x="159" y="549"/>
                    <a:pt x="159" y="549"/>
                  </a:cubicBezTo>
                  <a:cubicBezTo>
                    <a:pt x="160" y="550"/>
                    <a:pt x="161" y="550"/>
                    <a:pt x="161" y="551"/>
                  </a:cubicBezTo>
                  <a:cubicBezTo>
                    <a:pt x="162" y="551"/>
                    <a:pt x="164" y="551"/>
                    <a:pt x="165" y="551"/>
                  </a:cubicBezTo>
                  <a:cubicBezTo>
                    <a:pt x="167" y="551"/>
                    <a:pt x="169" y="551"/>
                    <a:pt x="171" y="550"/>
                  </a:cubicBezTo>
                  <a:cubicBezTo>
                    <a:pt x="171" y="553"/>
                    <a:pt x="171" y="553"/>
                    <a:pt x="171" y="553"/>
                  </a:cubicBezTo>
                  <a:cubicBezTo>
                    <a:pt x="169" y="554"/>
                    <a:pt x="167" y="554"/>
                    <a:pt x="165" y="554"/>
                  </a:cubicBezTo>
                  <a:cubicBezTo>
                    <a:pt x="163" y="554"/>
                    <a:pt x="162" y="554"/>
                    <a:pt x="160" y="553"/>
                  </a:cubicBezTo>
                  <a:close/>
                  <a:moveTo>
                    <a:pt x="191" y="549"/>
                  </a:moveTo>
                  <a:cubicBezTo>
                    <a:pt x="190" y="549"/>
                    <a:pt x="189" y="549"/>
                    <a:pt x="188" y="549"/>
                  </a:cubicBezTo>
                  <a:cubicBezTo>
                    <a:pt x="187" y="549"/>
                    <a:pt x="186" y="549"/>
                    <a:pt x="185" y="549"/>
                  </a:cubicBezTo>
                  <a:cubicBezTo>
                    <a:pt x="184" y="546"/>
                    <a:pt x="184" y="546"/>
                    <a:pt x="184" y="546"/>
                  </a:cubicBezTo>
                  <a:cubicBezTo>
                    <a:pt x="185" y="546"/>
                    <a:pt x="187" y="546"/>
                    <a:pt x="188" y="546"/>
                  </a:cubicBezTo>
                  <a:cubicBezTo>
                    <a:pt x="189" y="546"/>
                    <a:pt x="190" y="546"/>
                    <a:pt x="192" y="547"/>
                  </a:cubicBezTo>
                  <a:cubicBezTo>
                    <a:pt x="194" y="548"/>
                    <a:pt x="196" y="550"/>
                    <a:pt x="198" y="552"/>
                  </a:cubicBezTo>
                  <a:cubicBezTo>
                    <a:pt x="195" y="554"/>
                    <a:pt x="195" y="554"/>
                    <a:pt x="195" y="554"/>
                  </a:cubicBezTo>
                  <a:cubicBezTo>
                    <a:pt x="194" y="552"/>
                    <a:pt x="192" y="550"/>
                    <a:pt x="191" y="549"/>
                  </a:cubicBezTo>
                  <a:close/>
                  <a:moveTo>
                    <a:pt x="387" y="548"/>
                  </a:moveTo>
                  <a:cubicBezTo>
                    <a:pt x="388" y="548"/>
                    <a:pt x="388" y="547"/>
                    <a:pt x="389" y="547"/>
                  </a:cubicBezTo>
                  <a:cubicBezTo>
                    <a:pt x="391" y="546"/>
                    <a:pt x="392" y="546"/>
                    <a:pt x="393" y="546"/>
                  </a:cubicBezTo>
                  <a:cubicBezTo>
                    <a:pt x="396" y="546"/>
                    <a:pt x="399" y="547"/>
                    <a:pt x="401" y="548"/>
                  </a:cubicBezTo>
                  <a:cubicBezTo>
                    <a:pt x="401" y="550"/>
                    <a:pt x="401" y="550"/>
                    <a:pt x="401" y="550"/>
                  </a:cubicBezTo>
                  <a:cubicBezTo>
                    <a:pt x="398" y="549"/>
                    <a:pt x="395" y="549"/>
                    <a:pt x="393" y="549"/>
                  </a:cubicBezTo>
                  <a:cubicBezTo>
                    <a:pt x="392" y="549"/>
                    <a:pt x="391" y="549"/>
                    <a:pt x="390" y="549"/>
                  </a:cubicBezTo>
                  <a:cubicBezTo>
                    <a:pt x="390" y="550"/>
                    <a:pt x="389" y="550"/>
                    <a:pt x="388" y="551"/>
                  </a:cubicBezTo>
                  <a:lnTo>
                    <a:pt x="387" y="548"/>
                  </a:lnTo>
                  <a:close/>
                  <a:moveTo>
                    <a:pt x="145" y="527"/>
                  </a:moveTo>
                  <a:cubicBezTo>
                    <a:pt x="145" y="526"/>
                    <a:pt x="145" y="526"/>
                    <a:pt x="145" y="526"/>
                  </a:cubicBezTo>
                  <a:cubicBezTo>
                    <a:pt x="146" y="524"/>
                    <a:pt x="146" y="524"/>
                    <a:pt x="146" y="524"/>
                  </a:cubicBezTo>
                  <a:cubicBezTo>
                    <a:pt x="146" y="524"/>
                    <a:pt x="146" y="524"/>
                    <a:pt x="146" y="524"/>
                  </a:cubicBezTo>
                  <a:cubicBezTo>
                    <a:pt x="150" y="527"/>
                    <a:pt x="152" y="532"/>
                    <a:pt x="154" y="536"/>
                  </a:cubicBezTo>
                  <a:cubicBezTo>
                    <a:pt x="151" y="537"/>
                    <a:pt x="151" y="537"/>
                    <a:pt x="151" y="537"/>
                  </a:cubicBezTo>
                  <a:cubicBezTo>
                    <a:pt x="149" y="532"/>
                    <a:pt x="148" y="528"/>
                    <a:pt x="145" y="527"/>
                  </a:cubicBezTo>
                  <a:close/>
                  <a:moveTo>
                    <a:pt x="429" y="532"/>
                  </a:moveTo>
                  <a:cubicBezTo>
                    <a:pt x="430" y="529"/>
                    <a:pt x="432" y="526"/>
                    <a:pt x="435" y="524"/>
                  </a:cubicBezTo>
                  <a:cubicBezTo>
                    <a:pt x="436" y="523"/>
                    <a:pt x="438" y="523"/>
                    <a:pt x="440" y="523"/>
                  </a:cubicBezTo>
                  <a:cubicBezTo>
                    <a:pt x="440" y="525"/>
                    <a:pt x="440" y="525"/>
                    <a:pt x="440" y="525"/>
                  </a:cubicBezTo>
                  <a:cubicBezTo>
                    <a:pt x="439" y="525"/>
                    <a:pt x="437" y="526"/>
                    <a:pt x="436" y="527"/>
                  </a:cubicBezTo>
                  <a:cubicBezTo>
                    <a:pt x="434" y="528"/>
                    <a:pt x="433" y="530"/>
                    <a:pt x="432" y="533"/>
                  </a:cubicBezTo>
                  <a:lnTo>
                    <a:pt x="429" y="532"/>
                  </a:lnTo>
                  <a:close/>
                  <a:moveTo>
                    <a:pt x="454" y="527"/>
                  </a:moveTo>
                  <a:cubicBezTo>
                    <a:pt x="455" y="524"/>
                    <a:pt x="455" y="524"/>
                    <a:pt x="455" y="524"/>
                  </a:cubicBezTo>
                  <a:cubicBezTo>
                    <a:pt x="456" y="524"/>
                    <a:pt x="457" y="524"/>
                    <a:pt x="459" y="524"/>
                  </a:cubicBezTo>
                  <a:cubicBezTo>
                    <a:pt x="461" y="524"/>
                    <a:pt x="464" y="524"/>
                    <a:pt x="465" y="522"/>
                  </a:cubicBezTo>
                  <a:cubicBezTo>
                    <a:pt x="465" y="522"/>
                    <a:pt x="466" y="522"/>
                    <a:pt x="466" y="521"/>
                  </a:cubicBezTo>
                  <a:cubicBezTo>
                    <a:pt x="466" y="521"/>
                    <a:pt x="466" y="521"/>
                    <a:pt x="466" y="521"/>
                  </a:cubicBezTo>
                  <a:cubicBezTo>
                    <a:pt x="469" y="523"/>
                    <a:pt x="469" y="523"/>
                    <a:pt x="469" y="523"/>
                  </a:cubicBezTo>
                  <a:cubicBezTo>
                    <a:pt x="468" y="524"/>
                    <a:pt x="467" y="524"/>
                    <a:pt x="467" y="525"/>
                  </a:cubicBezTo>
                  <a:cubicBezTo>
                    <a:pt x="464" y="526"/>
                    <a:pt x="462" y="527"/>
                    <a:pt x="459" y="527"/>
                  </a:cubicBezTo>
                  <a:cubicBezTo>
                    <a:pt x="457" y="527"/>
                    <a:pt x="456" y="527"/>
                    <a:pt x="454" y="527"/>
                  </a:cubicBezTo>
                  <a:close/>
                  <a:moveTo>
                    <a:pt x="117" y="526"/>
                  </a:moveTo>
                  <a:cubicBezTo>
                    <a:pt x="118" y="523"/>
                    <a:pt x="118" y="523"/>
                    <a:pt x="118" y="523"/>
                  </a:cubicBezTo>
                  <a:cubicBezTo>
                    <a:pt x="119" y="524"/>
                    <a:pt x="121" y="524"/>
                    <a:pt x="122" y="524"/>
                  </a:cubicBezTo>
                  <a:cubicBezTo>
                    <a:pt x="125" y="524"/>
                    <a:pt x="128" y="524"/>
                    <a:pt x="131" y="523"/>
                  </a:cubicBezTo>
                  <a:cubicBezTo>
                    <a:pt x="132" y="526"/>
                    <a:pt x="132" y="526"/>
                    <a:pt x="132" y="526"/>
                  </a:cubicBezTo>
                  <a:cubicBezTo>
                    <a:pt x="128" y="526"/>
                    <a:pt x="125" y="527"/>
                    <a:pt x="122" y="527"/>
                  </a:cubicBezTo>
                  <a:cubicBezTo>
                    <a:pt x="120" y="527"/>
                    <a:pt x="119" y="527"/>
                    <a:pt x="117" y="526"/>
                  </a:cubicBezTo>
                  <a:close/>
                  <a:moveTo>
                    <a:pt x="107" y="500"/>
                  </a:moveTo>
                  <a:cubicBezTo>
                    <a:pt x="109" y="499"/>
                    <a:pt x="109" y="499"/>
                    <a:pt x="109" y="499"/>
                  </a:cubicBezTo>
                  <a:cubicBezTo>
                    <a:pt x="111" y="503"/>
                    <a:pt x="111" y="508"/>
                    <a:pt x="112" y="513"/>
                  </a:cubicBezTo>
                  <a:cubicBezTo>
                    <a:pt x="112" y="513"/>
                    <a:pt x="112" y="513"/>
                    <a:pt x="112" y="513"/>
                  </a:cubicBezTo>
                  <a:cubicBezTo>
                    <a:pt x="109" y="514"/>
                    <a:pt x="109" y="514"/>
                    <a:pt x="109" y="514"/>
                  </a:cubicBezTo>
                  <a:cubicBezTo>
                    <a:pt x="108" y="509"/>
                    <a:pt x="108" y="504"/>
                    <a:pt x="107" y="500"/>
                  </a:cubicBezTo>
                  <a:close/>
                  <a:moveTo>
                    <a:pt x="470" y="508"/>
                  </a:moveTo>
                  <a:cubicBezTo>
                    <a:pt x="471" y="503"/>
                    <a:pt x="471" y="498"/>
                    <a:pt x="474" y="494"/>
                  </a:cubicBezTo>
                  <a:cubicBezTo>
                    <a:pt x="476" y="496"/>
                    <a:pt x="476" y="496"/>
                    <a:pt x="476" y="496"/>
                  </a:cubicBezTo>
                  <a:cubicBezTo>
                    <a:pt x="474" y="499"/>
                    <a:pt x="473" y="504"/>
                    <a:pt x="473" y="509"/>
                  </a:cubicBezTo>
                  <a:lnTo>
                    <a:pt x="470" y="508"/>
                  </a:lnTo>
                  <a:close/>
                  <a:moveTo>
                    <a:pt x="83" y="492"/>
                  </a:moveTo>
                  <a:cubicBezTo>
                    <a:pt x="83" y="489"/>
                    <a:pt x="83" y="489"/>
                    <a:pt x="83" y="489"/>
                  </a:cubicBezTo>
                  <a:cubicBezTo>
                    <a:pt x="88" y="490"/>
                    <a:pt x="93" y="490"/>
                    <a:pt x="98" y="490"/>
                  </a:cubicBezTo>
                  <a:cubicBezTo>
                    <a:pt x="97" y="493"/>
                    <a:pt x="97" y="493"/>
                    <a:pt x="97" y="493"/>
                  </a:cubicBezTo>
                  <a:cubicBezTo>
                    <a:pt x="93" y="493"/>
                    <a:pt x="88" y="493"/>
                    <a:pt x="83" y="492"/>
                  </a:cubicBezTo>
                  <a:close/>
                  <a:moveTo>
                    <a:pt x="488" y="490"/>
                  </a:moveTo>
                  <a:cubicBezTo>
                    <a:pt x="493" y="490"/>
                    <a:pt x="499" y="490"/>
                    <a:pt x="502" y="488"/>
                  </a:cubicBezTo>
                  <a:cubicBezTo>
                    <a:pt x="503" y="491"/>
                    <a:pt x="503" y="491"/>
                    <a:pt x="503" y="491"/>
                  </a:cubicBezTo>
                  <a:cubicBezTo>
                    <a:pt x="499" y="493"/>
                    <a:pt x="493" y="493"/>
                    <a:pt x="489" y="493"/>
                  </a:cubicBezTo>
                  <a:lnTo>
                    <a:pt x="488" y="490"/>
                  </a:lnTo>
                  <a:close/>
                  <a:moveTo>
                    <a:pt x="71" y="477"/>
                  </a:moveTo>
                  <a:cubicBezTo>
                    <a:pt x="71" y="474"/>
                    <a:pt x="72" y="471"/>
                    <a:pt x="72" y="468"/>
                  </a:cubicBezTo>
                  <a:cubicBezTo>
                    <a:pt x="75" y="468"/>
                    <a:pt x="75" y="468"/>
                    <a:pt x="75" y="468"/>
                  </a:cubicBezTo>
                  <a:cubicBezTo>
                    <a:pt x="75" y="471"/>
                    <a:pt x="74" y="474"/>
                    <a:pt x="74" y="477"/>
                  </a:cubicBezTo>
                  <a:cubicBezTo>
                    <a:pt x="74" y="479"/>
                    <a:pt x="74" y="481"/>
                    <a:pt x="75" y="482"/>
                  </a:cubicBezTo>
                  <a:cubicBezTo>
                    <a:pt x="72" y="483"/>
                    <a:pt x="72" y="483"/>
                    <a:pt x="72" y="483"/>
                  </a:cubicBezTo>
                  <a:cubicBezTo>
                    <a:pt x="72" y="481"/>
                    <a:pt x="71" y="479"/>
                    <a:pt x="71" y="477"/>
                  </a:cubicBezTo>
                  <a:close/>
                  <a:moveTo>
                    <a:pt x="507" y="478"/>
                  </a:moveTo>
                  <a:cubicBezTo>
                    <a:pt x="507" y="477"/>
                    <a:pt x="507" y="477"/>
                    <a:pt x="507" y="477"/>
                  </a:cubicBezTo>
                  <a:cubicBezTo>
                    <a:pt x="507" y="474"/>
                    <a:pt x="506" y="470"/>
                    <a:pt x="506" y="467"/>
                  </a:cubicBezTo>
                  <a:cubicBezTo>
                    <a:pt x="506" y="466"/>
                    <a:pt x="506" y="465"/>
                    <a:pt x="507" y="464"/>
                  </a:cubicBezTo>
                  <a:cubicBezTo>
                    <a:pt x="509" y="464"/>
                    <a:pt x="509" y="464"/>
                    <a:pt x="509" y="464"/>
                  </a:cubicBezTo>
                  <a:cubicBezTo>
                    <a:pt x="509" y="465"/>
                    <a:pt x="509" y="466"/>
                    <a:pt x="509" y="467"/>
                  </a:cubicBezTo>
                  <a:cubicBezTo>
                    <a:pt x="509" y="470"/>
                    <a:pt x="510" y="474"/>
                    <a:pt x="510" y="477"/>
                  </a:cubicBezTo>
                  <a:cubicBezTo>
                    <a:pt x="510" y="478"/>
                    <a:pt x="510" y="478"/>
                    <a:pt x="510" y="478"/>
                  </a:cubicBezTo>
                  <a:lnTo>
                    <a:pt x="507" y="478"/>
                  </a:lnTo>
                  <a:close/>
                  <a:moveTo>
                    <a:pt x="56" y="452"/>
                  </a:moveTo>
                  <a:cubicBezTo>
                    <a:pt x="56" y="450"/>
                    <a:pt x="56" y="450"/>
                    <a:pt x="56" y="450"/>
                  </a:cubicBezTo>
                  <a:cubicBezTo>
                    <a:pt x="61" y="451"/>
                    <a:pt x="66" y="452"/>
                    <a:pt x="70" y="454"/>
                  </a:cubicBezTo>
                  <a:cubicBezTo>
                    <a:pt x="68" y="457"/>
                    <a:pt x="68" y="457"/>
                    <a:pt x="68" y="457"/>
                  </a:cubicBezTo>
                  <a:cubicBezTo>
                    <a:pt x="66" y="455"/>
                    <a:pt x="61" y="453"/>
                    <a:pt x="56" y="452"/>
                  </a:cubicBezTo>
                  <a:close/>
                  <a:moveTo>
                    <a:pt x="516" y="452"/>
                  </a:moveTo>
                  <a:cubicBezTo>
                    <a:pt x="520" y="450"/>
                    <a:pt x="525" y="450"/>
                    <a:pt x="529" y="448"/>
                  </a:cubicBezTo>
                  <a:cubicBezTo>
                    <a:pt x="530" y="451"/>
                    <a:pt x="530" y="451"/>
                    <a:pt x="530" y="451"/>
                  </a:cubicBezTo>
                  <a:cubicBezTo>
                    <a:pt x="526" y="452"/>
                    <a:pt x="520" y="453"/>
                    <a:pt x="517" y="455"/>
                  </a:cubicBezTo>
                  <a:lnTo>
                    <a:pt x="516" y="452"/>
                  </a:lnTo>
                  <a:close/>
                  <a:moveTo>
                    <a:pt x="42" y="445"/>
                  </a:moveTo>
                  <a:cubicBezTo>
                    <a:pt x="41" y="444"/>
                    <a:pt x="40" y="441"/>
                    <a:pt x="40" y="439"/>
                  </a:cubicBezTo>
                  <a:cubicBezTo>
                    <a:pt x="40" y="437"/>
                    <a:pt x="41" y="434"/>
                    <a:pt x="42" y="431"/>
                  </a:cubicBezTo>
                  <a:cubicBezTo>
                    <a:pt x="44" y="432"/>
                    <a:pt x="44" y="432"/>
                    <a:pt x="44" y="432"/>
                  </a:cubicBezTo>
                  <a:cubicBezTo>
                    <a:pt x="44" y="434"/>
                    <a:pt x="43" y="437"/>
                    <a:pt x="43" y="439"/>
                  </a:cubicBezTo>
                  <a:cubicBezTo>
                    <a:pt x="43" y="441"/>
                    <a:pt x="44" y="443"/>
                    <a:pt x="44" y="444"/>
                  </a:cubicBezTo>
                  <a:cubicBezTo>
                    <a:pt x="45" y="444"/>
                    <a:pt x="45" y="444"/>
                    <a:pt x="45" y="444"/>
                  </a:cubicBezTo>
                  <a:cubicBezTo>
                    <a:pt x="45" y="444"/>
                    <a:pt x="45" y="444"/>
                    <a:pt x="45" y="444"/>
                  </a:cubicBezTo>
                  <a:cubicBezTo>
                    <a:pt x="42" y="446"/>
                    <a:pt x="42" y="446"/>
                    <a:pt x="42" y="446"/>
                  </a:cubicBezTo>
                  <a:lnTo>
                    <a:pt x="42" y="445"/>
                  </a:lnTo>
                  <a:close/>
                  <a:moveTo>
                    <a:pt x="538" y="441"/>
                  </a:moveTo>
                  <a:cubicBezTo>
                    <a:pt x="538" y="440"/>
                    <a:pt x="538" y="440"/>
                    <a:pt x="538" y="439"/>
                  </a:cubicBezTo>
                  <a:cubicBezTo>
                    <a:pt x="538" y="436"/>
                    <a:pt x="537" y="431"/>
                    <a:pt x="536" y="427"/>
                  </a:cubicBezTo>
                  <a:cubicBezTo>
                    <a:pt x="538" y="426"/>
                    <a:pt x="538" y="426"/>
                    <a:pt x="538" y="426"/>
                  </a:cubicBezTo>
                  <a:cubicBezTo>
                    <a:pt x="539" y="431"/>
                    <a:pt x="541" y="435"/>
                    <a:pt x="541" y="439"/>
                  </a:cubicBezTo>
                  <a:cubicBezTo>
                    <a:pt x="541" y="440"/>
                    <a:pt x="541" y="440"/>
                    <a:pt x="541" y="441"/>
                  </a:cubicBezTo>
                  <a:lnTo>
                    <a:pt x="538" y="441"/>
                  </a:lnTo>
                  <a:close/>
                  <a:moveTo>
                    <a:pt x="43" y="415"/>
                  </a:moveTo>
                  <a:cubicBezTo>
                    <a:pt x="42" y="412"/>
                    <a:pt x="39" y="411"/>
                    <a:pt x="36" y="409"/>
                  </a:cubicBezTo>
                  <a:cubicBezTo>
                    <a:pt x="37" y="406"/>
                    <a:pt x="37" y="406"/>
                    <a:pt x="37" y="406"/>
                  </a:cubicBezTo>
                  <a:cubicBezTo>
                    <a:pt x="40" y="408"/>
                    <a:pt x="44" y="410"/>
                    <a:pt x="45" y="413"/>
                  </a:cubicBezTo>
                  <a:cubicBezTo>
                    <a:pt x="46" y="415"/>
                    <a:pt x="46" y="416"/>
                    <a:pt x="47" y="417"/>
                  </a:cubicBezTo>
                  <a:cubicBezTo>
                    <a:pt x="44" y="418"/>
                    <a:pt x="44" y="418"/>
                    <a:pt x="44" y="418"/>
                  </a:cubicBezTo>
                  <a:cubicBezTo>
                    <a:pt x="44" y="417"/>
                    <a:pt x="43" y="416"/>
                    <a:pt x="43" y="415"/>
                  </a:cubicBezTo>
                  <a:close/>
                  <a:moveTo>
                    <a:pt x="536" y="412"/>
                  </a:moveTo>
                  <a:cubicBezTo>
                    <a:pt x="539" y="409"/>
                    <a:pt x="544" y="407"/>
                    <a:pt x="549" y="404"/>
                  </a:cubicBezTo>
                  <a:cubicBezTo>
                    <a:pt x="550" y="407"/>
                    <a:pt x="550" y="407"/>
                    <a:pt x="550" y="407"/>
                  </a:cubicBezTo>
                  <a:cubicBezTo>
                    <a:pt x="545" y="409"/>
                    <a:pt x="540" y="411"/>
                    <a:pt x="539" y="414"/>
                  </a:cubicBezTo>
                  <a:lnTo>
                    <a:pt x="536" y="412"/>
                  </a:lnTo>
                  <a:close/>
                  <a:moveTo>
                    <a:pt x="18" y="397"/>
                  </a:moveTo>
                  <a:cubicBezTo>
                    <a:pt x="17" y="396"/>
                    <a:pt x="17" y="395"/>
                    <a:pt x="17" y="394"/>
                  </a:cubicBezTo>
                  <a:cubicBezTo>
                    <a:pt x="17" y="392"/>
                    <a:pt x="18" y="390"/>
                    <a:pt x="18" y="389"/>
                  </a:cubicBezTo>
                  <a:cubicBezTo>
                    <a:pt x="21" y="390"/>
                    <a:pt x="21" y="390"/>
                    <a:pt x="21" y="390"/>
                  </a:cubicBezTo>
                  <a:cubicBezTo>
                    <a:pt x="20" y="391"/>
                    <a:pt x="20" y="392"/>
                    <a:pt x="20" y="394"/>
                  </a:cubicBezTo>
                  <a:cubicBezTo>
                    <a:pt x="20" y="394"/>
                    <a:pt x="20" y="395"/>
                    <a:pt x="20" y="396"/>
                  </a:cubicBezTo>
                  <a:cubicBezTo>
                    <a:pt x="21" y="398"/>
                    <a:pt x="22" y="399"/>
                    <a:pt x="24" y="400"/>
                  </a:cubicBezTo>
                  <a:cubicBezTo>
                    <a:pt x="23" y="403"/>
                    <a:pt x="23" y="403"/>
                    <a:pt x="23" y="403"/>
                  </a:cubicBezTo>
                  <a:cubicBezTo>
                    <a:pt x="21" y="401"/>
                    <a:pt x="19" y="399"/>
                    <a:pt x="18" y="397"/>
                  </a:cubicBezTo>
                  <a:close/>
                  <a:moveTo>
                    <a:pt x="560" y="397"/>
                  </a:moveTo>
                  <a:cubicBezTo>
                    <a:pt x="560" y="397"/>
                    <a:pt x="560" y="397"/>
                    <a:pt x="561" y="396"/>
                  </a:cubicBezTo>
                  <a:cubicBezTo>
                    <a:pt x="561" y="395"/>
                    <a:pt x="561" y="394"/>
                    <a:pt x="561" y="394"/>
                  </a:cubicBezTo>
                  <a:cubicBezTo>
                    <a:pt x="561" y="391"/>
                    <a:pt x="560" y="388"/>
                    <a:pt x="559" y="385"/>
                  </a:cubicBezTo>
                  <a:cubicBezTo>
                    <a:pt x="561" y="384"/>
                    <a:pt x="561" y="384"/>
                    <a:pt x="561" y="384"/>
                  </a:cubicBezTo>
                  <a:cubicBezTo>
                    <a:pt x="563" y="387"/>
                    <a:pt x="564" y="391"/>
                    <a:pt x="564" y="394"/>
                  </a:cubicBezTo>
                  <a:cubicBezTo>
                    <a:pt x="564" y="395"/>
                    <a:pt x="564" y="396"/>
                    <a:pt x="563" y="397"/>
                  </a:cubicBezTo>
                  <a:cubicBezTo>
                    <a:pt x="563" y="398"/>
                    <a:pt x="563" y="398"/>
                    <a:pt x="562" y="399"/>
                  </a:cubicBezTo>
                  <a:lnTo>
                    <a:pt x="560" y="397"/>
                  </a:lnTo>
                  <a:close/>
                  <a:moveTo>
                    <a:pt x="23" y="376"/>
                  </a:moveTo>
                  <a:cubicBezTo>
                    <a:pt x="24" y="373"/>
                    <a:pt x="25" y="371"/>
                    <a:pt x="25" y="369"/>
                  </a:cubicBezTo>
                  <a:cubicBezTo>
                    <a:pt x="25" y="368"/>
                    <a:pt x="25" y="368"/>
                    <a:pt x="25" y="367"/>
                  </a:cubicBezTo>
                  <a:cubicBezTo>
                    <a:pt x="24" y="366"/>
                    <a:pt x="24" y="365"/>
                    <a:pt x="23" y="364"/>
                  </a:cubicBezTo>
                  <a:cubicBezTo>
                    <a:pt x="25" y="362"/>
                    <a:pt x="25" y="362"/>
                    <a:pt x="25" y="362"/>
                  </a:cubicBezTo>
                  <a:cubicBezTo>
                    <a:pt x="26" y="363"/>
                    <a:pt x="27" y="365"/>
                    <a:pt x="27" y="366"/>
                  </a:cubicBezTo>
                  <a:cubicBezTo>
                    <a:pt x="27" y="367"/>
                    <a:pt x="28" y="368"/>
                    <a:pt x="28" y="369"/>
                  </a:cubicBezTo>
                  <a:cubicBezTo>
                    <a:pt x="28" y="372"/>
                    <a:pt x="27" y="374"/>
                    <a:pt x="26" y="377"/>
                  </a:cubicBezTo>
                  <a:lnTo>
                    <a:pt x="23" y="376"/>
                  </a:lnTo>
                  <a:close/>
                  <a:moveTo>
                    <a:pt x="553" y="369"/>
                  </a:moveTo>
                  <a:cubicBezTo>
                    <a:pt x="553" y="368"/>
                    <a:pt x="554" y="367"/>
                    <a:pt x="554" y="366"/>
                  </a:cubicBezTo>
                  <a:cubicBezTo>
                    <a:pt x="555" y="363"/>
                    <a:pt x="557" y="361"/>
                    <a:pt x="560" y="359"/>
                  </a:cubicBezTo>
                  <a:cubicBezTo>
                    <a:pt x="562" y="361"/>
                    <a:pt x="562" y="361"/>
                    <a:pt x="562" y="361"/>
                  </a:cubicBezTo>
                  <a:cubicBezTo>
                    <a:pt x="559" y="363"/>
                    <a:pt x="557" y="365"/>
                    <a:pt x="557" y="367"/>
                  </a:cubicBezTo>
                  <a:cubicBezTo>
                    <a:pt x="556" y="368"/>
                    <a:pt x="556" y="368"/>
                    <a:pt x="556" y="369"/>
                  </a:cubicBezTo>
                  <a:cubicBezTo>
                    <a:pt x="556" y="370"/>
                    <a:pt x="556" y="371"/>
                    <a:pt x="556" y="371"/>
                  </a:cubicBezTo>
                  <a:cubicBezTo>
                    <a:pt x="554" y="372"/>
                    <a:pt x="554" y="372"/>
                    <a:pt x="554" y="372"/>
                  </a:cubicBezTo>
                  <a:cubicBezTo>
                    <a:pt x="554" y="371"/>
                    <a:pt x="553" y="370"/>
                    <a:pt x="553" y="369"/>
                  </a:cubicBezTo>
                  <a:close/>
                  <a:moveTo>
                    <a:pt x="3" y="345"/>
                  </a:moveTo>
                  <a:cubicBezTo>
                    <a:pt x="3" y="345"/>
                    <a:pt x="3" y="344"/>
                    <a:pt x="3" y="344"/>
                  </a:cubicBezTo>
                  <a:cubicBezTo>
                    <a:pt x="6" y="344"/>
                    <a:pt x="6" y="344"/>
                    <a:pt x="6" y="344"/>
                  </a:cubicBezTo>
                  <a:cubicBezTo>
                    <a:pt x="6" y="344"/>
                    <a:pt x="6" y="344"/>
                    <a:pt x="6" y="345"/>
                  </a:cubicBezTo>
                  <a:cubicBezTo>
                    <a:pt x="6" y="348"/>
                    <a:pt x="9" y="350"/>
                    <a:pt x="13" y="353"/>
                  </a:cubicBezTo>
                  <a:cubicBezTo>
                    <a:pt x="12" y="355"/>
                    <a:pt x="12" y="355"/>
                    <a:pt x="12" y="355"/>
                  </a:cubicBezTo>
                  <a:cubicBezTo>
                    <a:pt x="8" y="353"/>
                    <a:pt x="4" y="350"/>
                    <a:pt x="3" y="345"/>
                  </a:cubicBezTo>
                  <a:close/>
                  <a:moveTo>
                    <a:pt x="571" y="350"/>
                  </a:moveTo>
                  <a:cubicBezTo>
                    <a:pt x="573" y="348"/>
                    <a:pt x="575" y="347"/>
                    <a:pt x="575" y="345"/>
                  </a:cubicBezTo>
                  <a:cubicBezTo>
                    <a:pt x="575" y="344"/>
                    <a:pt x="575" y="344"/>
                    <a:pt x="575" y="344"/>
                  </a:cubicBezTo>
                  <a:cubicBezTo>
                    <a:pt x="575" y="342"/>
                    <a:pt x="575" y="341"/>
                    <a:pt x="574" y="340"/>
                  </a:cubicBezTo>
                  <a:cubicBezTo>
                    <a:pt x="577" y="338"/>
                    <a:pt x="577" y="338"/>
                    <a:pt x="577" y="338"/>
                  </a:cubicBezTo>
                  <a:cubicBezTo>
                    <a:pt x="578" y="340"/>
                    <a:pt x="578" y="342"/>
                    <a:pt x="578" y="344"/>
                  </a:cubicBezTo>
                  <a:cubicBezTo>
                    <a:pt x="578" y="344"/>
                    <a:pt x="578" y="345"/>
                    <a:pt x="578" y="345"/>
                  </a:cubicBezTo>
                  <a:cubicBezTo>
                    <a:pt x="577" y="348"/>
                    <a:pt x="575" y="350"/>
                    <a:pt x="573" y="352"/>
                  </a:cubicBezTo>
                  <a:lnTo>
                    <a:pt x="571" y="350"/>
                  </a:lnTo>
                  <a:close/>
                  <a:moveTo>
                    <a:pt x="9" y="330"/>
                  </a:moveTo>
                  <a:cubicBezTo>
                    <a:pt x="12" y="326"/>
                    <a:pt x="15" y="322"/>
                    <a:pt x="15" y="318"/>
                  </a:cubicBezTo>
                  <a:cubicBezTo>
                    <a:pt x="18" y="319"/>
                    <a:pt x="18" y="319"/>
                    <a:pt x="18" y="319"/>
                  </a:cubicBezTo>
                  <a:cubicBezTo>
                    <a:pt x="17" y="323"/>
                    <a:pt x="14" y="328"/>
                    <a:pt x="11" y="332"/>
                  </a:cubicBezTo>
                  <a:lnTo>
                    <a:pt x="9" y="330"/>
                  </a:lnTo>
                  <a:close/>
                  <a:moveTo>
                    <a:pt x="563" y="318"/>
                  </a:moveTo>
                  <a:cubicBezTo>
                    <a:pt x="563" y="317"/>
                    <a:pt x="563" y="317"/>
                    <a:pt x="563" y="317"/>
                  </a:cubicBezTo>
                  <a:cubicBezTo>
                    <a:pt x="563" y="316"/>
                    <a:pt x="563" y="314"/>
                    <a:pt x="564" y="313"/>
                  </a:cubicBezTo>
                  <a:cubicBezTo>
                    <a:pt x="567" y="315"/>
                    <a:pt x="567" y="315"/>
                    <a:pt x="567" y="315"/>
                  </a:cubicBezTo>
                  <a:cubicBezTo>
                    <a:pt x="566" y="315"/>
                    <a:pt x="566" y="316"/>
                    <a:pt x="566" y="317"/>
                  </a:cubicBezTo>
                  <a:cubicBezTo>
                    <a:pt x="566" y="318"/>
                    <a:pt x="566" y="318"/>
                    <a:pt x="566" y="318"/>
                  </a:cubicBezTo>
                  <a:cubicBezTo>
                    <a:pt x="566" y="320"/>
                    <a:pt x="567" y="323"/>
                    <a:pt x="569" y="326"/>
                  </a:cubicBezTo>
                  <a:cubicBezTo>
                    <a:pt x="567" y="328"/>
                    <a:pt x="567" y="328"/>
                    <a:pt x="567" y="328"/>
                  </a:cubicBezTo>
                  <a:cubicBezTo>
                    <a:pt x="565" y="324"/>
                    <a:pt x="563" y="321"/>
                    <a:pt x="563" y="318"/>
                  </a:cubicBezTo>
                  <a:close/>
                  <a:moveTo>
                    <a:pt x="0" y="297"/>
                  </a:moveTo>
                  <a:cubicBezTo>
                    <a:pt x="2" y="295"/>
                    <a:pt x="2" y="295"/>
                    <a:pt x="2" y="295"/>
                  </a:cubicBezTo>
                  <a:cubicBezTo>
                    <a:pt x="4" y="299"/>
                    <a:pt x="8" y="302"/>
                    <a:pt x="11" y="306"/>
                  </a:cubicBezTo>
                  <a:cubicBezTo>
                    <a:pt x="9" y="308"/>
                    <a:pt x="9" y="308"/>
                    <a:pt x="9" y="308"/>
                  </a:cubicBezTo>
                  <a:cubicBezTo>
                    <a:pt x="6" y="304"/>
                    <a:pt x="2" y="301"/>
                    <a:pt x="0" y="297"/>
                  </a:cubicBezTo>
                  <a:close/>
                  <a:moveTo>
                    <a:pt x="573" y="302"/>
                  </a:moveTo>
                  <a:cubicBezTo>
                    <a:pt x="577" y="298"/>
                    <a:pt x="580" y="295"/>
                    <a:pt x="580" y="291"/>
                  </a:cubicBezTo>
                  <a:cubicBezTo>
                    <a:pt x="580" y="289"/>
                    <a:pt x="579" y="287"/>
                    <a:pt x="576" y="284"/>
                  </a:cubicBezTo>
                  <a:cubicBezTo>
                    <a:pt x="578" y="282"/>
                    <a:pt x="578" y="282"/>
                    <a:pt x="578" y="282"/>
                  </a:cubicBezTo>
                  <a:cubicBezTo>
                    <a:pt x="581" y="285"/>
                    <a:pt x="583" y="288"/>
                    <a:pt x="583" y="291"/>
                  </a:cubicBezTo>
                  <a:cubicBezTo>
                    <a:pt x="583" y="296"/>
                    <a:pt x="579" y="300"/>
                    <a:pt x="575" y="304"/>
                  </a:cubicBezTo>
                  <a:lnTo>
                    <a:pt x="573" y="302"/>
                  </a:lnTo>
                  <a:close/>
                  <a:moveTo>
                    <a:pt x="2" y="282"/>
                  </a:moveTo>
                  <a:cubicBezTo>
                    <a:pt x="6" y="279"/>
                    <a:pt x="9" y="275"/>
                    <a:pt x="12" y="272"/>
                  </a:cubicBezTo>
                  <a:cubicBezTo>
                    <a:pt x="14" y="274"/>
                    <a:pt x="14" y="274"/>
                    <a:pt x="14" y="274"/>
                  </a:cubicBezTo>
                  <a:cubicBezTo>
                    <a:pt x="11" y="277"/>
                    <a:pt x="7" y="281"/>
                    <a:pt x="5" y="284"/>
                  </a:cubicBezTo>
                  <a:lnTo>
                    <a:pt x="2" y="282"/>
                  </a:lnTo>
                  <a:close/>
                  <a:moveTo>
                    <a:pt x="563" y="266"/>
                  </a:moveTo>
                  <a:cubicBezTo>
                    <a:pt x="563" y="265"/>
                    <a:pt x="563" y="265"/>
                    <a:pt x="563" y="265"/>
                  </a:cubicBezTo>
                  <a:cubicBezTo>
                    <a:pt x="563" y="263"/>
                    <a:pt x="564" y="261"/>
                    <a:pt x="565" y="259"/>
                  </a:cubicBezTo>
                  <a:cubicBezTo>
                    <a:pt x="567" y="260"/>
                    <a:pt x="567" y="260"/>
                    <a:pt x="567" y="260"/>
                  </a:cubicBezTo>
                  <a:cubicBezTo>
                    <a:pt x="566" y="262"/>
                    <a:pt x="566" y="264"/>
                    <a:pt x="566" y="265"/>
                  </a:cubicBezTo>
                  <a:cubicBezTo>
                    <a:pt x="566" y="266"/>
                    <a:pt x="566" y="266"/>
                    <a:pt x="566" y="266"/>
                  </a:cubicBezTo>
                  <a:cubicBezTo>
                    <a:pt x="566" y="268"/>
                    <a:pt x="567" y="270"/>
                    <a:pt x="569" y="272"/>
                  </a:cubicBezTo>
                  <a:cubicBezTo>
                    <a:pt x="567" y="274"/>
                    <a:pt x="567" y="274"/>
                    <a:pt x="567" y="274"/>
                  </a:cubicBezTo>
                  <a:cubicBezTo>
                    <a:pt x="565" y="271"/>
                    <a:pt x="563" y="269"/>
                    <a:pt x="563" y="266"/>
                  </a:cubicBezTo>
                  <a:close/>
                  <a:moveTo>
                    <a:pt x="6" y="249"/>
                  </a:moveTo>
                  <a:cubicBezTo>
                    <a:pt x="9" y="247"/>
                    <a:pt x="9" y="247"/>
                    <a:pt x="9" y="247"/>
                  </a:cubicBezTo>
                  <a:cubicBezTo>
                    <a:pt x="11" y="251"/>
                    <a:pt x="15" y="255"/>
                    <a:pt x="16" y="259"/>
                  </a:cubicBezTo>
                  <a:cubicBezTo>
                    <a:pt x="14" y="261"/>
                    <a:pt x="14" y="261"/>
                    <a:pt x="14" y="261"/>
                  </a:cubicBezTo>
                  <a:cubicBezTo>
                    <a:pt x="12" y="257"/>
                    <a:pt x="9" y="253"/>
                    <a:pt x="6" y="249"/>
                  </a:cubicBezTo>
                  <a:close/>
                  <a:moveTo>
                    <a:pt x="572" y="247"/>
                  </a:moveTo>
                  <a:cubicBezTo>
                    <a:pt x="574" y="244"/>
                    <a:pt x="575" y="242"/>
                    <a:pt x="575" y="239"/>
                  </a:cubicBezTo>
                  <a:cubicBezTo>
                    <a:pt x="575" y="239"/>
                    <a:pt x="575" y="239"/>
                    <a:pt x="575" y="238"/>
                  </a:cubicBezTo>
                  <a:cubicBezTo>
                    <a:pt x="575" y="237"/>
                    <a:pt x="575" y="236"/>
                    <a:pt x="574" y="236"/>
                  </a:cubicBezTo>
                  <a:cubicBezTo>
                    <a:pt x="576" y="234"/>
                    <a:pt x="576" y="234"/>
                    <a:pt x="576" y="234"/>
                  </a:cubicBezTo>
                  <a:cubicBezTo>
                    <a:pt x="577" y="235"/>
                    <a:pt x="578" y="236"/>
                    <a:pt x="578" y="238"/>
                  </a:cubicBezTo>
                  <a:cubicBezTo>
                    <a:pt x="578" y="238"/>
                    <a:pt x="578" y="239"/>
                    <a:pt x="578" y="239"/>
                  </a:cubicBezTo>
                  <a:cubicBezTo>
                    <a:pt x="578" y="243"/>
                    <a:pt x="576" y="246"/>
                    <a:pt x="575" y="249"/>
                  </a:cubicBezTo>
                  <a:lnTo>
                    <a:pt x="572" y="247"/>
                  </a:lnTo>
                  <a:close/>
                  <a:moveTo>
                    <a:pt x="5" y="234"/>
                  </a:moveTo>
                  <a:cubicBezTo>
                    <a:pt x="7" y="230"/>
                    <a:pt x="11" y="228"/>
                    <a:pt x="16" y="225"/>
                  </a:cubicBezTo>
                  <a:cubicBezTo>
                    <a:pt x="17" y="227"/>
                    <a:pt x="17" y="227"/>
                    <a:pt x="17" y="227"/>
                  </a:cubicBezTo>
                  <a:cubicBezTo>
                    <a:pt x="13" y="230"/>
                    <a:pt x="9" y="233"/>
                    <a:pt x="7" y="236"/>
                  </a:cubicBezTo>
                  <a:lnTo>
                    <a:pt x="5" y="234"/>
                  </a:lnTo>
                  <a:close/>
                  <a:moveTo>
                    <a:pt x="554" y="217"/>
                  </a:moveTo>
                  <a:cubicBezTo>
                    <a:pt x="554" y="216"/>
                    <a:pt x="554" y="216"/>
                    <a:pt x="554" y="216"/>
                  </a:cubicBezTo>
                  <a:cubicBezTo>
                    <a:pt x="556" y="215"/>
                    <a:pt x="556" y="215"/>
                    <a:pt x="556" y="215"/>
                  </a:cubicBezTo>
                  <a:cubicBezTo>
                    <a:pt x="557" y="216"/>
                    <a:pt x="557" y="216"/>
                    <a:pt x="557" y="216"/>
                  </a:cubicBezTo>
                  <a:cubicBezTo>
                    <a:pt x="557" y="219"/>
                    <a:pt x="561" y="222"/>
                    <a:pt x="565" y="225"/>
                  </a:cubicBezTo>
                  <a:cubicBezTo>
                    <a:pt x="564" y="227"/>
                    <a:pt x="564" y="227"/>
                    <a:pt x="564" y="227"/>
                  </a:cubicBezTo>
                  <a:cubicBezTo>
                    <a:pt x="559" y="224"/>
                    <a:pt x="555" y="221"/>
                    <a:pt x="554" y="217"/>
                  </a:cubicBezTo>
                  <a:close/>
                  <a:moveTo>
                    <a:pt x="27" y="216"/>
                  </a:moveTo>
                  <a:cubicBezTo>
                    <a:pt x="25" y="216"/>
                    <a:pt x="25" y="216"/>
                    <a:pt x="25" y="216"/>
                  </a:cubicBezTo>
                  <a:cubicBezTo>
                    <a:pt x="25" y="215"/>
                    <a:pt x="25" y="214"/>
                    <a:pt x="25" y="214"/>
                  </a:cubicBezTo>
                  <a:cubicBezTo>
                    <a:pt x="25" y="211"/>
                    <a:pt x="23" y="207"/>
                    <a:pt x="22" y="203"/>
                  </a:cubicBezTo>
                  <a:cubicBezTo>
                    <a:pt x="24" y="202"/>
                    <a:pt x="24" y="202"/>
                    <a:pt x="24" y="202"/>
                  </a:cubicBezTo>
                  <a:cubicBezTo>
                    <a:pt x="26" y="206"/>
                    <a:pt x="28" y="210"/>
                    <a:pt x="28" y="214"/>
                  </a:cubicBezTo>
                  <a:cubicBezTo>
                    <a:pt x="28" y="215"/>
                    <a:pt x="28" y="215"/>
                    <a:pt x="27" y="216"/>
                  </a:cubicBezTo>
                  <a:close/>
                  <a:moveTo>
                    <a:pt x="557" y="202"/>
                  </a:moveTo>
                  <a:cubicBezTo>
                    <a:pt x="559" y="197"/>
                    <a:pt x="561" y="193"/>
                    <a:pt x="561" y="189"/>
                  </a:cubicBezTo>
                  <a:cubicBezTo>
                    <a:pt x="561" y="189"/>
                    <a:pt x="561" y="189"/>
                    <a:pt x="561" y="189"/>
                  </a:cubicBezTo>
                  <a:cubicBezTo>
                    <a:pt x="564" y="189"/>
                    <a:pt x="564" y="189"/>
                    <a:pt x="564" y="189"/>
                  </a:cubicBezTo>
                  <a:cubicBezTo>
                    <a:pt x="564" y="189"/>
                    <a:pt x="564" y="189"/>
                    <a:pt x="564" y="189"/>
                  </a:cubicBezTo>
                  <a:cubicBezTo>
                    <a:pt x="564" y="194"/>
                    <a:pt x="562" y="198"/>
                    <a:pt x="560" y="203"/>
                  </a:cubicBezTo>
                  <a:lnTo>
                    <a:pt x="557" y="202"/>
                  </a:lnTo>
                  <a:close/>
                  <a:moveTo>
                    <a:pt x="20" y="189"/>
                  </a:moveTo>
                  <a:cubicBezTo>
                    <a:pt x="17" y="189"/>
                    <a:pt x="17" y="189"/>
                    <a:pt x="17" y="189"/>
                  </a:cubicBezTo>
                  <a:cubicBezTo>
                    <a:pt x="17" y="188"/>
                    <a:pt x="17" y="187"/>
                    <a:pt x="18" y="186"/>
                  </a:cubicBezTo>
                  <a:cubicBezTo>
                    <a:pt x="19" y="182"/>
                    <a:pt x="23" y="180"/>
                    <a:pt x="27" y="178"/>
                  </a:cubicBezTo>
                  <a:cubicBezTo>
                    <a:pt x="28" y="180"/>
                    <a:pt x="28" y="180"/>
                    <a:pt x="28" y="180"/>
                  </a:cubicBezTo>
                  <a:cubicBezTo>
                    <a:pt x="24" y="182"/>
                    <a:pt x="21" y="184"/>
                    <a:pt x="20" y="187"/>
                  </a:cubicBezTo>
                  <a:cubicBezTo>
                    <a:pt x="20" y="188"/>
                    <a:pt x="20" y="188"/>
                    <a:pt x="20" y="189"/>
                  </a:cubicBezTo>
                  <a:close/>
                  <a:moveTo>
                    <a:pt x="540" y="174"/>
                  </a:moveTo>
                  <a:cubicBezTo>
                    <a:pt x="540" y="174"/>
                    <a:pt x="540" y="174"/>
                    <a:pt x="540" y="174"/>
                  </a:cubicBezTo>
                  <a:cubicBezTo>
                    <a:pt x="541" y="172"/>
                    <a:pt x="541" y="172"/>
                    <a:pt x="541" y="172"/>
                  </a:cubicBezTo>
                  <a:cubicBezTo>
                    <a:pt x="545" y="174"/>
                    <a:pt x="550" y="176"/>
                    <a:pt x="554" y="178"/>
                  </a:cubicBezTo>
                  <a:cubicBezTo>
                    <a:pt x="553" y="180"/>
                    <a:pt x="553" y="180"/>
                    <a:pt x="553" y="180"/>
                  </a:cubicBezTo>
                  <a:cubicBezTo>
                    <a:pt x="549" y="178"/>
                    <a:pt x="544" y="177"/>
                    <a:pt x="540" y="174"/>
                  </a:cubicBezTo>
                  <a:close/>
                  <a:moveTo>
                    <a:pt x="41" y="174"/>
                  </a:moveTo>
                  <a:cubicBezTo>
                    <a:pt x="41" y="174"/>
                    <a:pt x="41" y="174"/>
                    <a:pt x="41" y="174"/>
                  </a:cubicBezTo>
                  <a:moveTo>
                    <a:pt x="39" y="172"/>
                  </a:moveTo>
                  <a:cubicBezTo>
                    <a:pt x="41" y="171"/>
                    <a:pt x="42" y="169"/>
                    <a:pt x="43" y="168"/>
                  </a:cubicBezTo>
                  <a:cubicBezTo>
                    <a:pt x="44" y="167"/>
                    <a:pt x="44" y="166"/>
                    <a:pt x="44" y="164"/>
                  </a:cubicBezTo>
                  <a:cubicBezTo>
                    <a:pt x="44" y="163"/>
                    <a:pt x="44" y="162"/>
                    <a:pt x="44" y="161"/>
                  </a:cubicBezTo>
                  <a:cubicBezTo>
                    <a:pt x="46" y="161"/>
                    <a:pt x="46" y="161"/>
                    <a:pt x="46" y="161"/>
                  </a:cubicBezTo>
                  <a:cubicBezTo>
                    <a:pt x="46" y="162"/>
                    <a:pt x="47" y="163"/>
                    <a:pt x="47" y="164"/>
                  </a:cubicBezTo>
                  <a:cubicBezTo>
                    <a:pt x="47" y="166"/>
                    <a:pt x="46" y="168"/>
                    <a:pt x="45" y="169"/>
                  </a:cubicBezTo>
                  <a:cubicBezTo>
                    <a:pt x="45" y="171"/>
                    <a:pt x="43" y="173"/>
                    <a:pt x="41" y="174"/>
                  </a:cubicBezTo>
                  <a:lnTo>
                    <a:pt x="39" y="172"/>
                  </a:lnTo>
                  <a:close/>
                  <a:moveTo>
                    <a:pt x="535" y="160"/>
                  </a:moveTo>
                  <a:cubicBezTo>
                    <a:pt x="535" y="156"/>
                    <a:pt x="537" y="151"/>
                    <a:pt x="538" y="147"/>
                  </a:cubicBezTo>
                  <a:cubicBezTo>
                    <a:pt x="538" y="147"/>
                    <a:pt x="538" y="147"/>
                    <a:pt x="538" y="147"/>
                  </a:cubicBezTo>
                  <a:cubicBezTo>
                    <a:pt x="540" y="147"/>
                    <a:pt x="540" y="147"/>
                    <a:pt x="540" y="147"/>
                  </a:cubicBezTo>
                  <a:cubicBezTo>
                    <a:pt x="540" y="152"/>
                    <a:pt x="538" y="156"/>
                    <a:pt x="538" y="161"/>
                  </a:cubicBezTo>
                  <a:lnTo>
                    <a:pt x="535" y="160"/>
                  </a:lnTo>
                  <a:close/>
                  <a:moveTo>
                    <a:pt x="40" y="144"/>
                  </a:moveTo>
                  <a:cubicBezTo>
                    <a:pt x="40" y="141"/>
                    <a:pt x="41" y="139"/>
                    <a:pt x="42" y="138"/>
                  </a:cubicBezTo>
                  <a:cubicBezTo>
                    <a:pt x="43" y="136"/>
                    <a:pt x="45" y="135"/>
                    <a:pt x="46" y="134"/>
                  </a:cubicBezTo>
                  <a:cubicBezTo>
                    <a:pt x="48" y="136"/>
                    <a:pt x="48" y="136"/>
                    <a:pt x="48" y="136"/>
                  </a:cubicBezTo>
                  <a:cubicBezTo>
                    <a:pt x="46" y="137"/>
                    <a:pt x="45" y="138"/>
                    <a:pt x="44" y="139"/>
                  </a:cubicBezTo>
                  <a:cubicBezTo>
                    <a:pt x="44" y="140"/>
                    <a:pt x="43" y="142"/>
                    <a:pt x="43" y="144"/>
                  </a:cubicBezTo>
                  <a:cubicBezTo>
                    <a:pt x="43" y="145"/>
                    <a:pt x="43" y="146"/>
                    <a:pt x="44" y="147"/>
                  </a:cubicBezTo>
                  <a:cubicBezTo>
                    <a:pt x="41" y="147"/>
                    <a:pt x="41" y="147"/>
                    <a:pt x="41" y="147"/>
                  </a:cubicBezTo>
                  <a:cubicBezTo>
                    <a:pt x="41" y="146"/>
                    <a:pt x="40" y="145"/>
                    <a:pt x="40" y="144"/>
                  </a:cubicBezTo>
                  <a:close/>
                  <a:moveTo>
                    <a:pt x="520" y="132"/>
                  </a:moveTo>
                  <a:cubicBezTo>
                    <a:pt x="521" y="129"/>
                    <a:pt x="521" y="129"/>
                    <a:pt x="521" y="129"/>
                  </a:cubicBezTo>
                  <a:cubicBezTo>
                    <a:pt x="525" y="131"/>
                    <a:pt x="531" y="132"/>
                    <a:pt x="535" y="134"/>
                  </a:cubicBezTo>
                  <a:cubicBezTo>
                    <a:pt x="533" y="136"/>
                    <a:pt x="533" y="136"/>
                    <a:pt x="533" y="136"/>
                  </a:cubicBezTo>
                  <a:cubicBezTo>
                    <a:pt x="530" y="134"/>
                    <a:pt x="525" y="133"/>
                    <a:pt x="520" y="132"/>
                  </a:cubicBezTo>
                  <a:close/>
                  <a:moveTo>
                    <a:pt x="60" y="130"/>
                  </a:moveTo>
                  <a:cubicBezTo>
                    <a:pt x="65" y="128"/>
                    <a:pt x="68" y="127"/>
                    <a:pt x="70" y="125"/>
                  </a:cubicBezTo>
                  <a:cubicBezTo>
                    <a:pt x="70" y="124"/>
                    <a:pt x="71" y="124"/>
                    <a:pt x="71" y="123"/>
                  </a:cubicBezTo>
                  <a:cubicBezTo>
                    <a:pt x="73" y="124"/>
                    <a:pt x="73" y="124"/>
                    <a:pt x="73" y="124"/>
                  </a:cubicBezTo>
                  <a:cubicBezTo>
                    <a:pt x="73" y="125"/>
                    <a:pt x="73" y="126"/>
                    <a:pt x="72" y="127"/>
                  </a:cubicBezTo>
                  <a:cubicBezTo>
                    <a:pt x="70" y="130"/>
                    <a:pt x="65" y="131"/>
                    <a:pt x="61" y="132"/>
                  </a:cubicBezTo>
                  <a:lnTo>
                    <a:pt x="60" y="130"/>
                  </a:lnTo>
                  <a:close/>
                  <a:moveTo>
                    <a:pt x="506" y="116"/>
                  </a:moveTo>
                  <a:cubicBezTo>
                    <a:pt x="506" y="114"/>
                    <a:pt x="507" y="112"/>
                    <a:pt x="507" y="110"/>
                  </a:cubicBezTo>
                  <a:cubicBezTo>
                    <a:pt x="509" y="110"/>
                    <a:pt x="509" y="110"/>
                    <a:pt x="509" y="110"/>
                  </a:cubicBezTo>
                  <a:cubicBezTo>
                    <a:pt x="509" y="112"/>
                    <a:pt x="509" y="114"/>
                    <a:pt x="509" y="116"/>
                  </a:cubicBezTo>
                  <a:cubicBezTo>
                    <a:pt x="509" y="119"/>
                    <a:pt x="509" y="121"/>
                    <a:pt x="510" y="123"/>
                  </a:cubicBezTo>
                  <a:cubicBezTo>
                    <a:pt x="508" y="124"/>
                    <a:pt x="508" y="124"/>
                    <a:pt x="508" y="124"/>
                  </a:cubicBezTo>
                  <a:cubicBezTo>
                    <a:pt x="507" y="122"/>
                    <a:pt x="506" y="119"/>
                    <a:pt x="506" y="116"/>
                  </a:cubicBezTo>
                  <a:close/>
                  <a:moveTo>
                    <a:pt x="71" y="106"/>
                  </a:moveTo>
                  <a:cubicBezTo>
                    <a:pt x="71" y="102"/>
                    <a:pt x="72" y="98"/>
                    <a:pt x="74" y="95"/>
                  </a:cubicBezTo>
                  <a:cubicBezTo>
                    <a:pt x="76" y="97"/>
                    <a:pt x="76" y="97"/>
                    <a:pt x="76" y="97"/>
                  </a:cubicBezTo>
                  <a:cubicBezTo>
                    <a:pt x="75" y="99"/>
                    <a:pt x="74" y="102"/>
                    <a:pt x="74" y="106"/>
                  </a:cubicBezTo>
                  <a:cubicBezTo>
                    <a:pt x="74" y="107"/>
                    <a:pt x="74" y="108"/>
                    <a:pt x="74" y="110"/>
                  </a:cubicBezTo>
                  <a:cubicBezTo>
                    <a:pt x="74" y="110"/>
                    <a:pt x="74" y="110"/>
                    <a:pt x="74" y="110"/>
                  </a:cubicBezTo>
                  <a:cubicBezTo>
                    <a:pt x="72" y="110"/>
                    <a:pt x="72" y="110"/>
                    <a:pt x="72" y="110"/>
                  </a:cubicBezTo>
                  <a:cubicBezTo>
                    <a:pt x="72" y="108"/>
                    <a:pt x="71" y="107"/>
                    <a:pt x="71" y="106"/>
                  </a:cubicBezTo>
                  <a:close/>
                  <a:moveTo>
                    <a:pt x="504" y="96"/>
                  </a:moveTo>
                  <a:cubicBezTo>
                    <a:pt x="503" y="94"/>
                    <a:pt x="498" y="93"/>
                    <a:pt x="493" y="93"/>
                  </a:cubicBezTo>
                  <a:cubicBezTo>
                    <a:pt x="493" y="90"/>
                    <a:pt x="493" y="90"/>
                    <a:pt x="493" y="90"/>
                  </a:cubicBezTo>
                  <a:cubicBezTo>
                    <a:pt x="498" y="91"/>
                    <a:pt x="503" y="91"/>
                    <a:pt x="507" y="94"/>
                  </a:cubicBezTo>
                  <a:cubicBezTo>
                    <a:pt x="507" y="95"/>
                    <a:pt x="507" y="95"/>
                    <a:pt x="507" y="95"/>
                  </a:cubicBezTo>
                  <a:cubicBezTo>
                    <a:pt x="505" y="97"/>
                    <a:pt x="505" y="97"/>
                    <a:pt x="505" y="97"/>
                  </a:cubicBezTo>
                  <a:lnTo>
                    <a:pt x="504" y="96"/>
                  </a:lnTo>
                  <a:close/>
                  <a:moveTo>
                    <a:pt x="88" y="93"/>
                  </a:moveTo>
                  <a:cubicBezTo>
                    <a:pt x="88" y="90"/>
                    <a:pt x="88" y="90"/>
                    <a:pt x="88" y="90"/>
                  </a:cubicBezTo>
                  <a:cubicBezTo>
                    <a:pt x="93" y="90"/>
                    <a:pt x="98" y="90"/>
                    <a:pt x="101" y="89"/>
                  </a:cubicBezTo>
                  <a:cubicBezTo>
                    <a:pt x="102" y="91"/>
                    <a:pt x="102" y="91"/>
                    <a:pt x="102" y="91"/>
                  </a:cubicBezTo>
                  <a:cubicBezTo>
                    <a:pt x="98" y="93"/>
                    <a:pt x="93" y="93"/>
                    <a:pt x="88" y="93"/>
                  </a:cubicBezTo>
                  <a:close/>
                  <a:moveTo>
                    <a:pt x="475" y="89"/>
                  </a:moveTo>
                  <a:cubicBezTo>
                    <a:pt x="472" y="87"/>
                    <a:pt x="471" y="83"/>
                    <a:pt x="470" y="79"/>
                  </a:cubicBezTo>
                  <a:cubicBezTo>
                    <a:pt x="470" y="79"/>
                    <a:pt x="470" y="79"/>
                    <a:pt x="470" y="79"/>
                  </a:cubicBezTo>
                  <a:cubicBezTo>
                    <a:pt x="473" y="79"/>
                    <a:pt x="473" y="79"/>
                    <a:pt x="473" y="79"/>
                  </a:cubicBezTo>
                  <a:cubicBezTo>
                    <a:pt x="474" y="82"/>
                    <a:pt x="475" y="86"/>
                    <a:pt x="477" y="87"/>
                  </a:cubicBezTo>
                  <a:cubicBezTo>
                    <a:pt x="478" y="88"/>
                    <a:pt x="478" y="88"/>
                    <a:pt x="480" y="89"/>
                  </a:cubicBezTo>
                  <a:cubicBezTo>
                    <a:pt x="479" y="91"/>
                    <a:pt x="479" y="91"/>
                    <a:pt x="479" y="91"/>
                  </a:cubicBezTo>
                  <a:cubicBezTo>
                    <a:pt x="477" y="91"/>
                    <a:pt x="476" y="90"/>
                    <a:pt x="475" y="89"/>
                  </a:cubicBezTo>
                  <a:close/>
                  <a:moveTo>
                    <a:pt x="108" y="79"/>
                  </a:moveTo>
                  <a:cubicBezTo>
                    <a:pt x="109" y="74"/>
                    <a:pt x="109" y="69"/>
                    <a:pt x="110" y="65"/>
                  </a:cubicBezTo>
                  <a:cubicBezTo>
                    <a:pt x="113" y="66"/>
                    <a:pt x="113" y="66"/>
                    <a:pt x="113" y="66"/>
                  </a:cubicBezTo>
                  <a:cubicBezTo>
                    <a:pt x="112" y="69"/>
                    <a:pt x="111" y="75"/>
                    <a:pt x="111" y="79"/>
                  </a:cubicBezTo>
                  <a:lnTo>
                    <a:pt x="108" y="79"/>
                  </a:lnTo>
                  <a:close/>
                  <a:moveTo>
                    <a:pt x="465" y="60"/>
                  </a:moveTo>
                  <a:cubicBezTo>
                    <a:pt x="464" y="59"/>
                    <a:pt x="462" y="59"/>
                    <a:pt x="459" y="59"/>
                  </a:cubicBezTo>
                  <a:cubicBezTo>
                    <a:pt x="459" y="56"/>
                    <a:pt x="459" y="56"/>
                    <a:pt x="459" y="56"/>
                  </a:cubicBezTo>
                  <a:cubicBezTo>
                    <a:pt x="462" y="56"/>
                    <a:pt x="465" y="56"/>
                    <a:pt x="467" y="58"/>
                  </a:cubicBezTo>
                  <a:cubicBezTo>
                    <a:pt x="469" y="60"/>
                    <a:pt x="470" y="62"/>
                    <a:pt x="471" y="65"/>
                  </a:cubicBezTo>
                  <a:cubicBezTo>
                    <a:pt x="468" y="65"/>
                    <a:pt x="468" y="65"/>
                    <a:pt x="468" y="65"/>
                  </a:cubicBezTo>
                  <a:cubicBezTo>
                    <a:pt x="467" y="63"/>
                    <a:pt x="466" y="61"/>
                    <a:pt x="465" y="60"/>
                  </a:cubicBezTo>
                  <a:close/>
                  <a:moveTo>
                    <a:pt x="435" y="59"/>
                  </a:moveTo>
                  <a:cubicBezTo>
                    <a:pt x="433" y="58"/>
                    <a:pt x="432" y="57"/>
                    <a:pt x="431" y="55"/>
                  </a:cubicBezTo>
                  <a:cubicBezTo>
                    <a:pt x="434" y="54"/>
                    <a:pt x="434" y="54"/>
                    <a:pt x="434" y="54"/>
                  </a:cubicBezTo>
                  <a:cubicBezTo>
                    <a:pt x="434" y="55"/>
                    <a:pt x="435" y="56"/>
                    <a:pt x="436" y="56"/>
                  </a:cubicBezTo>
                  <a:cubicBezTo>
                    <a:pt x="438" y="57"/>
                    <a:pt x="440" y="58"/>
                    <a:pt x="442" y="58"/>
                  </a:cubicBezTo>
                  <a:cubicBezTo>
                    <a:pt x="443" y="58"/>
                    <a:pt x="444" y="58"/>
                    <a:pt x="445" y="57"/>
                  </a:cubicBezTo>
                  <a:cubicBezTo>
                    <a:pt x="445" y="60"/>
                    <a:pt x="445" y="60"/>
                    <a:pt x="445" y="60"/>
                  </a:cubicBezTo>
                  <a:cubicBezTo>
                    <a:pt x="444" y="60"/>
                    <a:pt x="443" y="60"/>
                    <a:pt x="442" y="60"/>
                  </a:cubicBezTo>
                  <a:cubicBezTo>
                    <a:pt x="439" y="60"/>
                    <a:pt x="437" y="60"/>
                    <a:pt x="435" y="59"/>
                  </a:cubicBezTo>
                  <a:close/>
                  <a:moveTo>
                    <a:pt x="122" y="59"/>
                  </a:moveTo>
                  <a:cubicBezTo>
                    <a:pt x="122" y="59"/>
                    <a:pt x="122" y="59"/>
                    <a:pt x="122" y="59"/>
                  </a:cubicBezTo>
                  <a:cubicBezTo>
                    <a:pt x="122" y="59"/>
                    <a:pt x="122" y="59"/>
                    <a:pt x="122" y="59"/>
                  </a:cubicBezTo>
                  <a:cubicBezTo>
                    <a:pt x="122" y="56"/>
                    <a:pt x="122" y="56"/>
                    <a:pt x="122" y="56"/>
                  </a:cubicBezTo>
                  <a:cubicBezTo>
                    <a:pt x="122" y="56"/>
                    <a:pt x="122" y="56"/>
                    <a:pt x="122" y="56"/>
                  </a:cubicBezTo>
                  <a:cubicBezTo>
                    <a:pt x="127" y="56"/>
                    <a:pt x="132" y="57"/>
                    <a:pt x="136" y="57"/>
                  </a:cubicBezTo>
                  <a:cubicBezTo>
                    <a:pt x="136" y="60"/>
                    <a:pt x="136" y="60"/>
                    <a:pt x="136" y="60"/>
                  </a:cubicBezTo>
                  <a:cubicBezTo>
                    <a:pt x="131" y="60"/>
                    <a:pt x="126" y="59"/>
                    <a:pt x="122" y="59"/>
                  </a:cubicBezTo>
                  <a:close/>
                  <a:moveTo>
                    <a:pt x="147" y="54"/>
                  </a:moveTo>
                  <a:cubicBezTo>
                    <a:pt x="150" y="51"/>
                    <a:pt x="151" y="46"/>
                    <a:pt x="153" y="41"/>
                  </a:cubicBezTo>
                  <a:cubicBezTo>
                    <a:pt x="155" y="42"/>
                    <a:pt x="155" y="42"/>
                    <a:pt x="155" y="42"/>
                  </a:cubicBezTo>
                  <a:cubicBezTo>
                    <a:pt x="154" y="47"/>
                    <a:pt x="152" y="52"/>
                    <a:pt x="150" y="55"/>
                  </a:cubicBezTo>
                  <a:cubicBezTo>
                    <a:pt x="150" y="55"/>
                    <a:pt x="150" y="55"/>
                    <a:pt x="150" y="55"/>
                  </a:cubicBezTo>
                  <a:lnTo>
                    <a:pt x="147" y="54"/>
                  </a:lnTo>
                  <a:close/>
                  <a:moveTo>
                    <a:pt x="420" y="32"/>
                  </a:moveTo>
                  <a:cubicBezTo>
                    <a:pt x="419" y="32"/>
                    <a:pt x="419" y="32"/>
                    <a:pt x="419" y="32"/>
                  </a:cubicBezTo>
                  <a:cubicBezTo>
                    <a:pt x="420" y="29"/>
                    <a:pt x="420" y="29"/>
                    <a:pt x="420" y="29"/>
                  </a:cubicBezTo>
                  <a:cubicBezTo>
                    <a:pt x="420" y="29"/>
                    <a:pt x="420" y="29"/>
                    <a:pt x="421" y="30"/>
                  </a:cubicBezTo>
                  <a:cubicBezTo>
                    <a:pt x="425" y="32"/>
                    <a:pt x="427" y="36"/>
                    <a:pt x="428" y="41"/>
                  </a:cubicBezTo>
                  <a:cubicBezTo>
                    <a:pt x="426" y="42"/>
                    <a:pt x="426" y="42"/>
                    <a:pt x="426" y="42"/>
                  </a:cubicBezTo>
                  <a:cubicBezTo>
                    <a:pt x="424" y="37"/>
                    <a:pt x="422" y="33"/>
                    <a:pt x="420" y="32"/>
                  </a:cubicBezTo>
                  <a:close/>
                  <a:moveTo>
                    <a:pt x="392" y="37"/>
                  </a:moveTo>
                  <a:cubicBezTo>
                    <a:pt x="392" y="34"/>
                    <a:pt x="392" y="34"/>
                    <a:pt x="392" y="34"/>
                  </a:cubicBezTo>
                  <a:cubicBezTo>
                    <a:pt x="392" y="34"/>
                    <a:pt x="393" y="34"/>
                    <a:pt x="393" y="34"/>
                  </a:cubicBezTo>
                  <a:cubicBezTo>
                    <a:pt x="397" y="34"/>
                    <a:pt x="401" y="33"/>
                    <a:pt x="405" y="31"/>
                  </a:cubicBezTo>
                  <a:cubicBezTo>
                    <a:pt x="406" y="34"/>
                    <a:pt x="406" y="34"/>
                    <a:pt x="406" y="34"/>
                  </a:cubicBezTo>
                  <a:cubicBezTo>
                    <a:pt x="402" y="35"/>
                    <a:pt x="397" y="37"/>
                    <a:pt x="393" y="37"/>
                  </a:cubicBezTo>
                  <a:cubicBezTo>
                    <a:pt x="393" y="37"/>
                    <a:pt x="392" y="37"/>
                    <a:pt x="392" y="37"/>
                  </a:cubicBezTo>
                  <a:close/>
                  <a:moveTo>
                    <a:pt x="189" y="34"/>
                  </a:moveTo>
                  <a:cubicBezTo>
                    <a:pt x="190" y="34"/>
                    <a:pt x="190" y="34"/>
                    <a:pt x="191" y="34"/>
                  </a:cubicBezTo>
                  <a:cubicBezTo>
                    <a:pt x="193" y="33"/>
                    <a:pt x="196" y="29"/>
                    <a:pt x="198" y="25"/>
                  </a:cubicBezTo>
                  <a:cubicBezTo>
                    <a:pt x="200" y="27"/>
                    <a:pt x="200" y="27"/>
                    <a:pt x="200" y="27"/>
                  </a:cubicBezTo>
                  <a:cubicBezTo>
                    <a:pt x="198" y="31"/>
                    <a:pt x="195" y="35"/>
                    <a:pt x="192" y="36"/>
                  </a:cubicBezTo>
                  <a:cubicBezTo>
                    <a:pt x="191" y="36"/>
                    <a:pt x="190" y="37"/>
                    <a:pt x="189" y="37"/>
                  </a:cubicBezTo>
                  <a:lnTo>
                    <a:pt x="189" y="34"/>
                  </a:lnTo>
                  <a:close/>
                  <a:moveTo>
                    <a:pt x="392" y="37"/>
                  </a:moveTo>
                  <a:cubicBezTo>
                    <a:pt x="392" y="37"/>
                    <a:pt x="392" y="37"/>
                    <a:pt x="392" y="37"/>
                  </a:cubicBezTo>
                  <a:moveTo>
                    <a:pt x="165" y="32"/>
                  </a:moveTo>
                  <a:cubicBezTo>
                    <a:pt x="164" y="32"/>
                    <a:pt x="163" y="32"/>
                    <a:pt x="162" y="32"/>
                  </a:cubicBezTo>
                  <a:cubicBezTo>
                    <a:pt x="161" y="29"/>
                    <a:pt x="161" y="29"/>
                    <a:pt x="161" y="29"/>
                  </a:cubicBezTo>
                  <a:cubicBezTo>
                    <a:pt x="162" y="29"/>
                    <a:pt x="164" y="29"/>
                    <a:pt x="165" y="29"/>
                  </a:cubicBezTo>
                  <a:cubicBezTo>
                    <a:pt x="168" y="29"/>
                    <a:pt x="172" y="30"/>
                    <a:pt x="176" y="31"/>
                  </a:cubicBezTo>
                  <a:cubicBezTo>
                    <a:pt x="175" y="34"/>
                    <a:pt x="175" y="34"/>
                    <a:pt x="175" y="34"/>
                  </a:cubicBezTo>
                  <a:cubicBezTo>
                    <a:pt x="171" y="33"/>
                    <a:pt x="168" y="32"/>
                    <a:pt x="165" y="32"/>
                  </a:cubicBezTo>
                  <a:close/>
                  <a:moveTo>
                    <a:pt x="373" y="15"/>
                  </a:moveTo>
                  <a:cubicBezTo>
                    <a:pt x="375" y="13"/>
                    <a:pt x="375" y="13"/>
                    <a:pt x="375" y="13"/>
                  </a:cubicBezTo>
                  <a:cubicBezTo>
                    <a:pt x="378" y="16"/>
                    <a:pt x="381" y="21"/>
                    <a:pt x="383" y="25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78" y="22"/>
                    <a:pt x="376" y="18"/>
                    <a:pt x="373" y="15"/>
                  </a:cubicBezTo>
                  <a:close/>
                  <a:moveTo>
                    <a:pt x="232" y="21"/>
                  </a:moveTo>
                  <a:cubicBezTo>
                    <a:pt x="233" y="18"/>
                    <a:pt x="233" y="18"/>
                    <a:pt x="233" y="18"/>
                  </a:cubicBezTo>
                  <a:cubicBezTo>
                    <a:pt x="235" y="19"/>
                    <a:pt x="237" y="20"/>
                    <a:pt x="238" y="20"/>
                  </a:cubicBezTo>
                  <a:cubicBezTo>
                    <a:pt x="239" y="20"/>
                    <a:pt x="239" y="20"/>
                    <a:pt x="240" y="20"/>
                  </a:cubicBezTo>
                  <a:cubicBezTo>
                    <a:pt x="241" y="19"/>
                    <a:pt x="243" y="18"/>
                    <a:pt x="244" y="17"/>
                  </a:cubicBezTo>
                  <a:cubicBezTo>
                    <a:pt x="246" y="19"/>
                    <a:pt x="246" y="19"/>
                    <a:pt x="246" y="19"/>
                  </a:cubicBezTo>
                  <a:cubicBezTo>
                    <a:pt x="244" y="21"/>
                    <a:pt x="242" y="22"/>
                    <a:pt x="240" y="22"/>
                  </a:cubicBezTo>
                  <a:cubicBezTo>
                    <a:pt x="240" y="22"/>
                    <a:pt x="239" y="23"/>
                    <a:pt x="238" y="23"/>
                  </a:cubicBezTo>
                  <a:cubicBezTo>
                    <a:pt x="236" y="23"/>
                    <a:pt x="234" y="22"/>
                    <a:pt x="232" y="21"/>
                  </a:cubicBezTo>
                  <a:close/>
                  <a:moveTo>
                    <a:pt x="348" y="18"/>
                  </a:moveTo>
                  <a:cubicBezTo>
                    <a:pt x="352" y="17"/>
                    <a:pt x="356" y="14"/>
                    <a:pt x="361" y="12"/>
                  </a:cubicBezTo>
                  <a:cubicBezTo>
                    <a:pt x="362" y="14"/>
                    <a:pt x="362" y="14"/>
                    <a:pt x="362" y="14"/>
                  </a:cubicBezTo>
                  <a:cubicBezTo>
                    <a:pt x="358" y="16"/>
                    <a:pt x="354" y="19"/>
                    <a:pt x="349" y="21"/>
                  </a:cubicBezTo>
                  <a:lnTo>
                    <a:pt x="348" y="18"/>
                  </a:lnTo>
                  <a:close/>
                  <a:moveTo>
                    <a:pt x="232" y="21"/>
                  </a:moveTo>
                  <a:cubicBezTo>
                    <a:pt x="232" y="21"/>
                    <a:pt x="232" y="21"/>
                    <a:pt x="232" y="21"/>
                  </a:cubicBezTo>
                  <a:moveTo>
                    <a:pt x="325" y="9"/>
                  </a:moveTo>
                  <a:cubicBezTo>
                    <a:pt x="327" y="7"/>
                    <a:pt x="327" y="7"/>
                    <a:pt x="327" y="7"/>
                  </a:cubicBezTo>
                  <a:cubicBezTo>
                    <a:pt x="331" y="10"/>
                    <a:pt x="334" y="14"/>
                    <a:pt x="337" y="17"/>
                  </a:cubicBezTo>
                  <a:cubicBezTo>
                    <a:pt x="335" y="19"/>
                    <a:pt x="335" y="19"/>
                    <a:pt x="335" y="19"/>
                  </a:cubicBezTo>
                  <a:cubicBezTo>
                    <a:pt x="331" y="16"/>
                    <a:pt x="328" y="12"/>
                    <a:pt x="325" y="9"/>
                  </a:cubicBezTo>
                  <a:close/>
                  <a:moveTo>
                    <a:pt x="277" y="11"/>
                  </a:moveTo>
                  <a:cubicBezTo>
                    <a:pt x="279" y="9"/>
                    <a:pt x="279" y="9"/>
                    <a:pt x="279" y="9"/>
                  </a:cubicBezTo>
                  <a:cubicBezTo>
                    <a:pt x="283" y="12"/>
                    <a:pt x="287" y="15"/>
                    <a:pt x="290" y="15"/>
                  </a:cubicBezTo>
                  <a:cubicBezTo>
                    <a:pt x="290" y="18"/>
                    <a:pt x="290" y="18"/>
                    <a:pt x="290" y="18"/>
                  </a:cubicBezTo>
                  <a:cubicBezTo>
                    <a:pt x="286" y="18"/>
                    <a:pt x="282" y="14"/>
                    <a:pt x="277" y="11"/>
                  </a:cubicBezTo>
                  <a:close/>
                  <a:moveTo>
                    <a:pt x="206" y="13"/>
                  </a:moveTo>
                  <a:cubicBezTo>
                    <a:pt x="207" y="12"/>
                    <a:pt x="209" y="11"/>
                    <a:pt x="211" y="10"/>
                  </a:cubicBezTo>
                  <a:cubicBezTo>
                    <a:pt x="211" y="10"/>
                    <a:pt x="212" y="10"/>
                    <a:pt x="213" y="10"/>
                  </a:cubicBezTo>
                  <a:cubicBezTo>
                    <a:pt x="215" y="10"/>
                    <a:pt x="218" y="11"/>
                    <a:pt x="220" y="12"/>
                  </a:cubicBezTo>
                  <a:cubicBezTo>
                    <a:pt x="219" y="14"/>
                    <a:pt x="219" y="14"/>
                    <a:pt x="219" y="14"/>
                  </a:cubicBezTo>
                  <a:cubicBezTo>
                    <a:pt x="217" y="13"/>
                    <a:pt x="215" y="13"/>
                    <a:pt x="213" y="13"/>
                  </a:cubicBezTo>
                  <a:cubicBezTo>
                    <a:pt x="212" y="13"/>
                    <a:pt x="212" y="13"/>
                    <a:pt x="211" y="13"/>
                  </a:cubicBezTo>
                  <a:cubicBezTo>
                    <a:pt x="210" y="13"/>
                    <a:pt x="209" y="14"/>
                    <a:pt x="208" y="15"/>
                  </a:cubicBezTo>
                  <a:lnTo>
                    <a:pt x="206" y="13"/>
                  </a:lnTo>
                  <a:close/>
                  <a:moveTo>
                    <a:pt x="304" y="11"/>
                  </a:moveTo>
                  <a:cubicBezTo>
                    <a:pt x="302" y="9"/>
                    <a:pt x="302" y="9"/>
                    <a:pt x="302" y="9"/>
                  </a:cubicBezTo>
                  <a:cubicBezTo>
                    <a:pt x="306" y="6"/>
                    <a:pt x="310" y="2"/>
                    <a:pt x="314" y="1"/>
                  </a:cubicBezTo>
                  <a:cubicBezTo>
                    <a:pt x="315" y="3"/>
                    <a:pt x="315" y="3"/>
                    <a:pt x="315" y="3"/>
                  </a:cubicBezTo>
                  <a:cubicBezTo>
                    <a:pt x="311" y="4"/>
                    <a:pt x="307" y="8"/>
                    <a:pt x="304" y="11"/>
                  </a:cubicBezTo>
                  <a:close/>
                  <a:moveTo>
                    <a:pt x="254" y="7"/>
                  </a:moveTo>
                  <a:cubicBezTo>
                    <a:pt x="256" y="4"/>
                    <a:pt x="260" y="1"/>
                    <a:pt x="264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65" y="0"/>
                    <a:pt x="266" y="0"/>
                    <a:pt x="267" y="1"/>
                  </a:cubicBezTo>
                  <a:cubicBezTo>
                    <a:pt x="266" y="3"/>
                    <a:pt x="266" y="3"/>
                    <a:pt x="266" y="3"/>
                  </a:cubicBezTo>
                  <a:cubicBezTo>
                    <a:pt x="266" y="3"/>
                    <a:pt x="265" y="3"/>
                    <a:pt x="264" y="3"/>
                  </a:cubicBezTo>
                  <a:cubicBezTo>
                    <a:pt x="264" y="3"/>
                    <a:pt x="264" y="3"/>
                    <a:pt x="264" y="3"/>
                  </a:cubicBezTo>
                  <a:cubicBezTo>
                    <a:pt x="261" y="3"/>
                    <a:pt x="258" y="6"/>
                    <a:pt x="256" y="9"/>
                  </a:cubicBezTo>
                  <a:lnTo>
                    <a:pt x="254" y="7"/>
                  </a:lnTo>
                  <a:close/>
                </a:path>
              </a:pathLst>
            </a:custGeom>
            <a:solidFill>
              <a:srgbClr val="24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3"/>
            <p:cNvSpPr>
              <a:spLocks noEditPoints="1"/>
            </p:cNvSpPr>
            <p:nvPr/>
          </p:nvSpPr>
          <p:spPr bwMode="auto">
            <a:xfrm>
              <a:off x="3182" y="1483"/>
              <a:ext cx="1387" cy="1384"/>
            </a:xfrm>
            <a:custGeom>
              <a:avLst/>
              <a:gdLst>
                <a:gd name="T0" fmla="*/ 298 w 588"/>
                <a:gd name="T1" fmla="*/ 574 h 587"/>
                <a:gd name="T2" fmla="*/ 338 w 588"/>
                <a:gd name="T3" fmla="*/ 572 h 587"/>
                <a:gd name="T4" fmla="*/ 278 w 588"/>
                <a:gd name="T5" fmla="*/ 582 h 587"/>
                <a:gd name="T6" fmla="*/ 203 w 588"/>
                <a:gd name="T7" fmla="*/ 567 h 587"/>
                <a:gd name="T8" fmla="*/ 346 w 588"/>
                <a:gd name="T9" fmla="*/ 560 h 587"/>
                <a:gd name="T10" fmla="*/ 242 w 588"/>
                <a:gd name="T11" fmla="*/ 567 h 587"/>
                <a:gd name="T12" fmla="*/ 198 w 588"/>
                <a:gd name="T13" fmla="*/ 559 h 587"/>
                <a:gd name="T14" fmla="*/ 419 w 588"/>
                <a:gd name="T15" fmla="*/ 558 h 587"/>
                <a:gd name="T16" fmla="*/ 387 w 588"/>
                <a:gd name="T17" fmla="*/ 550 h 587"/>
                <a:gd name="T18" fmla="*/ 146 w 588"/>
                <a:gd name="T19" fmla="*/ 527 h 587"/>
                <a:gd name="T20" fmla="*/ 440 w 588"/>
                <a:gd name="T21" fmla="*/ 530 h 587"/>
                <a:gd name="T22" fmla="*/ 462 w 588"/>
                <a:gd name="T23" fmla="*/ 531 h 587"/>
                <a:gd name="T24" fmla="*/ 108 w 588"/>
                <a:gd name="T25" fmla="*/ 503 h 587"/>
                <a:gd name="T26" fmla="*/ 481 w 588"/>
                <a:gd name="T27" fmla="*/ 500 h 587"/>
                <a:gd name="T28" fmla="*/ 490 w 588"/>
                <a:gd name="T29" fmla="*/ 497 h 587"/>
                <a:gd name="T30" fmla="*/ 73 w 588"/>
                <a:gd name="T31" fmla="*/ 468 h 587"/>
                <a:gd name="T32" fmla="*/ 508 w 588"/>
                <a:gd name="T33" fmla="*/ 463 h 587"/>
                <a:gd name="T34" fmla="*/ 76 w 588"/>
                <a:gd name="T35" fmla="*/ 456 h 587"/>
                <a:gd name="T36" fmla="*/ 48 w 588"/>
                <a:gd name="T37" fmla="*/ 449 h 587"/>
                <a:gd name="T38" fmla="*/ 539 w 588"/>
                <a:gd name="T39" fmla="*/ 442 h 587"/>
                <a:gd name="T40" fmla="*/ 39 w 588"/>
                <a:gd name="T41" fmla="*/ 406 h 587"/>
                <a:gd name="T42" fmla="*/ 542 w 588"/>
                <a:gd name="T43" fmla="*/ 419 h 587"/>
                <a:gd name="T44" fmla="*/ 566 w 588"/>
                <a:gd name="T45" fmla="*/ 404 h 587"/>
                <a:gd name="T46" fmla="*/ 24 w 588"/>
                <a:gd name="T47" fmla="*/ 379 h 587"/>
                <a:gd name="T48" fmla="*/ 554 w 588"/>
                <a:gd name="T49" fmla="*/ 371 h 587"/>
                <a:gd name="T50" fmla="*/ 4 w 588"/>
                <a:gd name="T51" fmla="*/ 346 h 587"/>
                <a:gd name="T52" fmla="*/ 575 w 588"/>
                <a:gd name="T53" fmla="*/ 340 h 587"/>
                <a:gd name="T54" fmla="*/ 17 w 588"/>
                <a:gd name="T55" fmla="*/ 334 h 587"/>
                <a:gd name="T56" fmla="*/ 569 w 588"/>
                <a:gd name="T57" fmla="*/ 333 h 587"/>
                <a:gd name="T58" fmla="*/ 578 w 588"/>
                <a:gd name="T59" fmla="*/ 287 h 587"/>
                <a:gd name="T60" fmla="*/ 19 w 588"/>
                <a:gd name="T61" fmla="*/ 277 h 587"/>
                <a:gd name="T62" fmla="*/ 573 w 588"/>
                <a:gd name="T63" fmla="*/ 273 h 587"/>
                <a:gd name="T64" fmla="*/ 578 w 588"/>
                <a:gd name="T65" fmla="*/ 253 h 587"/>
                <a:gd name="T66" fmla="*/ 5 w 588"/>
                <a:gd name="T67" fmla="*/ 237 h 587"/>
                <a:gd name="T68" fmla="*/ 22 w 588"/>
                <a:gd name="T69" fmla="*/ 204 h 587"/>
                <a:gd name="T70" fmla="*/ 569 w 588"/>
                <a:gd name="T71" fmla="*/ 225 h 587"/>
                <a:gd name="T72" fmla="*/ 18 w 588"/>
                <a:gd name="T73" fmla="*/ 191 h 587"/>
                <a:gd name="T74" fmla="*/ 544 w 588"/>
                <a:gd name="T75" fmla="*/ 171 h 587"/>
                <a:gd name="T76" fmla="*/ 51 w 588"/>
                <a:gd name="T77" fmla="*/ 162 h 587"/>
                <a:gd name="T78" fmla="*/ 544 w 588"/>
                <a:gd name="T79" fmla="*/ 157 h 587"/>
                <a:gd name="T80" fmla="*/ 49 w 588"/>
                <a:gd name="T81" fmla="*/ 150 h 587"/>
                <a:gd name="T82" fmla="*/ 61 w 588"/>
                <a:gd name="T83" fmla="*/ 130 h 587"/>
                <a:gd name="T84" fmla="*/ 508 w 588"/>
                <a:gd name="T85" fmla="*/ 110 h 587"/>
                <a:gd name="T86" fmla="*/ 82 w 588"/>
                <a:gd name="T87" fmla="*/ 98 h 587"/>
                <a:gd name="T88" fmla="*/ 511 w 588"/>
                <a:gd name="T89" fmla="*/ 99 h 587"/>
                <a:gd name="T90" fmla="*/ 477 w 588"/>
                <a:gd name="T91" fmla="*/ 93 h 587"/>
                <a:gd name="T92" fmla="*/ 112 w 588"/>
                <a:gd name="T93" fmla="*/ 64 h 587"/>
                <a:gd name="T94" fmla="*/ 476 w 588"/>
                <a:gd name="T95" fmla="*/ 66 h 587"/>
                <a:gd name="T96" fmla="*/ 141 w 588"/>
                <a:gd name="T97" fmla="*/ 64 h 587"/>
                <a:gd name="T98" fmla="*/ 148 w 588"/>
                <a:gd name="T99" fmla="*/ 56 h 587"/>
                <a:gd name="T100" fmla="*/ 421 w 588"/>
                <a:gd name="T101" fmla="*/ 29 h 587"/>
                <a:gd name="T102" fmla="*/ 195 w 588"/>
                <a:gd name="T103" fmla="*/ 40 h 587"/>
                <a:gd name="T104" fmla="*/ 409 w 588"/>
                <a:gd name="T105" fmla="*/ 38 h 587"/>
                <a:gd name="T106" fmla="*/ 373 w 588"/>
                <a:gd name="T107" fmla="*/ 17 h 587"/>
                <a:gd name="T108" fmla="*/ 246 w 588"/>
                <a:gd name="T109" fmla="*/ 18 h 587"/>
                <a:gd name="T110" fmla="*/ 360 w 588"/>
                <a:gd name="T111" fmla="*/ 21 h 587"/>
                <a:gd name="T112" fmla="*/ 295 w 588"/>
                <a:gd name="T113" fmla="*/ 22 h 587"/>
                <a:gd name="T114" fmla="*/ 216 w 588"/>
                <a:gd name="T115" fmla="*/ 10 h 587"/>
                <a:gd name="T116" fmla="*/ 318 w 588"/>
                <a:gd name="T117" fmla="*/ 7 h 587"/>
                <a:gd name="T118" fmla="*/ 259 w 588"/>
                <a:gd name="T119" fmla="*/ 14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88" h="587">
                  <a:moveTo>
                    <a:pt x="266" y="587"/>
                  </a:moveTo>
                  <a:cubicBezTo>
                    <a:pt x="264" y="586"/>
                    <a:pt x="264" y="586"/>
                    <a:pt x="264" y="586"/>
                  </a:cubicBezTo>
                  <a:cubicBezTo>
                    <a:pt x="259" y="585"/>
                    <a:pt x="256" y="580"/>
                    <a:pt x="253" y="577"/>
                  </a:cubicBezTo>
                  <a:cubicBezTo>
                    <a:pt x="251" y="574"/>
                    <a:pt x="251" y="574"/>
                    <a:pt x="251" y="574"/>
                  </a:cubicBezTo>
                  <a:cubicBezTo>
                    <a:pt x="256" y="570"/>
                    <a:pt x="256" y="570"/>
                    <a:pt x="256" y="570"/>
                  </a:cubicBezTo>
                  <a:cubicBezTo>
                    <a:pt x="257" y="571"/>
                    <a:pt x="257" y="571"/>
                    <a:pt x="257" y="571"/>
                  </a:cubicBezTo>
                  <a:cubicBezTo>
                    <a:pt x="260" y="575"/>
                    <a:pt x="263" y="579"/>
                    <a:pt x="266" y="580"/>
                  </a:cubicBezTo>
                  <a:cubicBezTo>
                    <a:pt x="268" y="580"/>
                    <a:pt x="268" y="580"/>
                    <a:pt x="268" y="580"/>
                  </a:cubicBezTo>
                  <a:lnTo>
                    <a:pt x="266" y="587"/>
                  </a:lnTo>
                  <a:close/>
                  <a:moveTo>
                    <a:pt x="313" y="585"/>
                  </a:moveTo>
                  <a:cubicBezTo>
                    <a:pt x="311" y="584"/>
                    <a:pt x="311" y="584"/>
                    <a:pt x="311" y="584"/>
                  </a:cubicBezTo>
                  <a:cubicBezTo>
                    <a:pt x="309" y="582"/>
                    <a:pt x="307" y="580"/>
                    <a:pt x="304" y="578"/>
                  </a:cubicBezTo>
                  <a:cubicBezTo>
                    <a:pt x="303" y="577"/>
                    <a:pt x="301" y="576"/>
                    <a:pt x="300" y="575"/>
                  </a:cubicBezTo>
                  <a:cubicBezTo>
                    <a:pt x="298" y="574"/>
                    <a:pt x="298" y="574"/>
                    <a:pt x="298" y="574"/>
                  </a:cubicBezTo>
                  <a:cubicBezTo>
                    <a:pt x="302" y="568"/>
                    <a:pt x="302" y="568"/>
                    <a:pt x="302" y="568"/>
                  </a:cubicBezTo>
                  <a:cubicBezTo>
                    <a:pt x="304" y="569"/>
                    <a:pt x="304" y="569"/>
                    <a:pt x="304" y="569"/>
                  </a:cubicBezTo>
                  <a:cubicBezTo>
                    <a:pt x="306" y="571"/>
                    <a:pt x="307" y="572"/>
                    <a:pt x="309" y="573"/>
                  </a:cubicBezTo>
                  <a:cubicBezTo>
                    <a:pt x="311" y="575"/>
                    <a:pt x="313" y="577"/>
                    <a:pt x="315" y="578"/>
                  </a:cubicBezTo>
                  <a:cubicBezTo>
                    <a:pt x="317" y="579"/>
                    <a:pt x="317" y="579"/>
                    <a:pt x="317" y="579"/>
                  </a:cubicBezTo>
                  <a:lnTo>
                    <a:pt x="313" y="585"/>
                  </a:lnTo>
                  <a:close/>
                  <a:moveTo>
                    <a:pt x="327" y="584"/>
                  </a:moveTo>
                  <a:cubicBezTo>
                    <a:pt x="322" y="579"/>
                    <a:pt x="322" y="579"/>
                    <a:pt x="322" y="579"/>
                  </a:cubicBezTo>
                  <a:cubicBezTo>
                    <a:pt x="324" y="578"/>
                    <a:pt x="324" y="578"/>
                    <a:pt x="324" y="578"/>
                  </a:cubicBezTo>
                  <a:cubicBezTo>
                    <a:pt x="326" y="576"/>
                    <a:pt x="328" y="574"/>
                    <a:pt x="330" y="571"/>
                  </a:cubicBezTo>
                  <a:cubicBezTo>
                    <a:pt x="331" y="570"/>
                    <a:pt x="332" y="569"/>
                    <a:pt x="333" y="568"/>
                  </a:cubicBezTo>
                  <a:cubicBezTo>
                    <a:pt x="334" y="566"/>
                    <a:pt x="334" y="566"/>
                    <a:pt x="334" y="566"/>
                  </a:cubicBezTo>
                  <a:cubicBezTo>
                    <a:pt x="339" y="571"/>
                    <a:pt x="339" y="571"/>
                    <a:pt x="339" y="571"/>
                  </a:cubicBezTo>
                  <a:cubicBezTo>
                    <a:pt x="338" y="572"/>
                    <a:pt x="338" y="572"/>
                    <a:pt x="338" y="572"/>
                  </a:cubicBezTo>
                  <a:cubicBezTo>
                    <a:pt x="337" y="573"/>
                    <a:pt x="336" y="574"/>
                    <a:pt x="335" y="576"/>
                  </a:cubicBezTo>
                  <a:cubicBezTo>
                    <a:pt x="333" y="578"/>
                    <a:pt x="331" y="581"/>
                    <a:pt x="328" y="583"/>
                  </a:cubicBezTo>
                  <a:lnTo>
                    <a:pt x="327" y="584"/>
                  </a:lnTo>
                  <a:close/>
                  <a:moveTo>
                    <a:pt x="278" y="582"/>
                  </a:moveTo>
                  <a:cubicBezTo>
                    <a:pt x="274" y="577"/>
                    <a:pt x="274" y="577"/>
                    <a:pt x="274" y="577"/>
                  </a:cubicBezTo>
                  <a:cubicBezTo>
                    <a:pt x="276" y="575"/>
                    <a:pt x="276" y="575"/>
                    <a:pt x="276" y="575"/>
                  </a:cubicBezTo>
                  <a:cubicBezTo>
                    <a:pt x="276" y="575"/>
                    <a:pt x="277" y="574"/>
                    <a:pt x="278" y="573"/>
                  </a:cubicBezTo>
                  <a:cubicBezTo>
                    <a:pt x="281" y="571"/>
                    <a:pt x="284" y="568"/>
                    <a:pt x="288" y="567"/>
                  </a:cubicBezTo>
                  <a:cubicBezTo>
                    <a:pt x="289" y="566"/>
                    <a:pt x="289" y="566"/>
                    <a:pt x="289" y="566"/>
                  </a:cubicBezTo>
                  <a:cubicBezTo>
                    <a:pt x="292" y="572"/>
                    <a:pt x="292" y="572"/>
                    <a:pt x="292" y="572"/>
                  </a:cubicBezTo>
                  <a:cubicBezTo>
                    <a:pt x="291" y="573"/>
                    <a:pt x="291" y="573"/>
                    <a:pt x="291" y="573"/>
                  </a:cubicBezTo>
                  <a:cubicBezTo>
                    <a:pt x="288" y="574"/>
                    <a:pt x="285" y="576"/>
                    <a:pt x="282" y="579"/>
                  </a:cubicBezTo>
                  <a:cubicBezTo>
                    <a:pt x="282" y="579"/>
                    <a:pt x="281" y="580"/>
                    <a:pt x="280" y="581"/>
                  </a:cubicBezTo>
                  <a:lnTo>
                    <a:pt x="278" y="582"/>
                  </a:lnTo>
                  <a:close/>
                  <a:moveTo>
                    <a:pt x="373" y="577"/>
                  </a:moveTo>
                  <a:cubicBezTo>
                    <a:pt x="370" y="571"/>
                    <a:pt x="370" y="571"/>
                    <a:pt x="370" y="571"/>
                  </a:cubicBezTo>
                  <a:cubicBezTo>
                    <a:pt x="372" y="570"/>
                    <a:pt x="372" y="570"/>
                    <a:pt x="372" y="570"/>
                  </a:cubicBezTo>
                  <a:cubicBezTo>
                    <a:pt x="375" y="569"/>
                    <a:pt x="378" y="565"/>
                    <a:pt x="380" y="561"/>
                  </a:cubicBezTo>
                  <a:cubicBezTo>
                    <a:pt x="381" y="559"/>
                    <a:pt x="381" y="559"/>
                    <a:pt x="381" y="559"/>
                  </a:cubicBezTo>
                  <a:cubicBezTo>
                    <a:pt x="387" y="563"/>
                    <a:pt x="387" y="563"/>
                    <a:pt x="387" y="563"/>
                  </a:cubicBezTo>
                  <a:cubicBezTo>
                    <a:pt x="386" y="565"/>
                    <a:pt x="386" y="565"/>
                    <a:pt x="386" y="565"/>
                  </a:cubicBezTo>
                  <a:cubicBezTo>
                    <a:pt x="383" y="570"/>
                    <a:pt x="380" y="575"/>
                    <a:pt x="375" y="576"/>
                  </a:cubicBezTo>
                  <a:lnTo>
                    <a:pt x="373" y="577"/>
                  </a:lnTo>
                  <a:close/>
                  <a:moveTo>
                    <a:pt x="216" y="577"/>
                  </a:moveTo>
                  <a:cubicBezTo>
                    <a:pt x="216" y="577"/>
                    <a:pt x="216" y="577"/>
                    <a:pt x="216" y="577"/>
                  </a:cubicBezTo>
                  <a:cubicBezTo>
                    <a:pt x="215" y="577"/>
                    <a:pt x="214" y="577"/>
                    <a:pt x="213" y="577"/>
                  </a:cubicBezTo>
                  <a:cubicBezTo>
                    <a:pt x="209" y="575"/>
                    <a:pt x="206" y="572"/>
                    <a:pt x="204" y="569"/>
                  </a:cubicBezTo>
                  <a:cubicBezTo>
                    <a:pt x="203" y="567"/>
                    <a:pt x="203" y="567"/>
                    <a:pt x="203" y="567"/>
                  </a:cubicBezTo>
                  <a:cubicBezTo>
                    <a:pt x="209" y="563"/>
                    <a:pt x="209" y="563"/>
                    <a:pt x="209" y="563"/>
                  </a:cubicBezTo>
                  <a:cubicBezTo>
                    <a:pt x="210" y="565"/>
                    <a:pt x="210" y="565"/>
                    <a:pt x="210" y="565"/>
                  </a:cubicBezTo>
                  <a:cubicBezTo>
                    <a:pt x="212" y="569"/>
                    <a:pt x="214" y="570"/>
                    <a:pt x="215" y="570"/>
                  </a:cubicBezTo>
                  <a:cubicBezTo>
                    <a:pt x="215" y="570"/>
                    <a:pt x="216" y="570"/>
                    <a:pt x="216" y="570"/>
                  </a:cubicBezTo>
                  <a:cubicBezTo>
                    <a:pt x="216" y="570"/>
                    <a:pt x="217" y="570"/>
                    <a:pt x="218" y="570"/>
                  </a:cubicBezTo>
                  <a:cubicBezTo>
                    <a:pt x="220" y="570"/>
                    <a:pt x="220" y="570"/>
                    <a:pt x="220" y="570"/>
                  </a:cubicBezTo>
                  <a:cubicBezTo>
                    <a:pt x="221" y="576"/>
                    <a:pt x="221" y="576"/>
                    <a:pt x="221" y="576"/>
                  </a:cubicBezTo>
                  <a:cubicBezTo>
                    <a:pt x="219" y="577"/>
                    <a:pt x="219" y="577"/>
                    <a:pt x="219" y="577"/>
                  </a:cubicBezTo>
                  <a:cubicBezTo>
                    <a:pt x="218" y="577"/>
                    <a:pt x="217" y="577"/>
                    <a:pt x="216" y="577"/>
                  </a:cubicBezTo>
                  <a:close/>
                  <a:moveTo>
                    <a:pt x="360" y="574"/>
                  </a:moveTo>
                  <a:cubicBezTo>
                    <a:pt x="357" y="572"/>
                    <a:pt x="357" y="572"/>
                    <a:pt x="357" y="572"/>
                  </a:cubicBezTo>
                  <a:cubicBezTo>
                    <a:pt x="353" y="570"/>
                    <a:pt x="350" y="568"/>
                    <a:pt x="347" y="567"/>
                  </a:cubicBezTo>
                  <a:cubicBezTo>
                    <a:pt x="345" y="567"/>
                    <a:pt x="345" y="567"/>
                    <a:pt x="345" y="567"/>
                  </a:cubicBezTo>
                  <a:cubicBezTo>
                    <a:pt x="346" y="560"/>
                    <a:pt x="346" y="560"/>
                    <a:pt x="346" y="560"/>
                  </a:cubicBezTo>
                  <a:cubicBezTo>
                    <a:pt x="348" y="561"/>
                    <a:pt x="348" y="561"/>
                    <a:pt x="348" y="561"/>
                  </a:cubicBezTo>
                  <a:cubicBezTo>
                    <a:pt x="352" y="561"/>
                    <a:pt x="356" y="563"/>
                    <a:pt x="360" y="566"/>
                  </a:cubicBezTo>
                  <a:cubicBezTo>
                    <a:pt x="364" y="568"/>
                    <a:pt x="364" y="568"/>
                    <a:pt x="364" y="568"/>
                  </a:cubicBezTo>
                  <a:lnTo>
                    <a:pt x="360" y="574"/>
                  </a:lnTo>
                  <a:close/>
                  <a:moveTo>
                    <a:pt x="231" y="571"/>
                  </a:moveTo>
                  <a:cubicBezTo>
                    <a:pt x="228" y="565"/>
                    <a:pt x="228" y="565"/>
                    <a:pt x="228" y="565"/>
                  </a:cubicBezTo>
                  <a:cubicBezTo>
                    <a:pt x="229" y="564"/>
                    <a:pt x="229" y="564"/>
                    <a:pt x="229" y="564"/>
                  </a:cubicBezTo>
                  <a:cubicBezTo>
                    <a:pt x="233" y="562"/>
                    <a:pt x="237" y="560"/>
                    <a:pt x="241" y="560"/>
                  </a:cubicBezTo>
                  <a:cubicBezTo>
                    <a:pt x="242" y="560"/>
                    <a:pt x="243" y="560"/>
                    <a:pt x="244" y="561"/>
                  </a:cubicBezTo>
                  <a:cubicBezTo>
                    <a:pt x="244" y="561"/>
                    <a:pt x="245" y="561"/>
                    <a:pt x="246" y="561"/>
                  </a:cubicBezTo>
                  <a:cubicBezTo>
                    <a:pt x="247" y="562"/>
                    <a:pt x="247" y="562"/>
                    <a:pt x="247" y="562"/>
                  </a:cubicBezTo>
                  <a:cubicBezTo>
                    <a:pt x="245" y="568"/>
                    <a:pt x="245" y="568"/>
                    <a:pt x="245" y="568"/>
                  </a:cubicBezTo>
                  <a:cubicBezTo>
                    <a:pt x="243" y="567"/>
                    <a:pt x="243" y="567"/>
                    <a:pt x="243" y="567"/>
                  </a:cubicBezTo>
                  <a:cubicBezTo>
                    <a:pt x="242" y="567"/>
                    <a:pt x="242" y="567"/>
                    <a:pt x="242" y="567"/>
                  </a:cubicBezTo>
                  <a:cubicBezTo>
                    <a:pt x="241" y="567"/>
                    <a:pt x="241" y="567"/>
                    <a:pt x="241" y="567"/>
                  </a:cubicBezTo>
                  <a:cubicBezTo>
                    <a:pt x="239" y="567"/>
                    <a:pt x="235" y="569"/>
                    <a:pt x="233" y="570"/>
                  </a:cubicBezTo>
                  <a:lnTo>
                    <a:pt x="231" y="571"/>
                  </a:lnTo>
                  <a:close/>
                  <a:moveTo>
                    <a:pt x="198" y="559"/>
                  </a:moveTo>
                  <a:cubicBezTo>
                    <a:pt x="197" y="557"/>
                    <a:pt x="197" y="557"/>
                    <a:pt x="197" y="557"/>
                  </a:cubicBezTo>
                  <a:cubicBezTo>
                    <a:pt x="195" y="555"/>
                    <a:pt x="194" y="554"/>
                    <a:pt x="193" y="553"/>
                  </a:cubicBezTo>
                  <a:cubicBezTo>
                    <a:pt x="192" y="553"/>
                    <a:pt x="190" y="553"/>
                    <a:pt x="188" y="553"/>
                  </a:cubicBezTo>
                  <a:cubicBezTo>
                    <a:pt x="186" y="553"/>
                    <a:pt x="186" y="553"/>
                    <a:pt x="186" y="553"/>
                  </a:cubicBezTo>
                  <a:cubicBezTo>
                    <a:pt x="185" y="547"/>
                    <a:pt x="185" y="547"/>
                    <a:pt x="185" y="547"/>
                  </a:cubicBezTo>
                  <a:cubicBezTo>
                    <a:pt x="187" y="546"/>
                    <a:pt x="187" y="546"/>
                    <a:pt x="187" y="546"/>
                  </a:cubicBezTo>
                  <a:cubicBezTo>
                    <a:pt x="190" y="546"/>
                    <a:pt x="193" y="546"/>
                    <a:pt x="195" y="547"/>
                  </a:cubicBezTo>
                  <a:cubicBezTo>
                    <a:pt x="199" y="548"/>
                    <a:pt x="201" y="551"/>
                    <a:pt x="202" y="553"/>
                  </a:cubicBezTo>
                  <a:cubicBezTo>
                    <a:pt x="204" y="555"/>
                    <a:pt x="204" y="555"/>
                    <a:pt x="204" y="555"/>
                  </a:cubicBezTo>
                  <a:lnTo>
                    <a:pt x="198" y="559"/>
                  </a:lnTo>
                  <a:close/>
                  <a:moveTo>
                    <a:pt x="419" y="558"/>
                  </a:moveTo>
                  <a:cubicBezTo>
                    <a:pt x="419" y="558"/>
                    <a:pt x="419" y="558"/>
                    <a:pt x="419" y="558"/>
                  </a:cubicBezTo>
                  <a:cubicBezTo>
                    <a:pt x="419" y="558"/>
                    <a:pt x="418" y="558"/>
                    <a:pt x="417" y="558"/>
                  </a:cubicBezTo>
                  <a:cubicBezTo>
                    <a:pt x="415" y="558"/>
                    <a:pt x="415" y="558"/>
                    <a:pt x="415" y="558"/>
                  </a:cubicBezTo>
                  <a:cubicBezTo>
                    <a:pt x="416" y="551"/>
                    <a:pt x="416" y="551"/>
                    <a:pt x="416" y="551"/>
                  </a:cubicBezTo>
                  <a:cubicBezTo>
                    <a:pt x="418" y="551"/>
                    <a:pt x="418" y="551"/>
                    <a:pt x="418" y="551"/>
                  </a:cubicBezTo>
                  <a:cubicBezTo>
                    <a:pt x="419" y="551"/>
                    <a:pt x="421" y="551"/>
                    <a:pt x="422" y="551"/>
                  </a:cubicBezTo>
                  <a:cubicBezTo>
                    <a:pt x="423" y="550"/>
                    <a:pt x="424" y="549"/>
                    <a:pt x="425" y="546"/>
                  </a:cubicBezTo>
                  <a:cubicBezTo>
                    <a:pt x="429" y="538"/>
                    <a:pt x="429" y="538"/>
                    <a:pt x="429" y="538"/>
                  </a:cubicBezTo>
                  <a:cubicBezTo>
                    <a:pt x="429" y="546"/>
                    <a:pt x="429" y="546"/>
                    <a:pt x="429" y="546"/>
                  </a:cubicBezTo>
                  <a:cubicBezTo>
                    <a:pt x="432" y="547"/>
                    <a:pt x="432" y="547"/>
                    <a:pt x="432" y="547"/>
                  </a:cubicBezTo>
                  <a:cubicBezTo>
                    <a:pt x="432" y="549"/>
                    <a:pt x="432" y="549"/>
                    <a:pt x="432" y="549"/>
                  </a:cubicBezTo>
                  <a:cubicBezTo>
                    <a:pt x="430" y="552"/>
                    <a:pt x="428" y="555"/>
                    <a:pt x="425" y="557"/>
                  </a:cubicBezTo>
                  <a:cubicBezTo>
                    <a:pt x="423" y="558"/>
                    <a:pt x="421" y="558"/>
                    <a:pt x="419" y="558"/>
                  </a:cubicBezTo>
                  <a:close/>
                  <a:moveTo>
                    <a:pt x="168" y="558"/>
                  </a:moveTo>
                  <a:cubicBezTo>
                    <a:pt x="166" y="558"/>
                    <a:pt x="164" y="558"/>
                    <a:pt x="162" y="557"/>
                  </a:cubicBezTo>
                  <a:cubicBezTo>
                    <a:pt x="161" y="556"/>
                    <a:pt x="160" y="555"/>
                    <a:pt x="158" y="554"/>
                  </a:cubicBezTo>
                  <a:cubicBezTo>
                    <a:pt x="157" y="552"/>
                    <a:pt x="157" y="552"/>
                    <a:pt x="157" y="552"/>
                  </a:cubicBezTo>
                  <a:cubicBezTo>
                    <a:pt x="162" y="548"/>
                    <a:pt x="162" y="548"/>
                    <a:pt x="162" y="548"/>
                  </a:cubicBezTo>
                  <a:cubicBezTo>
                    <a:pt x="164" y="549"/>
                    <a:pt x="164" y="549"/>
                    <a:pt x="164" y="549"/>
                  </a:cubicBezTo>
                  <a:cubicBezTo>
                    <a:pt x="164" y="550"/>
                    <a:pt x="165" y="551"/>
                    <a:pt x="165" y="551"/>
                  </a:cubicBezTo>
                  <a:cubicBezTo>
                    <a:pt x="167" y="552"/>
                    <a:pt x="169" y="551"/>
                    <a:pt x="173" y="550"/>
                  </a:cubicBezTo>
                  <a:cubicBezTo>
                    <a:pt x="175" y="550"/>
                    <a:pt x="175" y="550"/>
                    <a:pt x="175" y="550"/>
                  </a:cubicBezTo>
                  <a:cubicBezTo>
                    <a:pt x="177" y="556"/>
                    <a:pt x="177" y="556"/>
                    <a:pt x="177" y="556"/>
                  </a:cubicBezTo>
                  <a:cubicBezTo>
                    <a:pt x="175" y="557"/>
                    <a:pt x="175" y="557"/>
                    <a:pt x="175" y="557"/>
                  </a:cubicBezTo>
                  <a:cubicBezTo>
                    <a:pt x="172" y="558"/>
                    <a:pt x="170" y="558"/>
                    <a:pt x="168" y="558"/>
                  </a:cubicBezTo>
                  <a:close/>
                  <a:moveTo>
                    <a:pt x="391" y="555"/>
                  </a:moveTo>
                  <a:cubicBezTo>
                    <a:pt x="387" y="550"/>
                    <a:pt x="387" y="550"/>
                    <a:pt x="387" y="550"/>
                  </a:cubicBezTo>
                  <a:cubicBezTo>
                    <a:pt x="388" y="549"/>
                    <a:pt x="388" y="549"/>
                    <a:pt x="388" y="549"/>
                  </a:cubicBezTo>
                  <a:cubicBezTo>
                    <a:pt x="389" y="548"/>
                    <a:pt x="391" y="547"/>
                    <a:pt x="392" y="547"/>
                  </a:cubicBezTo>
                  <a:cubicBezTo>
                    <a:pt x="396" y="545"/>
                    <a:pt x="401" y="546"/>
                    <a:pt x="405" y="548"/>
                  </a:cubicBezTo>
                  <a:cubicBezTo>
                    <a:pt x="407" y="548"/>
                    <a:pt x="407" y="548"/>
                    <a:pt x="407" y="548"/>
                  </a:cubicBezTo>
                  <a:cubicBezTo>
                    <a:pt x="405" y="555"/>
                    <a:pt x="405" y="555"/>
                    <a:pt x="405" y="555"/>
                  </a:cubicBezTo>
                  <a:cubicBezTo>
                    <a:pt x="403" y="554"/>
                    <a:pt x="403" y="554"/>
                    <a:pt x="403" y="554"/>
                  </a:cubicBezTo>
                  <a:cubicBezTo>
                    <a:pt x="399" y="553"/>
                    <a:pt x="396" y="553"/>
                    <a:pt x="394" y="553"/>
                  </a:cubicBezTo>
                  <a:cubicBezTo>
                    <a:pt x="394" y="553"/>
                    <a:pt x="393" y="554"/>
                    <a:pt x="393" y="554"/>
                  </a:cubicBezTo>
                  <a:lnTo>
                    <a:pt x="391" y="555"/>
                  </a:lnTo>
                  <a:close/>
                  <a:moveTo>
                    <a:pt x="153" y="542"/>
                  </a:moveTo>
                  <a:cubicBezTo>
                    <a:pt x="152" y="540"/>
                    <a:pt x="152" y="540"/>
                    <a:pt x="152" y="540"/>
                  </a:cubicBezTo>
                  <a:cubicBezTo>
                    <a:pt x="151" y="538"/>
                    <a:pt x="149" y="532"/>
                    <a:pt x="147" y="530"/>
                  </a:cubicBezTo>
                  <a:cubicBezTo>
                    <a:pt x="145" y="529"/>
                    <a:pt x="145" y="529"/>
                    <a:pt x="145" y="529"/>
                  </a:cubicBezTo>
                  <a:cubicBezTo>
                    <a:pt x="146" y="527"/>
                    <a:pt x="146" y="527"/>
                    <a:pt x="146" y="527"/>
                  </a:cubicBezTo>
                  <a:cubicBezTo>
                    <a:pt x="148" y="523"/>
                    <a:pt x="148" y="523"/>
                    <a:pt x="148" y="523"/>
                  </a:cubicBezTo>
                  <a:cubicBezTo>
                    <a:pt x="150" y="524"/>
                    <a:pt x="150" y="524"/>
                    <a:pt x="150" y="524"/>
                  </a:cubicBezTo>
                  <a:cubicBezTo>
                    <a:pt x="155" y="527"/>
                    <a:pt x="157" y="533"/>
                    <a:pt x="159" y="538"/>
                  </a:cubicBezTo>
                  <a:cubicBezTo>
                    <a:pt x="159" y="540"/>
                    <a:pt x="159" y="540"/>
                    <a:pt x="159" y="540"/>
                  </a:cubicBezTo>
                  <a:lnTo>
                    <a:pt x="153" y="542"/>
                  </a:lnTo>
                  <a:close/>
                  <a:moveTo>
                    <a:pt x="436" y="538"/>
                  </a:moveTo>
                  <a:cubicBezTo>
                    <a:pt x="429" y="535"/>
                    <a:pt x="429" y="535"/>
                    <a:pt x="429" y="535"/>
                  </a:cubicBezTo>
                  <a:cubicBezTo>
                    <a:pt x="430" y="533"/>
                    <a:pt x="430" y="533"/>
                    <a:pt x="430" y="533"/>
                  </a:cubicBezTo>
                  <a:cubicBezTo>
                    <a:pt x="431" y="530"/>
                    <a:pt x="433" y="527"/>
                    <a:pt x="437" y="524"/>
                  </a:cubicBezTo>
                  <a:cubicBezTo>
                    <a:pt x="438" y="523"/>
                    <a:pt x="440" y="523"/>
                    <a:pt x="443" y="523"/>
                  </a:cubicBezTo>
                  <a:cubicBezTo>
                    <a:pt x="445" y="522"/>
                    <a:pt x="445" y="522"/>
                    <a:pt x="445" y="522"/>
                  </a:cubicBezTo>
                  <a:cubicBezTo>
                    <a:pt x="446" y="529"/>
                    <a:pt x="446" y="529"/>
                    <a:pt x="446" y="529"/>
                  </a:cubicBezTo>
                  <a:cubicBezTo>
                    <a:pt x="444" y="529"/>
                    <a:pt x="444" y="529"/>
                    <a:pt x="444" y="529"/>
                  </a:cubicBezTo>
                  <a:cubicBezTo>
                    <a:pt x="442" y="529"/>
                    <a:pt x="441" y="530"/>
                    <a:pt x="440" y="530"/>
                  </a:cubicBezTo>
                  <a:cubicBezTo>
                    <a:pt x="439" y="531"/>
                    <a:pt x="438" y="532"/>
                    <a:pt x="436" y="536"/>
                  </a:cubicBezTo>
                  <a:lnTo>
                    <a:pt x="436" y="538"/>
                  </a:lnTo>
                  <a:close/>
                  <a:moveTo>
                    <a:pt x="462" y="531"/>
                  </a:moveTo>
                  <a:cubicBezTo>
                    <a:pt x="460" y="531"/>
                    <a:pt x="459" y="531"/>
                    <a:pt x="457" y="531"/>
                  </a:cubicBezTo>
                  <a:cubicBezTo>
                    <a:pt x="455" y="530"/>
                    <a:pt x="455" y="530"/>
                    <a:pt x="455" y="530"/>
                  </a:cubicBezTo>
                  <a:cubicBezTo>
                    <a:pt x="456" y="524"/>
                    <a:pt x="456" y="524"/>
                    <a:pt x="456" y="524"/>
                  </a:cubicBezTo>
                  <a:cubicBezTo>
                    <a:pt x="458" y="524"/>
                    <a:pt x="458" y="524"/>
                    <a:pt x="458" y="524"/>
                  </a:cubicBezTo>
                  <a:cubicBezTo>
                    <a:pt x="462" y="524"/>
                    <a:pt x="465" y="524"/>
                    <a:pt x="467" y="523"/>
                  </a:cubicBezTo>
                  <a:cubicBezTo>
                    <a:pt x="468" y="522"/>
                    <a:pt x="468" y="522"/>
                    <a:pt x="468" y="522"/>
                  </a:cubicBezTo>
                  <a:cubicBezTo>
                    <a:pt x="469" y="520"/>
                    <a:pt x="469" y="520"/>
                    <a:pt x="469" y="520"/>
                  </a:cubicBezTo>
                  <a:cubicBezTo>
                    <a:pt x="474" y="524"/>
                    <a:pt x="474" y="524"/>
                    <a:pt x="474" y="524"/>
                  </a:cubicBezTo>
                  <a:cubicBezTo>
                    <a:pt x="473" y="526"/>
                    <a:pt x="473" y="526"/>
                    <a:pt x="473" y="526"/>
                  </a:cubicBezTo>
                  <a:cubicBezTo>
                    <a:pt x="473" y="527"/>
                    <a:pt x="472" y="528"/>
                    <a:pt x="471" y="528"/>
                  </a:cubicBezTo>
                  <a:cubicBezTo>
                    <a:pt x="468" y="531"/>
                    <a:pt x="464" y="531"/>
                    <a:pt x="462" y="531"/>
                  </a:cubicBezTo>
                  <a:close/>
                  <a:moveTo>
                    <a:pt x="125" y="531"/>
                  </a:moveTo>
                  <a:cubicBezTo>
                    <a:pt x="123" y="531"/>
                    <a:pt x="121" y="531"/>
                    <a:pt x="119" y="530"/>
                  </a:cubicBezTo>
                  <a:cubicBezTo>
                    <a:pt x="117" y="529"/>
                    <a:pt x="117" y="529"/>
                    <a:pt x="117" y="529"/>
                  </a:cubicBezTo>
                  <a:cubicBezTo>
                    <a:pt x="120" y="523"/>
                    <a:pt x="120" y="523"/>
                    <a:pt x="120" y="523"/>
                  </a:cubicBezTo>
                  <a:cubicBezTo>
                    <a:pt x="122" y="524"/>
                    <a:pt x="122" y="524"/>
                    <a:pt x="122" y="524"/>
                  </a:cubicBezTo>
                  <a:cubicBezTo>
                    <a:pt x="124" y="524"/>
                    <a:pt x="128" y="524"/>
                    <a:pt x="133" y="523"/>
                  </a:cubicBezTo>
                  <a:cubicBezTo>
                    <a:pt x="136" y="523"/>
                    <a:pt x="136" y="523"/>
                    <a:pt x="136" y="523"/>
                  </a:cubicBezTo>
                  <a:cubicBezTo>
                    <a:pt x="137" y="530"/>
                    <a:pt x="137" y="530"/>
                    <a:pt x="137" y="530"/>
                  </a:cubicBezTo>
                  <a:cubicBezTo>
                    <a:pt x="134" y="530"/>
                    <a:pt x="134" y="530"/>
                    <a:pt x="134" y="530"/>
                  </a:cubicBezTo>
                  <a:cubicBezTo>
                    <a:pt x="131" y="530"/>
                    <a:pt x="128" y="531"/>
                    <a:pt x="125" y="531"/>
                  </a:cubicBezTo>
                  <a:close/>
                  <a:moveTo>
                    <a:pt x="111" y="518"/>
                  </a:moveTo>
                  <a:cubicBezTo>
                    <a:pt x="110" y="516"/>
                    <a:pt x="110" y="516"/>
                    <a:pt x="110" y="516"/>
                  </a:cubicBezTo>
                  <a:cubicBezTo>
                    <a:pt x="110" y="514"/>
                    <a:pt x="110" y="513"/>
                    <a:pt x="110" y="511"/>
                  </a:cubicBezTo>
                  <a:cubicBezTo>
                    <a:pt x="109" y="508"/>
                    <a:pt x="109" y="505"/>
                    <a:pt x="108" y="503"/>
                  </a:cubicBezTo>
                  <a:cubicBezTo>
                    <a:pt x="107" y="501"/>
                    <a:pt x="107" y="501"/>
                    <a:pt x="107" y="501"/>
                  </a:cubicBezTo>
                  <a:cubicBezTo>
                    <a:pt x="114" y="498"/>
                    <a:pt x="114" y="498"/>
                    <a:pt x="114" y="498"/>
                  </a:cubicBezTo>
                  <a:cubicBezTo>
                    <a:pt x="114" y="500"/>
                    <a:pt x="114" y="500"/>
                    <a:pt x="114" y="500"/>
                  </a:cubicBezTo>
                  <a:cubicBezTo>
                    <a:pt x="115" y="503"/>
                    <a:pt x="116" y="507"/>
                    <a:pt x="116" y="510"/>
                  </a:cubicBezTo>
                  <a:cubicBezTo>
                    <a:pt x="117" y="512"/>
                    <a:pt x="117" y="513"/>
                    <a:pt x="117" y="515"/>
                  </a:cubicBezTo>
                  <a:cubicBezTo>
                    <a:pt x="117" y="517"/>
                    <a:pt x="117" y="517"/>
                    <a:pt x="117" y="517"/>
                  </a:cubicBezTo>
                  <a:lnTo>
                    <a:pt x="111" y="518"/>
                  </a:lnTo>
                  <a:close/>
                  <a:moveTo>
                    <a:pt x="477" y="513"/>
                  </a:moveTo>
                  <a:cubicBezTo>
                    <a:pt x="470" y="512"/>
                    <a:pt x="470" y="512"/>
                    <a:pt x="470" y="512"/>
                  </a:cubicBezTo>
                  <a:cubicBezTo>
                    <a:pt x="471" y="509"/>
                    <a:pt x="471" y="509"/>
                    <a:pt x="471" y="509"/>
                  </a:cubicBezTo>
                  <a:cubicBezTo>
                    <a:pt x="472" y="504"/>
                    <a:pt x="472" y="499"/>
                    <a:pt x="476" y="495"/>
                  </a:cubicBezTo>
                  <a:cubicBezTo>
                    <a:pt x="477" y="493"/>
                    <a:pt x="477" y="493"/>
                    <a:pt x="477" y="493"/>
                  </a:cubicBezTo>
                  <a:cubicBezTo>
                    <a:pt x="482" y="498"/>
                    <a:pt x="482" y="498"/>
                    <a:pt x="482" y="498"/>
                  </a:cubicBezTo>
                  <a:cubicBezTo>
                    <a:pt x="481" y="500"/>
                    <a:pt x="481" y="500"/>
                    <a:pt x="481" y="500"/>
                  </a:cubicBezTo>
                  <a:cubicBezTo>
                    <a:pt x="479" y="502"/>
                    <a:pt x="478" y="506"/>
                    <a:pt x="478" y="511"/>
                  </a:cubicBezTo>
                  <a:lnTo>
                    <a:pt x="477" y="513"/>
                  </a:lnTo>
                  <a:close/>
                  <a:moveTo>
                    <a:pt x="102" y="497"/>
                  </a:moveTo>
                  <a:cubicBezTo>
                    <a:pt x="100" y="497"/>
                    <a:pt x="100" y="497"/>
                    <a:pt x="100" y="497"/>
                  </a:cubicBezTo>
                  <a:cubicBezTo>
                    <a:pt x="98" y="497"/>
                    <a:pt x="96" y="497"/>
                    <a:pt x="94" y="497"/>
                  </a:cubicBezTo>
                  <a:cubicBezTo>
                    <a:pt x="91" y="497"/>
                    <a:pt x="88" y="497"/>
                    <a:pt x="86" y="496"/>
                  </a:cubicBezTo>
                  <a:cubicBezTo>
                    <a:pt x="84" y="496"/>
                    <a:pt x="84" y="496"/>
                    <a:pt x="84" y="496"/>
                  </a:cubicBezTo>
                  <a:cubicBezTo>
                    <a:pt x="85" y="489"/>
                    <a:pt x="85" y="489"/>
                    <a:pt x="85" y="489"/>
                  </a:cubicBezTo>
                  <a:cubicBezTo>
                    <a:pt x="87" y="489"/>
                    <a:pt x="87" y="489"/>
                    <a:pt x="87" y="489"/>
                  </a:cubicBezTo>
                  <a:cubicBezTo>
                    <a:pt x="89" y="490"/>
                    <a:pt x="91" y="490"/>
                    <a:pt x="94" y="490"/>
                  </a:cubicBezTo>
                  <a:cubicBezTo>
                    <a:pt x="96" y="490"/>
                    <a:pt x="98" y="490"/>
                    <a:pt x="101" y="490"/>
                  </a:cubicBezTo>
                  <a:cubicBezTo>
                    <a:pt x="103" y="491"/>
                    <a:pt x="103" y="491"/>
                    <a:pt x="103" y="491"/>
                  </a:cubicBezTo>
                  <a:lnTo>
                    <a:pt x="102" y="497"/>
                  </a:lnTo>
                  <a:close/>
                  <a:moveTo>
                    <a:pt x="490" y="497"/>
                  </a:moveTo>
                  <a:cubicBezTo>
                    <a:pt x="489" y="490"/>
                    <a:pt x="489" y="490"/>
                    <a:pt x="489" y="490"/>
                  </a:cubicBezTo>
                  <a:cubicBezTo>
                    <a:pt x="493" y="490"/>
                    <a:pt x="493" y="490"/>
                    <a:pt x="493" y="490"/>
                  </a:cubicBezTo>
                  <a:cubicBezTo>
                    <a:pt x="497" y="490"/>
                    <a:pt x="501" y="490"/>
                    <a:pt x="504" y="488"/>
                  </a:cubicBezTo>
                  <a:cubicBezTo>
                    <a:pt x="506" y="488"/>
                    <a:pt x="506" y="488"/>
                    <a:pt x="506" y="488"/>
                  </a:cubicBezTo>
                  <a:cubicBezTo>
                    <a:pt x="509" y="494"/>
                    <a:pt x="509" y="494"/>
                    <a:pt x="509" y="494"/>
                  </a:cubicBezTo>
                  <a:cubicBezTo>
                    <a:pt x="507" y="495"/>
                    <a:pt x="507" y="495"/>
                    <a:pt x="507" y="495"/>
                  </a:cubicBezTo>
                  <a:cubicBezTo>
                    <a:pt x="503" y="496"/>
                    <a:pt x="498" y="497"/>
                    <a:pt x="494" y="497"/>
                  </a:cubicBezTo>
                  <a:lnTo>
                    <a:pt x="490" y="497"/>
                  </a:lnTo>
                  <a:close/>
                  <a:moveTo>
                    <a:pt x="73" y="487"/>
                  </a:moveTo>
                  <a:cubicBezTo>
                    <a:pt x="73" y="485"/>
                    <a:pt x="73" y="485"/>
                    <a:pt x="73" y="485"/>
                  </a:cubicBezTo>
                  <a:cubicBezTo>
                    <a:pt x="73" y="483"/>
                    <a:pt x="72" y="482"/>
                    <a:pt x="72" y="479"/>
                  </a:cubicBezTo>
                  <a:cubicBezTo>
                    <a:pt x="72" y="477"/>
                    <a:pt x="73" y="476"/>
                    <a:pt x="73" y="474"/>
                  </a:cubicBezTo>
                  <a:cubicBezTo>
                    <a:pt x="73" y="473"/>
                    <a:pt x="73" y="472"/>
                    <a:pt x="73" y="470"/>
                  </a:cubicBezTo>
                  <a:cubicBezTo>
                    <a:pt x="73" y="468"/>
                    <a:pt x="73" y="468"/>
                    <a:pt x="73" y="468"/>
                  </a:cubicBezTo>
                  <a:cubicBezTo>
                    <a:pt x="80" y="468"/>
                    <a:pt x="80" y="468"/>
                    <a:pt x="80" y="468"/>
                  </a:cubicBezTo>
                  <a:cubicBezTo>
                    <a:pt x="80" y="471"/>
                    <a:pt x="80" y="471"/>
                    <a:pt x="80" y="471"/>
                  </a:cubicBezTo>
                  <a:cubicBezTo>
                    <a:pt x="80" y="472"/>
                    <a:pt x="80" y="473"/>
                    <a:pt x="79" y="474"/>
                  </a:cubicBezTo>
                  <a:cubicBezTo>
                    <a:pt x="79" y="476"/>
                    <a:pt x="79" y="478"/>
                    <a:pt x="79" y="479"/>
                  </a:cubicBezTo>
                  <a:cubicBezTo>
                    <a:pt x="79" y="481"/>
                    <a:pt x="79" y="483"/>
                    <a:pt x="80" y="484"/>
                  </a:cubicBezTo>
                  <a:cubicBezTo>
                    <a:pt x="80" y="486"/>
                    <a:pt x="80" y="486"/>
                    <a:pt x="80" y="486"/>
                  </a:cubicBezTo>
                  <a:lnTo>
                    <a:pt x="73" y="487"/>
                  </a:lnTo>
                  <a:close/>
                  <a:moveTo>
                    <a:pt x="515" y="482"/>
                  </a:moveTo>
                  <a:cubicBezTo>
                    <a:pt x="508" y="482"/>
                    <a:pt x="508" y="482"/>
                    <a:pt x="508" y="482"/>
                  </a:cubicBezTo>
                  <a:cubicBezTo>
                    <a:pt x="508" y="479"/>
                    <a:pt x="508" y="479"/>
                    <a:pt x="508" y="479"/>
                  </a:cubicBezTo>
                  <a:cubicBezTo>
                    <a:pt x="508" y="478"/>
                    <a:pt x="508" y="476"/>
                    <a:pt x="508" y="474"/>
                  </a:cubicBezTo>
                  <a:cubicBezTo>
                    <a:pt x="507" y="473"/>
                    <a:pt x="507" y="471"/>
                    <a:pt x="507" y="469"/>
                  </a:cubicBezTo>
                  <a:cubicBezTo>
                    <a:pt x="507" y="468"/>
                    <a:pt x="507" y="467"/>
                    <a:pt x="508" y="465"/>
                  </a:cubicBezTo>
                  <a:cubicBezTo>
                    <a:pt x="508" y="463"/>
                    <a:pt x="508" y="463"/>
                    <a:pt x="508" y="463"/>
                  </a:cubicBezTo>
                  <a:cubicBezTo>
                    <a:pt x="515" y="464"/>
                    <a:pt x="515" y="464"/>
                    <a:pt x="515" y="464"/>
                  </a:cubicBezTo>
                  <a:cubicBezTo>
                    <a:pt x="514" y="466"/>
                    <a:pt x="514" y="466"/>
                    <a:pt x="514" y="466"/>
                  </a:cubicBezTo>
                  <a:cubicBezTo>
                    <a:pt x="514" y="467"/>
                    <a:pt x="514" y="468"/>
                    <a:pt x="514" y="469"/>
                  </a:cubicBezTo>
                  <a:cubicBezTo>
                    <a:pt x="514" y="471"/>
                    <a:pt x="514" y="472"/>
                    <a:pt x="514" y="474"/>
                  </a:cubicBezTo>
                  <a:cubicBezTo>
                    <a:pt x="514" y="476"/>
                    <a:pt x="515" y="477"/>
                    <a:pt x="515" y="479"/>
                  </a:cubicBezTo>
                  <a:lnTo>
                    <a:pt x="515" y="482"/>
                  </a:lnTo>
                  <a:close/>
                  <a:moveTo>
                    <a:pt x="72" y="461"/>
                  </a:moveTo>
                  <a:cubicBezTo>
                    <a:pt x="70" y="460"/>
                    <a:pt x="70" y="460"/>
                    <a:pt x="70" y="460"/>
                  </a:cubicBezTo>
                  <a:cubicBezTo>
                    <a:pt x="68" y="458"/>
                    <a:pt x="63" y="457"/>
                    <a:pt x="59" y="456"/>
                  </a:cubicBezTo>
                  <a:cubicBezTo>
                    <a:pt x="56" y="456"/>
                    <a:pt x="56" y="456"/>
                    <a:pt x="56" y="456"/>
                  </a:cubicBezTo>
                  <a:cubicBezTo>
                    <a:pt x="58" y="449"/>
                    <a:pt x="58" y="449"/>
                    <a:pt x="58" y="449"/>
                  </a:cubicBezTo>
                  <a:cubicBezTo>
                    <a:pt x="62" y="450"/>
                    <a:pt x="62" y="450"/>
                    <a:pt x="62" y="450"/>
                  </a:cubicBezTo>
                  <a:cubicBezTo>
                    <a:pt x="66" y="451"/>
                    <a:pt x="71" y="452"/>
                    <a:pt x="74" y="455"/>
                  </a:cubicBezTo>
                  <a:cubicBezTo>
                    <a:pt x="76" y="456"/>
                    <a:pt x="76" y="456"/>
                    <a:pt x="76" y="456"/>
                  </a:cubicBezTo>
                  <a:lnTo>
                    <a:pt x="72" y="461"/>
                  </a:lnTo>
                  <a:close/>
                  <a:moveTo>
                    <a:pt x="518" y="459"/>
                  </a:moveTo>
                  <a:cubicBezTo>
                    <a:pt x="516" y="453"/>
                    <a:pt x="516" y="453"/>
                    <a:pt x="516" y="453"/>
                  </a:cubicBezTo>
                  <a:cubicBezTo>
                    <a:pt x="518" y="452"/>
                    <a:pt x="518" y="452"/>
                    <a:pt x="518" y="452"/>
                  </a:cubicBezTo>
                  <a:cubicBezTo>
                    <a:pt x="520" y="451"/>
                    <a:pt x="523" y="451"/>
                    <a:pt x="526" y="450"/>
                  </a:cubicBezTo>
                  <a:cubicBezTo>
                    <a:pt x="528" y="449"/>
                    <a:pt x="530" y="449"/>
                    <a:pt x="532" y="448"/>
                  </a:cubicBezTo>
                  <a:cubicBezTo>
                    <a:pt x="534" y="448"/>
                    <a:pt x="534" y="448"/>
                    <a:pt x="534" y="448"/>
                  </a:cubicBezTo>
                  <a:cubicBezTo>
                    <a:pt x="536" y="454"/>
                    <a:pt x="536" y="454"/>
                    <a:pt x="536" y="454"/>
                  </a:cubicBezTo>
                  <a:cubicBezTo>
                    <a:pt x="534" y="455"/>
                    <a:pt x="534" y="455"/>
                    <a:pt x="534" y="455"/>
                  </a:cubicBezTo>
                  <a:cubicBezTo>
                    <a:pt x="532" y="456"/>
                    <a:pt x="530" y="456"/>
                    <a:pt x="527" y="457"/>
                  </a:cubicBezTo>
                  <a:cubicBezTo>
                    <a:pt x="525" y="457"/>
                    <a:pt x="522" y="458"/>
                    <a:pt x="520" y="459"/>
                  </a:cubicBezTo>
                  <a:lnTo>
                    <a:pt x="518" y="459"/>
                  </a:lnTo>
                  <a:close/>
                  <a:moveTo>
                    <a:pt x="54" y="451"/>
                  </a:moveTo>
                  <a:cubicBezTo>
                    <a:pt x="48" y="449"/>
                    <a:pt x="48" y="449"/>
                    <a:pt x="48" y="449"/>
                  </a:cubicBezTo>
                  <a:cubicBezTo>
                    <a:pt x="45" y="451"/>
                    <a:pt x="45" y="451"/>
                    <a:pt x="45" y="451"/>
                  </a:cubicBezTo>
                  <a:cubicBezTo>
                    <a:pt x="44" y="449"/>
                    <a:pt x="44" y="449"/>
                    <a:pt x="44" y="449"/>
                  </a:cubicBezTo>
                  <a:cubicBezTo>
                    <a:pt x="43" y="448"/>
                    <a:pt x="43" y="448"/>
                    <a:pt x="43" y="448"/>
                  </a:cubicBezTo>
                  <a:cubicBezTo>
                    <a:pt x="42" y="446"/>
                    <a:pt x="41" y="444"/>
                    <a:pt x="41" y="441"/>
                  </a:cubicBezTo>
                  <a:cubicBezTo>
                    <a:pt x="41" y="439"/>
                    <a:pt x="42" y="436"/>
                    <a:pt x="43" y="433"/>
                  </a:cubicBezTo>
                  <a:cubicBezTo>
                    <a:pt x="43" y="431"/>
                    <a:pt x="43" y="431"/>
                    <a:pt x="43" y="431"/>
                  </a:cubicBezTo>
                  <a:cubicBezTo>
                    <a:pt x="50" y="432"/>
                    <a:pt x="50" y="432"/>
                    <a:pt x="50" y="432"/>
                  </a:cubicBezTo>
                  <a:cubicBezTo>
                    <a:pt x="49" y="434"/>
                    <a:pt x="49" y="434"/>
                    <a:pt x="49" y="434"/>
                  </a:cubicBezTo>
                  <a:cubicBezTo>
                    <a:pt x="49" y="437"/>
                    <a:pt x="48" y="439"/>
                    <a:pt x="48" y="441"/>
                  </a:cubicBezTo>
                  <a:cubicBezTo>
                    <a:pt x="48" y="443"/>
                    <a:pt x="49" y="444"/>
                    <a:pt x="49" y="445"/>
                  </a:cubicBezTo>
                  <a:lnTo>
                    <a:pt x="54" y="451"/>
                  </a:lnTo>
                  <a:close/>
                  <a:moveTo>
                    <a:pt x="545" y="445"/>
                  </a:moveTo>
                  <a:cubicBezTo>
                    <a:pt x="539" y="444"/>
                    <a:pt x="539" y="444"/>
                    <a:pt x="539" y="444"/>
                  </a:cubicBezTo>
                  <a:cubicBezTo>
                    <a:pt x="539" y="442"/>
                    <a:pt x="539" y="442"/>
                    <a:pt x="539" y="442"/>
                  </a:cubicBezTo>
                  <a:cubicBezTo>
                    <a:pt x="539" y="442"/>
                    <a:pt x="539" y="442"/>
                    <a:pt x="539" y="441"/>
                  </a:cubicBezTo>
                  <a:cubicBezTo>
                    <a:pt x="539" y="439"/>
                    <a:pt x="538" y="435"/>
                    <a:pt x="537" y="432"/>
                  </a:cubicBezTo>
                  <a:cubicBezTo>
                    <a:pt x="536" y="428"/>
                    <a:pt x="536" y="428"/>
                    <a:pt x="536" y="428"/>
                  </a:cubicBezTo>
                  <a:cubicBezTo>
                    <a:pt x="543" y="426"/>
                    <a:pt x="543" y="426"/>
                    <a:pt x="543" y="426"/>
                  </a:cubicBezTo>
                  <a:cubicBezTo>
                    <a:pt x="544" y="431"/>
                    <a:pt x="544" y="431"/>
                    <a:pt x="544" y="431"/>
                  </a:cubicBezTo>
                  <a:cubicBezTo>
                    <a:pt x="545" y="434"/>
                    <a:pt x="546" y="438"/>
                    <a:pt x="546" y="441"/>
                  </a:cubicBezTo>
                  <a:cubicBezTo>
                    <a:pt x="546" y="442"/>
                    <a:pt x="546" y="442"/>
                    <a:pt x="546" y="443"/>
                  </a:cubicBezTo>
                  <a:lnTo>
                    <a:pt x="545" y="445"/>
                  </a:lnTo>
                  <a:close/>
                  <a:moveTo>
                    <a:pt x="45" y="422"/>
                  </a:moveTo>
                  <a:cubicBezTo>
                    <a:pt x="45" y="420"/>
                    <a:pt x="45" y="420"/>
                    <a:pt x="45" y="420"/>
                  </a:cubicBezTo>
                  <a:cubicBezTo>
                    <a:pt x="45" y="419"/>
                    <a:pt x="44" y="418"/>
                    <a:pt x="44" y="418"/>
                  </a:cubicBezTo>
                  <a:cubicBezTo>
                    <a:pt x="43" y="416"/>
                    <a:pt x="41" y="414"/>
                    <a:pt x="38" y="413"/>
                  </a:cubicBezTo>
                  <a:cubicBezTo>
                    <a:pt x="36" y="412"/>
                    <a:pt x="36" y="412"/>
                    <a:pt x="36" y="412"/>
                  </a:cubicBezTo>
                  <a:cubicBezTo>
                    <a:pt x="39" y="406"/>
                    <a:pt x="39" y="406"/>
                    <a:pt x="39" y="406"/>
                  </a:cubicBezTo>
                  <a:cubicBezTo>
                    <a:pt x="41" y="407"/>
                    <a:pt x="41" y="407"/>
                    <a:pt x="41" y="407"/>
                  </a:cubicBezTo>
                  <a:cubicBezTo>
                    <a:pt x="44" y="408"/>
                    <a:pt x="48" y="411"/>
                    <a:pt x="50" y="415"/>
                  </a:cubicBezTo>
                  <a:cubicBezTo>
                    <a:pt x="51" y="416"/>
                    <a:pt x="51" y="417"/>
                    <a:pt x="52" y="419"/>
                  </a:cubicBezTo>
                  <a:cubicBezTo>
                    <a:pt x="52" y="421"/>
                    <a:pt x="52" y="421"/>
                    <a:pt x="52" y="421"/>
                  </a:cubicBezTo>
                  <a:lnTo>
                    <a:pt x="45" y="422"/>
                  </a:lnTo>
                  <a:close/>
                  <a:moveTo>
                    <a:pt x="542" y="419"/>
                  </a:moveTo>
                  <a:cubicBezTo>
                    <a:pt x="536" y="415"/>
                    <a:pt x="536" y="415"/>
                    <a:pt x="536" y="415"/>
                  </a:cubicBezTo>
                  <a:cubicBezTo>
                    <a:pt x="538" y="413"/>
                    <a:pt x="538" y="413"/>
                    <a:pt x="538" y="413"/>
                  </a:cubicBezTo>
                  <a:cubicBezTo>
                    <a:pt x="540" y="409"/>
                    <a:pt x="545" y="407"/>
                    <a:pt x="550" y="405"/>
                  </a:cubicBezTo>
                  <a:cubicBezTo>
                    <a:pt x="553" y="404"/>
                    <a:pt x="553" y="404"/>
                    <a:pt x="553" y="404"/>
                  </a:cubicBezTo>
                  <a:cubicBezTo>
                    <a:pt x="555" y="410"/>
                    <a:pt x="555" y="410"/>
                    <a:pt x="555" y="410"/>
                  </a:cubicBezTo>
                  <a:cubicBezTo>
                    <a:pt x="554" y="411"/>
                    <a:pt x="554" y="411"/>
                    <a:pt x="554" y="411"/>
                  </a:cubicBezTo>
                  <a:cubicBezTo>
                    <a:pt x="549" y="413"/>
                    <a:pt x="545" y="415"/>
                    <a:pt x="543" y="417"/>
                  </a:cubicBezTo>
                  <a:lnTo>
                    <a:pt x="542" y="419"/>
                  </a:lnTo>
                  <a:close/>
                  <a:moveTo>
                    <a:pt x="26" y="407"/>
                  </a:moveTo>
                  <a:cubicBezTo>
                    <a:pt x="25" y="406"/>
                    <a:pt x="25" y="406"/>
                    <a:pt x="25" y="406"/>
                  </a:cubicBezTo>
                  <a:cubicBezTo>
                    <a:pt x="22" y="404"/>
                    <a:pt x="20" y="402"/>
                    <a:pt x="19" y="400"/>
                  </a:cubicBezTo>
                  <a:cubicBezTo>
                    <a:pt x="18" y="399"/>
                    <a:pt x="18" y="397"/>
                    <a:pt x="18" y="396"/>
                  </a:cubicBezTo>
                  <a:cubicBezTo>
                    <a:pt x="18" y="394"/>
                    <a:pt x="18" y="392"/>
                    <a:pt x="19" y="390"/>
                  </a:cubicBezTo>
                  <a:cubicBezTo>
                    <a:pt x="20" y="388"/>
                    <a:pt x="20" y="388"/>
                    <a:pt x="20" y="388"/>
                  </a:cubicBezTo>
                  <a:cubicBezTo>
                    <a:pt x="26" y="390"/>
                    <a:pt x="26" y="390"/>
                    <a:pt x="26" y="390"/>
                  </a:cubicBezTo>
                  <a:cubicBezTo>
                    <a:pt x="26" y="392"/>
                    <a:pt x="26" y="392"/>
                    <a:pt x="26" y="392"/>
                  </a:cubicBezTo>
                  <a:cubicBezTo>
                    <a:pt x="25" y="394"/>
                    <a:pt x="25" y="395"/>
                    <a:pt x="25" y="396"/>
                  </a:cubicBezTo>
                  <a:cubicBezTo>
                    <a:pt x="25" y="396"/>
                    <a:pt x="25" y="397"/>
                    <a:pt x="25" y="397"/>
                  </a:cubicBezTo>
                  <a:cubicBezTo>
                    <a:pt x="26" y="398"/>
                    <a:pt x="27" y="400"/>
                    <a:pt x="28" y="401"/>
                  </a:cubicBezTo>
                  <a:cubicBezTo>
                    <a:pt x="30" y="402"/>
                    <a:pt x="30" y="402"/>
                    <a:pt x="30" y="402"/>
                  </a:cubicBezTo>
                  <a:lnTo>
                    <a:pt x="26" y="407"/>
                  </a:lnTo>
                  <a:close/>
                  <a:moveTo>
                    <a:pt x="566" y="404"/>
                  </a:moveTo>
                  <a:cubicBezTo>
                    <a:pt x="560" y="400"/>
                    <a:pt x="560" y="400"/>
                    <a:pt x="560" y="400"/>
                  </a:cubicBezTo>
                  <a:cubicBezTo>
                    <a:pt x="561" y="398"/>
                    <a:pt x="561" y="398"/>
                    <a:pt x="561" y="398"/>
                  </a:cubicBezTo>
                  <a:cubicBezTo>
                    <a:pt x="562" y="397"/>
                    <a:pt x="562" y="397"/>
                    <a:pt x="562" y="397"/>
                  </a:cubicBezTo>
                  <a:cubicBezTo>
                    <a:pt x="562" y="397"/>
                    <a:pt x="562" y="396"/>
                    <a:pt x="562" y="396"/>
                  </a:cubicBezTo>
                  <a:cubicBezTo>
                    <a:pt x="562" y="393"/>
                    <a:pt x="561" y="390"/>
                    <a:pt x="560" y="388"/>
                  </a:cubicBezTo>
                  <a:cubicBezTo>
                    <a:pt x="559" y="386"/>
                    <a:pt x="559" y="386"/>
                    <a:pt x="559" y="386"/>
                  </a:cubicBezTo>
                  <a:cubicBezTo>
                    <a:pt x="566" y="384"/>
                    <a:pt x="566" y="384"/>
                    <a:pt x="566" y="384"/>
                  </a:cubicBezTo>
                  <a:cubicBezTo>
                    <a:pt x="566" y="386"/>
                    <a:pt x="566" y="386"/>
                    <a:pt x="566" y="386"/>
                  </a:cubicBezTo>
                  <a:cubicBezTo>
                    <a:pt x="568" y="389"/>
                    <a:pt x="569" y="392"/>
                    <a:pt x="569" y="396"/>
                  </a:cubicBezTo>
                  <a:cubicBezTo>
                    <a:pt x="569" y="397"/>
                    <a:pt x="569" y="399"/>
                    <a:pt x="568" y="400"/>
                  </a:cubicBezTo>
                  <a:cubicBezTo>
                    <a:pt x="568" y="401"/>
                    <a:pt x="567" y="401"/>
                    <a:pt x="567" y="402"/>
                  </a:cubicBezTo>
                  <a:lnTo>
                    <a:pt x="566" y="404"/>
                  </a:lnTo>
                  <a:close/>
                  <a:moveTo>
                    <a:pt x="30" y="381"/>
                  </a:moveTo>
                  <a:cubicBezTo>
                    <a:pt x="24" y="379"/>
                    <a:pt x="24" y="379"/>
                    <a:pt x="24" y="379"/>
                  </a:cubicBezTo>
                  <a:cubicBezTo>
                    <a:pt x="24" y="377"/>
                    <a:pt x="24" y="377"/>
                    <a:pt x="24" y="377"/>
                  </a:cubicBezTo>
                  <a:cubicBezTo>
                    <a:pt x="25" y="375"/>
                    <a:pt x="26" y="373"/>
                    <a:pt x="26" y="371"/>
                  </a:cubicBezTo>
                  <a:cubicBezTo>
                    <a:pt x="26" y="371"/>
                    <a:pt x="26" y="370"/>
                    <a:pt x="26" y="370"/>
                  </a:cubicBezTo>
                  <a:cubicBezTo>
                    <a:pt x="25" y="369"/>
                    <a:pt x="25" y="368"/>
                    <a:pt x="24" y="367"/>
                  </a:cubicBezTo>
                  <a:cubicBezTo>
                    <a:pt x="23" y="366"/>
                    <a:pt x="23" y="366"/>
                    <a:pt x="23" y="366"/>
                  </a:cubicBezTo>
                  <a:cubicBezTo>
                    <a:pt x="28" y="361"/>
                    <a:pt x="28" y="361"/>
                    <a:pt x="28" y="361"/>
                  </a:cubicBezTo>
                  <a:cubicBezTo>
                    <a:pt x="29" y="363"/>
                    <a:pt x="29" y="363"/>
                    <a:pt x="29" y="363"/>
                  </a:cubicBezTo>
                  <a:cubicBezTo>
                    <a:pt x="31" y="364"/>
                    <a:pt x="32" y="366"/>
                    <a:pt x="32" y="368"/>
                  </a:cubicBezTo>
                  <a:cubicBezTo>
                    <a:pt x="32" y="369"/>
                    <a:pt x="33" y="370"/>
                    <a:pt x="33" y="371"/>
                  </a:cubicBezTo>
                  <a:cubicBezTo>
                    <a:pt x="33" y="374"/>
                    <a:pt x="32" y="376"/>
                    <a:pt x="31" y="379"/>
                  </a:cubicBezTo>
                  <a:lnTo>
                    <a:pt x="30" y="381"/>
                  </a:lnTo>
                  <a:close/>
                  <a:moveTo>
                    <a:pt x="555" y="376"/>
                  </a:moveTo>
                  <a:cubicBezTo>
                    <a:pt x="555" y="374"/>
                    <a:pt x="555" y="374"/>
                    <a:pt x="555" y="374"/>
                  </a:cubicBezTo>
                  <a:cubicBezTo>
                    <a:pt x="555" y="373"/>
                    <a:pt x="554" y="372"/>
                    <a:pt x="554" y="371"/>
                  </a:cubicBezTo>
                  <a:cubicBezTo>
                    <a:pt x="554" y="370"/>
                    <a:pt x="555" y="369"/>
                    <a:pt x="555" y="368"/>
                  </a:cubicBezTo>
                  <a:cubicBezTo>
                    <a:pt x="556" y="364"/>
                    <a:pt x="559" y="361"/>
                    <a:pt x="562" y="359"/>
                  </a:cubicBezTo>
                  <a:cubicBezTo>
                    <a:pt x="563" y="358"/>
                    <a:pt x="563" y="358"/>
                    <a:pt x="563" y="358"/>
                  </a:cubicBezTo>
                  <a:cubicBezTo>
                    <a:pt x="568" y="363"/>
                    <a:pt x="568" y="363"/>
                    <a:pt x="568" y="363"/>
                  </a:cubicBezTo>
                  <a:cubicBezTo>
                    <a:pt x="566" y="364"/>
                    <a:pt x="566" y="364"/>
                    <a:pt x="566" y="364"/>
                  </a:cubicBezTo>
                  <a:cubicBezTo>
                    <a:pt x="563" y="366"/>
                    <a:pt x="562" y="368"/>
                    <a:pt x="561" y="370"/>
                  </a:cubicBezTo>
                  <a:cubicBezTo>
                    <a:pt x="561" y="370"/>
                    <a:pt x="561" y="371"/>
                    <a:pt x="561" y="371"/>
                  </a:cubicBezTo>
                  <a:cubicBezTo>
                    <a:pt x="561" y="372"/>
                    <a:pt x="561" y="372"/>
                    <a:pt x="561" y="373"/>
                  </a:cubicBezTo>
                  <a:cubicBezTo>
                    <a:pt x="562" y="375"/>
                    <a:pt x="562" y="375"/>
                    <a:pt x="562" y="375"/>
                  </a:cubicBezTo>
                  <a:lnTo>
                    <a:pt x="555" y="376"/>
                  </a:lnTo>
                  <a:close/>
                  <a:moveTo>
                    <a:pt x="15" y="360"/>
                  </a:moveTo>
                  <a:cubicBezTo>
                    <a:pt x="14" y="359"/>
                    <a:pt x="14" y="359"/>
                    <a:pt x="14" y="359"/>
                  </a:cubicBezTo>
                  <a:cubicBezTo>
                    <a:pt x="9" y="356"/>
                    <a:pt x="5" y="353"/>
                    <a:pt x="4" y="348"/>
                  </a:cubicBezTo>
                  <a:cubicBezTo>
                    <a:pt x="4" y="347"/>
                    <a:pt x="4" y="346"/>
                    <a:pt x="4" y="346"/>
                  </a:cubicBezTo>
                  <a:cubicBezTo>
                    <a:pt x="4" y="344"/>
                    <a:pt x="4" y="344"/>
                    <a:pt x="4" y="344"/>
                  </a:cubicBezTo>
                  <a:cubicBezTo>
                    <a:pt x="11" y="344"/>
                    <a:pt x="11" y="344"/>
                    <a:pt x="11" y="344"/>
                  </a:cubicBezTo>
                  <a:cubicBezTo>
                    <a:pt x="11" y="346"/>
                    <a:pt x="11" y="346"/>
                    <a:pt x="11" y="346"/>
                  </a:cubicBezTo>
                  <a:cubicBezTo>
                    <a:pt x="11" y="346"/>
                    <a:pt x="11" y="346"/>
                    <a:pt x="11" y="346"/>
                  </a:cubicBezTo>
                  <a:cubicBezTo>
                    <a:pt x="11" y="348"/>
                    <a:pt x="13" y="351"/>
                    <a:pt x="18" y="354"/>
                  </a:cubicBezTo>
                  <a:cubicBezTo>
                    <a:pt x="19" y="355"/>
                    <a:pt x="19" y="355"/>
                    <a:pt x="19" y="355"/>
                  </a:cubicBezTo>
                  <a:lnTo>
                    <a:pt x="15" y="360"/>
                  </a:lnTo>
                  <a:close/>
                  <a:moveTo>
                    <a:pt x="576" y="357"/>
                  </a:moveTo>
                  <a:cubicBezTo>
                    <a:pt x="571" y="352"/>
                    <a:pt x="571" y="352"/>
                    <a:pt x="571" y="352"/>
                  </a:cubicBezTo>
                  <a:cubicBezTo>
                    <a:pt x="573" y="351"/>
                    <a:pt x="573" y="351"/>
                    <a:pt x="573" y="351"/>
                  </a:cubicBezTo>
                  <a:cubicBezTo>
                    <a:pt x="575" y="349"/>
                    <a:pt x="576" y="348"/>
                    <a:pt x="576" y="346"/>
                  </a:cubicBezTo>
                  <a:cubicBezTo>
                    <a:pt x="576" y="346"/>
                    <a:pt x="576" y="346"/>
                    <a:pt x="576" y="346"/>
                  </a:cubicBezTo>
                  <a:cubicBezTo>
                    <a:pt x="576" y="345"/>
                    <a:pt x="576" y="344"/>
                    <a:pt x="575" y="342"/>
                  </a:cubicBezTo>
                  <a:cubicBezTo>
                    <a:pt x="575" y="340"/>
                    <a:pt x="575" y="340"/>
                    <a:pt x="575" y="340"/>
                  </a:cubicBezTo>
                  <a:cubicBezTo>
                    <a:pt x="581" y="338"/>
                    <a:pt x="581" y="338"/>
                    <a:pt x="581" y="338"/>
                  </a:cubicBezTo>
                  <a:cubicBezTo>
                    <a:pt x="582" y="340"/>
                    <a:pt x="582" y="340"/>
                    <a:pt x="582" y="340"/>
                  </a:cubicBezTo>
                  <a:cubicBezTo>
                    <a:pt x="583" y="342"/>
                    <a:pt x="583" y="344"/>
                    <a:pt x="583" y="346"/>
                  </a:cubicBezTo>
                  <a:cubicBezTo>
                    <a:pt x="583" y="346"/>
                    <a:pt x="583" y="347"/>
                    <a:pt x="583" y="347"/>
                  </a:cubicBezTo>
                  <a:cubicBezTo>
                    <a:pt x="582" y="351"/>
                    <a:pt x="579" y="354"/>
                    <a:pt x="577" y="356"/>
                  </a:cubicBezTo>
                  <a:lnTo>
                    <a:pt x="576" y="357"/>
                  </a:lnTo>
                  <a:close/>
                  <a:moveTo>
                    <a:pt x="15" y="337"/>
                  </a:moveTo>
                  <a:cubicBezTo>
                    <a:pt x="9" y="333"/>
                    <a:pt x="9" y="333"/>
                    <a:pt x="9" y="333"/>
                  </a:cubicBezTo>
                  <a:cubicBezTo>
                    <a:pt x="10" y="331"/>
                    <a:pt x="10" y="331"/>
                    <a:pt x="10" y="331"/>
                  </a:cubicBezTo>
                  <a:cubicBezTo>
                    <a:pt x="13" y="328"/>
                    <a:pt x="16" y="323"/>
                    <a:pt x="16" y="320"/>
                  </a:cubicBezTo>
                  <a:cubicBezTo>
                    <a:pt x="16" y="318"/>
                    <a:pt x="16" y="318"/>
                    <a:pt x="16" y="318"/>
                  </a:cubicBezTo>
                  <a:cubicBezTo>
                    <a:pt x="23" y="319"/>
                    <a:pt x="23" y="319"/>
                    <a:pt x="23" y="319"/>
                  </a:cubicBezTo>
                  <a:cubicBezTo>
                    <a:pt x="23" y="321"/>
                    <a:pt x="23" y="321"/>
                    <a:pt x="23" y="321"/>
                  </a:cubicBezTo>
                  <a:cubicBezTo>
                    <a:pt x="22" y="326"/>
                    <a:pt x="20" y="330"/>
                    <a:pt x="17" y="334"/>
                  </a:cubicBezTo>
                  <a:lnTo>
                    <a:pt x="15" y="337"/>
                  </a:lnTo>
                  <a:close/>
                  <a:moveTo>
                    <a:pt x="569" y="333"/>
                  </a:moveTo>
                  <a:cubicBezTo>
                    <a:pt x="568" y="331"/>
                    <a:pt x="568" y="331"/>
                    <a:pt x="568" y="331"/>
                  </a:cubicBezTo>
                  <a:cubicBezTo>
                    <a:pt x="566" y="327"/>
                    <a:pt x="564" y="324"/>
                    <a:pt x="564" y="320"/>
                  </a:cubicBezTo>
                  <a:cubicBezTo>
                    <a:pt x="564" y="319"/>
                    <a:pt x="564" y="319"/>
                    <a:pt x="564" y="318"/>
                  </a:cubicBezTo>
                  <a:cubicBezTo>
                    <a:pt x="564" y="317"/>
                    <a:pt x="565" y="316"/>
                    <a:pt x="565" y="314"/>
                  </a:cubicBezTo>
                  <a:cubicBezTo>
                    <a:pt x="566" y="313"/>
                    <a:pt x="566" y="313"/>
                    <a:pt x="566" y="313"/>
                  </a:cubicBezTo>
                  <a:cubicBezTo>
                    <a:pt x="572" y="316"/>
                    <a:pt x="572" y="316"/>
                    <a:pt x="572" y="316"/>
                  </a:cubicBezTo>
                  <a:cubicBezTo>
                    <a:pt x="571" y="317"/>
                    <a:pt x="571" y="317"/>
                    <a:pt x="571" y="317"/>
                  </a:cubicBezTo>
                  <a:cubicBezTo>
                    <a:pt x="571" y="318"/>
                    <a:pt x="571" y="319"/>
                    <a:pt x="571" y="319"/>
                  </a:cubicBezTo>
                  <a:cubicBezTo>
                    <a:pt x="571" y="320"/>
                    <a:pt x="571" y="320"/>
                    <a:pt x="571" y="320"/>
                  </a:cubicBezTo>
                  <a:cubicBezTo>
                    <a:pt x="571" y="321"/>
                    <a:pt x="572" y="324"/>
                    <a:pt x="574" y="327"/>
                  </a:cubicBezTo>
                  <a:cubicBezTo>
                    <a:pt x="575" y="329"/>
                    <a:pt x="575" y="329"/>
                    <a:pt x="575" y="329"/>
                  </a:cubicBezTo>
                  <a:lnTo>
                    <a:pt x="569" y="333"/>
                  </a:lnTo>
                  <a:close/>
                  <a:moveTo>
                    <a:pt x="12" y="312"/>
                  </a:moveTo>
                  <a:cubicBezTo>
                    <a:pt x="9" y="309"/>
                    <a:pt x="9" y="309"/>
                    <a:pt x="9" y="309"/>
                  </a:cubicBezTo>
                  <a:cubicBezTo>
                    <a:pt x="6" y="306"/>
                    <a:pt x="3" y="303"/>
                    <a:pt x="1" y="300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6" y="295"/>
                    <a:pt x="6" y="295"/>
                    <a:pt x="6" y="295"/>
                  </a:cubicBezTo>
                  <a:cubicBezTo>
                    <a:pt x="7" y="296"/>
                    <a:pt x="7" y="296"/>
                    <a:pt x="7" y="296"/>
                  </a:cubicBezTo>
                  <a:cubicBezTo>
                    <a:pt x="8" y="299"/>
                    <a:pt x="11" y="302"/>
                    <a:pt x="14" y="304"/>
                  </a:cubicBezTo>
                  <a:cubicBezTo>
                    <a:pt x="17" y="308"/>
                    <a:pt x="17" y="308"/>
                    <a:pt x="17" y="308"/>
                  </a:cubicBezTo>
                  <a:lnTo>
                    <a:pt x="12" y="312"/>
                  </a:lnTo>
                  <a:close/>
                  <a:moveTo>
                    <a:pt x="578" y="309"/>
                  </a:moveTo>
                  <a:cubicBezTo>
                    <a:pt x="573" y="304"/>
                    <a:pt x="573" y="304"/>
                    <a:pt x="573" y="304"/>
                  </a:cubicBezTo>
                  <a:cubicBezTo>
                    <a:pt x="575" y="303"/>
                    <a:pt x="575" y="303"/>
                    <a:pt x="575" y="303"/>
                  </a:cubicBezTo>
                  <a:cubicBezTo>
                    <a:pt x="578" y="300"/>
                    <a:pt x="581" y="296"/>
                    <a:pt x="581" y="293"/>
                  </a:cubicBezTo>
                  <a:cubicBezTo>
                    <a:pt x="581" y="292"/>
                    <a:pt x="580" y="290"/>
                    <a:pt x="578" y="287"/>
                  </a:cubicBezTo>
                  <a:cubicBezTo>
                    <a:pt x="576" y="286"/>
                    <a:pt x="576" y="286"/>
                    <a:pt x="576" y="286"/>
                  </a:cubicBezTo>
                  <a:cubicBezTo>
                    <a:pt x="582" y="281"/>
                    <a:pt x="582" y="281"/>
                    <a:pt x="582" y="281"/>
                  </a:cubicBezTo>
                  <a:cubicBezTo>
                    <a:pt x="583" y="283"/>
                    <a:pt x="583" y="283"/>
                    <a:pt x="583" y="283"/>
                  </a:cubicBezTo>
                  <a:cubicBezTo>
                    <a:pt x="585" y="286"/>
                    <a:pt x="588" y="289"/>
                    <a:pt x="588" y="293"/>
                  </a:cubicBezTo>
                  <a:cubicBezTo>
                    <a:pt x="588" y="299"/>
                    <a:pt x="584" y="304"/>
                    <a:pt x="580" y="308"/>
                  </a:cubicBezTo>
                  <a:lnTo>
                    <a:pt x="578" y="309"/>
                  </a:lnTo>
                  <a:close/>
                  <a:moveTo>
                    <a:pt x="8" y="289"/>
                  </a:moveTo>
                  <a:cubicBezTo>
                    <a:pt x="3" y="285"/>
                    <a:pt x="3" y="285"/>
                    <a:pt x="3" y="285"/>
                  </a:cubicBezTo>
                  <a:cubicBezTo>
                    <a:pt x="4" y="283"/>
                    <a:pt x="4" y="283"/>
                    <a:pt x="4" y="283"/>
                  </a:cubicBezTo>
                  <a:cubicBezTo>
                    <a:pt x="5" y="281"/>
                    <a:pt x="7" y="279"/>
                    <a:pt x="9" y="278"/>
                  </a:cubicBezTo>
                  <a:cubicBezTo>
                    <a:pt x="11" y="276"/>
                    <a:pt x="12" y="274"/>
                    <a:pt x="14" y="273"/>
                  </a:cubicBezTo>
                  <a:cubicBezTo>
                    <a:pt x="15" y="271"/>
                    <a:pt x="15" y="271"/>
                    <a:pt x="15" y="271"/>
                  </a:cubicBezTo>
                  <a:cubicBezTo>
                    <a:pt x="20" y="276"/>
                    <a:pt x="20" y="276"/>
                    <a:pt x="20" y="276"/>
                  </a:cubicBezTo>
                  <a:cubicBezTo>
                    <a:pt x="19" y="277"/>
                    <a:pt x="19" y="277"/>
                    <a:pt x="19" y="277"/>
                  </a:cubicBezTo>
                  <a:cubicBezTo>
                    <a:pt x="17" y="279"/>
                    <a:pt x="15" y="281"/>
                    <a:pt x="14" y="283"/>
                  </a:cubicBezTo>
                  <a:cubicBezTo>
                    <a:pt x="12" y="284"/>
                    <a:pt x="10" y="286"/>
                    <a:pt x="9" y="287"/>
                  </a:cubicBezTo>
                  <a:lnTo>
                    <a:pt x="8" y="289"/>
                  </a:lnTo>
                  <a:close/>
                  <a:moveTo>
                    <a:pt x="569" y="279"/>
                  </a:moveTo>
                  <a:cubicBezTo>
                    <a:pt x="568" y="277"/>
                    <a:pt x="568" y="277"/>
                    <a:pt x="568" y="277"/>
                  </a:cubicBezTo>
                  <a:cubicBezTo>
                    <a:pt x="566" y="275"/>
                    <a:pt x="564" y="272"/>
                    <a:pt x="564" y="268"/>
                  </a:cubicBezTo>
                  <a:cubicBezTo>
                    <a:pt x="564" y="268"/>
                    <a:pt x="564" y="268"/>
                    <a:pt x="564" y="267"/>
                  </a:cubicBezTo>
                  <a:cubicBezTo>
                    <a:pt x="564" y="265"/>
                    <a:pt x="565" y="263"/>
                    <a:pt x="566" y="260"/>
                  </a:cubicBezTo>
                  <a:cubicBezTo>
                    <a:pt x="567" y="259"/>
                    <a:pt x="567" y="259"/>
                    <a:pt x="567" y="259"/>
                  </a:cubicBezTo>
                  <a:cubicBezTo>
                    <a:pt x="573" y="261"/>
                    <a:pt x="573" y="261"/>
                    <a:pt x="573" y="261"/>
                  </a:cubicBezTo>
                  <a:cubicBezTo>
                    <a:pt x="572" y="263"/>
                    <a:pt x="572" y="263"/>
                    <a:pt x="572" y="263"/>
                  </a:cubicBezTo>
                  <a:cubicBezTo>
                    <a:pt x="571" y="265"/>
                    <a:pt x="571" y="266"/>
                    <a:pt x="571" y="267"/>
                  </a:cubicBezTo>
                  <a:cubicBezTo>
                    <a:pt x="571" y="268"/>
                    <a:pt x="571" y="268"/>
                    <a:pt x="571" y="268"/>
                  </a:cubicBezTo>
                  <a:cubicBezTo>
                    <a:pt x="571" y="269"/>
                    <a:pt x="571" y="270"/>
                    <a:pt x="573" y="273"/>
                  </a:cubicBezTo>
                  <a:cubicBezTo>
                    <a:pt x="575" y="274"/>
                    <a:pt x="575" y="274"/>
                    <a:pt x="575" y="274"/>
                  </a:cubicBezTo>
                  <a:lnTo>
                    <a:pt x="569" y="279"/>
                  </a:lnTo>
                  <a:close/>
                  <a:moveTo>
                    <a:pt x="16" y="265"/>
                  </a:moveTo>
                  <a:cubicBezTo>
                    <a:pt x="15" y="263"/>
                    <a:pt x="15" y="263"/>
                    <a:pt x="15" y="263"/>
                  </a:cubicBezTo>
                  <a:cubicBezTo>
                    <a:pt x="14" y="261"/>
                    <a:pt x="12" y="259"/>
                    <a:pt x="11" y="256"/>
                  </a:cubicBezTo>
                  <a:cubicBezTo>
                    <a:pt x="10" y="255"/>
                    <a:pt x="9" y="253"/>
                    <a:pt x="8" y="252"/>
                  </a:cubicBezTo>
                  <a:cubicBezTo>
                    <a:pt x="7" y="250"/>
                    <a:pt x="7" y="250"/>
                    <a:pt x="7" y="250"/>
                  </a:cubicBezTo>
                  <a:cubicBezTo>
                    <a:pt x="13" y="247"/>
                    <a:pt x="13" y="247"/>
                    <a:pt x="13" y="247"/>
                  </a:cubicBezTo>
                  <a:cubicBezTo>
                    <a:pt x="14" y="248"/>
                    <a:pt x="14" y="248"/>
                    <a:pt x="14" y="248"/>
                  </a:cubicBezTo>
                  <a:cubicBezTo>
                    <a:pt x="14" y="250"/>
                    <a:pt x="15" y="251"/>
                    <a:pt x="16" y="252"/>
                  </a:cubicBezTo>
                  <a:cubicBezTo>
                    <a:pt x="18" y="255"/>
                    <a:pt x="20" y="258"/>
                    <a:pt x="21" y="261"/>
                  </a:cubicBezTo>
                  <a:cubicBezTo>
                    <a:pt x="22" y="262"/>
                    <a:pt x="22" y="262"/>
                    <a:pt x="22" y="262"/>
                  </a:cubicBezTo>
                  <a:lnTo>
                    <a:pt x="16" y="265"/>
                  </a:lnTo>
                  <a:close/>
                  <a:moveTo>
                    <a:pt x="578" y="253"/>
                  </a:moveTo>
                  <a:cubicBezTo>
                    <a:pt x="572" y="250"/>
                    <a:pt x="572" y="250"/>
                    <a:pt x="572" y="250"/>
                  </a:cubicBezTo>
                  <a:cubicBezTo>
                    <a:pt x="574" y="248"/>
                    <a:pt x="574" y="248"/>
                    <a:pt x="574" y="248"/>
                  </a:cubicBezTo>
                  <a:cubicBezTo>
                    <a:pt x="575" y="245"/>
                    <a:pt x="576" y="243"/>
                    <a:pt x="576" y="241"/>
                  </a:cubicBezTo>
                  <a:cubicBezTo>
                    <a:pt x="576" y="241"/>
                    <a:pt x="576" y="241"/>
                    <a:pt x="576" y="241"/>
                  </a:cubicBezTo>
                  <a:cubicBezTo>
                    <a:pt x="576" y="240"/>
                    <a:pt x="576" y="239"/>
                    <a:pt x="575" y="239"/>
                  </a:cubicBezTo>
                  <a:cubicBezTo>
                    <a:pt x="574" y="237"/>
                    <a:pt x="574" y="237"/>
                    <a:pt x="574" y="237"/>
                  </a:cubicBezTo>
                  <a:cubicBezTo>
                    <a:pt x="580" y="233"/>
                    <a:pt x="580" y="233"/>
                    <a:pt x="580" y="233"/>
                  </a:cubicBezTo>
                  <a:cubicBezTo>
                    <a:pt x="581" y="235"/>
                    <a:pt x="581" y="235"/>
                    <a:pt x="581" y="235"/>
                  </a:cubicBezTo>
                  <a:cubicBezTo>
                    <a:pt x="582" y="236"/>
                    <a:pt x="583" y="238"/>
                    <a:pt x="583" y="239"/>
                  </a:cubicBezTo>
                  <a:cubicBezTo>
                    <a:pt x="583" y="240"/>
                    <a:pt x="583" y="241"/>
                    <a:pt x="583" y="241"/>
                  </a:cubicBezTo>
                  <a:cubicBezTo>
                    <a:pt x="583" y="245"/>
                    <a:pt x="581" y="249"/>
                    <a:pt x="579" y="252"/>
                  </a:cubicBezTo>
                  <a:lnTo>
                    <a:pt x="578" y="253"/>
                  </a:lnTo>
                  <a:close/>
                  <a:moveTo>
                    <a:pt x="11" y="241"/>
                  </a:moveTo>
                  <a:cubicBezTo>
                    <a:pt x="5" y="237"/>
                    <a:pt x="5" y="237"/>
                    <a:pt x="5" y="237"/>
                  </a:cubicBezTo>
                  <a:cubicBezTo>
                    <a:pt x="6" y="235"/>
                    <a:pt x="6" y="235"/>
                    <a:pt x="6" y="235"/>
                  </a:cubicBezTo>
                  <a:cubicBezTo>
                    <a:pt x="8" y="231"/>
                    <a:pt x="12" y="229"/>
                    <a:pt x="16" y="226"/>
                  </a:cubicBezTo>
                  <a:cubicBezTo>
                    <a:pt x="19" y="224"/>
                    <a:pt x="19" y="224"/>
                    <a:pt x="19" y="224"/>
                  </a:cubicBezTo>
                  <a:cubicBezTo>
                    <a:pt x="23" y="230"/>
                    <a:pt x="23" y="230"/>
                    <a:pt x="23" y="230"/>
                  </a:cubicBezTo>
                  <a:cubicBezTo>
                    <a:pt x="21" y="231"/>
                    <a:pt x="21" y="231"/>
                    <a:pt x="21" y="231"/>
                  </a:cubicBezTo>
                  <a:cubicBezTo>
                    <a:pt x="17" y="234"/>
                    <a:pt x="13" y="236"/>
                    <a:pt x="12" y="239"/>
                  </a:cubicBezTo>
                  <a:lnTo>
                    <a:pt x="11" y="241"/>
                  </a:lnTo>
                  <a:close/>
                  <a:moveTo>
                    <a:pt x="28" y="235"/>
                  </a:moveTo>
                  <a:cubicBezTo>
                    <a:pt x="28" y="220"/>
                    <a:pt x="28" y="220"/>
                    <a:pt x="28" y="220"/>
                  </a:cubicBezTo>
                  <a:cubicBezTo>
                    <a:pt x="25" y="219"/>
                    <a:pt x="25" y="219"/>
                    <a:pt x="25" y="219"/>
                  </a:cubicBezTo>
                  <a:cubicBezTo>
                    <a:pt x="26" y="217"/>
                    <a:pt x="26" y="217"/>
                    <a:pt x="26" y="217"/>
                  </a:cubicBezTo>
                  <a:cubicBezTo>
                    <a:pt x="26" y="217"/>
                    <a:pt x="26" y="216"/>
                    <a:pt x="26" y="216"/>
                  </a:cubicBezTo>
                  <a:cubicBezTo>
                    <a:pt x="26" y="213"/>
                    <a:pt x="24" y="209"/>
                    <a:pt x="23" y="206"/>
                  </a:cubicBezTo>
                  <a:cubicBezTo>
                    <a:pt x="22" y="204"/>
                    <a:pt x="22" y="204"/>
                    <a:pt x="22" y="204"/>
                  </a:cubicBezTo>
                  <a:cubicBezTo>
                    <a:pt x="28" y="201"/>
                    <a:pt x="28" y="201"/>
                    <a:pt x="28" y="201"/>
                  </a:cubicBezTo>
                  <a:cubicBezTo>
                    <a:pt x="29" y="203"/>
                    <a:pt x="29" y="203"/>
                    <a:pt x="29" y="203"/>
                  </a:cubicBezTo>
                  <a:cubicBezTo>
                    <a:pt x="31" y="207"/>
                    <a:pt x="33" y="211"/>
                    <a:pt x="33" y="216"/>
                  </a:cubicBezTo>
                  <a:cubicBezTo>
                    <a:pt x="33" y="217"/>
                    <a:pt x="32" y="218"/>
                    <a:pt x="32" y="219"/>
                  </a:cubicBezTo>
                  <a:lnTo>
                    <a:pt x="28" y="235"/>
                  </a:lnTo>
                  <a:close/>
                  <a:moveTo>
                    <a:pt x="567" y="232"/>
                  </a:moveTo>
                  <a:cubicBezTo>
                    <a:pt x="566" y="231"/>
                    <a:pt x="566" y="231"/>
                    <a:pt x="566" y="231"/>
                  </a:cubicBezTo>
                  <a:cubicBezTo>
                    <a:pt x="561" y="227"/>
                    <a:pt x="556" y="224"/>
                    <a:pt x="555" y="219"/>
                  </a:cubicBezTo>
                  <a:cubicBezTo>
                    <a:pt x="557" y="219"/>
                    <a:pt x="557" y="219"/>
                    <a:pt x="557" y="219"/>
                  </a:cubicBezTo>
                  <a:cubicBezTo>
                    <a:pt x="555" y="219"/>
                    <a:pt x="555" y="219"/>
                    <a:pt x="555" y="219"/>
                  </a:cubicBezTo>
                  <a:cubicBezTo>
                    <a:pt x="554" y="217"/>
                    <a:pt x="554" y="217"/>
                    <a:pt x="554" y="217"/>
                  </a:cubicBezTo>
                  <a:cubicBezTo>
                    <a:pt x="561" y="215"/>
                    <a:pt x="561" y="215"/>
                    <a:pt x="561" y="215"/>
                  </a:cubicBezTo>
                  <a:cubicBezTo>
                    <a:pt x="561" y="217"/>
                    <a:pt x="561" y="217"/>
                    <a:pt x="561" y="217"/>
                  </a:cubicBezTo>
                  <a:cubicBezTo>
                    <a:pt x="562" y="220"/>
                    <a:pt x="566" y="223"/>
                    <a:pt x="569" y="225"/>
                  </a:cubicBezTo>
                  <a:cubicBezTo>
                    <a:pt x="571" y="226"/>
                    <a:pt x="571" y="226"/>
                    <a:pt x="571" y="226"/>
                  </a:cubicBezTo>
                  <a:lnTo>
                    <a:pt x="567" y="232"/>
                  </a:lnTo>
                  <a:close/>
                  <a:moveTo>
                    <a:pt x="564" y="207"/>
                  </a:moveTo>
                  <a:cubicBezTo>
                    <a:pt x="557" y="205"/>
                    <a:pt x="557" y="205"/>
                    <a:pt x="557" y="205"/>
                  </a:cubicBezTo>
                  <a:cubicBezTo>
                    <a:pt x="558" y="203"/>
                    <a:pt x="558" y="203"/>
                    <a:pt x="558" y="203"/>
                  </a:cubicBezTo>
                  <a:cubicBezTo>
                    <a:pt x="560" y="199"/>
                    <a:pt x="562" y="194"/>
                    <a:pt x="562" y="191"/>
                  </a:cubicBezTo>
                  <a:cubicBezTo>
                    <a:pt x="562" y="189"/>
                    <a:pt x="562" y="189"/>
                    <a:pt x="562" y="189"/>
                  </a:cubicBezTo>
                  <a:cubicBezTo>
                    <a:pt x="569" y="189"/>
                    <a:pt x="569" y="189"/>
                    <a:pt x="569" y="189"/>
                  </a:cubicBezTo>
                  <a:cubicBezTo>
                    <a:pt x="569" y="191"/>
                    <a:pt x="569" y="191"/>
                    <a:pt x="569" y="191"/>
                  </a:cubicBezTo>
                  <a:cubicBezTo>
                    <a:pt x="569" y="196"/>
                    <a:pt x="567" y="200"/>
                    <a:pt x="565" y="204"/>
                  </a:cubicBezTo>
                  <a:lnTo>
                    <a:pt x="564" y="207"/>
                  </a:lnTo>
                  <a:close/>
                  <a:moveTo>
                    <a:pt x="25" y="193"/>
                  </a:moveTo>
                  <a:cubicBezTo>
                    <a:pt x="18" y="193"/>
                    <a:pt x="18" y="193"/>
                    <a:pt x="18" y="193"/>
                  </a:cubicBezTo>
                  <a:cubicBezTo>
                    <a:pt x="18" y="191"/>
                    <a:pt x="18" y="191"/>
                    <a:pt x="18" y="191"/>
                  </a:cubicBezTo>
                  <a:cubicBezTo>
                    <a:pt x="18" y="190"/>
                    <a:pt x="19" y="188"/>
                    <a:pt x="19" y="187"/>
                  </a:cubicBezTo>
                  <a:cubicBezTo>
                    <a:pt x="21" y="183"/>
                    <a:pt x="25" y="180"/>
                    <a:pt x="29" y="178"/>
                  </a:cubicBezTo>
                  <a:cubicBezTo>
                    <a:pt x="31" y="177"/>
                    <a:pt x="31" y="177"/>
                    <a:pt x="31" y="177"/>
                  </a:cubicBezTo>
                  <a:cubicBezTo>
                    <a:pt x="34" y="183"/>
                    <a:pt x="34" y="183"/>
                    <a:pt x="34" y="183"/>
                  </a:cubicBezTo>
                  <a:cubicBezTo>
                    <a:pt x="32" y="184"/>
                    <a:pt x="32" y="184"/>
                    <a:pt x="32" y="184"/>
                  </a:cubicBezTo>
                  <a:cubicBezTo>
                    <a:pt x="28" y="186"/>
                    <a:pt x="26" y="188"/>
                    <a:pt x="25" y="190"/>
                  </a:cubicBezTo>
                  <a:cubicBezTo>
                    <a:pt x="25" y="190"/>
                    <a:pt x="25" y="191"/>
                    <a:pt x="25" y="191"/>
                  </a:cubicBezTo>
                  <a:lnTo>
                    <a:pt x="25" y="193"/>
                  </a:lnTo>
                  <a:close/>
                  <a:moveTo>
                    <a:pt x="557" y="185"/>
                  </a:moveTo>
                  <a:cubicBezTo>
                    <a:pt x="555" y="184"/>
                    <a:pt x="555" y="184"/>
                    <a:pt x="555" y="184"/>
                  </a:cubicBezTo>
                  <a:cubicBezTo>
                    <a:pt x="554" y="184"/>
                    <a:pt x="552" y="183"/>
                    <a:pt x="551" y="182"/>
                  </a:cubicBezTo>
                  <a:cubicBezTo>
                    <a:pt x="548" y="181"/>
                    <a:pt x="544" y="180"/>
                    <a:pt x="542" y="178"/>
                  </a:cubicBezTo>
                  <a:cubicBezTo>
                    <a:pt x="540" y="177"/>
                    <a:pt x="540" y="177"/>
                    <a:pt x="540" y="177"/>
                  </a:cubicBezTo>
                  <a:cubicBezTo>
                    <a:pt x="544" y="171"/>
                    <a:pt x="544" y="171"/>
                    <a:pt x="544" y="171"/>
                  </a:cubicBezTo>
                  <a:cubicBezTo>
                    <a:pt x="546" y="172"/>
                    <a:pt x="546" y="172"/>
                    <a:pt x="546" y="172"/>
                  </a:cubicBezTo>
                  <a:cubicBezTo>
                    <a:pt x="548" y="173"/>
                    <a:pt x="550" y="175"/>
                    <a:pt x="553" y="176"/>
                  </a:cubicBezTo>
                  <a:cubicBezTo>
                    <a:pt x="555" y="177"/>
                    <a:pt x="556" y="177"/>
                    <a:pt x="558" y="178"/>
                  </a:cubicBezTo>
                  <a:cubicBezTo>
                    <a:pt x="560" y="179"/>
                    <a:pt x="560" y="179"/>
                    <a:pt x="560" y="179"/>
                  </a:cubicBezTo>
                  <a:lnTo>
                    <a:pt x="557" y="185"/>
                  </a:lnTo>
                  <a:close/>
                  <a:moveTo>
                    <a:pt x="43" y="179"/>
                  </a:moveTo>
                  <a:cubicBezTo>
                    <a:pt x="40" y="173"/>
                    <a:pt x="40" y="173"/>
                    <a:pt x="40" y="173"/>
                  </a:cubicBezTo>
                  <a:cubicBezTo>
                    <a:pt x="41" y="172"/>
                    <a:pt x="41" y="172"/>
                    <a:pt x="41" y="172"/>
                  </a:cubicBezTo>
                  <a:cubicBezTo>
                    <a:pt x="43" y="171"/>
                    <a:pt x="44" y="170"/>
                    <a:pt x="44" y="169"/>
                  </a:cubicBezTo>
                  <a:cubicBezTo>
                    <a:pt x="45" y="168"/>
                    <a:pt x="45" y="167"/>
                    <a:pt x="45" y="166"/>
                  </a:cubicBezTo>
                  <a:cubicBezTo>
                    <a:pt x="45" y="165"/>
                    <a:pt x="45" y="164"/>
                    <a:pt x="45" y="163"/>
                  </a:cubicBezTo>
                  <a:cubicBezTo>
                    <a:pt x="44" y="161"/>
                    <a:pt x="44" y="161"/>
                    <a:pt x="44" y="161"/>
                  </a:cubicBezTo>
                  <a:cubicBezTo>
                    <a:pt x="51" y="160"/>
                    <a:pt x="51" y="160"/>
                    <a:pt x="51" y="160"/>
                  </a:cubicBezTo>
                  <a:cubicBezTo>
                    <a:pt x="51" y="162"/>
                    <a:pt x="51" y="162"/>
                    <a:pt x="51" y="162"/>
                  </a:cubicBezTo>
                  <a:cubicBezTo>
                    <a:pt x="51" y="164"/>
                    <a:pt x="52" y="165"/>
                    <a:pt x="52" y="166"/>
                  </a:cubicBezTo>
                  <a:cubicBezTo>
                    <a:pt x="52" y="168"/>
                    <a:pt x="51" y="171"/>
                    <a:pt x="50" y="172"/>
                  </a:cubicBezTo>
                  <a:cubicBezTo>
                    <a:pt x="49" y="174"/>
                    <a:pt x="48" y="176"/>
                    <a:pt x="45" y="178"/>
                  </a:cubicBezTo>
                  <a:lnTo>
                    <a:pt x="43" y="179"/>
                  </a:lnTo>
                  <a:close/>
                  <a:moveTo>
                    <a:pt x="542" y="165"/>
                  </a:moveTo>
                  <a:cubicBezTo>
                    <a:pt x="535" y="164"/>
                    <a:pt x="535" y="164"/>
                    <a:pt x="535" y="164"/>
                  </a:cubicBezTo>
                  <a:cubicBezTo>
                    <a:pt x="536" y="162"/>
                    <a:pt x="536" y="162"/>
                    <a:pt x="536" y="162"/>
                  </a:cubicBezTo>
                  <a:cubicBezTo>
                    <a:pt x="536" y="160"/>
                    <a:pt x="537" y="157"/>
                    <a:pt x="537" y="155"/>
                  </a:cubicBezTo>
                  <a:cubicBezTo>
                    <a:pt x="538" y="153"/>
                    <a:pt x="538" y="150"/>
                    <a:pt x="539" y="148"/>
                  </a:cubicBezTo>
                  <a:cubicBezTo>
                    <a:pt x="539" y="147"/>
                    <a:pt x="539" y="147"/>
                    <a:pt x="539" y="147"/>
                  </a:cubicBezTo>
                  <a:cubicBezTo>
                    <a:pt x="541" y="147"/>
                    <a:pt x="541" y="147"/>
                    <a:pt x="541" y="147"/>
                  </a:cubicBezTo>
                  <a:cubicBezTo>
                    <a:pt x="546" y="147"/>
                    <a:pt x="546" y="147"/>
                    <a:pt x="546" y="147"/>
                  </a:cubicBezTo>
                  <a:cubicBezTo>
                    <a:pt x="545" y="149"/>
                    <a:pt x="545" y="149"/>
                    <a:pt x="545" y="149"/>
                  </a:cubicBezTo>
                  <a:cubicBezTo>
                    <a:pt x="545" y="152"/>
                    <a:pt x="544" y="154"/>
                    <a:pt x="544" y="157"/>
                  </a:cubicBezTo>
                  <a:cubicBezTo>
                    <a:pt x="543" y="159"/>
                    <a:pt x="543" y="161"/>
                    <a:pt x="543" y="163"/>
                  </a:cubicBezTo>
                  <a:lnTo>
                    <a:pt x="542" y="165"/>
                  </a:lnTo>
                  <a:close/>
                  <a:moveTo>
                    <a:pt x="42" y="151"/>
                  </a:moveTo>
                  <a:cubicBezTo>
                    <a:pt x="42" y="149"/>
                    <a:pt x="42" y="149"/>
                    <a:pt x="42" y="149"/>
                  </a:cubicBezTo>
                  <a:cubicBezTo>
                    <a:pt x="42" y="148"/>
                    <a:pt x="41" y="147"/>
                    <a:pt x="41" y="146"/>
                  </a:cubicBezTo>
                  <a:cubicBezTo>
                    <a:pt x="41" y="143"/>
                    <a:pt x="42" y="140"/>
                    <a:pt x="43" y="138"/>
                  </a:cubicBezTo>
                  <a:cubicBezTo>
                    <a:pt x="44" y="137"/>
                    <a:pt x="46" y="135"/>
                    <a:pt x="48" y="134"/>
                  </a:cubicBezTo>
                  <a:cubicBezTo>
                    <a:pt x="50" y="133"/>
                    <a:pt x="50" y="133"/>
                    <a:pt x="50" y="133"/>
                  </a:cubicBezTo>
                  <a:cubicBezTo>
                    <a:pt x="53" y="139"/>
                    <a:pt x="53" y="139"/>
                    <a:pt x="53" y="139"/>
                  </a:cubicBezTo>
                  <a:cubicBezTo>
                    <a:pt x="52" y="140"/>
                    <a:pt x="52" y="140"/>
                    <a:pt x="52" y="140"/>
                  </a:cubicBezTo>
                  <a:cubicBezTo>
                    <a:pt x="50" y="141"/>
                    <a:pt x="50" y="141"/>
                    <a:pt x="49" y="142"/>
                  </a:cubicBezTo>
                  <a:cubicBezTo>
                    <a:pt x="49" y="143"/>
                    <a:pt x="48" y="144"/>
                    <a:pt x="48" y="146"/>
                  </a:cubicBezTo>
                  <a:cubicBezTo>
                    <a:pt x="48" y="146"/>
                    <a:pt x="48" y="147"/>
                    <a:pt x="49" y="148"/>
                  </a:cubicBezTo>
                  <a:cubicBezTo>
                    <a:pt x="49" y="150"/>
                    <a:pt x="49" y="150"/>
                    <a:pt x="49" y="150"/>
                  </a:cubicBezTo>
                  <a:lnTo>
                    <a:pt x="42" y="151"/>
                  </a:lnTo>
                  <a:close/>
                  <a:moveTo>
                    <a:pt x="537" y="141"/>
                  </a:moveTo>
                  <a:cubicBezTo>
                    <a:pt x="535" y="140"/>
                    <a:pt x="535" y="140"/>
                    <a:pt x="535" y="140"/>
                  </a:cubicBezTo>
                  <a:cubicBezTo>
                    <a:pt x="533" y="139"/>
                    <a:pt x="529" y="138"/>
                    <a:pt x="526" y="137"/>
                  </a:cubicBezTo>
                  <a:cubicBezTo>
                    <a:pt x="525" y="137"/>
                    <a:pt x="524" y="136"/>
                    <a:pt x="523" y="136"/>
                  </a:cubicBezTo>
                  <a:cubicBezTo>
                    <a:pt x="521" y="136"/>
                    <a:pt x="521" y="136"/>
                    <a:pt x="521" y="136"/>
                  </a:cubicBezTo>
                  <a:cubicBezTo>
                    <a:pt x="522" y="129"/>
                    <a:pt x="522" y="129"/>
                    <a:pt x="522" y="129"/>
                  </a:cubicBezTo>
                  <a:cubicBezTo>
                    <a:pt x="524" y="130"/>
                    <a:pt x="524" y="130"/>
                    <a:pt x="524" y="130"/>
                  </a:cubicBezTo>
                  <a:cubicBezTo>
                    <a:pt x="525" y="130"/>
                    <a:pt x="527" y="130"/>
                    <a:pt x="528" y="130"/>
                  </a:cubicBezTo>
                  <a:cubicBezTo>
                    <a:pt x="531" y="131"/>
                    <a:pt x="535" y="132"/>
                    <a:pt x="538" y="134"/>
                  </a:cubicBezTo>
                  <a:cubicBezTo>
                    <a:pt x="540" y="135"/>
                    <a:pt x="540" y="135"/>
                    <a:pt x="540" y="135"/>
                  </a:cubicBezTo>
                  <a:lnTo>
                    <a:pt x="537" y="141"/>
                  </a:lnTo>
                  <a:close/>
                  <a:moveTo>
                    <a:pt x="62" y="137"/>
                  </a:moveTo>
                  <a:cubicBezTo>
                    <a:pt x="61" y="130"/>
                    <a:pt x="61" y="130"/>
                    <a:pt x="61" y="130"/>
                  </a:cubicBezTo>
                  <a:cubicBezTo>
                    <a:pt x="63" y="130"/>
                    <a:pt x="63" y="130"/>
                    <a:pt x="63" y="130"/>
                  </a:cubicBezTo>
                  <a:cubicBezTo>
                    <a:pt x="67" y="128"/>
                    <a:pt x="70" y="127"/>
                    <a:pt x="71" y="126"/>
                  </a:cubicBezTo>
                  <a:cubicBezTo>
                    <a:pt x="72" y="125"/>
                    <a:pt x="72" y="125"/>
                    <a:pt x="72" y="125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9" y="125"/>
                    <a:pt x="79" y="125"/>
                    <a:pt x="79" y="125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78" y="128"/>
                    <a:pt x="77" y="129"/>
                    <a:pt x="77" y="130"/>
                  </a:cubicBezTo>
                  <a:cubicBezTo>
                    <a:pt x="74" y="134"/>
                    <a:pt x="69" y="135"/>
                    <a:pt x="64" y="136"/>
                  </a:cubicBezTo>
                  <a:lnTo>
                    <a:pt x="62" y="137"/>
                  </a:lnTo>
                  <a:close/>
                  <a:moveTo>
                    <a:pt x="510" y="129"/>
                  </a:moveTo>
                  <a:cubicBezTo>
                    <a:pt x="509" y="127"/>
                    <a:pt x="509" y="127"/>
                    <a:pt x="509" y="127"/>
                  </a:cubicBezTo>
                  <a:cubicBezTo>
                    <a:pt x="508" y="124"/>
                    <a:pt x="507" y="121"/>
                    <a:pt x="507" y="118"/>
                  </a:cubicBezTo>
                  <a:cubicBezTo>
                    <a:pt x="507" y="116"/>
                    <a:pt x="507" y="114"/>
                    <a:pt x="508" y="113"/>
                  </a:cubicBezTo>
                  <a:cubicBezTo>
                    <a:pt x="508" y="110"/>
                    <a:pt x="508" y="110"/>
                    <a:pt x="508" y="110"/>
                  </a:cubicBezTo>
                  <a:cubicBezTo>
                    <a:pt x="515" y="110"/>
                    <a:pt x="515" y="110"/>
                    <a:pt x="515" y="110"/>
                  </a:cubicBezTo>
                  <a:cubicBezTo>
                    <a:pt x="514" y="112"/>
                    <a:pt x="514" y="112"/>
                    <a:pt x="514" y="112"/>
                  </a:cubicBezTo>
                  <a:cubicBezTo>
                    <a:pt x="514" y="114"/>
                    <a:pt x="514" y="116"/>
                    <a:pt x="514" y="118"/>
                  </a:cubicBezTo>
                  <a:cubicBezTo>
                    <a:pt x="514" y="121"/>
                    <a:pt x="515" y="123"/>
                    <a:pt x="515" y="124"/>
                  </a:cubicBezTo>
                  <a:cubicBezTo>
                    <a:pt x="516" y="126"/>
                    <a:pt x="516" y="126"/>
                    <a:pt x="516" y="126"/>
                  </a:cubicBezTo>
                  <a:lnTo>
                    <a:pt x="510" y="129"/>
                  </a:lnTo>
                  <a:close/>
                  <a:moveTo>
                    <a:pt x="73" y="114"/>
                  </a:moveTo>
                  <a:cubicBezTo>
                    <a:pt x="73" y="112"/>
                    <a:pt x="73" y="112"/>
                    <a:pt x="73" y="112"/>
                  </a:cubicBezTo>
                  <a:cubicBezTo>
                    <a:pt x="75" y="112"/>
                    <a:pt x="75" y="112"/>
                    <a:pt x="75" y="112"/>
                  </a:cubicBezTo>
                  <a:cubicBezTo>
                    <a:pt x="73" y="112"/>
                    <a:pt x="73" y="112"/>
                    <a:pt x="73" y="112"/>
                  </a:cubicBezTo>
                  <a:cubicBezTo>
                    <a:pt x="73" y="110"/>
                    <a:pt x="72" y="109"/>
                    <a:pt x="72" y="108"/>
                  </a:cubicBezTo>
                  <a:cubicBezTo>
                    <a:pt x="72" y="104"/>
                    <a:pt x="73" y="99"/>
                    <a:pt x="75" y="96"/>
                  </a:cubicBezTo>
                  <a:cubicBezTo>
                    <a:pt x="76" y="95"/>
                    <a:pt x="76" y="95"/>
                    <a:pt x="76" y="95"/>
                  </a:cubicBezTo>
                  <a:cubicBezTo>
                    <a:pt x="82" y="98"/>
                    <a:pt x="82" y="98"/>
                    <a:pt x="82" y="98"/>
                  </a:cubicBezTo>
                  <a:cubicBezTo>
                    <a:pt x="81" y="100"/>
                    <a:pt x="81" y="100"/>
                    <a:pt x="81" y="100"/>
                  </a:cubicBezTo>
                  <a:cubicBezTo>
                    <a:pt x="80" y="101"/>
                    <a:pt x="79" y="104"/>
                    <a:pt x="79" y="108"/>
                  </a:cubicBezTo>
                  <a:cubicBezTo>
                    <a:pt x="79" y="109"/>
                    <a:pt x="79" y="110"/>
                    <a:pt x="79" y="112"/>
                  </a:cubicBezTo>
                  <a:cubicBezTo>
                    <a:pt x="80" y="114"/>
                    <a:pt x="80" y="114"/>
                    <a:pt x="80" y="114"/>
                  </a:cubicBezTo>
                  <a:lnTo>
                    <a:pt x="73" y="114"/>
                  </a:lnTo>
                  <a:close/>
                  <a:moveTo>
                    <a:pt x="507" y="102"/>
                  </a:moveTo>
                  <a:cubicBezTo>
                    <a:pt x="506" y="100"/>
                    <a:pt x="506" y="100"/>
                    <a:pt x="506" y="100"/>
                  </a:cubicBezTo>
                  <a:cubicBezTo>
                    <a:pt x="504" y="98"/>
                    <a:pt x="498" y="97"/>
                    <a:pt x="496" y="97"/>
                  </a:cubicBezTo>
                  <a:cubicBezTo>
                    <a:pt x="494" y="97"/>
                    <a:pt x="494" y="97"/>
                    <a:pt x="494" y="97"/>
                  </a:cubicBezTo>
                  <a:cubicBezTo>
                    <a:pt x="494" y="90"/>
                    <a:pt x="494" y="90"/>
                    <a:pt x="494" y="90"/>
                  </a:cubicBezTo>
                  <a:cubicBezTo>
                    <a:pt x="496" y="90"/>
                    <a:pt x="496" y="90"/>
                    <a:pt x="496" y="90"/>
                  </a:cubicBezTo>
                  <a:cubicBezTo>
                    <a:pt x="501" y="91"/>
                    <a:pt x="507" y="91"/>
                    <a:pt x="511" y="95"/>
                  </a:cubicBezTo>
                  <a:cubicBezTo>
                    <a:pt x="513" y="97"/>
                    <a:pt x="513" y="97"/>
                    <a:pt x="513" y="97"/>
                  </a:cubicBezTo>
                  <a:cubicBezTo>
                    <a:pt x="511" y="99"/>
                    <a:pt x="511" y="99"/>
                    <a:pt x="511" y="99"/>
                  </a:cubicBezTo>
                  <a:lnTo>
                    <a:pt x="507" y="102"/>
                  </a:lnTo>
                  <a:close/>
                  <a:moveTo>
                    <a:pt x="89" y="97"/>
                  </a:moveTo>
                  <a:cubicBezTo>
                    <a:pt x="89" y="90"/>
                    <a:pt x="89" y="90"/>
                    <a:pt x="89" y="90"/>
                  </a:cubicBezTo>
                  <a:cubicBezTo>
                    <a:pt x="93" y="90"/>
                    <a:pt x="93" y="90"/>
                    <a:pt x="93" y="90"/>
                  </a:cubicBezTo>
                  <a:cubicBezTo>
                    <a:pt x="97" y="90"/>
                    <a:pt x="101" y="90"/>
                    <a:pt x="104" y="89"/>
                  </a:cubicBezTo>
                  <a:cubicBezTo>
                    <a:pt x="106" y="88"/>
                    <a:pt x="106" y="88"/>
                    <a:pt x="106" y="88"/>
                  </a:cubicBezTo>
                  <a:cubicBezTo>
                    <a:pt x="108" y="95"/>
                    <a:pt x="108" y="95"/>
                    <a:pt x="108" y="95"/>
                  </a:cubicBezTo>
                  <a:cubicBezTo>
                    <a:pt x="106" y="95"/>
                    <a:pt x="106" y="95"/>
                    <a:pt x="106" y="95"/>
                  </a:cubicBezTo>
                  <a:cubicBezTo>
                    <a:pt x="102" y="97"/>
                    <a:pt x="98" y="97"/>
                    <a:pt x="94" y="97"/>
                  </a:cubicBezTo>
                  <a:cubicBezTo>
                    <a:pt x="93" y="97"/>
                    <a:pt x="92" y="97"/>
                    <a:pt x="91" y="97"/>
                  </a:cubicBezTo>
                  <a:lnTo>
                    <a:pt x="89" y="97"/>
                  </a:lnTo>
                  <a:close/>
                  <a:moveTo>
                    <a:pt x="483" y="96"/>
                  </a:moveTo>
                  <a:cubicBezTo>
                    <a:pt x="481" y="95"/>
                    <a:pt x="481" y="95"/>
                    <a:pt x="481" y="95"/>
                  </a:cubicBezTo>
                  <a:cubicBezTo>
                    <a:pt x="479" y="95"/>
                    <a:pt x="478" y="94"/>
                    <a:pt x="477" y="93"/>
                  </a:cubicBezTo>
                  <a:cubicBezTo>
                    <a:pt x="473" y="90"/>
                    <a:pt x="472" y="86"/>
                    <a:pt x="471" y="81"/>
                  </a:cubicBezTo>
                  <a:cubicBezTo>
                    <a:pt x="471" y="79"/>
                    <a:pt x="471" y="79"/>
                    <a:pt x="471" y="79"/>
                  </a:cubicBezTo>
                  <a:cubicBezTo>
                    <a:pt x="478" y="78"/>
                    <a:pt x="478" y="78"/>
                    <a:pt x="478" y="78"/>
                  </a:cubicBezTo>
                  <a:cubicBezTo>
                    <a:pt x="478" y="80"/>
                    <a:pt x="478" y="80"/>
                    <a:pt x="478" y="80"/>
                  </a:cubicBezTo>
                  <a:cubicBezTo>
                    <a:pt x="479" y="84"/>
                    <a:pt x="480" y="87"/>
                    <a:pt x="481" y="88"/>
                  </a:cubicBezTo>
                  <a:cubicBezTo>
                    <a:pt x="482" y="88"/>
                    <a:pt x="482" y="88"/>
                    <a:pt x="483" y="89"/>
                  </a:cubicBezTo>
                  <a:cubicBezTo>
                    <a:pt x="485" y="89"/>
                    <a:pt x="485" y="89"/>
                    <a:pt x="485" y="89"/>
                  </a:cubicBezTo>
                  <a:lnTo>
                    <a:pt x="483" y="96"/>
                  </a:lnTo>
                  <a:close/>
                  <a:moveTo>
                    <a:pt x="115" y="84"/>
                  </a:moveTo>
                  <a:cubicBezTo>
                    <a:pt x="108" y="82"/>
                    <a:pt x="108" y="82"/>
                    <a:pt x="108" y="82"/>
                  </a:cubicBezTo>
                  <a:cubicBezTo>
                    <a:pt x="109" y="80"/>
                    <a:pt x="109" y="80"/>
                    <a:pt x="109" y="80"/>
                  </a:cubicBezTo>
                  <a:cubicBezTo>
                    <a:pt x="109" y="79"/>
                    <a:pt x="109" y="77"/>
                    <a:pt x="110" y="75"/>
                  </a:cubicBezTo>
                  <a:cubicBezTo>
                    <a:pt x="110" y="72"/>
                    <a:pt x="110" y="69"/>
                    <a:pt x="111" y="66"/>
                  </a:cubicBezTo>
                  <a:cubicBezTo>
                    <a:pt x="112" y="64"/>
                    <a:pt x="112" y="64"/>
                    <a:pt x="112" y="64"/>
                  </a:cubicBezTo>
                  <a:cubicBezTo>
                    <a:pt x="118" y="66"/>
                    <a:pt x="118" y="66"/>
                    <a:pt x="118" y="66"/>
                  </a:cubicBezTo>
                  <a:cubicBezTo>
                    <a:pt x="118" y="68"/>
                    <a:pt x="118" y="68"/>
                    <a:pt x="118" y="68"/>
                  </a:cubicBezTo>
                  <a:cubicBezTo>
                    <a:pt x="117" y="70"/>
                    <a:pt x="117" y="73"/>
                    <a:pt x="116" y="76"/>
                  </a:cubicBezTo>
                  <a:cubicBezTo>
                    <a:pt x="116" y="78"/>
                    <a:pt x="116" y="80"/>
                    <a:pt x="116" y="82"/>
                  </a:cubicBezTo>
                  <a:lnTo>
                    <a:pt x="115" y="84"/>
                  </a:lnTo>
                  <a:close/>
                  <a:moveTo>
                    <a:pt x="470" y="70"/>
                  </a:moveTo>
                  <a:cubicBezTo>
                    <a:pt x="469" y="68"/>
                    <a:pt x="469" y="68"/>
                    <a:pt x="469" y="68"/>
                  </a:cubicBezTo>
                  <a:cubicBezTo>
                    <a:pt x="469" y="66"/>
                    <a:pt x="468" y="65"/>
                    <a:pt x="467" y="64"/>
                  </a:cubicBezTo>
                  <a:cubicBezTo>
                    <a:pt x="466" y="63"/>
                    <a:pt x="464" y="63"/>
                    <a:pt x="462" y="63"/>
                  </a:cubicBezTo>
                  <a:cubicBezTo>
                    <a:pt x="460" y="63"/>
                    <a:pt x="460" y="63"/>
                    <a:pt x="460" y="63"/>
                  </a:cubicBezTo>
                  <a:cubicBezTo>
                    <a:pt x="460" y="56"/>
                    <a:pt x="460" y="56"/>
                    <a:pt x="460" y="56"/>
                  </a:cubicBezTo>
                  <a:cubicBezTo>
                    <a:pt x="462" y="56"/>
                    <a:pt x="462" y="56"/>
                    <a:pt x="462" y="56"/>
                  </a:cubicBezTo>
                  <a:cubicBezTo>
                    <a:pt x="466" y="56"/>
                    <a:pt x="469" y="57"/>
                    <a:pt x="471" y="59"/>
                  </a:cubicBezTo>
                  <a:cubicBezTo>
                    <a:pt x="473" y="60"/>
                    <a:pt x="475" y="63"/>
                    <a:pt x="476" y="66"/>
                  </a:cubicBezTo>
                  <a:cubicBezTo>
                    <a:pt x="476" y="68"/>
                    <a:pt x="476" y="68"/>
                    <a:pt x="476" y="68"/>
                  </a:cubicBezTo>
                  <a:lnTo>
                    <a:pt x="470" y="70"/>
                  </a:lnTo>
                  <a:close/>
                  <a:moveTo>
                    <a:pt x="141" y="64"/>
                  </a:moveTo>
                  <a:cubicBezTo>
                    <a:pt x="139" y="64"/>
                    <a:pt x="139" y="64"/>
                    <a:pt x="139" y="64"/>
                  </a:cubicBezTo>
                  <a:cubicBezTo>
                    <a:pt x="137" y="64"/>
                    <a:pt x="135" y="64"/>
                    <a:pt x="133" y="64"/>
                  </a:cubicBezTo>
                  <a:cubicBezTo>
                    <a:pt x="130" y="63"/>
                    <a:pt x="128" y="63"/>
                    <a:pt x="125" y="63"/>
                  </a:cubicBezTo>
                  <a:cubicBezTo>
                    <a:pt x="123" y="63"/>
                    <a:pt x="123" y="63"/>
                    <a:pt x="123" y="63"/>
                  </a:cubicBezTo>
                  <a:cubicBezTo>
                    <a:pt x="123" y="61"/>
                    <a:pt x="123" y="61"/>
                    <a:pt x="123" y="61"/>
                  </a:cubicBezTo>
                  <a:cubicBezTo>
                    <a:pt x="123" y="56"/>
                    <a:pt x="123" y="56"/>
                    <a:pt x="123" y="56"/>
                  </a:cubicBezTo>
                  <a:cubicBezTo>
                    <a:pt x="125" y="56"/>
                    <a:pt x="125" y="56"/>
                    <a:pt x="125" y="56"/>
                  </a:cubicBezTo>
                  <a:cubicBezTo>
                    <a:pt x="128" y="56"/>
                    <a:pt x="131" y="56"/>
                    <a:pt x="134" y="57"/>
                  </a:cubicBezTo>
                  <a:cubicBezTo>
                    <a:pt x="136" y="57"/>
                    <a:pt x="138" y="57"/>
                    <a:pt x="139" y="57"/>
                  </a:cubicBezTo>
                  <a:cubicBezTo>
                    <a:pt x="141" y="58"/>
                    <a:pt x="141" y="58"/>
                    <a:pt x="141" y="58"/>
                  </a:cubicBezTo>
                  <a:lnTo>
                    <a:pt x="141" y="64"/>
                  </a:lnTo>
                  <a:close/>
                  <a:moveTo>
                    <a:pt x="445" y="64"/>
                  </a:moveTo>
                  <a:cubicBezTo>
                    <a:pt x="441" y="64"/>
                    <a:pt x="439" y="64"/>
                    <a:pt x="437" y="62"/>
                  </a:cubicBezTo>
                  <a:cubicBezTo>
                    <a:pt x="435" y="61"/>
                    <a:pt x="434" y="60"/>
                    <a:pt x="433" y="58"/>
                  </a:cubicBezTo>
                  <a:cubicBezTo>
                    <a:pt x="431" y="57"/>
                    <a:pt x="431" y="57"/>
                    <a:pt x="431" y="57"/>
                  </a:cubicBezTo>
                  <a:cubicBezTo>
                    <a:pt x="437" y="53"/>
                    <a:pt x="437" y="53"/>
                    <a:pt x="437" y="53"/>
                  </a:cubicBezTo>
                  <a:cubicBezTo>
                    <a:pt x="438" y="55"/>
                    <a:pt x="438" y="55"/>
                    <a:pt x="438" y="55"/>
                  </a:cubicBezTo>
                  <a:cubicBezTo>
                    <a:pt x="439" y="56"/>
                    <a:pt x="439" y="56"/>
                    <a:pt x="440" y="57"/>
                  </a:cubicBezTo>
                  <a:cubicBezTo>
                    <a:pt x="442" y="57"/>
                    <a:pt x="444" y="58"/>
                    <a:pt x="448" y="57"/>
                  </a:cubicBezTo>
                  <a:cubicBezTo>
                    <a:pt x="450" y="57"/>
                    <a:pt x="450" y="57"/>
                    <a:pt x="450" y="57"/>
                  </a:cubicBezTo>
                  <a:cubicBezTo>
                    <a:pt x="450" y="64"/>
                    <a:pt x="450" y="64"/>
                    <a:pt x="450" y="64"/>
                  </a:cubicBezTo>
                  <a:cubicBezTo>
                    <a:pt x="448" y="64"/>
                    <a:pt x="448" y="64"/>
                    <a:pt x="448" y="64"/>
                  </a:cubicBezTo>
                  <a:cubicBezTo>
                    <a:pt x="447" y="64"/>
                    <a:pt x="446" y="64"/>
                    <a:pt x="445" y="64"/>
                  </a:cubicBezTo>
                  <a:close/>
                  <a:moveTo>
                    <a:pt x="155" y="61"/>
                  </a:moveTo>
                  <a:cubicBezTo>
                    <a:pt x="148" y="56"/>
                    <a:pt x="148" y="56"/>
                    <a:pt x="148" y="56"/>
                  </a:cubicBezTo>
                  <a:cubicBezTo>
                    <a:pt x="149" y="55"/>
                    <a:pt x="149" y="55"/>
                    <a:pt x="149" y="55"/>
                  </a:cubicBezTo>
                  <a:cubicBezTo>
                    <a:pt x="150" y="52"/>
                    <a:pt x="152" y="49"/>
                    <a:pt x="153" y="45"/>
                  </a:cubicBezTo>
                  <a:cubicBezTo>
                    <a:pt x="154" y="41"/>
                    <a:pt x="154" y="41"/>
                    <a:pt x="154" y="41"/>
                  </a:cubicBezTo>
                  <a:cubicBezTo>
                    <a:pt x="161" y="43"/>
                    <a:pt x="161" y="43"/>
                    <a:pt x="161" y="43"/>
                  </a:cubicBezTo>
                  <a:cubicBezTo>
                    <a:pt x="160" y="45"/>
                    <a:pt x="160" y="45"/>
                    <a:pt x="160" y="45"/>
                  </a:cubicBezTo>
                  <a:cubicBezTo>
                    <a:pt x="160" y="46"/>
                    <a:pt x="159" y="47"/>
                    <a:pt x="159" y="48"/>
                  </a:cubicBezTo>
                  <a:cubicBezTo>
                    <a:pt x="158" y="51"/>
                    <a:pt x="157" y="55"/>
                    <a:pt x="155" y="58"/>
                  </a:cubicBezTo>
                  <a:lnTo>
                    <a:pt x="155" y="61"/>
                  </a:lnTo>
                  <a:close/>
                  <a:moveTo>
                    <a:pt x="428" y="47"/>
                  </a:moveTo>
                  <a:cubicBezTo>
                    <a:pt x="427" y="45"/>
                    <a:pt x="427" y="45"/>
                    <a:pt x="427" y="45"/>
                  </a:cubicBezTo>
                  <a:cubicBezTo>
                    <a:pt x="426" y="43"/>
                    <a:pt x="424" y="37"/>
                    <a:pt x="422" y="36"/>
                  </a:cubicBezTo>
                  <a:cubicBezTo>
                    <a:pt x="421" y="36"/>
                    <a:pt x="421" y="36"/>
                    <a:pt x="421" y="36"/>
                  </a:cubicBezTo>
                  <a:cubicBezTo>
                    <a:pt x="419" y="35"/>
                    <a:pt x="419" y="35"/>
                    <a:pt x="419" y="35"/>
                  </a:cubicBezTo>
                  <a:cubicBezTo>
                    <a:pt x="421" y="29"/>
                    <a:pt x="421" y="29"/>
                    <a:pt x="421" y="29"/>
                  </a:cubicBezTo>
                  <a:cubicBezTo>
                    <a:pt x="423" y="29"/>
                    <a:pt x="423" y="29"/>
                    <a:pt x="423" y="29"/>
                  </a:cubicBezTo>
                  <a:cubicBezTo>
                    <a:pt x="424" y="29"/>
                    <a:pt x="424" y="30"/>
                    <a:pt x="425" y="30"/>
                  </a:cubicBezTo>
                  <a:cubicBezTo>
                    <a:pt x="429" y="32"/>
                    <a:pt x="431" y="37"/>
                    <a:pt x="433" y="42"/>
                  </a:cubicBezTo>
                  <a:cubicBezTo>
                    <a:pt x="434" y="44"/>
                    <a:pt x="434" y="44"/>
                    <a:pt x="434" y="44"/>
                  </a:cubicBezTo>
                  <a:lnTo>
                    <a:pt x="428" y="47"/>
                  </a:lnTo>
                  <a:close/>
                  <a:moveTo>
                    <a:pt x="191" y="41"/>
                  </a:moveTo>
                  <a:cubicBezTo>
                    <a:pt x="190" y="34"/>
                    <a:pt x="190" y="34"/>
                    <a:pt x="190" y="34"/>
                  </a:cubicBezTo>
                  <a:cubicBezTo>
                    <a:pt x="192" y="34"/>
                    <a:pt x="192" y="34"/>
                    <a:pt x="192" y="34"/>
                  </a:cubicBezTo>
                  <a:cubicBezTo>
                    <a:pt x="192" y="34"/>
                    <a:pt x="193" y="34"/>
                    <a:pt x="193" y="34"/>
                  </a:cubicBezTo>
                  <a:cubicBezTo>
                    <a:pt x="196" y="33"/>
                    <a:pt x="198" y="28"/>
                    <a:pt x="199" y="26"/>
                  </a:cubicBezTo>
                  <a:cubicBezTo>
                    <a:pt x="200" y="25"/>
                    <a:pt x="200" y="25"/>
                    <a:pt x="200" y="25"/>
                  </a:cubicBezTo>
                  <a:cubicBezTo>
                    <a:pt x="206" y="28"/>
                    <a:pt x="206" y="28"/>
                    <a:pt x="206" y="28"/>
                  </a:cubicBezTo>
                  <a:cubicBezTo>
                    <a:pt x="205" y="30"/>
                    <a:pt x="205" y="30"/>
                    <a:pt x="205" y="30"/>
                  </a:cubicBezTo>
                  <a:cubicBezTo>
                    <a:pt x="202" y="34"/>
                    <a:pt x="200" y="38"/>
                    <a:pt x="195" y="40"/>
                  </a:cubicBezTo>
                  <a:cubicBezTo>
                    <a:pt x="194" y="40"/>
                    <a:pt x="194" y="41"/>
                    <a:pt x="193" y="41"/>
                  </a:cubicBezTo>
                  <a:lnTo>
                    <a:pt x="191" y="41"/>
                  </a:lnTo>
                  <a:close/>
                  <a:moveTo>
                    <a:pt x="396" y="41"/>
                  </a:moveTo>
                  <a:cubicBezTo>
                    <a:pt x="396" y="41"/>
                    <a:pt x="396" y="41"/>
                    <a:pt x="396" y="41"/>
                  </a:cubicBezTo>
                  <a:cubicBezTo>
                    <a:pt x="396" y="41"/>
                    <a:pt x="395" y="41"/>
                    <a:pt x="394" y="41"/>
                  </a:cubicBezTo>
                  <a:cubicBezTo>
                    <a:pt x="392" y="40"/>
                    <a:pt x="392" y="40"/>
                    <a:pt x="392" y="40"/>
                  </a:cubicBezTo>
                  <a:cubicBezTo>
                    <a:pt x="393" y="34"/>
                    <a:pt x="393" y="34"/>
                    <a:pt x="393" y="34"/>
                  </a:cubicBezTo>
                  <a:cubicBezTo>
                    <a:pt x="395" y="34"/>
                    <a:pt x="395" y="34"/>
                    <a:pt x="395" y="34"/>
                  </a:cubicBezTo>
                  <a:cubicBezTo>
                    <a:pt x="396" y="34"/>
                    <a:pt x="396" y="34"/>
                    <a:pt x="396" y="34"/>
                  </a:cubicBezTo>
                  <a:cubicBezTo>
                    <a:pt x="399" y="34"/>
                    <a:pt x="403" y="33"/>
                    <a:pt x="407" y="31"/>
                  </a:cubicBezTo>
                  <a:cubicBezTo>
                    <a:pt x="409" y="31"/>
                    <a:pt x="409" y="31"/>
                    <a:pt x="409" y="31"/>
                  </a:cubicBezTo>
                  <a:cubicBezTo>
                    <a:pt x="410" y="33"/>
                    <a:pt x="410" y="33"/>
                    <a:pt x="410" y="33"/>
                  </a:cubicBezTo>
                  <a:cubicBezTo>
                    <a:pt x="411" y="37"/>
                    <a:pt x="411" y="37"/>
                    <a:pt x="411" y="37"/>
                  </a:cubicBezTo>
                  <a:cubicBezTo>
                    <a:pt x="409" y="38"/>
                    <a:pt x="409" y="38"/>
                    <a:pt x="409" y="38"/>
                  </a:cubicBezTo>
                  <a:cubicBezTo>
                    <a:pt x="405" y="39"/>
                    <a:pt x="400" y="41"/>
                    <a:pt x="396" y="41"/>
                  </a:cubicBezTo>
                  <a:close/>
                  <a:moveTo>
                    <a:pt x="179" y="38"/>
                  </a:moveTo>
                  <a:cubicBezTo>
                    <a:pt x="177" y="38"/>
                    <a:pt x="177" y="38"/>
                    <a:pt x="177" y="38"/>
                  </a:cubicBezTo>
                  <a:cubicBezTo>
                    <a:pt x="173" y="36"/>
                    <a:pt x="168" y="35"/>
                    <a:pt x="166" y="36"/>
                  </a:cubicBezTo>
                  <a:cubicBezTo>
                    <a:pt x="164" y="36"/>
                    <a:pt x="164" y="36"/>
                    <a:pt x="164" y="36"/>
                  </a:cubicBezTo>
                  <a:cubicBezTo>
                    <a:pt x="162" y="30"/>
                    <a:pt x="162" y="30"/>
                    <a:pt x="162" y="30"/>
                  </a:cubicBezTo>
                  <a:cubicBezTo>
                    <a:pt x="164" y="29"/>
                    <a:pt x="164" y="29"/>
                    <a:pt x="164" y="29"/>
                  </a:cubicBezTo>
                  <a:cubicBezTo>
                    <a:pt x="168" y="28"/>
                    <a:pt x="174" y="30"/>
                    <a:pt x="180" y="31"/>
                  </a:cubicBezTo>
                  <a:cubicBezTo>
                    <a:pt x="181" y="32"/>
                    <a:pt x="181" y="32"/>
                    <a:pt x="181" y="32"/>
                  </a:cubicBezTo>
                  <a:lnTo>
                    <a:pt x="179" y="38"/>
                  </a:lnTo>
                  <a:close/>
                  <a:moveTo>
                    <a:pt x="383" y="31"/>
                  </a:moveTo>
                  <a:cubicBezTo>
                    <a:pt x="380" y="27"/>
                    <a:pt x="380" y="27"/>
                    <a:pt x="380" y="27"/>
                  </a:cubicBezTo>
                  <a:cubicBezTo>
                    <a:pt x="379" y="24"/>
                    <a:pt x="377" y="20"/>
                    <a:pt x="375" y="19"/>
                  </a:cubicBezTo>
                  <a:cubicBezTo>
                    <a:pt x="373" y="17"/>
                    <a:pt x="373" y="17"/>
                    <a:pt x="373" y="17"/>
                  </a:cubicBezTo>
                  <a:cubicBezTo>
                    <a:pt x="378" y="12"/>
                    <a:pt x="378" y="12"/>
                    <a:pt x="378" y="12"/>
                  </a:cubicBezTo>
                  <a:cubicBezTo>
                    <a:pt x="380" y="14"/>
                    <a:pt x="380" y="14"/>
                    <a:pt x="380" y="14"/>
                  </a:cubicBezTo>
                  <a:cubicBezTo>
                    <a:pt x="382" y="16"/>
                    <a:pt x="384" y="20"/>
                    <a:pt x="386" y="24"/>
                  </a:cubicBezTo>
                  <a:cubicBezTo>
                    <a:pt x="387" y="24"/>
                    <a:pt x="387" y="25"/>
                    <a:pt x="388" y="26"/>
                  </a:cubicBezTo>
                  <a:cubicBezTo>
                    <a:pt x="389" y="28"/>
                    <a:pt x="389" y="28"/>
                    <a:pt x="389" y="28"/>
                  </a:cubicBezTo>
                  <a:lnTo>
                    <a:pt x="383" y="31"/>
                  </a:lnTo>
                  <a:close/>
                  <a:moveTo>
                    <a:pt x="241" y="27"/>
                  </a:moveTo>
                  <a:cubicBezTo>
                    <a:pt x="241" y="27"/>
                    <a:pt x="241" y="27"/>
                    <a:pt x="241" y="27"/>
                  </a:cubicBezTo>
                  <a:cubicBezTo>
                    <a:pt x="239" y="27"/>
                    <a:pt x="237" y="26"/>
                    <a:pt x="234" y="25"/>
                  </a:cubicBezTo>
                  <a:cubicBezTo>
                    <a:pt x="232" y="24"/>
                    <a:pt x="232" y="24"/>
                    <a:pt x="232" y="24"/>
                  </a:cubicBezTo>
                  <a:cubicBezTo>
                    <a:pt x="235" y="18"/>
                    <a:pt x="235" y="18"/>
                    <a:pt x="235" y="18"/>
                  </a:cubicBezTo>
                  <a:cubicBezTo>
                    <a:pt x="237" y="18"/>
                    <a:pt x="237" y="18"/>
                    <a:pt x="237" y="18"/>
                  </a:cubicBezTo>
                  <a:cubicBezTo>
                    <a:pt x="239" y="19"/>
                    <a:pt x="241" y="20"/>
                    <a:pt x="242" y="20"/>
                  </a:cubicBezTo>
                  <a:cubicBezTo>
                    <a:pt x="243" y="19"/>
                    <a:pt x="245" y="19"/>
                    <a:pt x="246" y="18"/>
                  </a:cubicBezTo>
                  <a:cubicBezTo>
                    <a:pt x="247" y="16"/>
                    <a:pt x="247" y="16"/>
                    <a:pt x="247" y="16"/>
                  </a:cubicBezTo>
                  <a:cubicBezTo>
                    <a:pt x="252" y="21"/>
                    <a:pt x="252" y="21"/>
                    <a:pt x="252" y="21"/>
                  </a:cubicBezTo>
                  <a:cubicBezTo>
                    <a:pt x="250" y="23"/>
                    <a:pt x="250" y="23"/>
                    <a:pt x="250" y="23"/>
                  </a:cubicBezTo>
                  <a:cubicBezTo>
                    <a:pt x="248" y="25"/>
                    <a:pt x="246" y="26"/>
                    <a:pt x="244" y="26"/>
                  </a:cubicBezTo>
                  <a:cubicBezTo>
                    <a:pt x="243" y="26"/>
                    <a:pt x="242" y="27"/>
                    <a:pt x="241" y="27"/>
                  </a:cubicBezTo>
                  <a:close/>
                  <a:moveTo>
                    <a:pt x="351" y="26"/>
                  </a:moveTo>
                  <a:cubicBezTo>
                    <a:pt x="349" y="19"/>
                    <a:pt x="349" y="19"/>
                    <a:pt x="349" y="19"/>
                  </a:cubicBezTo>
                  <a:cubicBezTo>
                    <a:pt x="350" y="18"/>
                    <a:pt x="350" y="18"/>
                    <a:pt x="350" y="18"/>
                  </a:cubicBezTo>
                  <a:cubicBezTo>
                    <a:pt x="352" y="18"/>
                    <a:pt x="354" y="16"/>
                    <a:pt x="357" y="15"/>
                  </a:cubicBezTo>
                  <a:cubicBezTo>
                    <a:pt x="359" y="14"/>
                    <a:pt x="361" y="13"/>
                    <a:pt x="363" y="12"/>
                  </a:cubicBezTo>
                  <a:cubicBezTo>
                    <a:pt x="365" y="11"/>
                    <a:pt x="365" y="11"/>
                    <a:pt x="365" y="11"/>
                  </a:cubicBezTo>
                  <a:cubicBezTo>
                    <a:pt x="368" y="17"/>
                    <a:pt x="368" y="17"/>
                    <a:pt x="368" y="17"/>
                  </a:cubicBezTo>
                  <a:cubicBezTo>
                    <a:pt x="366" y="18"/>
                    <a:pt x="366" y="18"/>
                    <a:pt x="366" y="18"/>
                  </a:cubicBezTo>
                  <a:cubicBezTo>
                    <a:pt x="364" y="19"/>
                    <a:pt x="362" y="20"/>
                    <a:pt x="360" y="21"/>
                  </a:cubicBezTo>
                  <a:cubicBezTo>
                    <a:pt x="358" y="22"/>
                    <a:pt x="355" y="24"/>
                    <a:pt x="353" y="25"/>
                  </a:cubicBezTo>
                  <a:lnTo>
                    <a:pt x="351" y="26"/>
                  </a:lnTo>
                  <a:close/>
                  <a:moveTo>
                    <a:pt x="338" y="24"/>
                  </a:moveTo>
                  <a:cubicBezTo>
                    <a:pt x="336" y="23"/>
                    <a:pt x="336" y="23"/>
                    <a:pt x="336" y="23"/>
                  </a:cubicBezTo>
                  <a:cubicBezTo>
                    <a:pt x="334" y="21"/>
                    <a:pt x="332" y="18"/>
                    <a:pt x="330" y="16"/>
                  </a:cubicBezTo>
                  <a:cubicBezTo>
                    <a:pt x="329" y="14"/>
                    <a:pt x="328" y="13"/>
                    <a:pt x="327" y="12"/>
                  </a:cubicBezTo>
                  <a:cubicBezTo>
                    <a:pt x="325" y="10"/>
                    <a:pt x="325" y="10"/>
                    <a:pt x="325" y="10"/>
                  </a:cubicBezTo>
                  <a:cubicBezTo>
                    <a:pt x="331" y="6"/>
                    <a:pt x="331" y="6"/>
                    <a:pt x="331" y="6"/>
                  </a:cubicBezTo>
                  <a:cubicBezTo>
                    <a:pt x="332" y="7"/>
                    <a:pt x="332" y="7"/>
                    <a:pt x="332" y="7"/>
                  </a:cubicBezTo>
                  <a:cubicBezTo>
                    <a:pt x="333" y="9"/>
                    <a:pt x="334" y="10"/>
                    <a:pt x="335" y="11"/>
                  </a:cubicBezTo>
                  <a:cubicBezTo>
                    <a:pt x="337" y="14"/>
                    <a:pt x="339" y="16"/>
                    <a:pt x="341" y="18"/>
                  </a:cubicBezTo>
                  <a:cubicBezTo>
                    <a:pt x="343" y="19"/>
                    <a:pt x="343" y="19"/>
                    <a:pt x="343" y="19"/>
                  </a:cubicBezTo>
                  <a:lnTo>
                    <a:pt x="338" y="24"/>
                  </a:lnTo>
                  <a:close/>
                  <a:moveTo>
                    <a:pt x="295" y="22"/>
                  </a:moveTo>
                  <a:cubicBezTo>
                    <a:pt x="293" y="22"/>
                    <a:pt x="293" y="22"/>
                    <a:pt x="293" y="22"/>
                  </a:cubicBezTo>
                  <a:cubicBezTo>
                    <a:pt x="288" y="22"/>
                    <a:pt x="284" y="18"/>
                    <a:pt x="279" y="15"/>
                  </a:cubicBezTo>
                  <a:cubicBezTo>
                    <a:pt x="278" y="13"/>
                    <a:pt x="278" y="13"/>
                    <a:pt x="278" y="13"/>
                  </a:cubicBezTo>
                  <a:cubicBezTo>
                    <a:pt x="282" y="8"/>
                    <a:pt x="282" y="8"/>
                    <a:pt x="282" y="8"/>
                  </a:cubicBezTo>
                  <a:cubicBezTo>
                    <a:pt x="283" y="9"/>
                    <a:pt x="283" y="9"/>
                    <a:pt x="283" y="9"/>
                  </a:cubicBezTo>
                  <a:cubicBezTo>
                    <a:pt x="287" y="12"/>
                    <a:pt x="291" y="15"/>
                    <a:pt x="293" y="15"/>
                  </a:cubicBezTo>
                  <a:cubicBezTo>
                    <a:pt x="295" y="15"/>
                    <a:pt x="295" y="15"/>
                    <a:pt x="295" y="15"/>
                  </a:cubicBezTo>
                  <a:cubicBezTo>
                    <a:pt x="295" y="17"/>
                    <a:pt x="295" y="17"/>
                    <a:pt x="295" y="17"/>
                  </a:cubicBezTo>
                  <a:lnTo>
                    <a:pt x="295" y="22"/>
                  </a:lnTo>
                  <a:close/>
                  <a:moveTo>
                    <a:pt x="211" y="20"/>
                  </a:moveTo>
                  <a:cubicBezTo>
                    <a:pt x="206" y="15"/>
                    <a:pt x="206" y="15"/>
                    <a:pt x="206" y="15"/>
                  </a:cubicBezTo>
                  <a:cubicBezTo>
                    <a:pt x="207" y="14"/>
                    <a:pt x="207" y="14"/>
                    <a:pt x="207" y="14"/>
                  </a:cubicBezTo>
                  <a:cubicBezTo>
                    <a:pt x="209" y="12"/>
                    <a:pt x="211" y="11"/>
                    <a:pt x="213" y="10"/>
                  </a:cubicBezTo>
                  <a:cubicBezTo>
                    <a:pt x="214" y="10"/>
                    <a:pt x="215" y="10"/>
                    <a:pt x="216" y="10"/>
                  </a:cubicBezTo>
                  <a:cubicBezTo>
                    <a:pt x="218" y="10"/>
                    <a:pt x="221" y="11"/>
                    <a:pt x="224" y="12"/>
                  </a:cubicBezTo>
                  <a:cubicBezTo>
                    <a:pt x="226" y="13"/>
                    <a:pt x="226" y="13"/>
                    <a:pt x="226" y="13"/>
                  </a:cubicBezTo>
                  <a:cubicBezTo>
                    <a:pt x="223" y="19"/>
                    <a:pt x="223" y="19"/>
                    <a:pt x="223" y="19"/>
                  </a:cubicBezTo>
                  <a:cubicBezTo>
                    <a:pt x="221" y="18"/>
                    <a:pt x="221" y="18"/>
                    <a:pt x="221" y="18"/>
                  </a:cubicBezTo>
                  <a:cubicBezTo>
                    <a:pt x="218" y="17"/>
                    <a:pt x="216" y="16"/>
                    <a:pt x="215" y="17"/>
                  </a:cubicBezTo>
                  <a:cubicBezTo>
                    <a:pt x="214" y="17"/>
                    <a:pt x="213" y="18"/>
                    <a:pt x="212" y="19"/>
                  </a:cubicBezTo>
                  <a:lnTo>
                    <a:pt x="211" y="20"/>
                  </a:lnTo>
                  <a:close/>
                  <a:moveTo>
                    <a:pt x="306" y="16"/>
                  </a:moveTo>
                  <a:cubicBezTo>
                    <a:pt x="302" y="11"/>
                    <a:pt x="302" y="11"/>
                    <a:pt x="302" y="11"/>
                  </a:cubicBezTo>
                  <a:cubicBezTo>
                    <a:pt x="305" y="8"/>
                    <a:pt x="305" y="8"/>
                    <a:pt x="305" y="8"/>
                  </a:cubicBezTo>
                  <a:cubicBezTo>
                    <a:pt x="308" y="5"/>
                    <a:pt x="312" y="2"/>
                    <a:pt x="316" y="1"/>
                  </a:cubicBezTo>
                  <a:cubicBezTo>
                    <a:pt x="318" y="0"/>
                    <a:pt x="318" y="0"/>
                    <a:pt x="318" y="0"/>
                  </a:cubicBezTo>
                  <a:cubicBezTo>
                    <a:pt x="320" y="7"/>
                    <a:pt x="320" y="7"/>
                    <a:pt x="320" y="7"/>
                  </a:cubicBezTo>
                  <a:cubicBezTo>
                    <a:pt x="318" y="7"/>
                    <a:pt x="318" y="7"/>
                    <a:pt x="318" y="7"/>
                  </a:cubicBezTo>
                  <a:cubicBezTo>
                    <a:pt x="316" y="8"/>
                    <a:pt x="312" y="11"/>
                    <a:pt x="308" y="14"/>
                  </a:cubicBezTo>
                  <a:lnTo>
                    <a:pt x="306" y="16"/>
                  </a:lnTo>
                  <a:close/>
                  <a:moveTo>
                    <a:pt x="259" y="14"/>
                  </a:moveTo>
                  <a:cubicBezTo>
                    <a:pt x="254" y="9"/>
                    <a:pt x="254" y="9"/>
                    <a:pt x="254" y="9"/>
                  </a:cubicBezTo>
                  <a:cubicBezTo>
                    <a:pt x="255" y="7"/>
                    <a:pt x="255" y="7"/>
                    <a:pt x="255" y="7"/>
                  </a:cubicBezTo>
                  <a:cubicBezTo>
                    <a:pt x="258" y="4"/>
                    <a:pt x="262" y="1"/>
                    <a:pt x="266" y="0"/>
                  </a:cubicBezTo>
                  <a:cubicBezTo>
                    <a:pt x="267" y="0"/>
                    <a:pt x="267" y="0"/>
                    <a:pt x="267" y="0"/>
                  </a:cubicBezTo>
                  <a:cubicBezTo>
                    <a:pt x="268" y="0"/>
                    <a:pt x="269" y="0"/>
                    <a:pt x="271" y="1"/>
                  </a:cubicBezTo>
                  <a:cubicBezTo>
                    <a:pt x="272" y="1"/>
                    <a:pt x="272" y="1"/>
                    <a:pt x="272" y="1"/>
                  </a:cubicBezTo>
                  <a:cubicBezTo>
                    <a:pt x="271" y="8"/>
                    <a:pt x="271" y="8"/>
                    <a:pt x="271" y="8"/>
                  </a:cubicBezTo>
                  <a:cubicBezTo>
                    <a:pt x="269" y="7"/>
                    <a:pt x="269" y="7"/>
                    <a:pt x="269" y="7"/>
                  </a:cubicBezTo>
                  <a:cubicBezTo>
                    <a:pt x="268" y="7"/>
                    <a:pt x="268" y="7"/>
                    <a:pt x="267" y="7"/>
                  </a:cubicBezTo>
                  <a:cubicBezTo>
                    <a:pt x="265" y="7"/>
                    <a:pt x="263" y="9"/>
                    <a:pt x="260" y="12"/>
                  </a:cubicBezTo>
                  <a:lnTo>
                    <a:pt x="259" y="14"/>
                  </a:lnTo>
                  <a:close/>
                </a:path>
              </a:pathLst>
            </a:custGeom>
            <a:solidFill>
              <a:srgbClr val="24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Rectangle 15"/>
            <p:cNvSpPr>
              <a:spLocks noChangeArrowheads="1"/>
            </p:cNvSpPr>
            <p:nvPr/>
          </p:nvSpPr>
          <p:spPr bwMode="auto">
            <a:xfrm>
              <a:off x="3227" y="2019"/>
              <a:ext cx="1290" cy="14"/>
            </a:xfrm>
            <a:prstGeom prst="rect">
              <a:avLst/>
            </a:prstGeom>
            <a:solidFill>
              <a:srgbClr val="24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4" name="Rectangle 16"/>
            <p:cNvSpPr>
              <a:spLocks noChangeArrowheads="1"/>
            </p:cNvSpPr>
            <p:nvPr/>
          </p:nvSpPr>
          <p:spPr bwMode="auto">
            <a:xfrm>
              <a:off x="3250" y="2382"/>
              <a:ext cx="1258" cy="14"/>
            </a:xfrm>
            <a:prstGeom prst="rect">
              <a:avLst/>
            </a:prstGeom>
            <a:solidFill>
              <a:srgbClr val="24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2" name="Freeform 30"/>
            <p:cNvSpPr>
              <a:spLocks/>
            </p:cNvSpPr>
            <p:nvPr/>
          </p:nvSpPr>
          <p:spPr bwMode="auto">
            <a:xfrm>
              <a:off x="3762" y="1731"/>
              <a:ext cx="33" cy="66"/>
            </a:xfrm>
            <a:custGeom>
              <a:avLst/>
              <a:gdLst>
                <a:gd name="T0" fmla="*/ 0 w 14"/>
                <a:gd name="T1" fmla="*/ 27 h 28"/>
                <a:gd name="T2" fmla="*/ 3 w 14"/>
                <a:gd name="T3" fmla="*/ 26 h 28"/>
                <a:gd name="T4" fmla="*/ 4 w 14"/>
                <a:gd name="T5" fmla="*/ 24 h 28"/>
                <a:gd name="T6" fmla="*/ 4 w 14"/>
                <a:gd name="T7" fmla="*/ 6 h 28"/>
                <a:gd name="T8" fmla="*/ 3 w 14"/>
                <a:gd name="T9" fmla="*/ 4 h 28"/>
                <a:gd name="T10" fmla="*/ 1 w 14"/>
                <a:gd name="T11" fmla="*/ 4 h 28"/>
                <a:gd name="T12" fmla="*/ 1 w 14"/>
                <a:gd name="T13" fmla="*/ 4 h 28"/>
                <a:gd name="T14" fmla="*/ 1 w 14"/>
                <a:gd name="T15" fmla="*/ 4 h 28"/>
                <a:gd name="T16" fmla="*/ 0 w 14"/>
                <a:gd name="T17" fmla="*/ 4 h 28"/>
                <a:gd name="T18" fmla="*/ 0 w 14"/>
                <a:gd name="T19" fmla="*/ 4 h 28"/>
                <a:gd name="T20" fmla="*/ 0 w 14"/>
                <a:gd name="T21" fmla="*/ 2 h 28"/>
                <a:gd name="T22" fmla="*/ 5 w 14"/>
                <a:gd name="T23" fmla="*/ 1 h 28"/>
                <a:gd name="T24" fmla="*/ 9 w 14"/>
                <a:gd name="T25" fmla="*/ 0 h 28"/>
                <a:gd name="T26" fmla="*/ 10 w 14"/>
                <a:gd name="T27" fmla="*/ 0 h 28"/>
                <a:gd name="T28" fmla="*/ 10 w 14"/>
                <a:gd name="T29" fmla="*/ 0 h 28"/>
                <a:gd name="T30" fmla="*/ 10 w 14"/>
                <a:gd name="T31" fmla="*/ 1 h 28"/>
                <a:gd name="T32" fmla="*/ 10 w 14"/>
                <a:gd name="T33" fmla="*/ 2 h 28"/>
                <a:gd name="T34" fmla="*/ 10 w 14"/>
                <a:gd name="T35" fmla="*/ 3 h 28"/>
                <a:gd name="T36" fmla="*/ 10 w 14"/>
                <a:gd name="T37" fmla="*/ 24 h 28"/>
                <a:gd name="T38" fmla="*/ 11 w 14"/>
                <a:gd name="T39" fmla="*/ 26 h 28"/>
                <a:gd name="T40" fmla="*/ 14 w 14"/>
                <a:gd name="T41" fmla="*/ 27 h 28"/>
                <a:gd name="T42" fmla="*/ 14 w 14"/>
                <a:gd name="T43" fmla="*/ 28 h 28"/>
                <a:gd name="T44" fmla="*/ 10 w 14"/>
                <a:gd name="T45" fmla="*/ 28 h 28"/>
                <a:gd name="T46" fmla="*/ 6 w 14"/>
                <a:gd name="T47" fmla="*/ 28 h 28"/>
                <a:gd name="T48" fmla="*/ 3 w 14"/>
                <a:gd name="T49" fmla="*/ 28 h 28"/>
                <a:gd name="T50" fmla="*/ 0 w 14"/>
                <a:gd name="T51" fmla="*/ 28 h 28"/>
                <a:gd name="T52" fmla="*/ 0 w 14"/>
                <a:gd name="T53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" h="28">
                  <a:moveTo>
                    <a:pt x="0" y="27"/>
                  </a:moveTo>
                  <a:cubicBezTo>
                    <a:pt x="1" y="27"/>
                    <a:pt x="2" y="27"/>
                    <a:pt x="3" y="26"/>
                  </a:cubicBezTo>
                  <a:cubicBezTo>
                    <a:pt x="4" y="26"/>
                    <a:pt x="4" y="25"/>
                    <a:pt x="4" y="24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4" y="4"/>
                    <a:pt x="3" y="4"/>
                  </a:cubicBezTo>
                  <a:cubicBezTo>
                    <a:pt x="3" y="4"/>
                    <a:pt x="2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2"/>
                    <a:pt x="3" y="2"/>
                    <a:pt x="5" y="1"/>
                  </a:cubicBezTo>
                  <a:cubicBezTo>
                    <a:pt x="6" y="1"/>
                    <a:pt x="7" y="1"/>
                    <a:pt x="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2"/>
                    <a:pt x="10" y="2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5"/>
                    <a:pt x="10" y="26"/>
                    <a:pt x="11" y="26"/>
                  </a:cubicBezTo>
                  <a:cubicBezTo>
                    <a:pt x="12" y="27"/>
                    <a:pt x="13" y="27"/>
                    <a:pt x="14" y="27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3" y="28"/>
                    <a:pt x="12" y="28"/>
                    <a:pt x="10" y="28"/>
                  </a:cubicBezTo>
                  <a:cubicBezTo>
                    <a:pt x="9" y="28"/>
                    <a:pt x="8" y="28"/>
                    <a:pt x="6" y="28"/>
                  </a:cubicBezTo>
                  <a:cubicBezTo>
                    <a:pt x="5" y="28"/>
                    <a:pt x="4" y="28"/>
                    <a:pt x="3" y="28"/>
                  </a:cubicBezTo>
                  <a:cubicBezTo>
                    <a:pt x="2" y="28"/>
                    <a:pt x="1" y="28"/>
                    <a:pt x="0" y="28"/>
                  </a:cubicBezTo>
                  <a:lnTo>
                    <a:pt x="0" y="27"/>
                  </a:lnTo>
                  <a:close/>
                </a:path>
              </a:pathLst>
            </a:custGeom>
            <a:solidFill>
              <a:srgbClr val="24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3" name="Freeform 31"/>
            <p:cNvSpPr>
              <a:spLocks noEditPoints="1"/>
            </p:cNvSpPr>
            <p:nvPr/>
          </p:nvSpPr>
          <p:spPr bwMode="auto">
            <a:xfrm>
              <a:off x="3809" y="1731"/>
              <a:ext cx="48" cy="68"/>
            </a:xfrm>
            <a:custGeom>
              <a:avLst/>
              <a:gdLst>
                <a:gd name="T0" fmla="*/ 0 w 20"/>
                <a:gd name="T1" fmla="*/ 14 h 29"/>
                <a:gd name="T2" fmla="*/ 0 w 20"/>
                <a:gd name="T3" fmla="*/ 12 h 29"/>
                <a:gd name="T4" fmla="*/ 1 w 20"/>
                <a:gd name="T5" fmla="*/ 9 h 29"/>
                <a:gd name="T6" fmla="*/ 4 w 20"/>
                <a:gd name="T7" fmla="*/ 3 h 29"/>
                <a:gd name="T8" fmla="*/ 10 w 20"/>
                <a:gd name="T9" fmla="*/ 0 h 29"/>
                <a:gd name="T10" fmla="*/ 16 w 20"/>
                <a:gd name="T11" fmla="*/ 3 h 29"/>
                <a:gd name="T12" fmla="*/ 19 w 20"/>
                <a:gd name="T13" fmla="*/ 9 h 29"/>
                <a:gd name="T14" fmla="*/ 20 w 20"/>
                <a:gd name="T15" fmla="*/ 12 h 29"/>
                <a:gd name="T16" fmla="*/ 20 w 20"/>
                <a:gd name="T17" fmla="*/ 14 h 29"/>
                <a:gd name="T18" fmla="*/ 20 w 20"/>
                <a:gd name="T19" fmla="*/ 17 h 29"/>
                <a:gd name="T20" fmla="*/ 19 w 20"/>
                <a:gd name="T21" fmla="*/ 19 h 29"/>
                <a:gd name="T22" fmla="*/ 16 w 20"/>
                <a:gd name="T23" fmla="*/ 26 h 29"/>
                <a:gd name="T24" fmla="*/ 10 w 20"/>
                <a:gd name="T25" fmla="*/ 29 h 29"/>
                <a:gd name="T26" fmla="*/ 4 w 20"/>
                <a:gd name="T27" fmla="*/ 26 h 29"/>
                <a:gd name="T28" fmla="*/ 1 w 20"/>
                <a:gd name="T29" fmla="*/ 19 h 29"/>
                <a:gd name="T30" fmla="*/ 0 w 20"/>
                <a:gd name="T31" fmla="*/ 17 h 29"/>
                <a:gd name="T32" fmla="*/ 0 w 20"/>
                <a:gd name="T33" fmla="*/ 14 h 29"/>
                <a:gd name="T34" fmla="*/ 7 w 20"/>
                <a:gd name="T35" fmla="*/ 14 h 29"/>
                <a:gd name="T36" fmla="*/ 7 w 20"/>
                <a:gd name="T37" fmla="*/ 15 h 29"/>
                <a:gd name="T38" fmla="*/ 7 w 20"/>
                <a:gd name="T39" fmla="*/ 16 h 29"/>
                <a:gd name="T40" fmla="*/ 7 w 20"/>
                <a:gd name="T41" fmla="*/ 17 h 29"/>
                <a:gd name="T42" fmla="*/ 7 w 20"/>
                <a:gd name="T43" fmla="*/ 19 h 29"/>
                <a:gd name="T44" fmla="*/ 7 w 20"/>
                <a:gd name="T45" fmla="*/ 22 h 29"/>
                <a:gd name="T46" fmla="*/ 7 w 20"/>
                <a:gd name="T47" fmla="*/ 25 h 29"/>
                <a:gd name="T48" fmla="*/ 8 w 20"/>
                <a:gd name="T49" fmla="*/ 26 h 29"/>
                <a:gd name="T50" fmla="*/ 10 w 20"/>
                <a:gd name="T51" fmla="*/ 27 h 29"/>
                <a:gd name="T52" fmla="*/ 12 w 20"/>
                <a:gd name="T53" fmla="*/ 26 h 29"/>
                <a:gd name="T54" fmla="*/ 12 w 20"/>
                <a:gd name="T55" fmla="*/ 25 h 29"/>
                <a:gd name="T56" fmla="*/ 12 w 20"/>
                <a:gd name="T57" fmla="*/ 25 h 29"/>
                <a:gd name="T58" fmla="*/ 13 w 20"/>
                <a:gd name="T59" fmla="*/ 24 h 29"/>
                <a:gd name="T60" fmla="*/ 13 w 20"/>
                <a:gd name="T61" fmla="*/ 22 h 29"/>
                <a:gd name="T62" fmla="*/ 13 w 20"/>
                <a:gd name="T63" fmla="*/ 19 h 29"/>
                <a:gd name="T64" fmla="*/ 13 w 20"/>
                <a:gd name="T65" fmla="*/ 17 h 29"/>
                <a:gd name="T66" fmla="*/ 13 w 20"/>
                <a:gd name="T67" fmla="*/ 15 h 29"/>
                <a:gd name="T68" fmla="*/ 13 w 20"/>
                <a:gd name="T69" fmla="*/ 14 h 29"/>
                <a:gd name="T70" fmla="*/ 13 w 20"/>
                <a:gd name="T71" fmla="*/ 14 h 29"/>
                <a:gd name="T72" fmla="*/ 13 w 20"/>
                <a:gd name="T73" fmla="*/ 13 h 29"/>
                <a:gd name="T74" fmla="*/ 13 w 20"/>
                <a:gd name="T75" fmla="*/ 12 h 29"/>
                <a:gd name="T76" fmla="*/ 13 w 20"/>
                <a:gd name="T77" fmla="*/ 8 h 29"/>
                <a:gd name="T78" fmla="*/ 13 w 20"/>
                <a:gd name="T79" fmla="*/ 5 h 29"/>
                <a:gd name="T80" fmla="*/ 13 w 20"/>
                <a:gd name="T81" fmla="*/ 5 h 29"/>
                <a:gd name="T82" fmla="*/ 13 w 20"/>
                <a:gd name="T83" fmla="*/ 4 h 29"/>
                <a:gd name="T84" fmla="*/ 12 w 20"/>
                <a:gd name="T85" fmla="*/ 3 h 29"/>
                <a:gd name="T86" fmla="*/ 10 w 20"/>
                <a:gd name="T87" fmla="*/ 2 h 29"/>
                <a:gd name="T88" fmla="*/ 8 w 20"/>
                <a:gd name="T89" fmla="*/ 3 h 29"/>
                <a:gd name="T90" fmla="*/ 7 w 20"/>
                <a:gd name="T91" fmla="*/ 5 h 29"/>
                <a:gd name="T92" fmla="*/ 7 w 20"/>
                <a:gd name="T93" fmla="*/ 5 h 29"/>
                <a:gd name="T94" fmla="*/ 7 w 20"/>
                <a:gd name="T95" fmla="*/ 5 h 29"/>
                <a:gd name="T96" fmla="*/ 7 w 20"/>
                <a:gd name="T97" fmla="*/ 10 h 29"/>
                <a:gd name="T98" fmla="*/ 7 w 20"/>
                <a:gd name="T99" fmla="*/ 15 h 29"/>
                <a:gd name="T100" fmla="*/ 7 w 20"/>
                <a:gd name="T101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0" h="29">
                  <a:moveTo>
                    <a:pt x="0" y="14"/>
                  </a:moveTo>
                  <a:cubicBezTo>
                    <a:pt x="0" y="14"/>
                    <a:pt x="0" y="13"/>
                    <a:pt x="0" y="12"/>
                  </a:cubicBezTo>
                  <a:cubicBezTo>
                    <a:pt x="0" y="11"/>
                    <a:pt x="1" y="10"/>
                    <a:pt x="1" y="9"/>
                  </a:cubicBezTo>
                  <a:cubicBezTo>
                    <a:pt x="1" y="7"/>
                    <a:pt x="2" y="5"/>
                    <a:pt x="4" y="3"/>
                  </a:cubicBezTo>
                  <a:cubicBezTo>
                    <a:pt x="5" y="1"/>
                    <a:pt x="7" y="0"/>
                    <a:pt x="10" y="0"/>
                  </a:cubicBezTo>
                  <a:cubicBezTo>
                    <a:pt x="12" y="0"/>
                    <a:pt x="14" y="1"/>
                    <a:pt x="16" y="3"/>
                  </a:cubicBezTo>
                  <a:cubicBezTo>
                    <a:pt x="17" y="5"/>
                    <a:pt x="18" y="7"/>
                    <a:pt x="19" y="9"/>
                  </a:cubicBezTo>
                  <a:cubicBezTo>
                    <a:pt x="19" y="10"/>
                    <a:pt x="19" y="11"/>
                    <a:pt x="20" y="12"/>
                  </a:cubicBezTo>
                  <a:cubicBezTo>
                    <a:pt x="20" y="13"/>
                    <a:pt x="20" y="14"/>
                    <a:pt x="20" y="14"/>
                  </a:cubicBezTo>
                  <a:cubicBezTo>
                    <a:pt x="20" y="15"/>
                    <a:pt x="20" y="16"/>
                    <a:pt x="20" y="17"/>
                  </a:cubicBezTo>
                  <a:cubicBezTo>
                    <a:pt x="19" y="18"/>
                    <a:pt x="19" y="18"/>
                    <a:pt x="19" y="19"/>
                  </a:cubicBezTo>
                  <a:cubicBezTo>
                    <a:pt x="18" y="22"/>
                    <a:pt x="17" y="24"/>
                    <a:pt x="16" y="26"/>
                  </a:cubicBezTo>
                  <a:cubicBezTo>
                    <a:pt x="15" y="28"/>
                    <a:pt x="13" y="29"/>
                    <a:pt x="10" y="29"/>
                  </a:cubicBezTo>
                  <a:cubicBezTo>
                    <a:pt x="7" y="29"/>
                    <a:pt x="5" y="28"/>
                    <a:pt x="4" y="26"/>
                  </a:cubicBezTo>
                  <a:cubicBezTo>
                    <a:pt x="2" y="24"/>
                    <a:pt x="1" y="22"/>
                    <a:pt x="1" y="19"/>
                  </a:cubicBezTo>
                  <a:cubicBezTo>
                    <a:pt x="1" y="19"/>
                    <a:pt x="1" y="18"/>
                    <a:pt x="0" y="17"/>
                  </a:cubicBezTo>
                  <a:cubicBezTo>
                    <a:pt x="0" y="16"/>
                    <a:pt x="0" y="15"/>
                    <a:pt x="0" y="14"/>
                  </a:cubicBezTo>
                  <a:close/>
                  <a:moveTo>
                    <a:pt x="7" y="14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7"/>
                    <a:pt x="7" y="17"/>
                  </a:cubicBezTo>
                  <a:cubicBezTo>
                    <a:pt x="7" y="18"/>
                    <a:pt x="7" y="19"/>
                    <a:pt x="7" y="19"/>
                  </a:cubicBezTo>
                  <a:cubicBezTo>
                    <a:pt x="7" y="20"/>
                    <a:pt x="7" y="21"/>
                    <a:pt x="7" y="22"/>
                  </a:cubicBezTo>
                  <a:cubicBezTo>
                    <a:pt x="7" y="23"/>
                    <a:pt x="7" y="24"/>
                    <a:pt x="7" y="25"/>
                  </a:cubicBezTo>
                  <a:cubicBezTo>
                    <a:pt x="8" y="25"/>
                    <a:pt x="8" y="26"/>
                    <a:pt x="8" y="26"/>
                  </a:cubicBezTo>
                  <a:cubicBezTo>
                    <a:pt x="9" y="27"/>
                    <a:pt x="9" y="27"/>
                    <a:pt x="10" y="27"/>
                  </a:cubicBezTo>
                  <a:cubicBezTo>
                    <a:pt x="11" y="27"/>
                    <a:pt x="11" y="27"/>
                    <a:pt x="12" y="26"/>
                  </a:cubicBezTo>
                  <a:cubicBezTo>
                    <a:pt x="12" y="26"/>
                    <a:pt x="12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3"/>
                    <a:pt x="13" y="22"/>
                  </a:cubicBezTo>
                  <a:cubicBezTo>
                    <a:pt x="13" y="21"/>
                    <a:pt x="13" y="20"/>
                    <a:pt x="13" y="19"/>
                  </a:cubicBezTo>
                  <a:cubicBezTo>
                    <a:pt x="13" y="18"/>
                    <a:pt x="13" y="18"/>
                    <a:pt x="13" y="17"/>
                  </a:cubicBezTo>
                  <a:cubicBezTo>
                    <a:pt x="13" y="16"/>
                    <a:pt x="13" y="16"/>
                    <a:pt x="13" y="15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3" y="13"/>
                    <a:pt x="13" y="13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0"/>
                    <a:pt x="13" y="9"/>
                    <a:pt x="13" y="8"/>
                  </a:cubicBezTo>
                  <a:cubicBezTo>
                    <a:pt x="13" y="7"/>
                    <a:pt x="13" y="6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4"/>
                    <a:pt x="12" y="3"/>
                    <a:pt x="12" y="3"/>
                  </a:cubicBezTo>
                  <a:cubicBezTo>
                    <a:pt x="11" y="2"/>
                    <a:pt x="11" y="2"/>
                    <a:pt x="10" y="2"/>
                  </a:cubicBezTo>
                  <a:cubicBezTo>
                    <a:pt x="9" y="2"/>
                    <a:pt x="8" y="2"/>
                    <a:pt x="8" y="3"/>
                  </a:cubicBezTo>
                  <a:cubicBezTo>
                    <a:pt x="8" y="3"/>
                    <a:pt x="7" y="4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7" y="8"/>
                    <a:pt x="7" y="10"/>
                  </a:cubicBezTo>
                  <a:cubicBezTo>
                    <a:pt x="7" y="11"/>
                    <a:pt x="7" y="13"/>
                    <a:pt x="7" y="15"/>
                  </a:cubicBezTo>
                  <a:lnTo>
                    <a:pt x="7" y="14"/>
                  </a:lnTo>
                  <a:close/>
                </a:path>
              </a:pathLst>
            </a:custGeom>
            <a:solidFill>
              <a:srgbClr val="24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4" name="Freeform 32"/>
            <p:cNvSpPr>
              <a:spLocks noEditPoints="1"/>
            </p:cNvSpPr>
            <p:nvPr/>
          </p:nvSpPr>
          <p:spPr bwMode="auto">
            <a:xfrm>
              <a:off x="3864" y="1731"/>
              <a:ext cx="47" cy="68"/>
            </a:xfrm>
            <a:custGeom>
              <a:avLst/>
              <a:gdLst>
                <a:gd name="T0" fmla="*/ 0 w 20"/>
                <a:gd name="T1" fmla="*/ 14 h 29"/>
                <a:gd name="T2" fmla="*/ 0 w 20"/>
                <a:gd name="T3" fmla="*/ 12 h 29"/>
                <a:gd name="T4" fmla="*/ 1 w 20"/>
                <a:gd name="T5" fmla="*/ 9 h 29"/>
                <a:gd name="T6" fmla="*/ 4 w 20"/>
                <a:gd name="T7" fmla="*/ 3 h 29"/>
                <a:gd name="T8" fmla="*/ 10 w 20"/>
                <a:gd name="T9" fmla="*/ 0 h 29"/>
                <a:gd name="T10" fmla="*/ 16 w 20"/>
                <a:gd name="T11" fmla="*/ 3 h 29"/>
                <a:gd name="T12" fmla="*/ 19 w 20"/>
                <a:gd name="T13" fmla="*/ 9 h 29"/>
                <a:gd name="T14" fmla="*/ 19 w 20"/>
                <a:gd name="T15" fmla="*/ 12 h 29"/>
                <a:gd name="T16" fmla="*/ 20 w 20"/>
                <a:gd name="T17" fmla="*/ 14 h 29"/>
                <a:gd name="T18" fmla="*/ 19 w 20"/>
                <a:gd name="T19" fmla="*/ 17 h 29"/>
                <a:gd name="T20" fmla="*/ 19 w 20"/>
                <a:gd name="T21" fmla="*/ 19 h 29"/>
                <a:gd name="T22" fmla="*/ 16 w 20"/>
                <a:gd name="T23" fmla="*/ 26 h 29"/>
                <a:gd name="T24" fmla="*/ 10 w 20"/>
                <a:gd name="T25" fmla="*/ 29 h 29"/>
                <a:gd name="T26" fmla="*/ 4 w 20"/>
                <a:gd name="T27" fmla="*/ 26 h 29"/>
                <a:gd name="T28" fmla="*/ 1 w 20"/>
                <a:gd name="T29" fmla="*/ 19 h 29"/>
                <a:gd name="T30" fmla="*/ 0 w 20"/>
                <a:gd name="T31" fmla="*/ 17 h 29"/>
                <a:gd name="T32" fmla="*/ 0 w 20"/>
                <a:gd name="T33" fmla="*/ 14 h 29"/>
                <a:gd name="T34" fmla="*/ 7 w 20"/>
                <a:gd name="T35" fmla="*/ 14 h 29"/>
                <a:gd name="T36" fmla="*/ 7 w 20"/>
                <a:gd name="T37" fmla="*/ 15 h 29"/>
                <a:gd name="T38" fmla="*/ 7 w 20"/>
                <a:gd name="T39" fmla="*/ 16 h 29"/>
                <a:gd name="T40" fmla="*/ 7 w 20"/>
                <a:gd name="T41" fmla="*/ 17 h 29"/>
                <a:gd name="T42" fmla="*/ 7 w 20"/>
                <a:gd name="T43" fmla="*/ 19 h 29"/>
                <a:gd name="T44" fmla="*/ 7 w 20"/>
                <a:gd name="T45" fmla="*/ 22 h 29"/>
                <a:gd name="T46" fmla="*/ 7 w 20"/>
                <a:gd name="T47" fmla="*/ 25 h 29"/>
                <a:gd name="T48" fmla="*/ 8 w 20"/>
                <a:gd name="T49" fmla="*/ 26 h 29"/>
                <a:gd name="T50" fmla="*/ 10 w 20"/>
                <a:gd name="T51" fmla="*/ 27 h 29"/>
                <a:gd name="T52" fmla="*/ 12 w 20"/>
                <a:gd name="T53" fmla="*/ 26 h 29"/>
                <a:gd name="T54" fmla="*/ 12 w 20"/>
                <a:gd name="T55" fmla="*/ 25 h 29"/>
                <a:gd name="T56" fmla="*/ 12 w 20"/>
                <a:gd name="T57" fmla="*/ 25 h 29"/>
                <a:gd name="T58" fmla="*/ 12 w 20"/>
                <a:gd name="T59" fmla="*/ 24 h 29"/>
                <a:gd name="T60" fmla="*/ 13 w 20"/>
                <a:gd name="T61" fmla="*/ 22 h 29"/>
                <a:gd name="T62" fmla="*/ 13 w 20"/>
                <a:gd name="T63" fmla="*/ 19 h 29"/>
                <a:gd name="T64" fmla="*/ 13 w 20"/>
                <a:gd name="T65" fmla="*/ 17 h 29"/>
                <a:gd name="T66" fmla="*/ 13 w 20"/>
                <a:gd name="T67" fmla="*/ 15 h 29"/>
                <a:gd name="T68" fmla="*/ 13 w 20"/>
                <a:gd name="T69" fmla="*/ 14 h 29"/>
                <a:gd name="T70" fmla="*/ 13 w 20"/>
                <a:gd name="T71" fmla="*/ 14 h 29"/>
                <a:gd name="T72" fmla="*/ 13 w 20"/>
                <a:gd name="T73" fmla="*/ 13 h 29"/>
                <a:gd name="T74" fmla="*/ 13 w 20"/>
                <a:gd name="T75" fmla="*/ 12 h 29"/>
                <a:gd name="T76" fmla="*/ 13 w 20"/>
                <a:gd name="T77" fmla="*/ 8 h 29"/>
                <a:gd name="T78" fmla="*/ 12 w 20"/>
                <a:gd name="T79" fmla="*/ 5 h 29"/>
                <a:gd name="T80" fmla="*/ 12 w 20"/>
                <a:gd name="T81" fmla="*/ 5 h 29"/>
                <a:gd name="T82" fmla="*/ 12 w 20"/>
                <a:gd name="T83" fmla="*/ 4 h 29"/>
                <a:gd name="T84" fmla="*/ 12 w 20"/>
                <a:gd name="T85" fmla="*/ 3 h 29"/>
                <a:gd name="T86" fmla="*/ 10 w 20"/>
                <a:gd name="T87" fmla="*/ 2 h 29"/>
                <a:gd name="T88" fmla="*/ 8 w 20"/>
                <a:gd name="T89" fmla="*/ 3 h 29"/>
                <a:gd name="T90" fmla="*/ 7 w 20"/>
                <a:gd name="T91" fmla="*/ 5 h 29"/>
                <a:gd name="T92" fmla="*/ 7 w 20"/>
                <a:gd name="T93" fmla="*/ 5 h 29"/>
                <a:gd name="T94" fmla="*/ 7 w 20"/>
                <a:gd name="T95" fmla="*/ 5 h 29"/>
                <a:gd name="T96" fmla="*/ 7 w 20"/>
                <a:gd name="T97" fmla="*/ 10 h 29"/>
                <a:gd name="T98" fmla="*/ 7 w 20"/>
                <a:gd name="T99" fmla="*/ 15 h 29"/>
                <a:gd name="T100" fmla="*/ 7 w 20"/>
                <a:gd name="T101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0" h="29">
                  <a:moveTo>
                    <a:pt x="0" y="14"/>
                  </a:moveTo>
                  <a:cubicBezTo>
                    <a:pt x="0" y="14"/>
                    <a:pt x="0" y="13"/>
                    <a:pt x="0" y="12"/>
                  </a:cubicBezTo>
                  <a:cubicBezTo>
                    <a:pt x="0" y="11"/>
                    <a:pt x="1" y="10"/>
                    <a:pt x="1" y="9"/>
                  </a:cubicBezTo>
                  <a:cubicBezTo>
                    <a:pt x="1" y="7"/>
                    <a:pt x="2" y="5"/>
                    <a:pt x="4" y="3"/>
                  </a:cubicBezTo>
                  <a:cubicBezTo>
                    <a:pt x="5" y="1"/>
                    <a:pt x="7" y="0"/>
                    <a:pt x="10" y="0"/>
                  </a:cubicBezTo>
                  <a:cubicBezTo>
                    <a:pt x="12" y="0"/>
                    <a:pt x="14" y="1"/>
                    <a:pt x="16" y="3"/>
                  </a:cubicBezTo>
                  <a:cubicBezTo>
                    <a:pt x="17" y="5"/>
                    <a:pt x="18" y="7"/>
                    <a:pt x="19" y="9"/>
                  </a:cubicBezTo>
                  <a:cubicBezTo>
                    <a:pt x="19" y="10"/>
                    <a:pt x="19" y="11"/>
                    <a:pt x="19" y="12"/>
                  </a:cubicBezTo>
                  <a:cubicBezTo>
                    <a:pt x="19" y="13"/>
                    <a:pt x="20" y="14"/>
                    <a:pt x="20" y="14"/>
                  </a:cubicBezTo>
                  <a:cubicBezTo>
                    <a:pt x="20" y="15"/>
                    <a:pt x="19" y="16"/>
                    <a:pt x="19" y="17"/>
                  </a:cubicBezTo>
                  <a:cubicBezTo>
                    <a:pt x="19" y="18"/>
                    <a:pt x="19" y="18"/>
                    <a:pt x="19" y="19"/>
                  </a:cubicBezTo>
                  <a:cubicBezTo>
                    <a:pt x="18" y="22"/>
                    <a:pt x="17" y="24"/>
                    <a:pt x="16" y="26"/>
                  </a:cubicBezTo>
                  <a:cubicBezTo>
                    <a:pt x="14" y="28"/>
                    <a:pt x="12" y="29"/>
                    <a:pt x="10" y="29"/>
                  </a:cubicBezTo>
                  <a:cubicBezTo>
                    <a:pt x="7" y="29"/>
                    <a:pt x="5" y="28"/>
                    <a:pt x="4" y="26"/>
                  </a:cubicBezTo>
                  <a:cubicBezTo>
                    <a:pt x="2" y="24"/>
                    <a:pt x="1" y="22"/>
                    <a:pt x="1" y="19"/>
                  </a:cubicBezTo>
                  <a:cubicBezTo>
                    <a:pt x="1" y="19"/>
                    <a:pt x="0" y="18"/>
                    <a:pt x="0" y="17"/>
                  </a:cubicBezTo>
                  <a:cubicBezTo>
                    <a:pt x="0" y="16"/>
                    <a:pt x="0" y="15"/>
                    <a:pt x="0" y="14"/>
                  </a:cubicBezTo>
                  <a:close/>
                  <a:moveTo>
                    <a:pt x="7" y="14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7"/>
                    <a:pt x="7" y="17"/>
                  </a:cubicBezTo>
                  <a:cubicBezTo>
                    <a:pt x="7" y="18"/>
                    <a:pt x="7" y="19"/>
                    <a:pt x="7" y="19"/>
                  </a:cubicBezTo>
                  <a:cubicBezTo>
                    <a:pt x="7" y="20"/>
                    <a:pt x="7" y="21"/>
                    <a:pt x="7" y="22"/>
                  </a:cubicBezTo>
                  <a:cubicBezTo>
                    <a:pt x="7" y="23"/>
                    <a:pt x="7" y="24"/>
                    <a:pt x="7" y="25"/>
                  </a:cubicBezTo>
                  <a:cubicBezTo>
                    <a:pt x="8" y="25"/>
                    <a:pt x="8" y="26"/>
                    <a:pt x="8" y="26"/>
                  </a:cubicBezTo>
                  <a:cubicBezTo>
                    <a:pt x="9" y="27"/>
                    <a:pt x="9" y="27"/>
                    <a:pt x="10" y="27"/>
                  </a:cubicBezTo>
                  <a:cubicBezTo>
                    <a:pt x="11" y="27"/>
                    <a:pt x="11" y="27"/>
                    <a:pt x="12" y="26"/>
                  </a:cubicBezTo>
                  <a:cubicBezTo>
                    <a:pt x="12" y="26"/>
                    <a:pt x="12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3" y="24"/>
                    <a:pt x="13" y="23"/>
                    <a:pt x="13" y="22"/>
                  </a:cubicBezTo>
                  <a:cubicBezTo>
                    <a:pt x="13" y="21"/>
                    <a:pt x="13" y="20"/>
                    <a:pt x="13" y="19"/>
                  </a:cubicBezTo>
                  <a:cubicBezTo>
                    <a:pt x="13" y="18"/>
                    <a:pt x="13" y="18"/>
                    <a:pt x="13" y="17"/>
                  </a:cubicBezTo>
                  <a:cubicBezTo>
                    <a:pt x="13" y="16"/>
                    <a:pt x="13" y="16"/>
                    <a:pt x="13" y="15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3" y="13"/>
                    <a:pt x="13" y="13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0"/>
                    <a:pt x="13" y="9"/>
                    <a:pt x="13" y="8"/>
                  </a:cubicBezTo>
                  <a:cubicBezTo>
                    <a:pt x="13" y="7"/>
                    <a:pt x="13" y="6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3"/>
                    <a:pt x="12" y="3"/>
                  </a:cubicBezTo>
                  <a:cubicBezTo>
                    <a:pt x="11" y="2"/>
                    <a:pt x="11" y="2"/>
                    <a:pt x="10" y="2"/>
                  </a:cubicBezTo>
                  <a:cubicBezTo>
                    <a:pt x="9" y="2"/>
                    <a:pt x="8" y="2"/>
                    <a:pt x="8" y="3"/>
                  </a:cubicBezTo>
                  <a:cubicBezTo>
                    <a:pt x="8" y="3"/>
                    <a:pt x="7" y="4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7" y="8"/>
                    <a:pt x="7" y="10"/>
                  </a:cubicBezTo>
                  <a:cubicBezTo>
                    <a:pt x="7" y="11"/>
                    <a:pt x="7" y="13"/>
                    <a:pt x="7" y="15"/>
                  </a:cubicBezTo>
                  <a:lnTo>
                    <a:pt x="7" y="14"/>
                  </a:lnTo>
                  <a:close/>
                </a:path>
              </a:pathLst>
            </a:custGeom>
            <a:solidFill>
              <a:srgbClr val="24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5" name="Freeform 33"/>
            <p:cNvSpPr>
              <a:spLocks noEditPoints="1"/>
            </p:cNvSpPr>
            <p:nvPr/>
          </p:nvSpPr>
          <p:spPr bwMode="auto">
            <a:xfrm>
              <a:off x="3920" y="1726"/>
              <a:ext cx="73" cy="76"/>
            </a:xfrm>
            <a:custGeom>
              <a:avLst/>
              <a:gdLst>
                <a:gd name="T0" fmla="*/ 19 w 31"/>
                <a:gd name="T1" fmla="*/ 6 h 32"/>
                <a:gd name="T2" fmla="*/ 15 w 31"/>
                <a:gd name="T3" fmla="*/ 6 h 32"/>
                <a:gd name="T4" fmla="*/ 14 w 31"/>
                <a:gd name="T5" fmla="*/ 7 h 32"/>
                <a:gd name="T6" fmla="*/ 14 w 31"/>
                <a:gd name="T7" fmla="*/ 9 h 32"/>
                <a:gd name="T8" fmla="*/ 13 w 31"/>
                <a:gd name="T9" fmla="*/ 11 h 32"/>
                <a:gd name="T10" fmla="*/ 12 w 31"/>
                <a:gd name="T11" fmla="*/ 15 h 32"/>
                <a:gd name="T12" fmla="*/ 7 w 31"/>
                <a:gd name="T13" fmla="*/ 18 h 32"/>
                <a:gd name="T14" fmla="*/ 2 w 31"/>
                <a:gd name="T15" fmla="*/ 16 h 32"/>
                <a:gd name="T16" fmla="*/ 0 w 31"/>
                <a:gd name="T17" fmla="*/ 10 h 32"/>
                <a:gd name="T18" fmla="*/ 3 w 31"/>
                <a:gd name="T19" fmla="*/ 5 h 32"/>
                <a:gd name="T20" fmla="*/ 8 w 31"/>
                <a:gd name="T21" fmla="*/ 2 h 32"/>
                <a:gd name="T22" fmla="*/ 10 w 31"/>
                <a:gd name="T23" fmla="*/ 2 h 32"/>
                <a:gd name="T24" fmla="*/ 12 w 31"/>
                <a:gd name="T25" fmla="*/ 3 h 32"/>
                <a:gd name="T26" fmla="*/ 14 w 31"/>
                <a:gd name="T27" fmla="*/ 4 h 32"/>
                <a:gd name="T28" fmla="*/ 16 w 31"/>
                <a:gd name="T29" fmla="*/ 5 h 32"/>
                <a:gd name="T30" fmla="*/ 21 w 31"/>
                <a:gd name="T31" fmla="*/ 4 h 32"/>
                <a:gd name="T32" fmla="*/ 26 w 31"/>
                <a:gd name="T33" fmla="*/ 0 h 32"/>
                <a:gd name="T34" fmla="*/ 5 w 31"/>
                <a:gd name="T35" fmla="*/ 32 h 32"/>
                <a:gd name="T36" fmla="*/ 6 w 31"/>
                <a:gd name="T37" fmla="*/ 9 h 32"/>
                <a:gd name="T38" fmla="*/ 5 w 31"/>
                <a:gd name="T39" fmla="*/ 13 h 32"/>
                <a:gd name="T40" fmla="*/ 7 w 31"/>
                <a:gd name="T41" fmla="*/ 17 h 32"/>
                <a:gd name="T42" fmla="*/ 9 w 31"/>
                <a:gd name="T43" fmla="*/ 16 h 32"/>
                <a:gd name="T44" fmla="*/ 12 w 31"/>
                <a:gd name="T45" fmla="*/ 11 h 32"/>
                <a:gd name="T46" fmla="*/ 12 w 31"/>
                <a:gd name="T47" fmla="*/ 8 h 32"/>
                <a:gd name="T48" fmla="*/ 10 w 31"/>
                <a:gd name="T49" fmla="*/ 4 h 32"/>
                <a:gd name="T50" fmla="*/ 8 w 31"/>
                <a:gd name="T51" fmla="*/ 4 h 32"/>
                <a:gd name="T52" fmla="*/ 6 w 31"/>
                <a:gd name="T53" fmla="*/ 9 h 32"/>
                <a:gd name="T54" fmla="*/ 21 w 31"/>
                <a:gd name="T55" fmla="*/ 17 h 32"/>
                <a:gd name="T56" fmla="*/ 25 w 31"/>
                <a:gd name="T57" fmla="*/ 15 h 32"/>
                <a:gd name="T58" fmla="*/ 30 w 31"/>
                <a:gd name="T59" fmla="*/ 16 h 32"/>
                <a:gd name="T60" fmla="*/ 31 w 31"/>
                <a:gd name="T61" fmla="*/ 23 h 32"/>
                <a:gd name="T62" fmla="*/ 28 w 31"/>
                <a:gd name="T63" fmla="*/ 29 h 32"/>
                <a:gd name="T64" fmla="*/ 24 w 31"/>
                <a:gd name="T65" fmla="*/ 31 h 32"/>
                <a:gd name="T66" fmla="*/ 19 w 31"/>
                <a:gd name="T67" fmla="*/ 29 h 32"/>
                <a:gd name="T68" fmla="*/ 18 w 31"/>
                <a:gd name="T69" fmla="*/ 23 h 32"/>
                <a:gd name="T70" fmla="*/ 23 w 31"/>
                <a:gd name="T71" fmla="*/ 22 h 32"/>
                <a:gd name="T72" fmla="*/ 23 w 31"/>
                <a:gd name="T73" fmla="*/ 23 h 32"/>
                <a:gd name="T74" fmla="*/ 23 w 31"/>
                <a:gd name="T75" fmla="*/ 25 h 32"/>
                <a:gd name="T76" fmla="*/ 23 w 31"/>
                <a:gd name="T77" fmla="*/ 26 h 32"/>
                <a:gd name="T78" fmla="*/ 25 w 31"/>
                <a:gd name="T79" fmla="*/ 29 h 32"/>
                <a:gd name="T80" fmla="*/ 25 w 31"/>
                <a:gd name="T81" fmla="*/ 29 h 32"/>
                <a:gd name="T82" fmla="*/ 29 w 31"/>
                <a:gd name="T83" fmla="*/ 26 h 32"/>
                <a:gd name="T84" fmla="*/ 30 w 31"/>
                <a:gd name="T85" fmla="*/ 24 h 32"/>
                <a:gd name="T86" fmla="*/ 30 w 31"/>
                <a:gd name="T87" fmla="*/ 20 h 32"/>
                <a:gd name="T88" fmla="*/ 28 w 31"/>
                <a:gd name="T89" fmla="*/ 17 h 32"/>
                <a:gd name="T90" fmla="*/ 26 w 31"/>
                <a:gd name="T91" fmla="*/ 17 h 32"/>
                <a:gd name="T92" fmla="*/ 23 w 31"/>
                <a:gd name="T93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1" h="32">
                  <a:moveTo>
                    <a:pt x="21" y="5"/>
                  </a:moveTo>
                  <a:cubicBezTo>
                    <a:pt x="21" y="5"/>
                    <a:pt x="20" y="6"/>
                    <a:pt x="19" y="6"/>
                  </a:cubicBezTo>
                  <a:cubicBezTo>
                    <a:pt x="18" y="6"/>
                    <a:pt x="17" y="6"/>
                    <a:pt x="17" y="6"/>
                  </a:cubicBezTo>
                  <a:cubicBezTo>
                    <a:pt x="16" y="6"/>
                    <a:pt x="15" y="6"/>
                    <a:pt x="15" y="6"/>
                  </a:cubicBezTo>
                  <a:cubicBezTo>
                    <a:pt x="14" y="6"/>
                    <a:pt x="14" y="6"/>
                    <a:pt x="13" y="5"/>
                  </a:cubicBezTo>
                  <a:cubicBezTo>
                    <a:pt x="13" y="6"/>
                    <a:pt x="14" y="6"/>
                    <a:pt x="14" y="7"/>
                  </a:cubicBezTo>
                  <a:cubicBezTo>
                    <a:pt x="14" y="7"/>
                    <a:pt x="14" y="8"/>
                    <a:pt x="14" y="8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2"/>
                    <a:pt x="12" y="14"/>
                    <a:pt x="12" y="15"/>
                  </a:cubicBezTo>
                  <a:cubicBezTo>
                    <a:pt x="11" y="16"/>
                    <a:pt x="10" y="17"/>
                    <a:pt x="9" y="18"/>
                  </a:cubicBezTo>
                  <a:cubicBezTo>
                    <a:pt x="8" y="18"/>
                    <a:pt x="8" y="18"/>
                    <a:pt x="7" y="18"/>
                  </a:cubicBezTo>
                  <a:cubicBezTo>
                    <a:pt x="7" y="18"/>
                    <a:pt x="6" y="18"/>
                    <a:pt x="6" y="18"/>
                  </a:cubicBezTo>
                  <a:cubicBezTo>
                    <a:pt x="4" y="18"/>
                    <a:pt x="3" y="18"/>
                    <a:pt x="2" y="16"/>
                  </a:cubicBezTo>
                  <a:cubicBezTo>
                    <a:pt x="0" y="15"/>
                    <a:pt x="0" y="13"/>
                    <a:pt x="0" y="12"/>
                  </a:cubicBezTo>
                  <a:cubicBezTo>
                    <a:pt x="0" y="11"/>
                    <a:pt x="0" y="11"/>
                    <a:pt x="0" y="10"/>
                  </a:cubicBezTo>
                  <a:cubicBezTo>
                    <a:pt x="0" y="10"/>
                    <a:pt x="0" y="10"/>
                    <a:pt x="0" y="9"/>
                  </a:cubicBezTo>
                  <a:cubicBezTo>
                    <a:pt x="1" y="8"/>
                    <a:pt x="1" y="6"/>
                    <a:pt x="3" y="5"/>
                  </a:cubicBezTo>
                  <a:cubicBezTo>
                    <a:pt x="4" y="3"/>
                    <a:pt x="5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2"/>
                    <a:pt x="10" y="2"/>
                  </a:cubicBezTo>
                  <a:cubicBezTo>
                    <a:pt x="11" y="2"/>
                    <a:pt x="11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5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5"/>
                    <a:pt x="20" y="4"/>
                    <a:pt x="21" y="4"/>
                  </a:cubicBezTo>
                  <a:cubicBezTo>
                    <a:pt x="22" y="3"/>
                    <a:pt x="24" y="2"/>
                    <a:pt x="25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5" y="32"/>
                    <a:pt x="5" y="32"/>
                    <a:pt x="5" y="32"/>
                  </a:cubicBezTo>
                  <a:lnTo>
                    <a:pt x="21" y="5"/>
                  </a:lnTo>
                  <a:close/>
                  <a:moveTo>
                    <a:pt x="6" y="9"/>
                  </a:moveTo>
                  <a:cubicBezTo>
                    <a:pt x="5" y="10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5" y="14"/>
                    <a:pt x="5" y="15"/>
                    <a:pt x="6" y="16"/>
                  </a:cubicBezTo>
                  <a:cubicBezTo>
                    <a:pt x="6" y="16"/>
                    <a:pt x="7" y="17"/>
                    <a:pt x="7" y="17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10" y="15"/>
                    <a:pt x="10" y="14"/>
                  </a:cubicBezTo>
                  <a:cubicBezTo>
                    <a:pt x="11" y="14"/>
                    <a:pt x="11" y="13"/>
                    <a:pt x="12" y="11"/>
                  </a:cubicBezTo>
                  <a:cubicBezTo>
                    <a:pt x="12" y="11"/>
                    <a:pt x="12" y="10"/>
                    <a:pt x="12" y="9"/>
                  </a:cubicBezTo>
                  <a:cubicBezTo>
                    <a:pt x="12" y="9"/>
                    <a:pt x="12" y="8"/>
                    <a:pt x="12" y="8"/>
                  </a:cubicBezTo>
                  <a:cubicBezTo>
                    <a:pt x="12" y="6"/>
                    <a:pt x="12" y="6"/>
                    <a:pt x="12" y="5"/>
                  </a:cubicBezTo>
                  <a:cubicBezTo>
                    <a:pt x="11" y="4"/>
                    <a:pt x="11" y="4"/>
                    <a:pt x="10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5"/>
                    <a:pt x="7" y="6"/>
                    <a:pt x="7" y="6"/>
                  </a:cubicBezTo>
                  <a:cubicBezTo>
                    <a:pt x="6" y="7"/>
                    <a:pt x="6" y="8"/>
                    <a:pt x="6" y="9"/>
                  </a:cubicBezTo>
                  <a:close/>
                  <a:moveTo>
                    <a:pt x="18" y="21"/>
                  </a:moveTo>
                  <a:cubicBezTo>
                    <a:pt x="19" y="19"/>
                    <a:pt x="20" y="18"/>
                    <a:pt x="21" y="17"/>
                  </a:cubicBezTo>
                  <a:cubicBezTo>
                    <a:pt x="22" y="16"/>
                    <a:pt x="23" y="15"/>
                    <a:pt x="24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5"/>
                    <a:pt x="29" y="15"/>
                    <a:pt x="30" y="16"/>
                  </a:cubicBezTo>
                  <a:cubicBezTo>
                    <a:pt x="31" y="17"/>
                    <a:pt x="31" y="19"/>
                    <a:pt x="31" y="21"/>
                  </a:cubicBezTo>
                  <a:cubicBezTo>
                    <a:pt x="31" y="21"/>
                    <a:pt x="31" y="22"/>
                    <a:pt x="31" y="23"/>
                  </a:cubicBezTo>
                  <a:cubicBezTo>
                    <a:pt x="31" y="23"/>
                    <a:pt x="31" y="24"/>
                    <a:pt x="31" y="25"/>
                  </a:cubicBezTo>
                  <a:cubicBezTo>
                    <a:pt x="30" y="27"/>
                    <a:pt x="29" y="28"/>
                    <a:pt x="28" y="29"/>
                  </a:cubicBezTo>
                  <a:cubicBezTo>
                    <a:pt x="27" y="30"/>
                    <a:pt x="26" y="31"/>
                    <a:pt x="25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2" y="31"/>
                    <a:pt x="20" y="30"/>
                    <a:pt x="19" y="29"/>
                  </a:cubicBezTo>
                  <a:cubicBezTo>
                    <a:pt x="18" y="28"/>
                    <a:pt x="18" y="27"/>
                    <a:pt x="18" y="25"/>
                  </a:cubicBezTo>
                  <a:cubicBezTo>
                    <a:pt x="18" y="24"/>
                    <a:pt x="18" y="23"/>
                    <a:pt x="18" y="23"/>
                  </a:cubicBezTo>
                  <a:cubicBezTo>
                    <a:pt x="18" y="22"/>
                    <a:pt x="18" y="22"/>
                    <a:pt x="18" y="21"/>
                  </a:cubicBezTo>
                  <a:close/>
                  <a:moveTo>
                    <a:pt x="23" y="22"/>
                  </a:move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4"/>
                    <a:pt x="23" y="24"/>
                  </a:cubicBezTo>
                  <a:cubicBezTo>
                    <a:pt x="23" y="24"/>
                    <a:pt x="23" y="25"/>
                    <a:pt x="23" y="25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3" y="27"/>
                    <a:pt x="23" y="27"/>
                    <a:pt x="23" y="28"/>
                  </a:cubicBezTo>
                  <a:cubicBezTo>
                    <a:pt x="23" y="29"/>
                    <a:pt x="24" y="29"/>
                    <a:pt x="25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6" y="29"/>
                    <a:pt x="27" y="29"/>
                    <a:pt x="27" y="28"/>
                  </a:cubicBezTo>
                  <a:cubicBezTo>
                    <a:pt x="28" y="28"/>
                    <a:pt x="28" y="27"/>
                    <a:pt x="29" y="26"/>
                  </a:cubicBezTo>
                  <a:cubicBezTo>
                    <a:pt x="29" y="26"/>
                    <a:pt x="29" y="25"/>
                    <a:pt x="29" y="25"/>
                  </a:cubicBezTo>
                  <a:cubicBezTo>
                    <a:pt x="29" y="24"/>
                    <a:pt x="30" y="24"/>
                    <a:pt x="30" y="24"/>
                  </a:cubicBezTo>
                  <a:cubicBezTo>
                    <a:pt x="30" y="23"/>
                    <a:pt x="30" y="22"/>
                    <a:pt x="30" y="22"/>
                  </a:cubicBezTo>
                  <a:cubicBezTo>
                    <a:pt x="30" y="21"/>
                    <a:pt x="30" y="21"/>
                    <a:pt x="30" y="20"/>
                  </a:cubicBezTo>
                  <a:cubicBezTo>
                    <a:pt x="30" y="19"/>
                    <a:pt x="30" y="18"/>
                    <a:pt x="29" y="18"/>
                  </a:cubicBezTo>
                  <a:cubicBezTo>
                    <a:pt x="29" y="17"/>
                    <a:pt x="28" y="17"/>
                    <a:pt x="28" y="17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5" y="18"/>
                    <a:pt x="25" y="18"/>
                    <a:pt x="25" y="19"/>
                  </a:cubicBezTo>
                  <a:cubicBezTo>
                    <a:pt x="24" y="20"/>
                    <a:pt x="24" y="21"/>
                    <a:pt x="23" y="22"/>
                  </a:cubicBezTo>
                  <a:close/>
                </a:path>
              </a:pathLst>
            </a:custGeom>
            <a:solidFill>
              <a:srgbClr val="24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6" name="Freeform 34"/>
            <p:cNvSpPr>
              <a:spLocks/>
            </p:cNvSpPr>
            <p:nvPr/>
          </p:nvSpPr>
          <p:spPr bwMode="auto">
            <a:xfrm>
              <a:off x="3522" y="1816"/>
              <a:ext cx="73" cy="68"/>
            </a:xfrm>
            <a:custGeom>
              <a:avLst/>
              <a:gdLst>
                <a:gd name="T0" fmla="*/ 31 w 31"/>
                <a:gd name="T1" fmla="*/ 16 h 29"/>
                <a:gd name="T2" fmla="*/ 31 w 31"/>
                <a:gd name="T3" fmla="*/ 18 h 29"/>
                <a:gd name="T4" fmla="*/ 29 w 31"/>
                <a:gd name="T5" fmla="*/ 19 h 29"/>
                <a:gd name="T6" fmla="*/ 28 w 31"/>
                <a:gd name="T7" fmla="*/ 21 h 29"/>
                <a:gd name="T8" fmla="*/ 28 w 31"/>
                <a:gd name="T9" fmla="*/ 26 h 29"/>
                <a:gd name="T10" fmla="*/ 25 w 31"/>
                <a:gd name="T11" fmla="*/ 27 h 29"/>
                <a:gd name="T12" fmla="*/ 22 w 31"/>
                <a:gd name="T13" fmla="*/ 27 h 29"/>
                <a:gd name="T14" fmla="*/ 22 w 31"/>
                <a:gd name="T15" fmla="*/ 28 h 29"/>
                <a:gd name="T16" fmla="*/ 22 w 31"/>
                <a:gd name="T17" fmla="*/ 28 h 29"/>
                <a:gd name="T18" fmla="*/ 21 w 31"/>
                <a:gd name="T19" fmla="*/ 28 h 29"/>
                <a:gd name="T20" fmla="*/ 19 w 31"/>
                <a:gd name="T21" fmla="*/ 28 h 29"/>
                <a:gd name="T22" fmla="*/ 17 w 31"/>
                <a:gd name="T23" fmla="*/ 29 h 29"/>
                <a:gd name="T24" fmla="*/ 15 w 31"/>
                <a:gd name="T25" fmla="*/ 29 h 29"/>
                <a:gd name="T26" fmla="*/ 8 w 31"/>
                <a:gd name="T27" fmla="*/ 28 h 29"/>
                <a:gd name="T28" fmla="*/ 2 w 31"/>
                <a:gd name="T29" fmla="*/ 23 h 29"/>
                <a:gd name="T30" fmla="*/ 1 w 31"/>
                <a:gd name="T31" fmla="*/ 19 h 29"/>
                <a:gd name="T32" fmla="*/ 0 w 31"/>
                <a:gd name="T33" fmla="*/ 15 h 29"/>
                <a:gd name="T34" fmla="*/ 0 w 31"/>
                <a:gd name="T35" fmla="*/ 15 h 29"/>
                <a:gd name="T36" fmla="*/ 0 w 31"/>
                <a:gd name="T37" fmla="*/ 15 h 29"/>
                <a:gd name="T38" fmla="*/ 2 w 31"/>
                <a:gd name="T39" fmla="*/ 8 h 29"/>
                <a:gd name="T40" fmla="*/ 7 w 31"/>
                <a:gd name="T41" fmla="*/ 2 h 29"/>
                <a:gd name="T42" fmla="*/ 11 w 31"/>
                <a:gd name="T43" fmla="*/ 1 h 29"/>
                <a:gd name="T44" fmla="*/ 14 w 31"/>
                <a:gd name="T45" fmla="*/ 0 h 29"/>
                <a:gd name="T46" fmla="*/ 19 w 31"/>
                <a:gd name="T47" fmla="*/ 1 h 29"/>
                <a:gd name="T48" fmla="*/ 23 w 31"/>
                <a:gd name="T49" fmla="*/ 3 h 29"/>
                <a:gd name="T50" fmla="*/ 24 w 31"/>
                <a:gd name="T51" fmla="*/ 0 h 29"/>
                <a:gd name="T52" fmla="*/ 26 w 31"/>
                <a:gd name="T53" fmla="*/ 0 h 29"/>
                <a:gd name="T54" fmla="*/ 26 w 31"/>
                <a:gd name="T55" fmla="*/ 9 h 29"/>
                <a:gd name="T56" fmla="*/ 24 w 31"/>
                <a:gd name="T57" fmla="*/ 9 h 29"/>
                <a:gd name="T58" fmla="*/ 22 w 31"/>
                <a:gd name="T59" fmla="*/ 5 h 29"/>
                <a:gd name="T60" fmla="*/ 19 w 31"/>
                <a:gd name="T61" fmla="*/ 3 h 29"/>
                <a:gd name="T62" fmla="*/ 17 w 31"/>
                <a:gd name="T63" fmla="*/ 2 h 29"/>
                <a:gd name="T64" fmla="*/ 16 w 31"/>
                <a:gd name="T65" fmla="*/ 2 h 29"/>
                <a:gd name="T66" fmla="*/ 12 w 31"/>
                <a:gd name="T67" fmla="*/ 3 h 29"/>
                <a:gd name="T68" fmla="*/ 10 w 31"/>
                <a:gd name="T69" fmla="*/ 6 h 29"/>
                <a:gd name="T70" fmla="*/ 8 w 31"/>
                <a:gd name="T71" fmla="*/ 10 h 29"/>
                <a:gd name="T72" fmla="*/ 8 w 31"/>
                <a:gd name="T73" fmla="*/ 15 h 29"/>
                <a:gd name="T74" fmla="*/ 9 w 31"/>
                <a:gd name="T75" fmla="*/ 23 h 29"/>
                <a:gd name="T76" fmla="*/ 14 w 31"/>
                <a:gd name="T77" fmla="*/ 27 h 29"/>
                <a:gd name="T78" fmla="*/ 15 w 31"/>
                <a:gd name="T79" fmla="*/ 27 h 29"/>
                <a:gd name="T80" fmla="*/ 16 w 31"/>
                <a:gd name="T81" fmla="*/ 27 h 29"/>
                <a:gd name="T82" fmla="*/ 16 w 31"/>
                <a:gd name="T83" fmla="*/ 27 h 29"/>
                <a:gd name="T84" fmla="*/ 17 w 31"/>
                <a:gd name="T85" fmla="*/ 27 h 29"/>
                <a:gd name="T86" fmla="*/ 19 w 31"/>
                <a:gd name="T87" fmla="*/ 26 h 29"/>
                <a:gd name="T88" fmla="*/ 21 w 31"/>
                <a:gd name="T89" fmla="*/ 25 h 29"/>
                <a:gd name="T90" fmla="*/ 21 w 31"/>
                <a:gd name="T91" fmla="*/ 24 h 29"/>
                <a:gd name="T92" fmla="*/ 21 w 31"/>
                <a:gd name="T93" fmla="*/ 23 h 29"/>
                <a:gd name="T94" fmla="*/ 21 w 31"/>
                <a:gd name="T95" fmla="*/ 22 h 29"/>
                <a:gd name="T96" fmla="*/ 21 w 31"/>
                <a:gd name="T97" fmla="*/ 22 h 29"/>
                <a:gd name="T98" fmla="*/ 21 w 31"/>
                <a:gd name="T99" fmla="*/ 21 h 29"/>
                <a:gd name="T100" fmla="*/ 21 w 31"/>
                <a:gd name="T101" fmla="*/ 21 h 29"/>
                <a:gd name="T102" fmla="*/ 20 w 31"/>
                <a:gd name="T103" fmla="*/ 19 h 29"/>
                <a:gd name="T104" fmla="*/ 18 w 31"/>
                <a:gd name="T105" fmla="*/ 18 h 29"/>
                <a:gd name="T106" fmla="*/ 18 w 31"/>
                <a:gd name="T107" fmla="*/ 16 h 29"/>
                <a:gd name="T108" fmla="*/ 31 w 31"/>
                <a:gd name="T109" fmla="*/ 1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" h="29">
                  <a:moveTo>
                    <a:pt x="31" y="16"/>
                  </a:moveTo>
                  <a:cubicBezTo>
                    <a:pt x="31" y="18"/>
                    <a:pt x="31" y="18"/>
                    <a:pt x="31" y="18"/>
                  </a:cubicBezTo>
                  <a:cubicBezTo>
                    <a:pt x="30" y="18"/>
                    <a:pt x="29" y="18"/>
                    <a:pt x="29" y="19"/>
                  </a:cubicBezTo>
                  <a:cubicBezTo>
                    <a:pt x="28" y="19"/>
                    <a:pt x="28" y="20"/>
                    <a:pt x="28" y="21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6"/>
                    <a:pt x="26" y="26"/>
                    <a:pt x="25" y="27"/>
                  </a:cubicBezTo>
                  <a:cubicBezTo>
                    <a:pt x="24" y="27"/>
                    <a:pt x="23" y="27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0" y="28"/>
                    <a:pt x="20" y="28"/>
                    <a:pt x="19" y="28"/>
                  </a:cubicBezTo>
                  <a:cubicBezTo>
                    <a:pt x="19" y="29"/>
                    <a:pt x="18" y="29"/>
                    <a:pt x="17" y="29"/>
                  </a:cubicBezTo>
                  <a:cubicBezTo>
                    <a:pt x="16" y="29"/>
                    <a:pt x="15" y="29"/>
                    <a:pt x="15" y="29"/>
                  </a:cubicBezTo>
                  <a:cubicBezTo>
                    <a:pt x="12" y="29"/>
                    <a:pt x="10" y="29"/>
                    <a:pt x="8" y="28"/>
                  </a:cubicBezTo>
                  <a:cubicBezTo>
                    <a:pt x="5" y="27"/>
                    <a:pt x="4" y="25"/>
                    <a:pt x="2" y="23"/>
                  </a:cubicBezTo>
                  <a:cubicBezTo>
                    <a:pt x="2" y="22"/>
                    <a:pt x="1" y="21"/>
                    <a:pt x="1" y="19"/>
                  </a:cubicBezTo>
                  <a:cubicBezTo>
                    <a:pt x="0" y="18"/>
                    <a:pt x="0" y="17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1" y="10"/>
                    <a:pt x="2" y="8"/>
                  </a:cubicBezTo>
                  <a:cubicBezTo>
                    <a:pt x="3" y="5"/>
                    <a:pt x="5" y="3"/>
                    <a:pt x="7" y="2"/>
                  </a:cubicBezTo>
                  <a:cubicBezTo>
                    <a:pt x="8" y="1"/>
                    <a:pt x="9" y="1"/>
                    <a:pt x="11" y="1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6" y="0"/>
                    <a:pt x="17" y="0"/>
                    <a:pt x="19" y="1"/>
                  </a:cubicBezTo>
                  <a:cubicBezTo>
                    <a:pt x="20" y="1"/>
                    <a:pt x="22" y="2"/>
                    <a:pt x="23" y="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8"/>
                    <a:pt x="23" y="6"/>
                    <a:pt x="22" y="5"/>
                  </a:cubicBezTo>
                  <a:cubicBezTo>
                    <a:pt x="21" y="4"/>
                    <a:pt x="20" y="3"/>
                    <a:pt x="19" y="3"/>
                  </a:cubicBezTo>
                  <a:cubicBezTo>
                    <a:pt x="18" y="3"/>
                    <a:pt x="18" y="2"/>
                    <a:pt x="17" y="2"/>
                  </a:cubicBezTo>
                  <a:cubicBezTo>
                    <a:pt x="17" y="2"/>
                    <a:pt x="17" y="2"/>
                    <a:pt x="16" y="2"/>
                  </a:cubicBezTo>
                  <a:cubicBezTo>
                    <a:pt x="15" y="2"/>
                    <a:pt x="14" y="3"/>
                    <a:pt x="12" y="3"/>
                  </a:cubicBezTo>
                  <a:cubicBezTo>
                    <a:pt x="11" y="4"/>
                    <a:pt x="10" y="5"/>
                    <a:pt x="10" y="6"/>
                  </a:cubicBezTo>
                  <a:cubicBezTo>
                    <a:pt x="9" y="7"/>
                    <a:pt x="9" y="8"/>
                    <a:pt x="8" y="10"/>
                  </a:cubicBezTo>
                  <a:cubicBezTo>
                    <a:pt x="8" y="12"/>
                    <a:pt x="8" y="13"/>
                    <a:pt x="8" y="15"/>
                  </a:cubicBezTo>
                  <a:cubicBezTo>
                    <a:pt x="8" y="18"/>
                    <a:pt x="8" y="20"/>
                    <a:pt x="9" y="23"/>
                  </a:cubicBezTo>
                  <a:cubicBezTo>
                    <a:pt x="10" y="25"/>
                    <a:pt x="12" y="26"/>
                    <a:pt x="14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8" y="27"/>
                    <a:pt x="19" y="26"/>
                  </a:cubicBezTo>
                  <a:cubicBezTo>
                    <a:pt x="20" y="26"/>
                    <a:pt x="20" y="25"/>
                    <a:pt x="21" y="25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0"/>
                    <a:pt x="21" y="19"/>
                    <a:pt x="20" y="19"/>
                  </a:cubicBezTo>
                  <a:cubicBezTo>
                    <a:pt x="20" y="18"/>
                    <a:pt x="19" y="18"/>
                    <a:pt x="18" y="18"/>
                  </a:cubicBezTo>
                  <a:cubicBezTo>
                    <a:pt x="18" y="16"/>
                    <a:pt x="18" y="16"/>
                    <a:pt x="18" y="16"/>
                  </a:cubicBezTo>
                  <a:lnTo>
                    <a:pt x="31" y="16"/>
                  </a:lnTo>
                  <a:close/>
                </a:path>
              </a:pathLst>
            </a:custGeom>
            <a:solidFill>
              <a:srgbClr val="24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7" name="Freeform 35"/>
            <p:cNvSpPr>
              <a:spLocks/>
            </p:cNvSpPr>
            <p:nvPr/>
          </p:nvSpPr>
          <p:spPr bwMode="auto">
            <a:xfrm>
              <a:off x="3597" y="1818"/>
              <a:ext cx="76" cy="66"/>
            </a:xfrm>
            <a:custGeom>
              <a:avLst/>
              <a:gdLst>
                <a:gd name="T0" fmla="*/ 4 w 32"/>
                <a:gd name="T1" fmla="*/ 16 h 28"/>
                <a:gd name="T2" fmla="*/ 4 w 32"/>
                <a:gd name="T3" fmla="*/ 6 h 28"/>
                <a:gd name="T4" fmla="*/ 4 w 32"/>
                <a:gd name="T5" fmla="*/ 2 h 28"/>
                <a:gd name="T6" fmla="*/ 0 w 32"/>
                <a:gd name="T7" fmla="*/ 1 h 28"/>
                <a:gd name="T8" fmla="*/ 0 w 32"/>
                <a:gd name="T9" fmla="*/ 0 h 28"/>
                <a:gd name="T10" fmla="*/ 2 w 32"/>
                <a:gd name="T11" fmla="*/ 0 h 28"/>
                <a:gd name="T12" fmla="*/ 4 w 32"/>
                <a:gd name="T13" fmla="*/ 0 h 28"/>
                <a:gd name="T14" fmla="*/ 6 w 32"/>
                <a:gd name="T15" fmla="*/ 0 h 28"/>
                <a:gd name="T16" fmla="*/ 7 w 32"/>
                <a:gd name="T17" fmla="*/ 0 h 28"/>
                <a:gd name="T18" fmla="*/ 9 w 32"/>
                <a:gd name="T19" fmla="*/ 0 h 28"/>
                <a:gd name="T20" fmla="*/ 11 w 32"/>
                <a:gd name="T21" fmla="*/ 0 h 28"/>
                <a:gd name="T22" fmla="*/ 13 w 32"/>
                <a:gd name="T23" fmla="*/ 0 h 28"/>
                <a:gd name="T24" fmla="*/ 15 w 32"/>
                <a:gd name="T25" fmla="*/ 0 h 28"/>
                <a:gd name="T26" fmla="*/ 15 w 32"/>
                <a:gd name="T27" fmla="*/ 1 h 28"/>
                <a:gd name="T28" fmla="*/ 11 w 32"/>
                <a:gd name="T29" fmla="*/ 2 h 28"/>
                <a:gd name="T30" fmla="*/ 11 w 32"/>
                <a:gd name="T31" fmla="*/ 6 h 28"/>
                <a:gd name="T32" fmla="*/ 11 w 32"/>
                <a:gd name="T33" fmla="*/ 17 h 28"/>
                <a:gd name="T34" fmla="*/ 12 w 32"/>
                <a:gd name="T35" fmla="*/ 23 h 28"/>
                <a:gd name="T36" fmla="*/ 18 w 32"/>
                <a:gd name="T37" fmla="*/ 25 h 28"/>
                <a:gd name="T38" fmla="*/ 25 w 32"/>
                <a:gd name="T39" fmla="*/ 23 h 28"/>
                <a:gd name="T40" fmla="*/ 26 w 32"/>
                <a:gd name="T41" fmla="*/ 15 h 28"/>
                <a:gd name="T42" fmla="*/ 26 w 32"/>
                <a:gd name="T43" fmla="*/ 6 h 28"/>
                <a:gd name="T44" fmla="*/ 25 w 32"/>
                <a:gd name="T45" fmla="*/ 2 h 28"/>
                <a:gd name="T46" fmla="*/ 22 w 32"/>
                <a:gd name="T47" fmla="*/ 1 h 28"/>
                <a:gd name="T48" fmla="*/ 22 w 32"/>
                <a:gd name="T49" fmla="*/ 0 h 28"/>
                <a:gd name="T50" fmla="*/ 24 w 32"/>
                <a:gd name="T51" fmla="*/ 0 h 28"/>
                <a:gd name="T52" fmla="*/ 25 w 32"/>
                <a:gd name="T53" fmla="*/ 0 h 28"/>
                <a:gd name="T54" fmla="*/ 26 w 32"/>
                <a:gd name="T55" fmla="*/ 0 h 28"/>
                <a:gd name="T56" fmla="*/ 28 w 32"/>
                <a:gd name="T57" fmla="*/ 0 h 28"/>
                <a:gd name="T58" fmla="*/ 30 w 32"/>
                <a:gd name="T59" fmla="*/ 0 h 28"/>
                <a:gd name="T60" fmla="*/ 32 w 32"/>
                <a:gd name="T61" fmla="*/ 0 h 28"/>
                <a:gd name="T62" fmla="*/ 32 w 32"/>
                <a:gd name="T63" fmla="*/ 1 h 28"/>
                <a:gd name="T64" fmla="*/ 29 w 32"/>
                <a:gd name="T65" fmla="*/ 3 h 28"/>
                <a:gd name="T66" fmla="*/ 28 w 32"/>
                <a:gd name="T67" fmla="*/ 6 h 28"/>
                <a:gd name="T68" fmla="*/ 28 w 32"/>
                <a:gd name="T69" fmla="*/ 15 h 28"/>
                <a:gd name="T70" fmla="*/ 28 w 32"/>
                <a:gd name="T71" fmla="*/ 16 h 28"/>
                <a:gd name="T72" fmla="*/ 28 w 32"/>
                <a:gd name="T73" fmla="*/ 17 h 28"/>
                <a:gd name="T74" fmla="*/ 28 w 32"/>
                <a:gd name="T75" fmla="*/ 21 h 28"/>
                <a:gd name="T76" fmla="*/ 26 w 32"/>
                <a:gd name="T77" fmla="*/ 25 h 28"/>
                <a:gd name="T78" fmla="*/ 22 w 32"/>
                <a:gd name="T79" fmla="*/ 27 h 28"/>
                <a:gd name="T80" fmla="*/ 18 w 32"/>
                <a:gd name="T81" fmla="*/ 28 h 28"/>
                <a:gd name="T82" fmla="*/ 17 w 32"/>
                <a:gd name="T83" fmla="*/ 28 h 28"/>
                <a:gd name="T84" fmla="*/ 16 w 32"/>
                <a:gd name="T85" fmla="*/ 28 h 28"/>
                <a:gd name="T86" fmla="*/ 16 w 32"/>
                <a:gd name="T87" fmla="*/ 28 h 28"/>
                <a:gd name="T88" fmla="*/ 16 w 32"/>
                <a:gd name="T89" fmla="*/ 28 h 28"/>
                <a:gd name="T90" fmla="*/ 11 w 32"/>
                <a:gd name="T91" fmla="*/ 27 h 28"/>
                <a:gd name="T92" fmla="*/ 7 w 32"/>
                <a:gd name="T93" fmla="*/ 25 h 28"/>
                <a:gd name="T94" fmla="*/ 5 w 32"/>
                <a:gd name="T95" fmla="*/ 22 h 28"/>
                <a:gd name="T96" fmla="*/ 4 w 32"/>
                <a:gd name="T97" fmla="*/ 19 h 28"/>
                <a:gd name="T98" fmla="*/ 4 w 32"/>
                <a:gd name="T99" fmla="*/ 18 h 28"/>
                <a:gd name="T100" fmla="*/ 4 w 32"/>
                <a:gd name="T101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" h="28">
                  <a:moveTo>
                    <a:pt x="4" y="16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3" y="2"/>
                    <a:pt x="2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6" y="0"/>
                    <a:pt x="7" y="0"/>
                    <a:pt x="7" y="0"/>
                  </a:cubicBezTo>
                  <a:cubicBezTo>
                    <a:pt x="8" y="0"/>
                    <a:pt x="9" y="0"/>
                    <a:pt x="9" y="0"/>
                  </a:cubicBezTo>
                  <a:cubicBezTo>
                    <a:pt x="10" y="0"/>
                    <a:pt x="11" y="0"/>
                    <a:pt x="11" y="0"/>
                  </a:cubicBezTo>
                  <a:cubicBezTo>
                    <a:pt x="12" y="0"/>
                    <a:pt x="12" y="0"/>
                    <a:pt x="13" y="0"/>
                  </a:cubicBezTo>
                  <a:cubicBezTo>
                    <a:pt x="14" y="0"/>
                    <a:pt x="14" y="0"/>
                    <a:pt x="15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3" y="1"/>
                    <a:pt x="12" y="2"/>
                    <a:pt x="11" y="2"/>
                  </a:cubicBezTo>
                  <a:cubicBezTo>
                    <a:pt x="11" y="3"/>
                    <a:pt x="11" y="4"/>
                    <a:pt x="11" y="6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9"/>
                    <a:pt x="11" y="21"/>
                    <a:pt x="12" y="23"/>
                  </a:cubicBezTo>
                  <a:cubicBezTo>
                    <a:pt x="13" y="25"/>
                    <a:pt x="15" y="25"/>
                    <a:pt x="18" y="25"/>
                  </a:cubicBezTo>
                  <a:cubicBezTo>
                    <a:pt x="21" y="25"/>
                    <a:pt x="24" y="24"/>
                    <a:pt x="25" y="23"/>
                  </a:cubicBezTo>
                  <a:cubicBezTo>
                    <a:pt x="26" y="21"/>
                    <a:pt x="26" y="18"/>
                    <a:pt x="26" y="15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4"/>
                    <a:pt x="26" y="3"/>
                    <a:pt x="25" y="2"/>
                  </a:cubicBezTo>
                  <a:cubicBezTo>
                    <a:pt x="25" y="2"/>
                    <a:pt x="24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3" y="0"/>
                    <a:pt x="24" y="0"/>
                  </a:cubicBezTo>
                  <a:cubicBezTo>
                    <a:pt x="24" y="0"/>
                    <a:pt x="24" y="0"/>
                    <a:pt x="25" y="0"/>
                  </a:cubicBezTo>
                  <a:cubicBezTo>
                    <a:pt x="25" y="0"/>
                    <a:pt x="26" y="0"/>
                    <a:pt x="26" y="0"/>
                  </a:cubicBezTo>
                  <a:cubicBezTo>
                    <a:pt x="27" y="0"/>
                    <a:pt x="27" y="0"/>
                    <a:pt x="28" y="0"/>
                  </a:cubicBezTo>
                  <a:cubicBezTo>
                    <a:pt x="28" y="0"/>
                    <a:pt x="29" y="0"/>
                    <a:pt x="30" y="0"/>
                  </a:cubicBezTo>
                  <a:cubicBezTo>
                    <a:pt x="31" y="0"/>
                    <a:pt x="31" y="0"/>
                    <a:pt x="32" y="0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1" y="1"/>
                    <a:pt x="30" y="2"/>
                    <a:pt x="29" y="3"/>
                  </a:cubicBezTo>
                  <a:cubicBezTo>
                    <a:pt x="29" y="3"/>
                    <a:pt x="28" y="4"/>
                    <a:pt x="28" y="6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8" y="18"/>
                    <a:pt x="28" y="20"/>
                    <a:pt x="28" y="21"/>
                  </a:cubicBezTo>
                  <a:cubicBezTo>
                    <a:pt x="27" y="23"/>
                    <a:pt x="27" y="24"/>
                    <a:pt x="26" y="25"/>
                  </a:cubicBezTo>
                  <a:cubicBezTo>
                    <a:pt x="25" y="26"/>
                    <a:pt x="24" y="27"/>
                    <a:pt x="22" y="27"/>
                  </a:cubicBezTo>
                  <a:cubicBezTo>
                    <a:pt x="21" y="28"/>
                    <a:pt x="20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4" y="28"/>
                    <a:pt x="12" y="28"/>
                    <a:pt x="11" y="27"/>
                  </a:cubicBezTo>
                  <a:cubicBezTo>
                    <a:pt x="9" y="27"/>
                    <a:pt x="8" y="26"/>
                    <a:pt x="7" y="25"/>
                  </a:cubicBezTo>
                  <a:cubicBezTo>
                    <a:pt x="6" y="24"/>
                    <a:pt x="5" y="23"/>
                    <a:pt x="5" y="22"/>
                  </a:cubicBezTo>
                  <a:cubicBezTo>
                    <a:pt x="5" y="21"/>
                    <a:pt x="4" y="20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7"/>
                    <a:pt x="4" y="17"/>
                    <a:pt x="4" y="16"/>
                  </a:cubicBezTo>
                  <a:close/>
                </a:path>
              </a:pathLst>
            </a:custGeom>
            <a:solidFill>
              <a:srgbClr val="24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8" name="Freeform 36"/>
            <p:cNvSpPr>
              <a:spLocks noEditPoints="1"/>
            </p:cNvSpPr>
            <p:nvPr/>
          </p:nvSpPr>
          <p:spPr bwMode="auto">
            <a:xfrm>
              <a:off x="3673" y="1816"/>
              <a:ext cx="68" cy="68"/>
            </a:xfrm>
            <a:custGeom>
              <a:avLst/>
              <a:gdLst>
                <a:gd name="T0" fmla="*/ 0 w 29"/>
                <a:gd name="T1" fmla="*/ 29 h 29"/>
                <a:gd name="T2" fmla="*/ 0 w 29"/>
                <a:gd name="T3" fmla="*/ 27 h 29"/>
                <a:gd name="T4" fmla="*/ 2 w 29"/>
                <a:gd name="T5" fmla="*/ 26 h 29"/>
                <a:gd name="T6" fmla="*/ 4 w 29"/>
                <a:gd name="T7" fmla="*/ 24 h 29"/>
                <a:gd name="T8" fmla="*/ 14 w 29"/>
                <a:gd name="T9" fmla="*/ 0 h 29"/>
                <a:gd name="T10" fmla="*/ 16 w 29"/>
                <a:gd name="T11" fmla="*/ 0 h 29"/>
                <a:gd name="T12" fmla="*/ 25 w 29"/>
                <a:gd name="T13" fmla="*/ 24 h 29"/>
                <a:gd name="T14" fmla="*/ 25 w 29"/>
                <a:gd name="T15" fmla="*/ 24 h 29"/>
                <a:gd name="T16" fmla="*/ 26 w 29"/>
                <a:gd name="T17" fmla="*/ 24 h 29"/>
                <a:gd name="T18" fmla="*/ 26 w 29"/>
                <a:gd name="T19" fmla="*/ 25 h 29"/>
                <a:gd name="T20" fmla="*/ 26 w 29"/>
                <a:gd name="T21" fmla="*/ 25 h 29"/>
                <a:gd name="T22" fmla="*/ 27 w 29"/>
                <a:gd name="T23" fmla="*/ 26 h 29"/>
                <a:gd name="T24" fmla="*/ 29 w 29"/>
                <a:gd name="T25" fmla="*/ 27 h 29"/>
                <a:gd name="T26" fmla="*/ 29 w 29"/>
                <a:gd name="T27" fmla="*/ 29 h 29"/>
                <a:gd name="T28" fmla="*/ 22 w 29"/>
                <a:gd name="T29" fmla="*/ 28 h 29"/>
                <a:gd name="T30" fmla="*/ 15 w 29"/>
                <a:gd name="T31" fmla="*/ 29 h 29"/>
                <a:gd name="T32" fmla="*/ 15 w 29"/>
                <a:gd name="T33" fmla="*/ 27 h 29"/>
                <a:gd name="T34" fmla="*/ 15 w 29"/>
                <a:gd name="T35" fmla="*/ 27 h 29"/>
                <a:gd name="T36" fmla="*/ 15 w 29"/>
                <a:gd name="T37" fmla="*/ 27 h 29"/>
                <a:gd name="T38" fmla="*/ 16 w 29"/>
                <a:gd name="T39" fmla="*/ 27 h 29"/>
                <a:gd name="T40" fmla="*/ 16 w 29"/>
                <a:gd name="T41" fmla="*/ 27 h 29"/>
                <a:gd name="T42" fmla="*/ 18 w 29"/>
                <a:gd name="T43" fmla="*/ 26 h 29"/>
                <a:gd name="T44" fmla="*/ 19 w 29"/>
                <a:gd name="T45" fmla="*/ 25 h 29"/>
                <a:gd name="T46" fmla="*/ 19 w 29"/>
                <a:gd name="T47" fmla="*/ 25 h 29"/>
                <a:gd name="T48" fmla="*/ 19 w 29"/>
                <a:gd name="T49" fmla="*/ 25 h 29"/>
                <a:gd name="T50" fmla="*/ 19 w 29"/>
                <a:gd name="T51" fmla="*/ 25 h 29"/>
                <a:gd name="T52" fmla="*/ 18 w 29"/>
                <a:gd name="T53" fmla="*/ 24 h 29"/>
                <a:gd name="T54" fmla="*/ 18 w 29"/>
                <a:gd name="T55" fmla="*/ 23 h 29"/>
                <a:gd name="T56" fmla="*/ 18 w 29"/>
                <a:gd name="T57" fmla="*/ 22 h 29"/>
                <a:gd name="T58" fmla="*/ 18 w 29"/>
                <a:gd name="T59" fmla="*/ 22 h 29"/>
                <a:gd name="T60" fmla="*/ 17 w 29"/>
                <a:gd name="T61" fmla="*/ 21 h 29"/>
                <a:gd name="T62" fmla="*/ 17 w 29"/>
                <a:gd name="T63" fmla="*/ 20 h 29"/>
                <a:gd name="T64" fmla="*/ 8 w 29"/>
                <a:gd name="T65" fmla="*/ 20 h 29"/>
                <a:gd name="T66" fmla="*/ 7 w 29"/>
                <a:gd name="T67" fmla="*/ 20 h 29"/>
                <a:gd name="T68" fmla="*/ 7 w 29"/>
                <a:gd name="T69" fmla="*/ 20 h 29"/>
                <a:gd name="T70" fmla="*/ 6 w 29"/>
                <a:gd name="T71" fmla="*/ 23 h 29"/>
                <a:gd name="T72" fmla="*/ 6 w 29"/>
                <a:gd name="T73" fmla="*/ 25 h 29"/>
                <a:gd name="T74" fmla="*/ 7 w 29"/>
                <a:gd name="T75" fmla="*/ 26 h 29"/>
                <a:gd name="T76" fmla="*/ 9 w 29"/>
                <a:gd name="T77" fmla="*/ 27 h 29"/>
                <a:gd name="T78" fmla="*/ 9 w 29"/>
                <a:gd name="T79" fmla="*/ 29 h 29"/>
                <a:gd name="T80" fmla="*/ 8 w 29"/>
                <a:gd name="T81" fmla="*/ 29 h 29"/>
                <a:gd name="T82" fmla="*/ 7 w 29"/>
                <a:gd name="T83" fmla="*/ 28 h 29"/>
                <a:gd name="T84" fmla="*/ 5 w 29"/>
                <a:gd name="T85" fmla="*/ 28 h 29"/>
                <a:gd name="T86" fmla="*/ 4 w 29"/>
                <a:gd name="T87" fmla="*/ 28 h 29"/>
                <a:gd name="T88" fmla="*/ 2 w 29"/>
                <a:gd name="T89" fmla="*/ 28 h 29"/>
                <a:gd name="T90" fmla="*/ 0 w 29"/>
                <a:gd name="T91" fmla="*/ 29 h 29"/>
                <a:gd name="T92" fmla="*/ 16 w 29"/>
                <a:gd name="T93" fmla="*/ 18 h 29"/>
                <a:gd name="T94" fmla="*/ 12 w 29"/>
                <a:gd name="T95" fmla="*/ 8 h 29"/>
                <a:gd name="T96" fmla="*/ 8 w 29"/>
                <a:gd name="T97" fmla="*/ 18 h 29"/>
                <a:gd name="T98" fmla="*/ 16 w 29"/>
                <a:gd name="T99" fmla="*/ 1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1" y="27"/>
                    <a:pt x="1" y="26"/>
                    <a:pt x="2" y="26"/>
                  </a:cubicBezTo>
                  <a:cubicBezTo>
                    <a:pt x="3" y="25"/>
                    <a:pt x="3" y="25"/>
                    <a:pt x="4" y="24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5"/>
                    <a:pt x="26" y="26"/>
                    <a:pt x="27" y="26"/>
                  </a:cubicBezTo>
                  <a:cubicBezTo>
                    <a:pt x="27" y="27"/>
                    <a:pt x="28" y="27"/>
                    <a:pt x="29" y="27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7" y="29"/>
                    <a:pt x="24" y="28"/>
                    <a:pt x="22" y="28"/>
                  </a:cubicBezTo>
                  <a:cubicBezTo>
                    <a:pt x="20" y="28"/>
                    <a:pt x="17" y="28"/>
                    <a:pt x="15" y="29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7" y="27"/>
                    <a:pt x="17" y="27"/>
                    <a:pt x="18" y="26"/>
                  </a:cubicBezTo>
                  <a:cubicBezTo>
                    <a:pt x="18" y="26"/>
                    <a:pt x="19" y="26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8" y="24"/>
                    <a:pt x="18" y="24"/>
                  </a:cubicBezTo>
                  <a:cubicBezTo>
                    <a:pt x="18" y="24"/>
                    <a:pt x="18" y="23"/>
                    <a:pt x="18" y="23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1"/>
                    <a:pt x="7" y="22"/>
                    <a:pt x="6" y="23"/>
                  </a:cubicBezTo>
                  <a:cubicBezTo>
                    <a:pt x="6" y="23"/>
                    <a:pt x="6" y="24"/>
                    <a:pt x="6" y="25"/>
                  </a:cubicBezTo>
                  <a:cubicBezTo>
                    <a:pt x="6" y="25"/>
                    <a:pt x="6" y="26"/>
                    <a:pt x="7" y="26"/>
                  </a:cubicBezTo>
                  <a:cubicBezTo>
                    <a:pt x="7" y="27"/>
                    <a:pt x="8" y="27"/>
                    <a:pt x="9" y="27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9"/>
                    <a:pt x="9" y="29"/>
                    <a:pt x="8" y="29"/>
                  </a:cubicBezTo>
                  <a:cubicBezTo>
                    <a:pt x="8" y="28"/>
                    <a:pt x="7" y="28"/>
                    <a:pt x="7" y="28"/>
                  </a:cubicBezTo>
                  <a:cubicBezTo>
                    <a:pt x="6" y="28"/>
                    <a:pt x="6" y="28"/>
                    <a:pt x="5" y="28"/>
                  </a:cubicBezTo>
                  <a:cubicBezTo>
                    <a:pt x="5" y="28"/>
                    <a:pt x="5" y="28"/>
                    <a:pt x="4" y="28"/>
                  </a:cubicBezTo>
                  <a:cubicBezTo>
                    <a:pt x="3" y="28"/>
                    <a:pt x="3" y="28"/>
                    <a:pt x="2" y="28"/>
                  </a:cubicBezTo>
                  <a:cubicBezTo>
                    <a:pt x="1" y="28"/>
                    <a:pt x="0" y="29"/>
                    <a:pt x="0" y="29"/>
                  </a:cubicBezTo>
                  <a:close/>
                  <a:moveTo>
                    <a:pt x="16" y="18"/>
                  </a:moveTo>
                  <a:cubicBezTo>
                    <a:pt x="12" y="8"/>
                    <a:pt x="12" y="8"/>
                    <a:pt x="12" y="8"/>
                  </a:cubicBezTo>
                  <a:cubicBezTo>
                    <a:pt x="8" y="18"/>
                    <a:pt x="8" y="18"/>
                    <a:pt x="8" y="18"/>
                  </a:cubicBezTo>
                  <a:lnTo>
                    <a:pt x="16" y="18"/>
                  </a:lnTo>
                  <a:close/>
                </a:path>
              </a:pathLst>
            </a:custGeom>
            <a:solidFill>
              <a:srgbClr val="24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9" name="Freeform 37"/>
            <p:cNvSpPr>
              <a:spLocks noEditPoints="1"/>
            </p:cNvSpPr>
            <p:nvPr/>
          </p:nvSpPr>
          <p:spPr bwMode="auto">
            <a:xfrm>
              <a:off x="3743" y="1816"/>
              <a:ext cx="71" cy="68"/>
            </a:xfrm>
            <a:custGeom>
              <a:avLst/>
              <a:gdLst>
                <a:gd name="T0" fmla="*/ 4 w 30"/>
                <a:gd name="T1" fmla="*/ 26 h 29"/>
                <a:gd name="T2" fmla="*/ 5 w 30"/>
                <a:gd name="T3" fmla="*/ 6 h 29"/>
                <a:gd name="T4" fmla="*/ 0 w 30"/>
                <a:gd name="T5" fmla="*/ 2 h 29"/>
                <a:gd name="T6" fmla="*/ 3 w 30"/>
                <a:gd name="T7" fmla="*/ 1 h 29"/>
                <a:gd name="T8" fmla="*/ 7 w 30"/>
                <a:gd name="T9" fmla="*/ 1 h 29"/>
                <a:gd name="T10" fmla="*/ 10 w 30"/>
                <a:gd name="T11" fmla="*/ 1 h 29"/>
                <a:gd name="T12" fmla="*/ 13 w 30"/>
                <a:gd name="T13" fmla="*/ 0 h 29"/>
                <a:gd name="T14" fmla="*/ 15 w 30"/>
                <a:gd name="T15" fmla="*/ 0 h 29"/>
                <a:gd name="T16" fmla="*/ 20 w 30"/>
                <a:gd name="T17" fmla="*/ 1 h 29"/>
                <a:gd name="T18" fmla="*/ 25 w 30"/>
                <a:gd name="T19" fmla="*/ 5 h 29"/>
                <a:gd name="T20" fmla="*/ 25 w 30"/>
                <a:gd name="T21" fmla="*/ 9 h 29"/>
                <a:gd name="T22" fmla="*/ 22 w 30"/>
                <a:gd name="T23" fmla="*/ 13 h 29"/>
                <a:gd name="T24" fmla="*/ 19 w 30"/>
                <a:gd name="T25" fmla="*/ 15 h 29"/>
                <a:gd name="T26" fmla="*/ 20 w 30"/>
                <a:gd name="T27" fmla="*/ 16 h 29"/>
                <a:gd name="T28" fmla="*/ 22 w 30"/>
                <a:gd name="T29" fmla="*/ 18 h 29"/>
                <a:gd name="T30" fmla="*/ 22 w 30"/>
                <a:gd name="T31" fmla="*/ 18 h 29"/>
                <a:gd name="T32" fmla="*/ 26 w 30"/>
                <a:gd name="T33" fmla="*/ 24 h 29"/>
                <a:gd name="T34" fmla="*/ 30 w 30"/>
                <a:gd name="T35" fmla="*/ 27 h 29"/>
                <a:gd name="T36" fmla="*/ 28 w 30"/>
                <a:gd name="T37" fmla="*/ 28 h 29"/>
                <a:gd name="T38" fmla="*/ 24 w 30"/>
                <a:gd name="T39" fmla="*/ 28 h 29"/>
                <a:gd name="T40" fmla="*/ 15 w 30"/>
                <a:gd name="T41" fmla="*/ 19 h 29"/>
                <a:gd name="T42" fmla="*/ 14 w 30"/>
                <a:gd name="T43" fmla="*/ 18 h 29"/>
                <a:gd name="T44" fmla="*/ 11 w 30"/>
                <a:gd name="T45" fmla="*/ 16 h 29"/>
                <a:gd name="T46" fmla="*/ 12 w 30"/>
                <a:gd name="T47" fmla="*/ 26 h 29"/>
                <a:gd name="T48" fmla="*/ 15 w 30"/>
                <a:gd name="T49" fmla="*/ 29 h 29"/>
                <a:gd name="T50" fmla="*/ 0 w 30"/>
                <a:gd name="T51" fmla="*/ 29 h 29"/>
                <a:gd name="T52" fmla="*/ 11 w 30"/>
                <a:gd name="T53" fmla="*/ 14 h 29"/>
                <a:gd name="T54" fmla="*/ 12 w 30"/>
                <a:gd name="T55" fmla="*/ 14 h 29"/>
                <a:gd name="T56" fmla="*/ 16 w 30"/>
                <a:gd name="T57" fmla="*/ 14 h 29"/>
                <a:gd name="T58" fmla="*/ 18 w 30"/>
                <a:gd name="T59" fmla="*/ 10 h 29"/>
                <a:gd name="T60" fmla="*/ 19 w 30"/>
                <a:gd name="T61" fmla="*/ 8 h 29"/>
                <a:gd name="T62" fmla="*/ 19 w 30"/>
                <a:gd name="T63" fmla="*/ 8 h 29"/>
                <a:gd name="T64" fmla="*/ 18 w 30"/>
                <a:gd name="T65" fmla="*/ 6 h 29"/>
                <a:gd name="T66" fmla="*/ 16 w 30"/>
                <a:gd name="T67" fmla="*/ 3 h 29"/>
                <a:gd name="T68" fmla="*/ 13 w 30"/>
                <a:gd name="T69" fmla="*/ 2 h 29"/>
                <a:gd name="T70" fmla="*/ 12 w 30"/>
                <a:gd name="T71" fmla="*/ 2 h 29"/>
                <a:gd name="T72" fmla="*/ 11 w 30"/>
                <a:gd name="T73" fmla="*/ 3 h 29"/>
                <a:gd name="T74" fmla="*/ 11 w 30"/>
                <a:gd name="T75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0" h="29">
                  <a:moveTo>
                    <a:pt x="0" y="27"/>
                  </a:moveTo>
                  <a:cubicBezTo>
                    <a:pt x="2" y="27"/>
                    <a:pt x="3" y="27"/>
                    <a:pt x="4" y="26"/>
                  </a:cubicBezTo>
                  <a:cubicBezTo>
                    <a:pt x="4" y="26"/>
                    <a:pt x="5" y="25"/>
                    <a:pt x="5" y="23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4"/>
                    <a:pt x="4" y="3"/>
                    <a:pt x="4" y="3"/>
                  </a:cubicBezTo>
                  <a:cubicBezTo>
                    <a:pt x="3" y="2"/>
                    <a:pt x="2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1"/>
                    <a:pt x="5" y="1"/>
                    <a:pt x="6" y="1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8" y="1"/>
                    <a:pt x="8" y="1"/>
                    <a:pt x="9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1"/>
                    <a:pt x="12" y="0"/>
                    <a:pt x="13" y="0"/>
                  </a:cubicBezTo>
                  <a:cubicBezTo>
                    <a:pt x="13" y="0"/>
                    <a:pt x="14" y="0"/>
                    <a:pt x="14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1"/>
                    <a:pt x="19" y="1"/>
                    <a:pt x="20" y="1"/>
                  </a:cubicBezTo>
                  <a:cubicBezTo>
                    <a:pt x="22" y="1"/>
                    <a:pt x="23" y="2"/>
                    <a:pt x="24" y="3"/>
                  </a:cubicBezTo>
                  <a:cubicBezTo>
                    <a:pt x="24" y="4"/>
                    <a:pt x="25" y="4"/>
                    <a:pt x="25" y="5"/>
                  </a:cubicBezTo>
                  <a:cubicBezTo>
                    <a:pt x="26" y="6"/>
                    <a:pt x="26" y="7"/>
                    <a:pt x="26" y="8"/>
                  </a:cubicBezTo>
                  <a:cubicBezTo>
                    <a:pt x="26" y="8"/>
                    <a:pt x="26" y="9"/>
                    <a:pt x="25" y="9"/>
                  </a:cubicBezTo>
                  <a:cubicBezTo>
                    <a:pt x="25" y="10"/>
                    <a:pt x="25" y="11"/>
                    <a:pt x="25" y="11"/>
                  </a:cubicBezTo>
                  <a:cubicBezTo>
                    <a:pt x="24" y="12"/>
                    <a:pt x="23" y="13"/>
                    <a:pt x="22" y="13"/>
                  </a:cubicBezTo>
                  <a:cubicBezTo>
                    <a:pt x="21" y="14"/>
                    <a:pt x="20" y="14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5"/>
                    <a:pt x="20" y="15"/>
                    <a:pt x="20" y="16"/>
                  </a:cubicBezTo>
                  <a:cubicBezTo>
                    <a:pt x="21" y="17"/>
                    <a:pt x="21" y="17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7" y="25"/>
                    <a:pt x="28" y="26"/>
                    <a:pt x="28" y="26"/>
                  </a:cubicBezTo>
                  <a:cubicBezTo>
                    <a:pt x="29" y="27"/>
                    <a:pt x="29" y="27"/>
                    <a:pt x="30" y="27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29" y="29"/>
                    <a:pt x="29" y="29"/>
                    <a:pt x="28" y="28"/>
                  </a:cubicBezTo>
                  <a:cubicBezTo>
                    <a:pt x="27" y="28"/>
                    <a:pt x="26" y="28"/>
                    <a:pt x="25" y="28"/>
                  </a:cubicBezTo>
                  <a:cubicBezTo>
                    <a:pt x="25" y="28"/>
                    <a:pt x="24" y="28"/>
                    <a:pt x="24" y="28"/>
                  </a:cubicBezTo>
                  <a:cubicBezTo>
                    <a:pt x="23" y="28"/>
                    <a:pt x="22" y="29"/>
                    <a:pt x="22" y="2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7"/>
                    <a:pt x="13" y="17"/>
                    <a:pt x="13" y="16"/>
                  </a:cubicBezTo>
                  <a:cubicBezTo>
                    <a:pt x="12" y="16"/>
                    <a:pt x="12" y="16"/>
                    <a:pt x="11" y="16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5"/>
                    <a:pt x="11" y="26"/>
                    <a:pt x="12" y="26"/>
                  </a:cubicBezTo>
                  <a:cubicBezTo>
                    <a:pt x="13" y="27"/>
                    <a:pt x="14" y="27"/>
                    <a:pt x="15" y="27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3" y="29"/>
                    <a:pt x="10" y="28"/>
                    <a:pt x="8" y="28"/>
                  </a:cubicBezTo>
                  <a:cubicBezTo>
                    <a:pt x="5" y="28"/>
                    <a:pt x="3" y="28"/>
                    <a:pt x="0" y="29"/>
                  </a:cubicBezTo>
                  <a:lnTo>
                    <a:pt x="0" y="27"/>
                  </a:lnTo>
                  <a:close/>
                  <a:moveTo>
                    <a:pt x="11" y="14"/>
                  </a:moveTo>
                  <a:cubicBezTo>
                    <a:pt x="11" y="14"/>
                    <a:pt x="11" y="14"/>
                    <a:pt x="11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4" y="14"/>
                    <a:pt x="15" y="14"/>
                    <a:pt x="16" y="14"/>
                  </a:cubicBezTo>
                  <a:cubicBezTo>
                    <a:pt x="17" y="13"/>
                    <a:pt x="17" y="13"/>
                    <a:pt x="18" y="12"/>
                  </a:cubicBezTo>
                  <a:cubicBezTo>
                    <a:pt x="18" y="11"/>
                    <a:pt x="18" y="11"/>
                    <a:pt x="18" y="10"/>
                  </a:cubicBezTo>
                  <a:cubicBezTo>
                    <a:pt x="19" y="10"/>
                    <a:pt x="19" y="9"/>
                    <a:pt x="19" y="9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7"/>
                    <a:pt x="19" y="7"/>
                    <a:pt x="18" y="6"/>
                  </a:cubicBezTo>
                  <a:cubicBezTo>
                    <a:pt x="18" y="6"/>
                    <a:pt x="18" y="5"/>
                    <a:pt x="18" y="5"/>
                  </a:cubicBezTo>
                  <a:cubicBezTo>
                    <a:pt x="17" y="4"/>
                    <a:pt x="17" y="3"/>
                    <a:pt x="16" y="3"/>
                  </a:cubicBezTo>
                  <a:cubicBezTo>
                    <a:pt x="15" y="3"/>
                    <a:pt x="14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3"/>
                    <a:pt x="11" y="3"/>
                    <a:pt x="11" y="3"/>
                  </a:cubicBezTo>
                  <a:cubicBezTo>
                    <a:pt x="11" y="3"/>
                    <a:pt x="11" y="4"/>
                    <a:pt x="11" y="4"/>
                  </a:cubicBezTo>
                  <a:cubicBezTo>
                    <a:pt x="11" y="14"/>
                    <a:pt x="11" y="14"/>
                    <a:pt x="11" y="14"/>
                  </a:cubicBezTo>
                  <a:close/>
                </a:path>
              </a:pathLst>
            </a:custGeom>
            <a:solidFill>
              <a:srgbClr val="24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0" name="Freeform 38"/>
            <p:cNvSpPr>
              <a:spLocks noEditPoints="1"/>
            </p:cNvSpPr>
            <p:nvPr/>
          </p:nvSpPr>
          <p:spPr bwMode="auto">
            <a:xfrm>
              <a:off x="3812" y="1816"/>
              <a:ext cx="70" cy="68"/>
            </a:xfrm>
            <a:custGeom>
              <a:avLst/>
              <a:gdLst>
                <a:gd name="T0" fmla="*/ 0 w 30"/>
                <a:gd name="T1" fmla="*/ 29 h 29"/>
                <a:gd name="T2" fmla="*/ 0 w 30"/>
                <a:gd name="T3" fmla="*/ 27 h 29"/>
                <a:gd name="T4" fmla="*/ 3 w 30"/>
                <a:gd name="T5" fmla="*/ 26 h 29"/>
                <a:gd name="T6" fmla="*/ 4 w 30"/>
                <a:gd name="T7" fmla="*/ 24 h 29"/>
                <a:gd name="T8" fmla="*/ 14 w 30"/>
                <a:gd name="T9" fmla="*/ 0 h 29"/>
                <a:gd name="T10" fmla="*/ 16 w 30"/>
                <a:gd name="T11" fmla="*/ 0 h 29"/>
                <a:gd name="T12" fmla="*/ 26 w 30"/>
                <a:gd name="T13" fmla="*/ 24 h 29"/>
                <a:gd name="T14" fmla="*/ 26 w 30"/>
                <a:gd name="T15" fmla="*/ 24 h 29"/>
                <a:gd name="T16" fmla="*/ 26 w 30"/>
                <a:gd name="T17" fmla="*/ 24 h 29"/>
                <a:gd name="T18" fmla="*/ 26 w 30"/>
                <a:gd name="T19" fmla="*/ 25 h 29"/>
                <a:gd name="T20" fmla="*/ 27 w 30"/>
                <a:gd name="T21" fmla="*/ 25 h 29"/>
                <a:gd name="T22" fmla="*/ 28 w 30"/>
                <a:gd name="T23" fmla="*/ 26 h 29"/>
                <a:gd name="T24" fmla="*/ 30 w 30"/>
                <a:gd name="T25" fmla="*/ 27 h 29"/>
                <a:gd name="T26" fmla="*/ 30 w 30"/>
                <a:gd name="T27" fmla="*/ 29 h 29"/>
                <a:gd name="T28" fmla="*/ 23 w 30"/>
                <a:gd name="T29" fmla="*/ 28 h 29"/>
                <a:gd name="T30" fmla="*/ 16 w 30"/>
                <a:gd name="T31" fmla="*/ 29 h 29"/>
                <a:gd name="T32" fmla="*/ 16 w 30"/>
                <a:gd name="T33" fmla="*/ 27 h 29"/>
                <a:gd name="T34" fmla="*/ 16 w 30"/>
                <a:gd name="T35" fmla="*/ 27 h 29"/>
                <a:gd name="T36" fmla="*/ 16 w 30"/>
                <a:gd name="T37" fmla="*/ 27 h 29"/>
                <a:gd name="T38" fmla="*/ 17 w 30"/>
                <a:gd name="T39" fmla="*/ 27 h 29"/>
                <a:gd name="T40" fmla="*/ 17 w 30"/>
                <a:gd name="T41" fmla="*/ 27 h 29"/>
                <a:gd name="T42" fmla="*/ 19 w 30"/>
                <a:gd name="T43" fmla="*/ 26 h 29"/>
                <a:gd name="T44" fmla="*/ 19 w 30"/>
                <a:gd name="T45" fmla="*/ 25 h 29"/>
                <a:gd name="T46" fmla="*/ 19 w 30"/>
                <a:gd name="T47" fmla="*/ 25 h 29"/>
                <a:gd name="T48" fmla="*/ 19 w 30"/>
                <a:gd name="T49" fmla="*/ 25 h 29"/>
                <a:gd name="T50" fmla="*/ 19 w 30"/>
                <a:gd name="T51" fmla="*/ 25 h 29"/>
                <a:gd name="T52" fmla="*/ 19 w 30"/>
                <a:gd name="T53" fmla="*/ 24 h 29"/>
                <a:gd name="T54" fmla="*/ 19 w 30"/>
                <a:gd name="T55" fmla="*/ 23 h 29"/>
                <a:gd name="T56" fmla="*/ 19 w 30"/>
                <a:gd name="T57" fmla="*/ 22 h 29"/>
                <a:gd name="T58" fmla="*/ 18 w 30"/>
                <a:gd name="T59" fmla="*/ 22 h 29"/>
                <a:gd name="T60" fmla="*/ 18 w 30"/>
                <a:gd name="T61" fmla="*/ 21 h 29"/>
                <a:gd name="T62" fmla="*/ 18 w 30"/>
                <a:gd name="T63" fmla="*/ 20 h 29"/>
                <a:gd name="T64" fmla="*/ 8 w 30"/>
                <a:gd name="T65" fmla="*/ 20 h 29"/>
                <a:gd name="T66" fmla="*/ 8 w 30"/>
                <a:gd name="T67" fmla="*/ 20 h 29"/>
                <a:gd name="T68" fmla="*/ 8 w 30"/>
                <a:gd name="T69" fmla="*/ 20 h 29"/>
                <a:gd name="T70" fmla="*/ 7 w 30"/>
                <a:gd name="T71" fmla="*/ 23 h 29"/>
                <a:gd name="T72" fmla="*/ 7 w 30"/>
                <a:gd name="T73" fmla="*/ 25 h 29"/>
                <a:gd name="T74" fmla="*/ 7 w 30"/>
                <a:gd name="T75" fmla="*/ 26 h 29"/>
                <a:gd name="T76" fmla="*/ 10 w 30"/>
                <a:gd name="T77" fmla="*/ 27 h 29"/>
                <a:gd name="T78" fmla="*/ 10 w 30"/>
                <a:gd name="T79" fmla="*/ 29 h 29"/>
                <a:gd name="T80" fmla="*/ 9 w 30"/>
                <a:gd name="T81" fmla="*/ 29 h 29"/>
                <a:gd name="T82" fmla="*/ 8 w 30"/>
                <a:gd name="T83" fmla="*/ 28 h 29"/>
                <a:gd name="T84" fmla="*/ 6 w 30"/>
                <a:gd name="T85" fmla="*/ 28 h 29"/>
                <a:gd name="T86" fmla="*/ 5 w 30"/>
                <a:gd name="T87" fmla="*/ 28 h 29"/>
                <a:gd name="T88" fmla="*/ 3 w 30"/>
                <a:gd name="T89" fmla="*/ 28 h 29"/>
                <a:gd name="T90" fmla="*/ 0 w 30"/>
                <a:gd name="T91" fmla="*/ 29 h 29"/>
                <a:gd name="T92" fmla="*/ 17 w 30"/>
                <a:gd name="T93" fmla="*/ 18 h 29"/>
                <a:gd name="T94" fmla="*/ 13 w 30"/>
                <a:gd name="T95" fmla="*/ 8 h 29"/>
                <a:gd name="T96" fmla="*/ 9 w 30"/>
                <a:gd name="T97" fmla="*/ 18 h 29"/>
                <a:gd name="T98" fmla="*/ 17 w 30"/>
                <a:gd name="T99" fmla="*/ 1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0" h="29">
                  <a:moveTo>
                    <a:pt x="0" y="29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1" y="27"/>
                    <a:pt x="2" y="26"/>
                    <a:pt x="3" y="26"/>
                  </a:cubicBezTo>
                  <a:cubicBezTo>
                    <a:pt x="3" y="25"/>
                    <a:pt x="4" y="25"/>
                    <a:pt x="4" y="24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25"/>
                    <a:pt x="27" y="26"/>
                    <a:pt x="28" y="26"/>
                  </a:cubicBezTo>
                  <a:cubicBezTo>
                    <a:pt x="28" y="27"/>
                    <a:pt x="29" y="27"/>
                    <a:pt x="30" y="27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28" y="29"/>
                    <a:pt x="25" y="28"/>
                    <a:pt x="23" y="28"/>
                  </a:cubicBezTo>
                  <a:cubicBezTo>
                    <a:pt x="20" y="28"/>
                    <a:pt x="18" y="28"/>
                    <a:pt x="16" y="29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8" y="27"/>
                    <a:pt x="19" y="26"/>
                  </a:cubicBezTo>
                  <a:cubicBezTo>
                    <a:pt x="19" y="26"/>
                    <a:pt x="19" y="26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4"/>
                    <a:pt x="19" y="24"/>
                  </a:cubicBezTo>
                  <a:cubicBezTo>
                    <a:pt x="19" y="24"/>
                    <a:pt x="19" y="23"/>
                    <a:pt x="19" y="23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1"/>
                    <a:pt x="7" y="22"/>
                    <a:pt x="7" y="23"/>
                  </a:cubicBezTo>
                  <a:cubicBezTo>
                    <a:pt x="7" y="23"/>
                    <a:pt x="7" y="24"/>
                    <a:pt x="7" y="25"/>
                  </a:cubicBezTo>
                  <a:cubicBezTo>
                    <a:pt x="7" y="25"/>
                    <a:pt x="7" y="26"/>
                    <a:pt x="7" y="26"/>
                  </a:cubicBezTo>
                  <a:cubicBezTo>
                    <a:pt x="8" y="27"/>
                    <a:pt x="9" y="27"/>
                    <a:pt x="10" y="27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0" y="29"/>
                    <a:pt x="9" y="29"/>
                    <a:pt x="9" y="29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7" y="28"/>
                    <a:pt x="7" y="28"/>
                    <a:pt x="6" y="28"/>
                  </a:cubicBezTo>
                  <a:cubicBezTo>
                    <a:pt x="6" y="28"/>
                    <a:pt x="5" y="28"/>
                    <a:pt x="5" y="28"/>
                  </a:cubicBezTo>
                  <a:cubicBezTo>
                    <a:pt x="4" y="28"/>
                    <a:pt x="3" y="28"/>
                    <a:pt x="3" y="28"/>
                  </a:cubicBezTo>
                  <a:cubicBezTo>
                    <a:pt x="2" y="28"/>
                    <a:pt x="1" y="29"/>
                    <a:pt x="0" y="29"/>
                  </a:cubicBezTo>
                  <a:close/>
                  <a:moveTo>
                    <a:pt x="17" y="1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9" y="18"/>
                    <a:pt x="9" y="18"/>
                    <a:pt x="9" y="18"/>
                  </a:cubicBezTo>
                  <a:lnTo>
                    <a:pt x="17" y="18"/>
                  </a:lnTo>
                  <a:close/>
                </a:path>
              </a:pathLst>
            </a:custGeom>
            <a:solidFill>
              <a:srgbClr val="24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1" name="Freeform 39"/>
            <p:cNvSpPr>
              <a:spLocks/>
            </p:cNvSpPr>
            <p:nvPr/>
          </p:nvSpPr>
          <p:spPr bwMode="auto">
            <a:xfrm>
              <a:off x="3885" y="1818"/>
              <a:ext cx="75" cy="66"/>
            </a:xfrm>
            <a:custGeom>
              <a:avLst/>
              <a:gdLst>
                <a:gd name="T0" fmla="*/ 1 w 32"/>
                <a:gd name="T1" fmla="*/ 26 h 28"/>
                <a:gd name="T2" fmla="*/ 4 w 32"/>
                <a:gd name="T3" fmla="*/ 24 h 28"/>
                <a:gd name="T4" fmla="*/ 4 w 32"/>
                <a:gd name="T5" fmla="*/ 21 h 28"/>
                <a:gd name="T6" fmla="*/ 4 w 32"/>
                <a:gd name="T7" fmla="*/ 3 h 28"/>
                <a:gd name="T8" fmla="*/ 4 w 32"/>
                <a:gd name="T9" fmla="*/ 3 h 28"/>
                <a:gd name="T10" fmla="*/ 3 w 32"/>
                <a:gd name="T11" fmla="*/ 2 h 28"/>
                <a:gd name="T12" fmla="*/ 2 w 32"/>
                <a:gd name="T13" fmla="*/ 1 h 28"/>
                <a:gd name="T14" fmla="*/ 0 w 32"/>
                <a:gd name="T15" fmla="*/ 1 h 28"/>
                <a:gd name="T16" fmla="*/ 0 w 32"/>
                <a:gd name="T17" fmla="*/ 0 h 28"/>
                <a:gd name="T18" fmla="*/ 1 w 32"/>
                <a:gd name="T19" fmla="*/ 0 h 28"/>
                <a:gd name="T20" fmla="*/ 2 w 32"/>
                <a:gd name="T21" fmla="*/ 0 h 28"/>
                <a:gd name="T22" fmla="*/ 3 w 32"/>
                <a:gd name="T23" fmla="*/ 0 h 28"/>
                <a:gd name="T24" fmla="*/ 4 w 32"/>
                <a:gd name="T25" fmla="*/ 0 h 28"/>
                <a:gd name="T26" fmla="*/ 7 w 32"/>
                <a:gd name="T27" fmla="*/ 0 h 28"/>
                <a:gd name="T28" fmla="*/ 9 w 32"/>
                <a:gd name="T29" fmla="*/ 0 h 28"/>
                <a:gd name="T30" fmla="*/ 26 w 32"/>
                <a:gd name="T31" fmla="*/ 19 h 28"/>
                <a:gd name="T32" fmla="*/ 26 w 32"/>
                <a:gd name="T33" fmla="*/ 6 h 28"/>
                <a:gd name="T34" fmla="*/ 25 w 32"/>
                <a:gd name="T35" fmla="*/ 3 h 28"/>
                <a:gd name="T36" fmla="*/ 22 w 32"/>
                <a:gd name="T37" fmla="*/ 1 h 28"/>
                <a:gd name="T38" fmla="*/ 22 w 32"/>
                <a:gd name="T39" fmla="*/ 0 h 28"/>
                <a:gd name="T40" fmla="*/ 23 w 32"/>
                <a:gd name="T41" fmla="*/ 0 h 28"/>
                <a:gd name="T42" fmla="*/ 24 w 32"/>
                <a:gd name="T43" fmla="*/ 0 h 28"/>
                <a:gd name="T44" fmla="*/ 26 w 32"/>
                <a:gd name="T45" fmla="*/ 0 h 28"/>
                <a:gd name="T46" fmla="*/ 27 w 32"/>
                <a:gd name="T47" fmla="*/ 0 h 28"/>
                <a:gd name="T48" fmla="*/ 28 w 32"/>
                <a:gd name="T49" fmla="*/ 0 h 28"/>
                <a:gd name="T50" fmla="*/ 29 w 32"/>
                <a:gd name="T51" fmla="*/ 0 h 28"/>
                <a:gd name="T52" fmla="*/ 31 w 32"/>
                <a:gd name="T53" fmla="*/ 0 h 28"/>
                <a:gd name="T54" fmla="*/ 32 w 32"/>
                <a:gd name="T55" fmla="*/ 0 h 28"/>
                <a:gd name="T56" fmla="*/ 32 w 32"/>
                <a:gd name="T57" fmla="*/ 1 h 28"/>
                <a:gd name="T58" fmla="*/ 29 w 32"/>
                <a:gd name="T59" fmla="*/ 3 h 28"/>
                <a:gd name="T60" fmla="*/ 28 w 32"/>
                <a:gd name="T61" fmla="*/ 6 h 28"/>
                <a:gd name="T62" fmla="*/ 28 w 32"/>
                <a:gd name="T63" fmla="*/ 28 h 28"/>
                <a:gd name="T64" fmla="*/ 26 w 32"/>
                <a:gd name="T65" fmla="*/ 28 h 28"/>
                <a:gd name="T66" fmla="*/ 7 w 32"/>
                <a:gd name="T67" fmla="*/ 6 h 28"/>
                <a:gd name="T68" fmla="*/ 7 w 32"/>
                <a:gd name="T69" fmla="*/ 21 h 28"/>
                <a:gd name="T70" fmla="*/ 7 w 32"/>
                <a:gd name="T71" fmla="*/ 24 h 28"/>
                <a:gd name="T72" fmla="*/ 10 w 32"/>
                <a:gd name="T73" fmla="*/ 26 h 28"/>
                <a:gd name="T74" fmla="*/ 10 w 32"/>
                <a:gd name="T75" fmla="*/ 28 h 28"/>
                <a:gd name="T76" fmla="*/ 10 w 32"/>
                <a:gd name="T77" fmla="*/ 28 h 28"/>
                <a:gd name="T78" fmla="*/ 9 w 32"/>
                <a:gd name="T79" fmla="*/ 27 h 28"/>
                <a:gd name="T80" fmla="*/ 7 w 32"/>
                <a:gd name="T81" fmla="*/ 27 h 28"/>
                <a:gd name="T82" fmla="*/ 5 w 32"/>
                <a:gd name="T83" fmla="*/ 27 h 28"/>
                <a:gd name="T84" fmla="*/ 3 w 32"/>
                <a:gd name="T85" fmla="*/ 27 h 28"/>
                <a:gd name="T86" fmla="*/ 1 w 32"/>
                <a:gd name="T87" fmla="*/ 28 h 28"/>
                <a:gd name="T88" fmla="*/ 1 w 32"/>
                <a:gd name="T89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" h="28">
                  <a:moveTo>
                    <a:pt x="1" y="26"/>
                  </a:moveTo>
                  <a:cubicBezTo>
                    <a:pt x="2" y="26"/>
                    <a:pt x="3" y="25"/>
                    <a:pt x="4" y="24"/>
                  </a:cubicBezTo>
                  <a:cubicBezTo>
                    <a:pt x="4" y="24"/>
                    <a:pt x="4" y="22"/>
                    <a:pt x="4" y="21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2" y="2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6" y="0"/>
                    <a:pt x="7" y="0"/>
                  </a:cubicBezTo>
                  <a:cubicBezTo>
                    <a:pt x="8" y="0"/>
                    <a:pt x="8" y="0"/>
                    <a:pt x="9" y="0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5"/>
                    <a:pt x="25" y="3"/>
                    <a:pt x="25" y="3"/>
                  </a:cubicBezTo>
                  <a:cubicBezTo>
                    <a:pt x="25" y="2"/>
                    <a:pt x="24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3" y="0"/>
                    <a:pt x="23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0"/>
                    <a:pt x="25" y="0"/>
                    <a:pt x="26" y="0"/>
                  </a:cubicBezTo>
                  <a:cubicBezTo>
                    <a:pt x="26" y="0"/>
                    <a:pt x="27" y="0"/>
                    <a:pt x="27" y="0"/>
                  </a:cubicBezTo>
                  <a:cubicBezTo>
                    <a:pt x="27" y="0"/>
                    <a:pt x="28" y="0"/>
                    <a:pt x="28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0" y="0"/>
                    <a:pt x="30" y="0"/>
                    <a:pt x="31" y="0"/>
                  </a:cubicBezTo>
                  <a:cubicBezTo>
                    <a:pt x="31" y="0"/>
                    <a:pt x="31" y="0"/>
                    <a:pt x="32" y="0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0" y="1"/>
                    <a:pt x="29" y="2"/>
                    <a:pt x="29" y="3"/>
                  </a:cubicBezTo>
                  <a:cubicBezTo>
                    <a:pt x="28" y="4"/>
                    <a:pt x="28" y="5"/>
                    <a:pt x="28" y="6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2"/>
                    <a:pt x="7" y="23"/>
                    <a:pt x="7" y="24"/>
                  </a:cubicBezTo>
                  <a:cubicBezTo>
                    <a:pt x="8" y="25"/>
                    <a:pt x="9" y="26"/>
                    <a:pt x="10" y="26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7"/>
                    <a:pt x="7" y="27"/>
                    <a:pt x="7" y="27"/>
                  </a:cubicBezTo>
                  <a:cubicBezTo>
                    <a:pt x="6" y="27"/>
                    <a:pt x="5" y="27"/>
                    <a:pt x="5" y="27"/>
                  </a:cubicBezTo>
                  <a:cubicBezTo>
                    <a:pt x="4" y="27"/>
                    <a:pt x="3" y="27"/>
                    <a:pt x="3" y="27"/>
                  </a:cubicBezTo>
                  <a:cubicBezTo>
                    <a:pt x="2" y="27"/>
                    <a:pt x="1" y="28"/>
                    <a:pt x="1" y="28"/>
                  </a:cubicBezTo>
                  <a:lnTo>
                    <a:pt x="1" y="26"/>
                  </a:lnTo>
                  <a:close/>
                </a:path>
              </a:pathLst>
            </a:custGeom>
            <a:solidFill>
              <a:srgbClr val="24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2" name="Freeform 40"/>
            <p:cNvSpPr>
              <a:spLocks/>
            </p:cNvSpPr>
            <p:nvPr/>
          </p:nvSpPr>
          <p:spPr bwMode="auto">
            <a:xfrm>
              <a:off x="3965" y="1818"/>
              <a:ext cx="66" cy="66"/>
            </a:xfrm>
            <a:custGeom>
              <a:avLst/>
              <a:gdLst>
                <a:gd name="T0" fmla="*/ 11 w 28"/>
                <a:gd name="T1" fmla="*/ 22 h 28"/>
                <a:gd name="T2" fmla="*/ 11 w 28"/>
                <a:gd name="T3" fmla="*/ 2 h 28"/>
                <a:gd name="T4" fmla="*/ 5 w 28"/>
                <a:gd name="T5" fmla="*/ 3 h 28"/>
                <a:gd name="T6" fmla="*/ 2 w 28"/>
                <a:gd name="T7" fmla="*/ 8 h 28"/>
                <a:gd name="T8" fmla="*/ 0 w 28"/>
                <a:gd name="T9" fmla="*/ 8 h 28"/>
                <a:gd name="T10" fmla="*/ 1 w 28"/>
                <a:gd name="T11" fmla="*/ 0 h 28"/>
                <a:gd name="T12" fmla="*/ 7 w 28"/>
                <a:gd name="T13" fmla="*/ 0 h 28"/>
                <a:gd name="T14" fmla="*/ 14 w 28"/>
                <a:gd name="T15" fmla="*/ 0 h 28"/>
                <a:gd name="T16" fmla="*/ 21 w 28"/>
                <a:gd name="T17" fmla="*/ 0 h 28"/>
                <a:gd name="T18" fmla="*/ 27 w 28"/>
                <a:gd name="T19" fmla="*/ 0 h 28"/>
                <a:gd name="T20" fmla="*/ 28 w 28"/>
                <a:gd name="T21" fmla="*/ 8 h 28"/>
                <a:gd name="T22" fmla="*/ 26 w 28"/>
                <a:gd name="T23" fmla="*/ 8 h 28"/>
                <a:gd name="T24" fmla="*/ 23 w 28"/>
                <a:gd name="T25" fmla="*/ 3 h 28"/>
                <a:gd name="T26" fmla="*/ 17 w 28"/>
                <a:gd name="T27" fmla="*/ 2 h 28"/>
                <a:gd name="T28" fmla="*/ 17 w 28"/>
                <a:gd name="T29" fmla="*/ 22 h 28"/>
                <a:gd name="T30" fmla="*/ 18 w 28"/>
                <a:gd name="T31" fmla="*/ 25 h 28"/>
                <a:gd name="T32" fmla="*/ 22 w 28"/>
                <a:gd name="T33" fmla="*/ 26 h 28"/>
                <a:gd name="T34" fmla="*/ 22 w 28"/>
                <a:gd name="T35" fmla="*/ 28 h 28"/>
                <a:gd name="T36" fmla="*/ 20 w 28"/>
                <a:gd name="T37" fmla="*/ 28 h 28"/>
                <a:gd name="T38" fmla="*/ 18 w 28"/>
                <a:gd name="T39" fmla="*/ 27 h 28"/>
                <a:gd name="T40" fmla="*/ 16 w 28"/>
                <a:gd name="T41" fmla="*/ 27 h 28"/>
                <a:gd name="T42" fmla="*/ 14 w 28"/>
                <a:gd name="T43" fmla="*/ 27 h 28"/>
                <a:gd name="T44" fmla="*/ 12 w 28"/>
                <a:gd name="T45" fmla="*/ 27 h 28"/>
                <a:gd name="T46" fmla="*/ 10 w 28"/>
                <a:gd name="T47" fmla="*/ 27 h 28"/>
                <a:gd name="T48" fmla="*/ 9 w 28"/>
                <a:gd name="T49" fmla="*/ 28 h 28"/>
                <a:gd name="T50" fmla="*/ 7 w 28"/>
                <a:gd name="T51" fmla="*/ 28 h 28"/>
                <a:gd name="T52" fmla="*/ 7 w 28"/>
                <a:gd name="T53" fmla="*/ 26 h 28"/>
                <a:gd name="T54" fmla="*/ 7 w 28"/>
                <a:gd name="T55" fmla="*/ 26 h 28"/>
                <a:gd name="T56" fmla="*/ 7 w 28"/>
                <a:gd name="T57" fmla="*/ 26 h 28"/>
                <a:gd name="T58" fmla="*/ 10 w 28"/>
                <a:gd name="T59" fmla="*/ 25 h 28"/>
                <a:gd name="T60" fmla="*/ 11 w 28"/>
                <a:gd name="T61" fmla="*/ 23 h 28"/>
                <a:gd name="T62" fmla="*/ 11 w 28"/>
                <a:gd name="T63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8" h="28">
                  <a:moveTo>
                    <a:pt x="11" y="22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8" y="2"/>
                    <a:pt x="6" y="2"/>
                    <a:pt x="5" y="3"/>
                  </a:cubicBezTo>
                  <a:cubicBezTo>
                    <a:pt x="3" y="3"/>
                    <a:pt x="2" y="5"/>
                    <a:pt x="2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" y="0"/>
                    <a:pt x="5" y="0"/>
                    <a:pt x="7" y="0"/>
                  </a:cubicBezTo>
                  <a:cubicBezTo>
                    <a:pt x="9" y="0"/>
                    <a:pt x="12" y="0"/>
                    <a:pt x="14" y="0"/>
                  </a:cubicBezTo>
                  <a:cubicBezTo>
                    <a:pt x="16" y="0"/>
                    <a:pt x="18" y="0"/>
                    <a:pt x="21" y="0"/>
                  </a:cubicBezTo>
                  <a:cubicBezTo>
                    <a:pt x="23" y="0"/>
                    <a:pt x="25" y="0"/>
                    <a:pt x="27" y="0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5"/>
                    <a:pt x="25" y="3"/>
                    <a:pt x="23" y="3"/>
                  </a:cubicBezTo>
                  <a:cubicBezTo>
                    <a:pt x="22" y="2"/>
                    <a:pt x="20" y="2"/>
                    <a:pt x="17" y="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4"/>
                    <a:pt x="18" y="25"/>
                    <a:pt x="18" y="25"/>
                  </a:cubicBezTo>
                  <a:cubicBezTo>
                    <a:pt x="19" y="26"/>
                    <a:pt x="20" y="26"/>
                    <a:pt x="22" y="26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0" y="28"/>
                    <a:pt x="20" y="28"/>
                  </a:cubicBezTo>
                  <a:cubicBezTo>
                    <a:pt x="19" y="27"/>
                    <a:pt x="18" y="27"/>
                    <a:pt x="18" y="27"/>
                  </a:cubicBezTo>
                  <a:cubicBezTo>
                    <a:pt x="17" y="27"/>
                    <a:pt x="17" y="27"/>
                    <a:pt x="16" y="27"/>
                  </a:cubicBezTo>
                  <a:cubicBezTo>
                    <a:pt x="15" y="27"/>
                    <a:pt x="15" y="27"/>
                    <a:pt x="14" y="27"/>
                  </a:cubicBezTo>
                  <a:cubicBezTo>
                    <a:pt x="14" y="27"/>
                    <a:pt x="13" y="27"/>
                    <a:pt x="12" y="27"/>
                  </a:cubicBezTo>
                  <a:cubicBezTo>
                    <a:pt x="12" y="27"/>
                    <a:pt x="11" y="27"/>
                    <a:pt x="10" y="27"/>
                  </a:cubicBezTo>
                  <a:cubicBezTo>
                    <a:pt x="10" y="27"/>
                    <a:pt x="9" y="27"/>
                    <a:pt x="9" y="28"/>
                  </a:cubicBezTo>
                  <a:cubicBezTo>
                    <a:pt x="8" y="28"/>
                    <a:pt x="7" y="28"/>
                    <a:pt x="7" y="28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8" y="26"/>
                    <a:pt x="9" y="26"/>
                    <a:pt x="10" y="25"/>
                  </a:cubicBezTo>
                  <a:cubicBezTo>
                    <a:pt x="10" y="25"/>
                    <a:pt x="11" y="24"/>
                    <a:pt x="11" y="23"/>
                  </a:cubicBezTo>
                  <a:lnTo>
                    <a:pt x="11" y="22"/>
                  </a:lnTo>
                  <a:close/>
                </a:path>
              </a:pathLst>
            </a:custGeom>
            <a:solidFill>
              <a:srgbClr val="24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3" name="Freeform 41"/>
            <p:cNvSpPr>
              <a:spLocks/>
            </p:cNvSpPr>
            <p:nvPr/>
          </p:nvSpPr>
          <p:spPr bwMode="auto">
            <a:xfrm>
              <a:off x="4036" y="1816"/>
              <a:ext cx="59" cy="68"/>
            </a:xfrm>
            <a:custGeom>
              <a:avLst/>
              <a:gdLst>
                <a:gd name="T0" fmla="*/ 0 w 25"/>
                <a:gd name="T1" fmla="*/ 27 h 29"/>
                <a:gd name="T2" fmla="*/ 4 w 25"/>
                <a:gd name="T3" fmla="*/ 26 h 29"/>
                <a:gd name="T4" fmla="*/ 4 w 25"/>
                <a:gd name="T5" fmla="*/ 22 h 29"/>
                <a:gd name="T6" fmla="*/ 4 w 25"/>
                <a:gd name="T7" fmla="*/ 22 h 29"/>
                <a:gd name="T8" fmla="*/ 4 w 25"/>
                <a:gd name="T9" fmla="*/ 22 h 29"/>
                <a:gd name="T10" fmla="*/ 4 w 25"/>
                <a:gd name="T11" fmla="*/ 6 h 29"/>
                <a:gd name="T12" fmla="*/ 3 w 25"/>
                <a:gd name="T13" fmla="*/ 3 h 29"/>
                <a:gd name="T14" fmla="*/ 0 w 25"/>
                <a:gd name="T15" fmla="*/ 2 h 29"/>
                <a:gd name="T16" fmla="*/ 0 w 25"/>
                <a:gd name="T17" fmla="*/ 0 h 29"/>
                <a:gd name="T18" fmla="*/ 6 w 25"/>
                <a:gd name="T19" fmla="*/ 1 h 29"/>
                <a:gd name="T20" fmla="*/ 11 w 25"/>
                <a:gd name="T21" fmla="*/ 1 h 29"/>
                <a:gd name="T22" fmla="*/ 17 w 25"/>
                <a:gd name="T23" fmla="*/ 1 h 29"/>
                <a:gd name="T24" fmla="*/ 23 w 25"/>
                <a:gd name="T25" fmla="*/ 0 h 29"/>
                <a:gd name="T26" fmla="*/ 23 w 25"/>
                <a:gd name="T27" fmla="*/ 8 h 29"/>
                <a:gd name="T28" fmla="*/ 22 w 25"/>
                <a:gd name="T29" fmla="*/ 8 h 29"/>
                <a:gd name="T30" fmla="*/ 19 w 25"/>
                <a:gd name="T31" fmla="*/ 4 h 29"/>
                <a:gd name="T32" fmla="*/ 15 w 25"/>
                <a:gd name="T33" fmla="*/ 3 h 29"/>
                <a:gd name="T34" fmla="*/ 15 w 25"/>
                <a:gd name="T35" fmla="*/ 3 h 29"/>
                <a:gd name="T36" fmla="*/ 14 w 25"/>
                <a:gd name="T37" fmla="*/ 3 h 29"/>
                <a:gd name="T38" fmla="*/ 14 w 25"/>
                <a:gd name="T39" fmla="*/ 3 h 29"/>
                <a:gd name="T40" fmla="*/ 13 w 25"/>
                <a:gd name="T41" fmla="*/ 3 h 29"/>
                <a:gd name="T42" fmla="*/ 13 w 25"/>
                <a:gd name="T43" fmla="*/ 3 h 29"/>
                <a:gd name="T44" fmla="*/ 13 w 25"/>
                <a:gd name="T45" fmla="*/ 3 h 29"/>
                <a:gd name="T46" fmla="*/ 12 w 25"/>
                <a:gd name="T47" fmla="*/ 3 h 29"/>
                <a:gd name="T48" fmla="*/ 11 w 25"/>
                <a:gd name="T49" fmla="*/ 3 h 29"/>
                <a:gd name="T50" fmla="*/ 11 w 25"/>
                <a:gd name="T51" fmla="*/ 3 h 29"/>
                <a:gd name="T52" fmla="*/ 11 w 25"/>
                <a:gd name="T53" fmla="*/ 4 h 29"/>
                <a:gd name="T54" fmla="*/ 11 w 25"/>
                <a:gd name="T55" fmla="*/ 4 h 29"/>
                <a:gd name="T56" fmla="*/ 11 w 25"/>
                <a:gd name="T57" fmla="*/ 4 h 29"/>
                <a:gd name="T58" fmla="*/ 11 w 25"/>
                <a:gd name="T59" fmla="*/ 13 h 29"/>
                <a:gd name="T60" fmla="*/ 11 w 25"/>
                <a:gd name="T61" fmla="*/ 13 h 29"/>
                <a:gd name="T62" fmla="*/ 11 w 25"/>
                <a:gd name="T63" fmla="*/ 13 h 29"/>
                <a:gd name="T64" fmla="*/ 15 w 25"/>
                <a:gd name="T65" fmla="*/ 12 h 29"/>
                <a:gd name="T66" fmla="*/ 16 w 25"/>
                <a:gd name="T67" fmla="*/ 9 h 29"/>
                <a:gd name="T68" fmla="*/ 17 w 25"/>
                <a:gd name="T69" fmla="*/ 9 h 29"/>
                <a:gd name="T70" fmla="*/ 17 w 25"/>
                <a:gd name="T71" fmla="*/ 8 h 29"/>
                <a:gd name="T72" fmla="*/ 18 w 25"/>
                <a:gd name="T73" fmla="*/ 8 h 29"/>
                <a:gd name="T74" fmla="*/ 18 w 25"/>
                <a:gd name="T75" fmla="*/ 11 h 29"/>
                <a:gd name="T76" fmla="*/ 18 w 25"/>
                <a:gd name="T77" fmla="*/ 14 h 29"/>
                <a:gd name="T78" fmla="*/ 18 w 25"/>
                <a:gd name="T79" fmla="*/ 17 h 29"/>
                <a:gd name="T80" fmla="*/ 18 w 25"/>
                <a:gd name="T81" fmla="*/ 20 h 29"/>
                <a:gd name="T82" fmla="*/ 17 w 25"/>
                <a:gd name="T83" fmla="*/ 20 h 29"/>
                <a:gd name="T84" fmla="*/ 15 w 25"/>
                <a:gd name="T85" fmla="*/ 16 h 29"/>
                <a:gd name="T86" fmla="*/ 11 w 25"/>
                <a:gd name="T87" fmla="*/ 15 h 29"/>
                <a:gd name="T88" fmla="*/ 11 w 25"/>
                <a:gd name="T89" fmla="*/ 22 h 29"/>
                <a:gd name="T90" fmla="*/ 12 w 25"/>
                <a:gd name="T91" fmla="*/ 26 h 29"/>
                <a:gd name="T92" fmla="*/ 15 w 25"/>
                <a:gd name="T93" fmla="*/ 26 h 29"/>
                <a:gd name="T94" fmla="*/ 16 w 25"/>
                <a:gd name="T95" fmla="*/ 26 h 29"/>
                <a:gd name="T96" fmla="*/ 16 w 25"/>
                <a:gd name="T97" fmla="*/ 26 h 29"/>
                <a:gd name="T98" fmla="*/ 21 w 25"/>
                <a:gd name="T99" fmla="*/ 25 h 29"/>
                <a:gd name="T100" fmla="*/ 23 w 25"/>
                <a:gd name="T101" fmla="*/ 20 h 29"/>
                <a:gd name="T102" fmla="*/ 25 w 25"/>
                <a:gd name="T103" fmla="*/ 20 h 29"/>
                <a:gd name="T104" fmla="*/ 25 w 25"/>
                <a:gd name="T105" fmla="*/ 29 h 29"/>
                <a:gd name="T106" fmla="*/ 24 w 25"/>
                <a:gd name="T107" fmla="*/ 29 h 29"/>
                <a:gd name="T108" fmla="*/ 23 w 25"/>
                <a:gd name="T109" fmla="*/ 28 h 29"/>
                <a:gd name="T110" fmla="*/ 16 w 25"/>
                <a:gd name="T111" fmla="*/ 28 h 29"/>
                <a:gd name="T112" fmla="*/ 10 w 25"/>
                <a:gd name="T113" fmla="*/ 28 h 29"/>
                <a:gd name="T114" fmla="*/ 5 w 25"/>
                <a:gd name="T115" fmla="*/ 28 h 29"/>
                <a:gd name="T116" fmla="*/ 0 w 25"/>
                <a:gd name="T117" fmla="*/ 29 h 29"/>
                <a:gd name="T118" fmla="*/ 0 w 25"/>
                <a:gd name="T119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5" h="29">
                  <a:moveTo>
                    <a:pt x="0" y="27"/>
                  </a:moveTo>
                  <a:cubicBezTo>
                    <a:pt x="2" y="27"/>
                    <a:pt x="3" y="26"/>
                    <a:pt x="4" y="26"/>
                  </a:cubicBezTo>
                  <a:cubicBezTo>
                    <a:pt x="4" y="25"/>
                    <a:pt x="4" y="23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4" y="4"/>
                    <a:pt x="3" y="3"/>
                  </a:cubicBezTo>
                  <a:cubicBezTo>
                    <a:pt x="3" y="2"/>
                    <a:pt x="2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4" y="1"/>
                    <a:pt x="6" y="1"/>
                  </a:cubicBezTo>
                  <a:cubicBezTo>
                    <a:pt x="7" y="1"/>
                    <a:pt x="9" y="1"/>
                    <a:pt x="11" y="1"/>
                  </a:cubicBezTo>
                  <a:cubicBezTo>
                    <a:pt x="13" y="1"/>
                    <a:pt x="15" y="1"/>
                    <a:pt x="17" y="1"/>
                  </a:cubicBezTo>
                  <a:cubicBezTo>
                    <a:pt x="19" y="1"/>
                    <a:pt x="21" y="1"/>
                    <a:pt x="23" y="0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1" y="6"/>
                    <a:pt x="20" y="4"/>
                    <a:pt x="19" y="4"/>
                  </a:cubicBezTo>
                  <a:cubicBezTo>
                    <a:pt x="18" y="3"/>
                    <a:pt x="17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3" y="13"/>
                    <a:pt x="14" y="13"/>
                    <a:pt x="15" y="12"/>
                  </a:cubicBezTo>
                  <a:cubicBezTo>
                    <a:pt x="16" y="12"/>
                    <a:pt x="16" y="10"/>
                    <a:pt x="16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9"/>
                    <a:pt x="18" y="10"/>
                    <a:pt x="18" y="11"/>
                  </a:cubicBezTo>
                  <a:cubicBezTo>
                    <a:pt x="18" y="12"/>
                    <a:pt x="18" y="13"/>
                    <a:pt x="18" y="14"/>
                  </a:cubicBezTo>
                  <a:cubicBezTo>
                    <a:pt x="18" y="15"/>
                    <a:pt x="18" y="16"/>
                    <a:pt x="18" y="17"/>
                  </a:cubicBezTo>
                  <a:cubicBezTo>
                    <a:pt x="18" y="18"/>
                    <a:pt x="18" y="19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6" y="18"/>
                    <a:pt x="16" y="16"/>
                    <a:pt x="15" y="16"/>
                  </a:cubicBezTo>
                  <a:cubicBezTo>
                    <a:pt x="14" y="15"/>
                    <a:pt x="13" y="15"/>
                    <a:pt x="11" y="15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24"/>
                    <a:pt x="11" y="25"/>
                    <a:pt x="12" y="26"/>
                  </a:cubicBezTo>
                  <a:cubicBezTo>
                    <a:pt x="13" y="26"/>
                    <a:pt x="14" y="26"/>
                    <a:pt x="1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8" y="26"/>
                    <a:pt x="20" y="26"/>
                    <a:pt x="21" y="25"/>
                  </a:cubicBezTo>
                  <a:cubicBezTo>
                    <a:pt x="22" y="24"/>
                    <a:pt x="23" y="23"/>
                    <a:pt x="23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3" y="29"/>
                    <a:pt x="23" y="29"/>
                    <a:pt x="23" y="28"/>
                  </a:cubicBezTo>
                  <a:cubicBezTo>
                    <a:pt x="20" y="28"/>
                    <a:pt x="18" y="28"/>
                    <a:pt x="16" y="28"/>
                  </a:cubicBezTo>
                  <a:cubicBezTo>
                    <a:pt x="14" y="28"/>
                    <a:pt x="12" y="28"/>
                    <a:pt x="10" y="28"/>
                  </a:cubicBezTo>
                  <a:cubicBezTo>
                    <a:pt x="9" y="28"/>
                    <a:pt x="7" y="28"/>
                    <a:pt x="5" y="28"/>
                  </a:cubicBezTo>
                  <a:cubicBezTo>
                    <a:pt x="4" y="28"/>
                    <a:pt x="2" y="29"/>
                    <a:pt x="0" y="29"/>
                  </a:cubicBezTo>
                  <a:lnTo>
                    <a:pt x="0" y="27"/>
                  </a:lnTo>
                  <a:close/>
                </a:path>
              </a:pathLst>
            </a:custGeom>
            <a:solidFill>
              <a:srgbClr val="24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4" name="Freeform 42"/>
            <p:cNvSpPr>
              <a:spLocks/>
            </p:cNvSpPr>
            <p:nvPr/>
          </p:nvSpPr>
          <p:spPr bwMode="auto">
            <a:xfrm>
              <a:off x="4102" y="1816"/>
              <a:ext cx="56" cy="68"/>
            </a:xfrm>
            <a:custGeom>
              <a:avLst/>
              <a:gdLst>
                <a:gd name="T0" fmla="*/ 0 w 24"/>
                <a:gd name="T1" fmla="*/ 27 h 29"/>
                <a:gd name="T2" fmla="*/ 3 w 24"/>
                <a:gd name="T3" fmla="*/ 26 h 29"/>
                <a:gd name="T4" fmla="*/ 4 w 24"/>
                <a:gd name="T5" fmla="*/ 22 h 29"/>
                <a:gd name="T6" fmla="*/ 4 w 24"/>
                <a:gd name="T7" fmla="*/ 22 h 29"/>
                <a:gd name="T8" fmla="*/ 4 w 24"/>
                <a:gd name="T9" fmla="*/ 22 h 29"/>
                <a:gd name="T10" fmla="*/ 4 w 24"/>
                <a:gd name="T11" fmla="*/ 6 h 29"/>
                <a:gd name="T12" fmla="*/ 3 w 24"/>
                <a:gd name="T13" fmla="*/ 3 h 29"/>
                <a:gd name="T14" fmla="*/ 0 w 24"/>
                <a:gd name="T15" fmla="*/ 2 h 29"/>
                <a:gd name="T16" fmla="*/ 0 w 24"/>
                <a:gd name="T17" fmla="*/ 0 h 29"/>
                <a:gd name="T18" fmla="*/ 5 w 24"/>
                <a:gd name="T19" fmla="*/ 1 h 29"/>
                <a:gd name="T20" fmla="*/ 11 w 24"/>
                <a:gd name="T21" fmla="*/ 1 h 29"/>
                <a:gd name="T22" fmla="*/ 17 w 24"/>
                <a:gd name="T23" fmla="*/ 1 h 29"/>
                <a:gd name="T24" fmla="*/ 23 w 24"/>
                <a:gd name="T25" fmla="*/ 0 h 29"/>
                <a:gd name="T26" fmla="*/ 23 w 24"/>
                <a:gd name="T27" fmla="*/ 8 h 29"/>
                <a:gd name="T28" fmla="*/ 21 w 24"/>
                <a:gd name="T29" fmla="*/ 8 h 29"/>
                <a:gd name="T30" fmla="*/ 19 w 24"/>
                <a:gd name="T31" fmla="*/ 4 h 29"/>
                <a:gd name="T32" fmla="*/ 14 w 24"/>
                <a:gd name="T33" fmla="*/ 3 h 29"/>
                <a:gd name="T34" fmla="*/ 14 w 24"/>
                <a:gd name="T35" fmla="*/ 3 h 29"/>
                <a:gd name="T36" fmla="*/ 14 w 24"/>
                <a:gd name="T37" fmla="*/ 3 h 29"/>
                <a:gd name="T38" fmla="*/ 13 w 24"/>
                <a:gd name="T39" fmla="*/ 3 h 29"/>
                <a:gd name="T40" fmla="*/ 12 w 24"/>
                <a:gd name="T41" fmla="*/ 3 h 29"/>
                <a:gd name="T42" fmla="*/ 12 w 24"/>
                <a:gd name="T43" fmla="*/ 3 h 29"/>
                <a:gd name="T44" fmla="*/ 12 w 24"/>
                <a:gd name="T45" fmla="*/ 3 h 29"/>
                <a:gd name="T46" fmla="*/ 11 w 24"/>
                <a:gd name="T47" fmla="*/ 3 h 29"/>
                <a:gd name="T48" fmla="*/ 10 w 24"/>
                <a:gd name="T49" fmla="*/ 3 h 29"/>
                <a:gd name="T50" fmla="*/ 10 w 24"/>
                <a:gd name="T51" fmla="*/ 3 h 29"/>
                <a:gd name="T52" fmla="*/ 10 w 24"/>
                <a:gd name="T53" fmla="*/ 4 h 29"/>
                <a:gd name="T54" fmla="*/ 10 w 24"/>
                <a:gd name="T55" fmla="*/ 4 h 29"/>
                <a:gd name="T56" fmla="*/ 10 w 24"/>
                <a:gd name="T57" fmla="*/ 4 h 29"/>
                <a:gd name="T58" fmla="*/ 10 w 24"/>
                <a:gd name="T59" fmla="*/ 13 h 29"/>
                <a:gd name="T60" fmla="*/ 10 w 24"/>
                <a:gd name="T61" fmla="*/ 13 h 29"/>
                <a:gd name="T62" fmla="*/ 11 w 24"/>
                <a:gd name="T63" fmla="*/ 13 h 29"/>
                <a:gd name="T64" fmla="*/ 14 w 24"/>
                <a:gd name="T65" fmla="*/ 12 h 29"/>
                <a:gd name="T66" fmla="*/ 16 w 24"/>
                <a:gd name="T67" fmla="*/ 9 h 29"/>
                <a:gd name="T68" fmla="*/ 16 w 24"/>
                <a:gd name="T69" fmla="*/ 9 h 29"/>
                <a:gd name="T70" fmla="*/ 16 w 24"/>
                <a:gd name="T71" fmla="*/ 8 h 29"/>
                <a:gd name="T72" fmla="*/ 18 w 24"/>
                <a:gd name="T73" fmla="*/ 8 h 29"/>
                <a:gd name="T74" fmla="*/ 18 w 24"/>
                <a:gd name="T75" fmla="*/ 11 h 29"/>
                <a:gd name="T76" fmla="*/ 18 w 24"/>
                <a:gd name="T77" fmla="*/ 14 h 29"/>
                <a:gd name="T78" fmla="*/ 18 w 24"/>
                <a:gd name="T79" fmla="*/ 17 h 29"/>
                <a:gd name="T80" fmla="*/ 18 w 24"/>
                <a:gd name="T81" fmla="*/ 20 h 29"/>
                <a:gd name="T82" fmla="*/ 16 w 24"/>
                <a:gd name="T83" fmla="*/ 20 h 29"/>
                <a:gd name="T84" fmla="*/ 14 w 24"/>
                <a:gd name="T85" fmla="*/ 16 h 29"/>
                <a:gd name="T86" fmla="*/ 10 w 24"/>
                <a:gd name="T87" fmla="*/ 15 h 29"/>
                <a:gd name="T88" fmla="*/ 10 w 24"/>
                <a:gd name="T89" fmla="*/ 22 h 29"/>
                <a:gd name="T90" fmla="*/ 12 w 24"/>
                <a:gd name="T91" fmla="*/ 26 h 29"/>
                <a:gd name="T92" fmla="*/ 15 w 24"/>
                <a:gd name="T93" fmla="*/ 26 h 29"/>
                <a:gd name="T94" fmla="*/ 15 w 24"/>
                <a:gd name="T95" fmla="*/ 26 h 29"/>
                <a:gd name="T96" fmla="*/ 15 w 24"/>
                <a:gd name="T97" fmla="*/ 26 h 29"/>
                <a:gd name="T98" fmla="*/ 20 w 24"/>
                <a:gd name="T99" fmla="*/ 25 h 29"/>
                <a:gd name="T100" fmla="*/ 23 w 24"/>
                <a:gd name="T101" fmla="*/ 20 h 29"/>
                <a:gd name="T102" fmla="*/ 24 w 24"/>
                <a:gd name="T103" fmla="*/ 20 h 29"/>
                <a:gd name="T104" fmla="*/ 24 w 24"/>
                <a:gd name="T105" fmla="*/ 29 h 29"/>
                <a:gd name="T106" fmla="*/ 23 w 24"/>
                <a:gd name="T107" fmla="*/ 29 h 29"/>
                <a:gd name="T108" fmla="*/ 22 w 24"/>
                <a:gd name="T109" fmla="*/ 28 h 29"/>
                <a:gd name="T110" fmla="*/ 16 w 24"/>
                <a:gd name="T111" fmla="*/ 28 h 29"/>
                <a:gd name="T112" fmla="*/ 10 w 24"/>
                <a:gd name="T113" fmla="*/ 28 h 29"/>
                <a:gd name="T114" fmla="*/ 5 w 24"/>
                <a:gd name="T115" fmla="*/ 28 h 29"/>
                <a:gd name="T116" fmla="*/ 0 w 24"/>
                <a:gd name="T117" fmla="*/ 29 h 29"/>
                <a:gd name="T118" fmla="*/ 0 w 24"/>
                <a:gd name="T119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4" h="29">
                  <a:moveTo>
                    <a:pt x="0" y="27"/>
                  </a:moveTo>
                  <a:cubicBezTo>
                    <a:pt x="2" y="27"/>
                    <a:pt x="3" y="26"/>
                    <a:pt x="3" y="26"/>
                  </a:cubicBezTo>
                  <a:cubicBezTo>
                    <a:pt x="4" y="25"/>
                    <a:pt x="4" y="23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3" y="4"/>
                    <a:pt x="3" y="3"/>
                  </a:cubicBezTo>
                  <a:cubicBezTo>
                    <a:pt x="2" y="2"/>
                    <a:pt x="1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3" y="1"/>
                    <a:pt x="5" y="1"/>
                  </a:cubicBezTo>
                  <a:cubicBezTo>
                    <a:pt x="7" y="1"/>
                    <a:pt x="9" y="1"/>
                    <a:pt x="11" y="1"/>
                  </a:cubicBezTo>
                  <a:cubicBezTo>
                    <a:pt x="13" y="1"/>
                    <a:pt x="15" y="1"/>
                    <a:pt x="17" y="1"/>
                  </a:cubicBezTo>
                  <a:cubicBezTo>
                    <a:pt x="19" y="1"/>
                    <a:pt x="21" y="1"/>
                    <a:pt x="23" y="0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0" y="6"/>
                    <a:pt x="20" y="4"/>
                    <a:pt x="19" y="4"/>
                  </a:cubicBezTo>
                  <a:cubicBezTo>
                    <a:pt x="18" y="3"/>
                    <a:pt x="16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1" y="3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2" y="13"/>
                    <a:pt x="14" y="13"/>
                    <a:pt x="14" y="12"/>
                  </a:cubicBezTo>
                  <a:cubicBezTo>
                    <a:pt x="15" y="12"/>
                    <a:pt x="15" y="10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9"/>
                    <a:pt x="18" y="10"/>
                    <a:pt x="18" y="11"/>
                  </a:cubicBezTo>
                  <a:cubicBezTo>
                    <a:pt x="18" y="12"/>
                    <a:pt x="18" y="13"/>
                    <a:pt x="18" y="14"/>
                  </a:cubicBezTo>
                  <a:cubicBezTo>
                    <a:pt x="18" y="15"/>
                    <a:pt x="18" y="16"/>
                    <a:pt x="18" y="17"/>
                  </a:cubicBezTo>
                  <a:cubicBezTo>
                    <a:pt x="18" y="18"/>
                    <a:pt x="18" y="19"/>
                    <a:pt x="18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8"/>
                    <a:pt x="15" y="16"/>
                    <a:pt x="14" y="16"/>
                  </a:cubicBezTo>
                  <a:cubicBezTo>
                    <a:pt x="14" y="15"/>
                    <a:pt x="12" y="15"/>
                    <a:pt x="10" y="15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4"/>
                    <a:pt x="11" y="25"/>
                    <a:pt x="12" y="26"/>
                  </a:cubicBezTo>
                  <a:cubicBezTo>
                    <a:pt x="12" y="26"/>
                    <a:pt x="13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8" y="26"/>
                    <a:pt x="19" y="26"/>
                    <a:pt x="20" y="25"/>
                  </a:cubicBezTo>
                  <a:cubicBezTo>
                    <a:pt x="22" y="24"/>
                    <a:pt x="22" y="23"/>
                    <a:pt x="23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4" y="29"/>
                    <a:pt x="23" y="29"/>
                  </a:cubicBezTo>
                  <a:cubicBezTo>
                    <a:pt x="23" y="29"/>
                    <a:pt x="22" y="29"/>
                    <a:pt x="22" y="28"/>
                  </a:cubicBezTo>
                  <a:cubicBezTo>
                    <a:pt x="20" y="28"/>
                    <a:pt x="18" y="28"/>
                    <a:pt x="16" y="28"/>
                  </a:cubicBezTo>
                  <a:cubicBezTo>
                    <a:pt x="14" y="28"/>
                    <a:pt x="12" y="28"/>
                    <a:pt x="10" y="28"/>
                  </a:cubicBezTo>
                  <a:cubicBezTo>
                    <a:pt x="8" y="28"/>
                    <a:pt x="6" y="28"/>
                    <a:pt x="5" y="28"/>
                  </a:cubicBezTo>
                  <a:cubicBezTo>
                    <a:pt x="3" y="28"/>
                    <a:pt x="1" y="29"/>
                    <a:pt x="0" y="29"/>
                  </a:cubicBezTo>
                  <a:lnTo>
                    <a:pt x="0" y="27"/>
                  </a:lnTo>
                  <a:close/>
                </a:path>
              </a:pathLst>
            </a:custGeom>
            <a:solidFill>
              <a:srgbClr val="24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5" name="Freeform 43"/>
            <p:cNvSpPr>
              <a:spLocks noEditPoints="1"/>
            </p:cNvSpPr>
            <p:nvPr/>
          </p:nvSpPr>
          <p:spPr bwMode="auto">
            <a:xfrm>
              <a:off x="4166" y="1818"/>
              <a:ext cx="68" cy="66"/>
            </a:xfrm>
            <a:custGeom>
              <a:avLst/>
              <a:gdLst>
                <a:gd name="T0" fmla="*/ 1 w 29"/>
                <a:gd name="T1" fmla="*/ 26 h 28"/>
                <a:gd name="T2" fmla="*/ 4 w 29"/>
                <a:gd name="T3" fmla="*/ 25 h 28"/>
                <a:gd name="T4" fmla="*/ 4 w 29"/>
                <a:gd name="T5" fmla="*/ 22 h 28"/>
                <a:gd name="T6" fmla="*/ 4 w 29"/>
                <a:gd name="T7" fmla="*/ 5 h 28"/>
                <a:gd name="T8" fmla="*/ 4 w 29"/>
                <a:gd name="T9" fmla="*/ 2 h 28"/>
                <a:gd name="T10" fmla="*/ 0 w 29"/>
                <a:gd name="T11" fmla="*/ 1 h 28"/>
                <a:gd name="T12" fmla="*/ 0 w 29"/>
                <a:gd name="T13" fmla="*/ 0 h 28"/>
                <a:gd name="T14" fmla="*/ 2 w 29"/>
                <a:gd name="T15" fmla="*/ 0 h 28"/>
                <a:gd name="T16" fmla="*/ 4 w 29"/>
                <a:gd name="T17" fmla="*/ 0 h 28"/>
                <a:gd name="T18" fmla="*/ 5 w 29"/>
                <a:gd name="T19" fmla="*/ 0 h 28"/>
                <a:gd name="T20" fmla="*/ 5 w 29"/>
                <a:gd name="T21" fmla="*/ 0 h 28"/>
                <a:gd name="T22" fmla="*/ 7 w 29"/>
                <a:gd name="T23" fmla="*/ 0 h 28"/>
                <a:gd name="T24" fmla="*/ 9 w 29"/>
                <a:gd name="T25" fmla="*/ 0 h 28"/>
                <a:gd name="T26" fmla="*/ 10 w 29"/>
                <a:gd name="T27" fmla="*/ 0 h 28"/>
                <a:gd name="T28" fmla="*/ 12 w 29"/>
                <a:gd name="T29" fmla="*/ 0 h 28"/>
                <a:gd name="T30" fmla="*/ 13 w 29"/>
                <a:gd name="T31" fmla="*/ 0 h 28"/>
                <a:gd name="T32" fmla="*/ 13 w 29"/>
                <a:gd name="T33" fmla="*/ 0 h 28"/>
                <a:gd name="T34" fmla="*/ 14 w 29"/>
                <a:gd name="T35" fmla="*/ 0 h 28"/>
                <a:gd name="T36" fmla="*/ 15 w 29"/>
                <a:gd name="T37" fmla="*/ 0 h 28"/>
                <a:gd name="T38" fmla="*/ 25 w 29"/>
                <a:gd name="T39" fmla="*/ 4 h 28"/>
                <a:gd name="T40" fmla="*/ 29 w 29"/>
                <a:gd name="T41" fmla="*/ 14 h 28"/>
                <a:gd name="T42" fmla="*/ 29 w 29"/>
                <a:gd name="T43" fmla="*/ 15 h 28"/>
                <a:gd name="T44" fmla="*/ 29 w 29"/>
                <a:gd name="T45" fmla="*/ 17 h 28"/>
                <a:gd name="T46" fmla="*/ 26 w 29"/>
                <a:gd name="T47" fmla="*/ 23 h 28"/>
                <a:gd name="T48" fmla="*/ 20 w 29"/>
                <a:gd name="T49" fmla="*/ 27 h 28"/>
                <a:gd name="T50" fmla="*/ 17 w 29"/>
                <a:gd name="T51" fmla="*/ 27 h 28"/>
                <a:gd name="T52" fmla="*/ 14 w 29"/>
                <a:gd name="T53" fmla="*/ 28 h 28"/>
                <a:gd name="T54" fmla="*/ 13 w 29"/>
                <a:gd name="T55" fmla="*/ 28 h 28"/>
                <a:gd name="T56" fmla="*/ 12 w 29"/>
                <a:gd name="T57" fmla="*/ 27 h 28"/>
                <a:gd name="T58" fmla="*/ 11 w 29"/>
                <a:gd name="T59" fmla="*/ 27 h 28"/>
                <a:gd name="T60" fmla="*/ 10 w 29"/>
                <a:gd name="T61" fmla="*/ 27 h 28"/>
                <a:gd name="T62" fmla="*/ 8 w 29"/>
                <a:gd name="T63" fmla="*/ 27 h 28"/>
                <a:gd name="T64" fmla="*/ 5 w 29"/>
                <a:gd name="T65" fmla="*/ 27 h 28"/>
                <a:gd name="T66" fmla="*/ 3 w 29"/>
                <a:gd name="T67" fmla="*/ 27 h 28"/>
                <a:gd name="T68" fmla="*/ 1 w 29"/>
                <a:gd name="T69" fmla="*/ 28 h 28"/>
                <a:gd name="T70" fmla="*/ 1 w 29"/>
                <a:gd name="T71" fmla="*/ 26 h 28"/>
                <a:gd name="T72" fmla="*/ 11 w 29"/>
                <a:gd name="T73" fmla="*/ 24 h 28"/>
                <a:gd name="T74" fmla="*/ 14 w 29"/>
                <a:gd name="T75" fmla="*/ 25 h 28"/>
                <a:gd name="T76" fmla="*/ 14 w 29"/>
                <a:gd name="T77" fmla="*/ 26 h 28"/>
                <a:gd name="T78" fmla="*/ 15 w 29"/>
                <a:gd name="T79" fmla="*/ 26 h 28"/>
                <a:gd name="T80" fmla="*/ 20 w 29"/>
                <a:gd name="T81" fmla="*/ 23 h 28"/>
                <a:gd name="T82" fmla="*/ 22 w 29"/>
                <a:gd name="T83" fmla="*/ 17 h 28"/>
                <a:gd name="T84" fmla="*/ 22 w 29"/>
                <a:gd name="T85" fmla="*/ 17 h 28"/>
                <a:gd name="T86" fmla="*/ 22 w 29"/>
                <a:gd name="T87" fmla="*/ 16 h 28"/>
                <a:gd name="T88" fmla="*/ 22 w 29"/>
                <a:gd name="T89" fmla="*/ 15 h 28"/>
                <a:gd name="T90" fmla="*/ 22 w 29"/>
                <a:gd name="T91" fmla="*/ 13 h 28"/>
                <a:gd name="T92" fmla="*/ 22 w 29"/>
                <a:gd name="T93" fmla="*/ 12 h 28"/>
                <a:gd name="T94" fmla="*/ 22 w 29"/>
                <a:gd name="T95" fmla="*/ 11 h 28"/>
                <a:gd name="T96" fmla="*/ 20 w 29"/>
                <a:gd name="T97" fmla="*/ 5 h 28"/>
                <a:gd name="T98" fmla="*/ 15 w 29"/>
                <a:gd name="T99" fmla="*/ 2 h 28"/>
                <a:gd name="T100" fmla="*/ 15 w 29"/>
                <a:gd name="T101" fmla="*/ 2 h 28"/>
                <a:gd name="T102" fmla="*/ 15 w 29"/>
                <a:gd name="T103" fmla="*/ 2 h 28"/>
                <a:gd name="T104" fmla="*/ 14 w 29"/>
                <a:gd name="T105" fmla="*/ 2 h 28"/>
                <a:gd name="T106" fmla="*/ 13 w 29"/>
                <a:gd name="T107" fmla="*/ 1 h 28"/>
                <a:gd name="T108" fmla="*/ 13 w 29"/>
                <a:gd name="T109" fmla="*/ 1 h 28"/>
                <a:gd name="T110" fmla="*/ 13 w 29"/>
                <a:gd name="T111" fmla="*/ 1 h 28"/>
                <a:gd name="T112" fmla="*/ 11 w 29"/>
                <a:gd name="T113" fmla="*/ 2 h 28"/>
                <a:gd name="T114" fmla="*/ 11 w 29"/>
                <a:gd name="T115" fmla="*/ 3 h 28"/>
                <a:gd name="T116" fmla="*/ 11 w 29"/>
                <a:gd name="T117" fmla="*/ 21 h 28"/>
                <a:gd name="T118" fmla="*/ 11 w 29"/>
                <a:gd name="T119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" h="28">
                  <a:moveTo>
                    <a:pt x="1" y="26"/>
                  </a:moveTo>
                  <a:cubicBezTo>
                    <a:pt x="2" y="26"/>
                    <a:pt x="3" y="26"/>
                    <a:pt x="4" y="25"/>
                  </a:cubicBezTo>
                  <a:cubicBezTo>
                    <a:pt x="4" y="25"/>
                    <a:pt x="4" y="24"/>
                    <a:pt x="4" y="22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3" y="2"/>
                    <a:pt x="2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7" y="0"/>
                  </a:cubicBezTo>
                  <a:cubicBezTo>
                    <a:pt x="8" y="0"/>
                    <a:pt x="8" y="0"/>
                    <a:pt x="9" y="0"/>
                  </a:cubicBezTo>
                  <a:cubicBezTo>
                    <a:pt x="9" y="0"/>
                    <a:pt x="10" y="0"/>
                    <a:pt x="10" y="0"/>
                  </a:cubicBezTo>
                  <a:cubicBezTo>
                    <a:pt x="11" y="0"/>
                    <a:pt x="11" y="0"/>
                    <a:pt x="1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9" y="0"/>
                    <a:pt x="23" y="1"/>
                    <a:pt x="25" y="4"/>
                  </a:cubicBezTo>
                  <a:cubicBezTo>
                    <a:pt x="28" y="6"/>
                    <a:pt x="29" y="10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7"/>
                  </a:cubicBezTo>
                  <a:cubicBezTo>
                    <a:pt x="29" y="19"/>
                    <a:pt x="28" y="21"/>
                    <a:pt x="26" y="23"/>
                  </a:cubicBezTo>
                  <a:cubicBezTo>
                    <a:pt x="24" y="25"/>
                    <a:pt x="22" y="26"/>
                    <a:pt x="20" y="27"/>
                  </a:cubicBezTo>
                  <a:cubicBezTo>
                    <a:pt x="19" y="27"/>
                    <a:pt x="18" y="27"/>
                    <a:pt x="17" y="27"/>
                  </a:cubicBezTo>
                  <a:cubicBezTo>
                    <a:pt x="16" y="27"/>
                    <a:pt x="15" y="28"/>
                    <a:pt x="14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9" y="27"/>
                    <a:pt x="8" y="27"/>
                  </a:cubicBezTo>
                  <a:cubicBezTo>
                    <a:pt x="7" y="27"/>
                    <a:pt x="6" y="27"/>
                    <a:pt x="5" y="27"/>
                  </a:cubicBezTo>
                  <a:cubicBezTo>
                    <a:pt x="5" y="27"/>
                    <a:pt x="4" y="27"/>
                    <a:pt x="3" y="27"/>
                  </a:cubicBezTo>
                  <a:cubicBezTo>
                    <a:pt x="2" y="27"/>
                    <a:pt x="1" y="28"/>
                    <a:pt x="1" y="28"/>
                  </a:cubicBezTo>
                  <a:lnTo>
                    <a:pt x="1" y="26"/>
                  </a:lnTo>
                  <a:close/>
                  <a:moveTo>
                    <a:pt x="11" y="24"/>
                  </a:moveTo>
                  <a:cubicBezTo>
                    <a:pt x="12" y="25"/>
                    <a:pt x="13" y="25"/>
                    <a:pt x="14" y="25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7" y="26"/>
                    <a:pt x="19" y="25"/>
                    <a:pt x="20" y="23"/>
                  </a:cubicBezTo>
                  <a:cubicBezTo>
                    <a:pt x="21" y="21"/>
                    <a:pt x="21" y="19"/>
                    <a:pt x="22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2" y="15"/>
                    <a:pt x="22" y="15"/>
                  </a:cubicBezTo>
                  <a:cubicBezTo>
                    <a:pt x="22" y="14"/>
                    <a:pt x="22" y="14"/>
                    <a:pt x="22" y="13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9"/>
                    <a:pt x="21" y="7"/>
                    <a:pt x="20" y="5"/>
                  </a:cubicBezTo>
                  <a:cubicBezTo>
                    <a:pt x="19" y="4"/>
                    <a:pt x="18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2" y="2"/>
                    <a:pt x="11" y="2"/>
                  </a:cubicBezTo>
                  <a:cubicBezTo>
                    <a:pt x="11" y="2"/>
                    <a:pt x="11" y="2"/>
                    <a:pt x="11" y="3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2"/>
                    <a:pt x="11" y="23"/>
                    <a:pt x="11" y="24"/>
                  </a:cubicBezTo>
                  <a:close/>
                </a:path>
              </a:pathLst>
            </a:custGeom>
            <a:solidFill>
              <a:srgbClr val="24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6" name="Freeform 44"/>
            <p:cNvSpPr>
              <a:spLocks noEditPoints="1"/>
            </p:cNvSpPr>
            <p:nvPr/>
          </p:nvSpPr>
          <p:spPr bwMode="auto">
            <a:xfrm>
              <a:off x="3642" y="1915"/>
              <a:ext cx="78" cy="92"/>
            </a:xfrm>
            <a:custGeom>
              <a:avLst/>
              <a:gdLst>
                <a:gd name="T0" fmla="*/ 19 w 33"/>
                <a:gd name="T1" fmla="*/ 32 h 39"/>
                <a:gd name="T2" fmla="*/ 24 w 33"/>
                <a:gd name="T3" fmla="*/ 33 h 39"/>
                <a:gd name="T4" fmla="*/ 28 w 33"/>
                <a:gd name="T5" fmla="*/ 34 h 39"/>
                <a:gd name="T6" fmla="*/ 28 w 33"/>
                <a:gd name="T7" fmla="*/ 34 h 39"/>
                <a:gd name="T8" fmla="*/ 28 w 33"/>
                <a:gd name="T9" fmla="*/ 34 h 39"/>
                <a:gd name="T10" fmla="*/ 31 w 33"/>
                <a:gd name="T11" fmla="*/ 33 h 39"/>
                <a:gd name="T12" fmla="*/ 32 w 33"/>
                <a:gd name="T13" fmla="*/ 32 h 39"/>
                <a:gd name="T14" fmla="*/ 32 w 33"/>
                <a:gd name="T15" fmla="*/ 32 h 39"/>
                <a:gd name="T16" fmla="*/ 33 w 33"/>
                <a:gd name="T17" fmla="*/ 33 h 39"/>
                <a:gd name="T18" fmla="*/ 33 w 33"/>
                <a:gd name="T19" fmla="*/ 34 h 39"/>
                <a:gd name="T20" fmla="*/ 31 w 33"/>
                <a:gd name="T21" fmla="*/ 37 h 39"/>
                <a:gd name="T22" fmla="*/ 26 w 33"/>
                <a:gd name="T23" fmla="*/ 39 h 39"/>
                <a:gd name="T24" fmla="*/ 19 w 33"/>
                <a:gd name="T25" fmla="*/ 36 h 39"/>
                <a:gd name="T26" fmla="*/ 18 w 33"/>
                <a:gd name="T27" fmla="*/ 36 h 39"/>
                <a:gd name="T28" fmla="*/ 13 w 33"/>
                <a:gd name="T29" fmla="*/ 33 h 39"/>
                <a:gd name="T30" fmla="*/ 11 w 33"/>
                <a:gd name="T31" fmla="*/ 33 h 39"/>
                <a:gd name="T32" fmla="*/ 8 w 33"/>
                <a:gd name="T33" fmla="*/ 34 h 39"/>
                <a:gd name="T34" fmla="*/ 6 w 33"/>
                <a:gd name="T35" fmla="*/ 35 h 39"/>
                <a:gd name="T36" fmla="*/ 5 w 33"/>
                <a:gd name="T37" fmla="*/ 34 h 39"/>
                <a:gd name="T38" fmla="*/ 5 w 33"/>
                <a:gd name="T39" fmla="*/ 33 h 39"/>
                <a:gd name="T40" fmla="*/ 6 w 33"/>
                <a:gd name="T41" fmla="*/ 32 h 39"/>
                <a:gd name="T42" fmla="*/ 9 w 33"/>
                <a:gd name="T43" fmla="*/ 31 h 39"/>
                <a:gd name="T44" fmla="*/ 9 w 33"/>
                <a:gd name="T45" fmla="*/ 31 h 39"/>
                <a:gd name="T46" fmla="*/ 11 w 33"/>
                <a:gd name="T47" fmla="*/ 30 h 39"/>
                <a:gd name="T48" fmla="*/ 15 w 33"/>
                <a:gd name="T49" fmla="*/ 29 h 39"/>
                <a:gd name="T50" fmla="*/ 0 w 33"/>
                <a:gd name="T51" fmla="*/ 14 h 39"/>
                <a:gd name="T52" fmla="*/ 16 w 33"/>
                <a:gd name="T53" fmla="*/ 0 h 39"/>
                <a:gd name="T54" fmla="*/ 21 w 33"/>
                <a:gd name="T55" fmla="*/ 0 h 39"/>
                <a:gd name="T56" fmla="*/ 32 w 33"/>
                <a:gd name="T57" fmla="*/ 14 h 39"/>
                <a:gd name="T58" fmla="*/ 31 w 33"/>
                <a:gd name="T59" fmla="*/ 19 h 39"/>
                <a:gd name="T60" fmla="*/ 18 w 33"/>
                <a:gd name="T61" fmla="*/ 29 h 39"/>
                <a:gd name="T62" fmla="*/ 15 w 33"/>
                <a:gd name="T63" fmla="*/ 31 h 39"/>
                <a:gd name="T64" fmla="*/ 13 w 33"/>
                <a:gd name="T65" fmla="*/ 31 h 39"/>
                <a:gd name="T66" fmla="*/ 8 w 33"/>
                <a:gd name="T67" fmla="*/ 14 h 39"/>
                <a:gd name="T68" fmla="*/ 8 w 33"/>
                <a:gd name="T69" fmla="*/ 18 h 39"/>
                <a:gd name="T70" fmla="*/ 16 w 33"/>
                <a:gd name="T71" fmla="*/ 27 h 39"/>
                <a:gd name="T72" fmla="*/ 24 w 33"/>
                <a:gd name="T73" fmla="*/ 17 h 39"/>
                <a:gd name="T74" fmla="*/ 25 w 33"/>
                <a:gd name="T75" fmla="*/ 14 h 39"/>
                <a:gd name="T76" fmla="*/ 24 w 33"/>
                <a:gd name="T77" fmla="*/ 11 h 39"/>
                <a:gd name="T78" fmla="*/ 16 w 33"/>
                <a:gd name="T79" fmla="*/ 2 h 39"/>
                <a:gd name="T80" fmla="*/ 16 w 33"/>
                <a:gd name="T81" fmla="*/ 2 h 39"/>
                <a:gd name="T82" fmla="*/ 16 w 33"/>
                <a:gd name="T83" fmla="*/ 2 h 39"/>
                <a:gd name="T84" fmla="*/ 8 w 33"/>
                <a:gd name="T85" fmla="*/ 11 h 39"/>
                <a:gd name="T86" fmla="*/ 8 w 33"/>
                <a:gd name="T87" fmla="*/ 1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3" h="39">
                  <a:moveTo>
                    <a:pt x="16" y="31"/>
                  </a:moveTo>
                  <a:cubicBezTo>
                    <a:pt x="17" y="31"/>
                    <a:pt x="18" y="32"/>
                    <a:pt x="19" y="32"/>
                  </a:cubicBezTo>
                  <a:cubicBezTo>
                    <a:pt x="20" y="32"/>
                    <a:pt x="21" y="32"/>
                    <a:pt x="21" y="32"/>
                  </a:cubicBezTo>
                  <a:cubicBezTo>
                    <a:pt x="22" y="33"/>
                    <a:pt x="23" y="33"/>
                    <a:pt x="24" y="33"/>
                  </a:cubicBezTo>
                  <a:cubicBezTo>
                    <a:pt x="25" y="34"/>
                    <a:pt x="25" y="34"/>
                    <a:pt x="26" y="34"/>
                  </a:cubicBezTo>
                  <a:cubicBezTo>
                    <a:pt x="27" y="34"/>
                    <a:pt x="27" y="34"/>
                    <a:pt x="28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9" y="34"/>
                    <a:pt x="30" y="34"/>
                    <a:pt x="30" y="34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32"/>
                    <a:pt x="33" y="32"/>
                    <a:pt x="33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34"/>
                    <a:pt x="33" y="35"/>
                    <a:pt x="32" y="35"/>
                  </a:cubicBezTo>
                  <a:cubicBezTo>
                    <a:pt x="32" y="36"/>
                    <a:pt x="32" y="37"/>
                    <a:pt x="31" y="37"/>
                  </a:cubicBezTo>
                  <a:cubicBezTo>
                    <a:pt x="31" y="38"/>
                    <a:pt x="30" y="39"/>
                    <a:pt x="29" y="39"/>
                  </a:cubicBezTo>
                  <a:cubicBezTo>
                    <a:pt x="28" y="39"/>
                    <a:pt x="27" y="39"/>
                    <a:pt x="26" y="39"/>
                  </a:cubicBezTo>
                  <a:cubicBezTo>
                    <a:pt x="24" y="39"/>
                    <a:pt x="23" y="39"/>
                    <a:pt x="22" y="38"/>
                  </a:cubicBezTo>
                  <a:cubicBezTo>
                    <a:pt x="21" y="38"/>
                    <a:pt x="20" y="37"/>
                    <a:pt x="19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8" y="35"/>
                    <a:pt x="17" y="35"/>
                    <a:pt x="16" y="34"/>
                  </a:cubicBezTo>
                  <a:cubicBezTo>
                    <a:pt x="15" y="34"/>
                    <a:pt x="14" y="33"/>
                    <a:pt x="13" y="33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1" y="33"/>
                    <a:pt x="10" y="33"/>
                    <a:pt x="10" y="33"/>
                  </a:cubicBezTo>
                  <a:cubicBezTo>
                    <a:pt x="9" y="33"/>
                    <a:pt x="8" y="34"/>
                    <a:pt x="8" y="34"/>
                  </a:cubicBezTo>
                  <a:cubicBezTo>
                    <a:pt x="8" y="34"/>
                    <a:pt x="7" y="34"/>
                    <a:pt x="7" y="34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5" y="35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7" y="32"/>
                    <a:pt x="7" y="32"/>
                  </a:cubicBezTo>
                  <a:cubicBezTo>
                    <a:pt x="8" y="32"/>
                    <a:pt x="8" y="31"/>
                    <a:pt x="9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1"/>
                    <a:pt x="10" y="31"/>
                    <a:pt x="10" y="31"/>
                  </a:cubicBezTo>
                  <a:cubicBezTo>
                    <a:pt x="10" y="31"/>
                    <a:pt x="11" y="31"/>
                    <a:pt x="11" y="30"/>
                  </a:cubicBezTo>
                  <a:cubicBezTo>
                    <a:pt x="12" y="30"/>
                    <a:pt x="12" y="30"/>
                    <a:pt x="13" y="30"/>
                  </a:cubicBezTo>
                  <a:cubicBezTo>
                    <a:pt x="14" y="29"/>
                    <a:pt x="14" y="29"/>
                    <a:pt x="15" y="29"/>
                  </a:cubicBezTo>
                  <a:cubicBezTo>
                    <a:pt x="11" y="28"/>
                    <a:pt x="8" y="27"/>
                    <a:pt x="5" y="24"/>
                  </a:cubicBezTo>
                  <a:cubicBezTo>
                    <a:pt x="2" y="22"/>
                    <a:pt x="0" y="18"/>
                    <a:pt x="0" y="14"/>
                  </a:cubicBezTo>
                  <a:cubicBezTo>
                    <a:pt x="1" y="10"/>
                    <a:pt x="2" y="6"/>
                    <a:pt x="5" y="4"/>
                  </a:cubicBezTo>
                  <a:cubicBezTo>
                    <a:pt x="9" y="1"/>
                    <a:pt x="12" y="0"/>
                    <a:pt x="16" y="0"/>
                  </a:cubicBezTo>
                  <a:cubicBezTo>
                    <a:pt x="17" y="0"/>
                    <a:pt x="18" y="0"/>
                    <a:pt x="19" y="0"/>
                  </a:cubicBezTo>
                  <a:cubicBezTo>
                    <a:pt x="20" y="0"/>
                    <a:pt x="20" y="0"/>
                    <a:pt x="21" y="0"/>
                  </a:cubicBezTo>
                  <a:cubicBezTo>
                    <a:pt x="25" y="1"/>
                    <a:pt x="27" y="3"/>
                    <a:pt x="29" y="6"/>
                  </a:cubicBezTo>
                  <a:cubicBezTo>
                    <a:pt x="31" y="8"/>
                    <a:pt x="32" y="11"/>
                    <a:pt x="32" y="14"/>
                  </a:cubicBezTo>
                  <a:cubicBezTo>
                    <a:pt x="32" y="15"/>
                    <a:pt x="32" y="16"/>
                    <a:pt x="32" y="16"/>
                  </a:cubicBezTo>
                  <a:cubicBezTo>
                    <a:pt x="32" y="17"/>
                    <a:pt x="32" y="18"/>
                    <a:pt x="31" y="19"/>
                  </a:cubicBezTo>
                  <a:cubicBezTo>
                    <a:pt x="30" y="22"/>
                    <a:pt x="29" y="24"/>
                    <a:pt x="26" y="25"/>
                  </a:cubicBezTo>
                  <a:cubicBezTo>
                    <a:pt x="24" y="27"/>
                    <a:pt x="21" y="28"/>
                    <a:pt x="18" y="29"/>
                  </a:cubicBezTo>
                  <a:cubicBezTo>
                    <a:pt x="18" y="30"/>
                    <a:pt x="17" y="30"/>
                    <a:pt x="17" y="30"/>
                  </a:cubicBezTo>
                  <a:cubicBezTo>
                    <a:pt x="16" y="30"/>
                    <a:pt x="15" y="30"/>
                    <a:pt x="15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4" y="31"/>
                    <a:pt x="16" y="31"/>
                    <a:pt x="16" y="31"/>
                  </a:cubicBezTo>
                  <a:close/>
                  <a:moveTo>
                    <a:pt x="8" y="14"/>
                  </a:moveTo>
                  <a:cubicBezTo>
                    <a:pt x="8" y="15"/>
                    <a:pt x="8" y="16"/>
                    <a:pt x="8" y="16"/>
                  </a:cubicBezTo>
                  <a:cubicBezTo>
                    <a:pt x="8" y="17"/>
                    <a:pt x="8" y="17"/>
                    <a:pt x="8" y="18"/>
                  </a:cubicBezTo>
                  <a:cubicBezTo>
                    <a:pt x="9" y="20"/>
                    <a:pt x="9" y="22"/>
                    <a:pt x="11" y="24"/>
                  </a:cubicBezTo>
                  <a:cubicBezTo>
                    <a:pt x="12" y="26"/>
                    <a:pt x="14" y="27"/>
                    <a:pt x="16" y="27"/>
                  </a:cubicBezTo>
                  <a:cubicBezTo>
                    <a:pt x="19" y="27"/>
                    <a:pt x="21" y="26"/>
                    <a:pt x="22" y="24"/>
                  </a:cubicBezTo>
                  <a:cubicBezTo>
                    <a:pt x="23" y="22"/>
                    <a:pt x="24" y="20"/>
                    <a:pt x="24" y="17"/>
                  </a:cubicBezTo>
                  <a:cubicBezTo>
                    <a:pt x="24" y="17"/>
                    <a:pt x="25" y="16"/>
                    <a:pt x="25" y="16"/>
                  </a:cubicBezTo>
                  <a:cubicBezTo>
                    <a:pt x="25" y="15"/>
                    <a:pt x="25" y="15"/>
                    <a:pt x="25" y="14"/>
                  </a:cubicBezTo>
                  <a:cubicBezTo>
                    <a:pt x="25" y="13"/>
                    <a:pt x="25" y="13"/>
                    <a:pt x="25" y="12"/>
                  </a:cubicBezTo>
                  <a:cubicBezTo>
                    <a:pt x="25" y="12"/>
                    <a:pt x="24" y="11"/>
                    <a:pt x="24" y="11"/>
                  </a:cubicBezTo>
                  <a:cubicBezTo>
                    <a:pt x="24" y="9"/>
                    <a:pt x="23" y="6"/>
                    <a:pt x="22" y="4"/>
                  </a:cubicBezTo>
                  <a:cubicBezTo>
                    <a:pt x="21" y="3"/>
                    <a:pt x="19" y="2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3" y="2"/>
                    <a:pt x="12" y="3"/>
                    <a:pt x="11" y="5"/>
                  </a:cubicBezTo>
                  <a:cubicBezTo>
                    <a:pt x="9" y="6"/>
                    <a:pt x="9" y="8"/>
                    <a:pt x="8" y="11"/>
                  </a:cubicBezTo>
                  <a:cubicBezTo>
                    <a:pt x="8" y="11"/>
                    <a:pt x="8" y="12"/>
                    <a:pt x="8" y="13"/>
                  </a:cubicBezTo>
                  <a:cubicBezTo>
                    <a:pt x="8" y="13"/>
                    <a:pt x="8" y="14"/>
                    <a:pt x="8" y="15"/>
                  </a:cubicBezTo>
                  <a:lnTo>
                    <a:pt x="8" y="14"/>
                  </a:lnTo>
                  <a:close/>
                </a:path>
              </a:pathLst>
            </a:custGeom>
            <a:solidFill>
              <a:srgbClr val="24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7" name="Freeform 45"/>
            <p:cNvSpPr>
              <a:spLocks/>
            </p:cNvSpPr>
            <p:nvPr/>
          </p:nvSpPr>
          <p:spPr bwMode="auto">
            <a:xfrm>
              <a:off x="3724" y="1915"/>
              <a:ext cx="76" cy="68"/>
            </a:xfrm>
            <a:custGeom>
              <a:avLst/>
              <a:gdLst>
                <a:gd name="T0" fmla="*/ 4 w 32"/>
                <a:gd name="T1" fmla="*/ 17 h 29"/>
                <a:gd name="T2" fmla="*/ 4 w 32"/>
                <a:gd name="T3" fmla="*/ 7 h 29"/>
                <a:gd name="T4" fmla="*/ 3 w 32"/>
                <a:gd name="T5" fmla="*/ 3 h 29"/>
                <a:gd name="T6" fmla="*/ 0 w 32"/>
                <a:gd name="T7" fmla="*/ 2 h 29"/>
                <a:gd name="T8" fmla="*/ 0 w 32"/>
                <a:gd name="T9" fmla="*/ 0 h 29"/>
                <a:gd name="T10" fmla="*/ 2 w 32"/>
                <a:gd name="T11" fmla="*/ 0 h 29"/>
                <a:gd name="T12" fmla="*/ 3 w 32"/>
                <a:gd name="T13" fmla="*/ 0 h 29"/>
                <a:gd name="T14" fmla="*/ 5 w 32"/>
                <a:gd name="T15" fmla="*/ 0 h 29"/>
                <a:gd name="T16" fmla="*/ 7 w 32"/>
                <a:gd name="T17" fmla="*/ 0 h 29"/>
                <a:gd name="T18" fmla="*/ 9 w 32"/>
                <a:gd name="T19" fmla="*/ 0 h 29"/>
                <a:gd name="T20" fmla="*/ 11 w 32"/>
                <a:gd name="T21" fmla="*/ 0 h 29"/>
                <a:gd name="T22" fmla="*/ 12 w 32"/>
                <a:gd name="T23" fmla="*/ 0 h 29"/>
                <a:gd name="T24" fmla="*/ 14 w 32"/>
                <a:gd name="T25" fmla="*/ 0 h 29"/>
                <a:gd name="T26" fmla="*/ 14 w 32"/>
                <a:gd name="T27" fmla="*/ 2 h 29"/>
                <a:gd name="T28" fmla="*/ 11 w 32"/>
                <a:gd name="T29" fmla="*/ 3 h 29"/>
                <a:gd name="T30" fmla="*/ 10 w 32"/>
                <a:gd name="T31" fmla="*/ 6 h 29"/>
                <a:gd name="T32" fmla="*/ 10 w 32"/>
                <a:gd name="T33" fmla="*/ 17 h 29"/>
                <a:gd name="T34" fmla="*/ 12 w 32"/>
                <a:gd name="T35" fmla="*/ 24 h 29"/>
                <a:gd name="T36" fmla="*/ 17 w 32"/>
                <a:gd name="T37" fmla="*/ 26 h 29"/>
                <a:gd name="T38" fmla="*/ 24 w 32"/>
                <a:gd name="T39" fmla="*/ 23 h 29"/>
                <a:gd name="T40" fmla="*/ 26 w 32"/>
                <a:gd name="T41" fmla="*/ 16 h 29"/>
                <a:gd name="T42" fmla="*/ 26 w 32"/>
                <a:gd name="T43" fmla="*/ 6 h 29"/>
                <a:gd name="T44" fmla="*/ 25 w 32"/>
                <a:gd name="T45" fmla="*/ 3 h 29"/>
                <a:gd name="T46" fmla="*/ 22 w 32"/>
                <a:gd name="T47" fmla="*/ 2 h 29"/>
                <a:gd name="T48" fmla="*/ 22 w 32"/>
                <a:gd name="T49" fmla="*/ 0 h 29"/>
                <a:gd name="T50" fmla="*/ 23 w 32"/>
                <a:gd name="T51" fmla="*/ 0 h 29"/>
                <a:gd name="T52" fmla="*/ 24 w 32"/>
                <a:gd name="T53" fmla="*/ 0 h 29"/>
                <a:gd name="T54" fmla="*/ 26 w 32"/>
                <a:gd name="T55" fmla="*/ 0 h 29"/>
                <a:gd name="T56" fmla="*/ 27 w 32"/>
                <a:gd name="T57" fmla="*/ 0 h 29"/>
                <a:gd name="T58" fmla="*/ 29 w 32"/>
                <a:gd name="T59" fmla="*/ 0 h 29"/>
                <a:gd name="T60" fmla="*/ 32 w 32"/>
                <a:gd name="T61" fmla="*/ 0 h 29"/>
                <a:gd name="T62" fmla="*/ 32 w 32"/>
                <a:gd name="T63" fmla="*/ 2 h 29"/>
                <a:gd name="T64" fmla="*/ 29 w 32"/>
                <a:gd name="T65" fmla="*/ 3 h 29"/>
                <a:gd name="T66" fmla="*/ 28 w 32"/>
                <a:gd name="T67" fmla="*/ 6 h 29"/>
                <a:gd name="T68" fmla="*/ 28 w 32"/>
                <a:gd name="T69" fmla="*/ 16 h 29"/>
                <a:gd name="T70" fmla="*/ 28 w 32"/>
                <a:gd name="T71" fmla="*/ 17 h 29"/>
                <a:gd name="T72" fmla="*/ 28 w 32"/>
                <a:gd name="T73" fmla="*/ 18 h 29"/>
                <a:gd name="T74" fmla="*/ 27 w 32"/>
                <a:gd name="T75" fmla="*/ 22 h 29"/>
                <a:gd name="T76" fmla="*/ 25 w 32"/>
                <a:gd name="T77" fmla="*/ 25 h 29"/>
                <a:gd name="T78" fmla="*/ 22 w 32"/>
                <a:gd name="T79" fmla="*/ 28 h 29"/>
                <a:gd name="T80" fmla="*/ 18 w 32"/>
                <a:gd name="T81" fmla="*/ 29 h 29"/>
                <a:gd name="T82" fmla="*/ 17 w 32"/>
                <a:gd name="T83" fmla="*/ 29 h 29"/>
                <a:gd name="T84" fmla="*/ 16 w 32"/>
                <a:gd name="T85" fmla="*/ 29 h 29"/>
                <a:gd name="T86" fmla="*/ 15 w 32"/>
                <a:gd name="T87" fmla="*/ 29 h 29"/>
                <a:gd name="T88" fmla="*/ 15 w 32"/>
                <a:gd name="T89" fmla="*/ 29 h 29"/>
                <a:gd name="T90" fmla="*/ 10 w 32"/>
                <a:gd name="T91" fmla="*/ 28 h 29"/>
                <a:gd name="T92" fmla="*/ 6 w 32"/>
                <a:gd name="T93" fmla="*/ 25 h 29"/>
                <a:gd name="T94" fmla="*/ 4 w 32"/>
                <a:gd name="T95" fmla="*/ 23 h 29"/>
                <a:gd name="T96" fmla="*/ 4 w 32"/>
                <a:gd name="T97" fmla="*/ 19 h 29"/>
                <a:gd name="T98" fmla="*/ 4 w 32"/>
                <a:gd name="T99" fmla="*/ 18 h 29"/>
                <a:gd name="T100" fmla="*/ 4 w 32"/>
                <a:gd name="T101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" h="29">
                  <a:moveTo>
                    <a:pt x="4" y="1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4" y="5"/>
                    <a:pt x="4" y="4"/>
                    <a:pt x="3" y="3"/>
                  </a:cubicBezTo>
                  <a:cubicBezTo>
                    <a:pt x="3" y="2"/>
                    <a:pt x="2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0"/>
                    <a:pt x="6" y="0"/>
                    <a:pt x="7" y="0"/>
                  </a:cubicBezTo>
                  <a:cubicBezTo>
                    <a:pt x="8" y="0"/>
                    <a:pt x="8" y="0"/>
                    <a:pt x="9" y="0"/>
                  </a:cubicBezTo>
                  <a:cubicBezTo>
                    <a:pt x="9" y="0"/>
                    <a:pt x="10" y="0"/>
                    <a:pt x="11" y="0"/>
                  </a:cubicBezTo>
                  <a:cubicBezTo>
                    <a:pt x="11" y="0"/>
                    <a:pt x="12" y="0"/>
                    <a:pt x="12" y="0"/>
                  </a:cubicBezTo>
                  <a:cubicBezTo>
                    <a:pt x="13" y="0"/>
                    <a:pt x="14" y="0"/>
                    <a:pt x="14" y="0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2"/>
                    <a:pt x="11" y="2"/>
                    <a:pt x="11" y="3"/>
                  </a:cubicBezTo>
                  <a:cubicBezTo>
                    <a:pt x="10" y="3"/>
                    <a:pt x="10" y="5"/>
                    <a:pt x="10" y="6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20"/>
                    <a:pt x="11" y="22"/>
                    <a:pt x="12" y="24"/>
                  </a:cubicBezTo>
                  <a:cubicBezTo>
                    <a:pt x="12" y="25"/>
                    <a:pt x="14" y="26"/>
                    <a:pt x="17" y="26"/>
                  </a:cubicBezTo>
                  <a:cubicBezTo>
                    <a:pt x="21" y="26"/>
                    <a:pt x="23" y="25"/>
                    <a:pt x="24" y="23"/>
                  </a:cubicBezTo>
                  <a:cubicBezTo>
                    <a:pt x="25" y="21"/>
                    <a:pt x="26" y="19"/>
                    <a:pt x="26" y="1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5"/>
                    <a:pt x="25" y="4"/>
                    <a:pt x="25" y="3"/>
                  </a:cubicBezTo>
                  <a:cubicBezTo>
                    <a:pt x="24" y="2"/>
                    <a:pt x="23" y="2"/>
                    <a:pt x="22" y="2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3" y="0"/>
                    <a:pt x="23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0"/>
                    <a:pt x="25" y="0"/>
                    <a:pt x="26" y="0"/>
                  </a:cubicBezTo>
                  <a:cubicBezTo>
                    <a:pt x="26" y="0"/>
                    <a:pt x="27" y="0"/>
                    <a:pt x="27" y="0"/>
                  </a:cubicBezTo>
                  <a:cubicBezTo>
                    <a:pt x="28" y="0"/>
                    <a:pt x="29" y="0"/>
                    <a:pt x="29" y="0"/>
                  </a:cubicBezTo>
                  <a:cubicBezTo>
                    <a:pt x="30" y="0"/>
                    <a:pt x="31" y="0"/>
                    <a:pt x="32" y="0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0" y="2"/>
                    <a:pt x="29" y="3"/>
                    <a:pt x="29" y="3"/>
                  </a:cubicBezTo>
                  <a:cubicBezTo>
                    <a:pt x="28" y="4"/>
                    <a:pt x="28" y="5"/>
                    <a:pt x="28" y="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19"/>
                    <a:pt x="28" y="20"/>
                    <a:pt x="27" y="22"/>
                  </a:cubicBezTo>
                  <a:cubicBezTo>
                    <a:pt x="27" y="23"/>
                    <a:pt x="26" y="24"/>
                    <a:pt x="25" y="25"/>
                  </a:cubicBezTo>
                  <a:cubicBezTo>
                    <a:pt x="24" y="26"/>
                    <a:pt x="23" y="27"/>
                    <a:pt x="22" y="28"/>
                  </a:cubicBezTo>
                  <a:cubicBezTo>
                    <a:pt x="21" y="28"/>
                    <a:pt x="19" y="28"/>
                    <a:pt x="18" y="29"/>
                  </a:cubicBezTo>
                  <a:cubicBezTo>
                    <a:pt x="18" y="29"/>
                    <a:pt x="17" y="29"/>
                    <a:pt x="17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3" y="29"/>
                    <a:pt x="12" y="28"/>
                    <a:pt x="10" y="28"/>
                  </a:cubicBezTo>
                  <a:cubicBezTo>
                    <a:pt x="9" y="27"/>
                    <a:pt x="7" y="27"/>
                    <a:pt x="6" y="25"/>
                  </a:cubicBezTo>
                  <a:cubicBezTo>
                    <a:pt x="5" y="25"/>
                    <a:pt x="5" y="24"/>
                    <a:pt x="4" y="23"/>
                  </a:cubicBezTo>
                  <a:cubicBezTo>
                    <a:pt x="4" y="22"/>
                    <a:pt x="4" y="21"/>
                    <a:pt x="4" y="19"/>
                  </a:cubicBezTo>
                  <a:cubicBezTo>
                    <a:pt x="4" y="19"/>
                    <a:pt x="4" y="19"/>
                    <a:pt x="4" y="18"/>
                  </a:cubicBezTo>
                  <a:cubicBezTo>
                    <a:pt x="4" y="18"/>
                    <a:pt x="4" y="17"/>
                    <a:pt x="4" y="17"/>
                  </a:cubicBezTo>
                  <a:close/>
                </a:path>
              </a:pathLst>
            </a:custGeom>
            <a:solidFill>
              <a:srgbClr val="24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8" name="Freeform 46"/>
            <p:cNvSpPr>
              <a:spLocks noEditPoints="1"/>
            </p:cNvSpPr>
            <p:nvPr/>
          </p:nvSpPr>
          <p:spPr bwMode="auto">
            <a:xfrm>
              <a:off x="3798" y="1915"/>
              <a:ext cx="70" cy="66"/>
            </a:xfrm>
            <a:custGeom>
              <a:avLst/>
              <a:gdLst>
                <a:gd name="T0" fmla="*/ 0 w 30"/>
                <a:gd name="T1" fmla="*/ 28 h 28"/>
                <a:gd name="T2" fmla="*/ 0 w 30"/>
                <a:gd name="T3" fmla="*/ 26 h 28"/>
                <a:gd name="T4" fmla="*/ 3 w 30"/>
                <a:gd name="T5" fmla="*/ 25 h 28"/>
                <a:gd name="T6" fmla="*/ 4 w 30"/>
                <a:gd name="T7" fmla="*/ 23 h 28"/>
                <a:gd name="T8" fmla="*/ 14 w 30"/>
                <a:gd name="T9" fmla="*/ 0 h 28"/>
                <a:gd name="T10" fmla="*/ 16 w 30"/>
                <a:gd name="T11" fmla="*/ 0 h 28"/>
                <a:gd name="T12" fmla="*/ 26 w 30"/>
                <a:gd name="T13" fmla="*/ 23 h 28"/>
                <a:gd name="T14" fmla="*/ 26 w 30"/>
                <a:gd name="T15" fmla="*/ 24 h 28"/>
                <a:gd name="T16" fmla="*/ 26 w 30"/>
                <a:gd name="T17" fmla="*/ 24 h 28"/>
                <a:gd name="T18" fmla="*/ 26 w 30"/>
                <a:gd name="T19" fmla="*/ 24 h 28"/>
                <a:gd name="T20" fmla="*/ 26 w 30"/>
                <a:gd name="T21" fmla="*/ 25 h 28"/>
                <a:gd name="T22" fmla="*/ 27 w 30"/>
                <a:gd name="T23" fmla="*/ 26 h 28"/>
                <a:gd name="T24" fmla="*/ 30 w 30"/>
                <a:gd name="T25" fmla="*/ 26 h 28"/>
                <a:gd name="T26" fmla="*/ 30 w 30"/>
                <a:gd name="T27" fmla="*/ 28 h 28"/>
                <a:gd name="T28" fmla="*/ 23 w 30"/>
                <a:gd name="T29" fmla="*/ 28 h 28"/>
                <a:gd name="T30" fmla="*/ 15 w 30"/>
                <a:gd name="T31" fmla="*/ 28 h 28"/>
                <a:gd name="T32" fmla="*/ 15 w 30"/>
                <a:gd name="T33" fmla="*/ 26 h 28"/>
                <a:gd name="T34" fmla="*/ 16 w 30"/>
                <a:gd name="T35" fmla="*/ 26 h 28"/>
                <a:gd name="T36" fmla="*/ 16 w 30"/>
                <a:gd name="T37" fmla="*/ 26 h 28"/>
                <a:gd name="T38" fmla="*/ 16 w 30"/>
                <a:gd name="T39" fmla="*/ 26 h 28"/>
                <a:gd name="T40" fmla="*/ 17 w 30"/>
                <a:gd name="T41" fmla="*/ 26 h 28"/>
                <a:gd name="T42" fmla="*/ 18 w 30"/>
                <a:gd name="T43" fmla="*/ 26 h 28"/>
                <a:gd name="T44" fmla="*/ 19 w 30"/>
                <a:gd name="T45" fmla="*/ 25 h 28"/>
                <a:gd name="T46" fmla="*/ 19 w 30"/>
                <a:gd name="T47" fmla="*/ 25 h 28"/>
                <a:gd name="T48" fmla="*/ 19 w 30"/>
                <a:gd name="T49" fmla="*/ 25 h 28"/>
                <a:gd name="T50" fmla="*/ 19 w 30"/>
                <a:gd name="T51" fmla="*/ 25 h 28"/>
                <a:gd name="T52" fmla="*/ 19 w 30"/>
                <a:gd name="T53" fmla="*/ 24 h 28"/>
                <a:gd name="T54" fmla="*/ 18 w 30"/>
                <a:gd name="T55" fmla="*/ 22 h 28"/>
                <a:gd name="T56" fmla="*/ 18 w 30"/>
                <a:gd name="T57" fmla="*/ 22 h 28"/>
                <a:gd name="T58" fmla="*/ 18 w 30"/>
                <a:gd name="T59" fmla="*/ 21 h 28"/>
                <a:gd name="T60" fmla="*/ 18 w 30"/>
                <a:gd name="T61" fmla="*/ 20 h 28"/>
                <a:gd name="T62" fmla="*/ 17 w 30"/>
                <a:gd name="T63" fmla="*/ 19 h 28"/>
                <a:gd name="T64" fmla="*/ 8 w 30"/>
                <a:gd name="T65" fmla="*/ 19 h 28"/>
                <a:gd name="T66" fmla="*/ 8 w 30"/>
                <a:gd name="T67" fmla="*/ 20 h 28"/>
                <a:gd name="T68" fmla="*/ 8 w 30"/>
                <a:gd name="T69" fmla="*/ 20 h 28"/>
                <a:gd name="T70" fmla="*/ 7 w 30"/>
                <a:gd name="T71" fmla="*/ 22 h 28"/>
                <a:gd name="T72" fmla="*/ 7 w 30"/>
                <a:gd name="T73" fmla="*/ 24 h 28"/>
                <a:gd name="T74" fmla="*/ 7 w 30"/>
                <a:gd name="T75" fmla="*/ 26 h 28"/>
                <a:gd name="T76" fmla="*/ 10 w 30"/>
                <a:gd name="T77" fmla="*/ 26 h 28"/>
                <a:gd name="T78" fmla="*/ 10 w 30"/>
                <a:gd name="T79" fmla="*/ 28 h 28"/>
                <a:gd name="T80" fmla="*/ 9 w 30"/>
                <a:gd name="T81" fmla="*/ 28 h 28"/>
                <a:gd name="T82" fmla="*/ 7 w 30"/>
                <a:gd name="T83" fmla="*/ 28 h 28"/>
                <a:gd name="T84" fmla="*/ 6 w 30"/>
                <a:gd name="T85" fmla="*/ 28 h 28"/>
                <a:gd name="T86" fmla="*/ 5 w 30"/>
                <a:gd name="T87" fmla="*/ 28 h 28"/>
                <a:gd name="T88" fmla="*/ 2 w 30"/>
                <a:gd name="T89" fmla="*/ 28 h 28"/>
                <a:gd name="T90" fmla="*/ 0 w 30"/>
                <a:gd name="T91" fmla="*/ 28 h 28"/>
                <a:gd name="T92" fmla="*/ 17 w 30"/>
                <a:gd name="T93" fmla="*/ 17 h 28"/>
                <a:gd name="T94" fmla="*/ 13 w 30"/>
                <a:gd name="T95" fmla="*/ 8 h 28"/>
                <a:gd name="T96" fmla="*/ 9 w 30"/>
                <a:gd name="T97" fmla="*/ 17 h 28"/>
                <a:gd name="T98" fmla="*/ 17 w 30"/>
                <a:gd name="T99" fmla="*/ 1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0" h="28">
                  <a:moveTo>
                    <a:pt x="0" y="28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1" y="26"/>
                    <a:pt x="2" y="26"/>
                    <a:pt x="3" y="25"/>
                  </a:cubicBezTo>
                  <a:cubicBezTo>
                    <a:pt x="3" y="25"/>
                    <a:pt x="4" y="24"/>
                    <a:pt x="4" y="23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5"/>
                    <a:pt x="27" y="25"/>
                    <a:pt x="27" y="26"/>
                  </a:cubicBezTo>
                  <a:cubicBezTo>
                    <a:pt x="28" y="26"/>
                    <a:pt x="29" y="26"/>
                    <a:pt x="30" y="26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27" y="28"/>
                    <a:pt x="25" y="28"/>
                    <a:pt x="23" y="28"/>
                  </a:cubicBezTo>
                  <a:cubicBezTo>
                    <a:pt x="20" y="28"/>
                    <a:pt x="18" y="28"/>
                    <a:pt x="15" y="28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8" y="26"/>
                    <a:pt x="18" y="26"/>
                  </a:cubicBezTo>
                  <a:cubicBezTo>
                    <a:pt x="19" y="26"/>
                    <a:pt x="19" y="26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3"/>
                    <a:pt x="19" y="23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1"/>
                    <a:pt x="7" y="21"/>
                    <a:pt x="7" y="22"/>
                  </a:cubicBezTo>
                  <a:cubicBezTo>
                    <a:pt x="7" y="23"/>
                    <a:pt x="7" y="24"/>
                    <a:pt x="7" y="24"/>
                  </a:cubicBezTo>
                  <a:cubicBezTo>
                    <a:pt x="7" y="25"/>
                    <a:pt x="7" y="25"/>
                    <a:pt x="7" y="26"/>
                  </a:cubicBezTo>
                  <a:cubicBezTo>
                    <a:pt x="8" y="26"/>
                    <a:pt x="9" y="26"/>
                    <a:pt x="10" y="26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9" y="28"/>
                    <a:pt x="9" y="28"/>
                  </a:cubicBezTo>
                  <a:cubicBezTo>
                    <a:pt x="8" y="28"/>
                    <a:pt x="8" y="28"/>
                    <a:pt x="7" y="28"/>
                  </a:cubicBezTo>
                  <a:cubicBezTo>
                    <a:pt x="7" y="28"/>
                    <a:pt x="6" y="28"/>
                    <a:pt x="6" y="28"/>
                  </a:cubicBezTo>
                  <a:cubicBezTo>
                    <a:pt x="6" y="28"/>
                    <a:pt x="5" y="28"/>
                    <a:pt x="5" y="28"/>
                  </a:cubicBezTo>
                  <a:cubicBezTo>
                    <a:pt x="4" y="28"/>
                    <a:pt x="3" y="28"/>
                    <a:pt x="2" y="28"/>
                  </a:cubicBezTo>
                  <a:cubicBezTo>
                    <a:pt x="2" y="28"/>
                    <a:pt x="1" y="28"/>
                    <a:pt x="0" y="28"/>
                  </a:cubicBezTo>
                  <a:close/>
                  <a:moveTo>
                    <a:pt x="17" y="17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9" y="17"/>
                    <a:pt x="9" y="17"/>
                    <a:pt x="9" y="17"/>
                  </a:cubicBezTo>
                  <a:lnTo>
                    <a:pt x="17" y="17"/>
                  </a:lnTo>
                  <a:close/>
                </a:path>
              </a:pathLst>
            </a:custGeom>
            <a:solidFill>
              <a:srgbClr val="24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9" name="Freeform 47"/>
            <p:cNvSpPr>
              <a:spLocks/>
            </p:cNvSpPr>
            <p:nvPr/>
          </p:nvSpPr>
          <p:spPr bwMode="auto">
            <a:xfrm>
              <a:off x="3871" y="1915"/>
              <a:ext cx="59" cy="66"/>
            </a:xfrm>
            <a:custGeom>
              <a:avLst/>
              <a:gdLst>
                <a:gd name="T0" fmla="*/ 0 w 25"/>
                <a:gd name="T1" fmla="*/ 26 h 28"/>
                <a:gd name="T2" fmla="*/ 3 w 25"/>
                <a:gd name="T3" fmla="*/ 26 h 28"/>
                <a:gd name="T4" fmla="*/ 4 w 25"/>
                <a:gd name="T5" fmla="*/ 22 h 28"/>
                <a:gd name="T6" fmla="*/ 4 w 25"/>
                <a:gd name="T7" fmla="*/ 5 h 28"/>
                <a:gd name="T8" fmla="*/ 3 w 25"/>
                <a:gd name="T9" fmla="*/ 2 h 28"/>
                <a:gd name="T10" fmla="*/ 0 w 25"/>
                <a:gd name="T11" fmla="*/ 2 h 28"/>
                <a:gd name="T12" fmla="*/ 0 w 25"/>
                <a:gd name="T13" fmla="*/ 0 h 28"/>
                <a:gd name="T14" fmla="*/ 2 w 25"/>
                <a:gd name="T15" fmla="*/ 0 h 28"/>
                <a:gd name="T16" fmla="*/ 4 w 25"/>
                <a:gd name="T17" fmla="*/ 0 h 28"/>
                <a:gd name="T18" fmla="*/ 6 w 25"/>
                <a:gd name="T19" fmla="*/ 0 h 28"/>
                <a:gd name="T20" fmla="*/ 8 w 25"/>
                <a:gd name="T21" fmla="*/ 0 h 28"/>
                <a:gd name="T22" fmla="*/ 11 w 25"/>
                <a:gd name="T23" fmla="*/ 0 h 28"/>
                <a:gd name="T24" fmla="*/ 15 w 25"/>
                <a:gd name="T25" fmla="*/ 0 h 28"/>
                <a:gd name="T26" fmla="*/ 15 w 25"/>
                <a:gd name="T27" fmla="*/ 2 h 28"/>
                <a:gd name="T28" fmla="*/ 11 w 25"/>
                <a:gd name="T29" fmla="*/ 2 h 28"/>
                <a:gd name="T30" fmla="*/ 11 w 25"/>
                <a:gd name="T31" fmla="*/ 5 h 28"/>
                <a:gd name="T32" fmla="*/ 11 w 25"/>
                <a:gd name="T33" fmla="*/ 21 h 28"/>
                <a:gd name="T34" fmla="*/ 12 w 25"/>
                <a:gd name="T35" fmla="*/ 25 h 28"/>
                <a:gd name="T36" fmla="*/ 16 w 25"/>
                <a:gd name="T37" fmla="*/ 26 h 28"/>
                <a:gd name="T38" fmla="*/ 21 w 25"/>
                <a:gd name="T39" fmla="*/ 25 h 28"/>
                <a:gd name="T40" fmla="*/ 24 w 25"/>
                <a:gd name="T41" fmla="*/ 20 h 28"/>
                <a:gd name="T42" fmla="*/ 25 w 25"/>
                <a:gd name="T43" fmla="*/ 20 h 28"/>
                <a:gd name="T44" fmla="*/ 25 w 25"/>
                <a:gd name="T45" fmla="*/ 28 h 28"/>
                <a:gd name="T46" fmla="*/ 13 w 25"/>
                <a:gd name="T47" fmla="*/ 28 h 28"/>
                <a:gd name="T48" fmla="*/ 0 w 25"/>
                <a:gd name="T49" fmla="*/ 28 h 28"/>
                <a:gd name="T50" fmla="*/ 0 w 25"/>
                <a:gd name="T51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5" h="28">
                  <a:moveTo>
                    <a:pt x="0" y="26"/>
                  </a:moveTo>
                  <a:cubicBezTo>
                    <a:pt x="2" y="26"/>
                    <a:pt x="3" y="26"/>
                    <a:pt x="3" y="26"/>
                  </a:cubicBezTo>
                  <a:cubicBezTo>
                    <a:pt x="4" y="25"/>
                    <a:pt x="4" y="24"/>
                    <a:pt x="4" y="22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3"/>
                    <a:pt x="3" y="2"/>
                  </a:cubicBezTo>
                  <a:cubicBezTo>
                    <a:pt x="2" y="2"/>
                    <a:pt x="1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0"/>
                    <a:pt x="10" y="0"/>
                    <a:pt x="11" y="0"/>
                  </a:cubicBezTo>
                  <a:cubicBezTo>
                    <a:pt x="12" y="0"/>
                    <a:pt x="13" y="0"/>
                    <a:pt x="15" y="0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3" y="2"/>
                    <a:pt x="12" y="2"/>
                    <a:pt x="11" y="2"/>
                  </a:cubicBezTo>
                  <a:cubicBezTo>
                    <a:pt x="11" y="3"/>
                    <a:pt x="11" y="4"/>
                    <a:pt x="11" y="5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3"/>
                    <a:pt x="11" y="24"/>
                    <a:pt x="12" y="25"/>
                  </a:cubicBezTo>
                  <a:cubicBezTo>
                    <a:pt x="12" y="26"/>
                    <a:pt x="14" y="26"/>
                    <a:pt x="16" y="26"/>
                  </a:cubicBezTo>
                  <a:cubicBezTo>
                    <a:pt x="18" y="26"/>
                    <a:pt x="20" y="26"/>
                    <a:pt x="21" y="25"/>
                  </a:cubicBezTo>
                  <a:cubicBezTo>
                    <a:pt x="22" y="24"/>
                    <a:pt x="23" y="22"/>
                    <a:pt x="24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1" y="28"/>
                    <a:pt x="17" y="28"/>
                    <a:pt x="13" y="28"/>
                  </a:cubicBezTo>
                  <a:cubicBezTo>
                    <a:pt x="9" y="28"/>
                    <a:pt x="4" y="28"/>
                    <a:pt x="0" y="28"/>
                  </a:cubicBezTo>
                  <a:lnTo>
                    <a:pt x="0" y="26"/>
                  </a:lnTo>
                  <a:close/>
                </a:path>
              </a:pathLst>
            </a:custGeom>
            <a:solidFill>
              <a:srgbClr val="24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0" name="Freeform 48"/>
            <p:cNvSpPr>
              <a:spLocks/>
            </p:cNvSpPr>
            <p:nvPr/>
          </p:nvSpPr>
          <p:spPr bwMode="auto">
            <a:xfrm>
              <a:off x="3937" y="1915"/>
              <a:ext cx="35" cy="66"/>
            </a:xfrm>
            <a:custGeom>
              <a:avLst/>
              <a:gdLst>
                <a:gd name="T0" fmla="*/ 0 w 15"/>
                <a:gd name="T1" fmla="*/ 26 h 28"/>
                <a:gd name="T2" fmla="*/ 3 w 15"/>
                <a:gd name="T3" fmla="*/ 26 h 28"/>
                <a:gd name="T4" fmla="*/ 4 w 15"/>
                <a:gd name="T5" fmla="*/ 22 h 28"/>
                <a:gd name="T6" fmla="*/ 4 w 15"/>
                <a:gd name="T7" fmla="*/ 6 h 28"/>
                <a:gd name="T8" fmla="*/ 3 w 15"/>
                <a:gd name="T9" fmla="*/ 2 h 28"/>
                <a:gd name="T10" fmla="*/ 0 w 15"/>
                <a:gd name="T11" fmla="*/ 2 h 28"/>
                <a:gd name="T12" fmla="*/ 0 w 15"/>
                <a:gd name="T13" fmla="*/ 0 h 28"/>
                <a:gd name="T14" fmla="*/ 4 w 15"/>
                <a:gd name="T15" fmla="*/ 0 h 28"/>
                <a:gd name="T16" fmla="*/ 8 w 15"/>
                <a:gd name="T17" fmla="*/ 0 h 28"/>
                <a:gd name="T18" fmla="*/ 11 w 15"/>
                <a:gd name="T19" fmla="*/ 0 h 28"/>
                <a:gd name="T20" fmla="*/ 15 w 15"/>
                <a:gd name="T21" fmla="*/ 0 h 28"/>
                <a:gd name="T22" fmla="*/ 15 w 15"/>
                <a:gd name="T23" fmla="*/ 2 h 28"/>
                <a:gd name="T24" fmla="*/ 12 w 15"/>
                <a:gd name="T25" fmla="*/ 3 h 28"/>
                <a:gd name="T26" fmla="*/ 11 w 15"/>
                <a:gd name="T27" fmla="*/ 6 h 28"/>
                <a:gd name="T28" fmla="*/ 11 w 15"/>
                <a:gd name="T29" fmla="*/ 22 h 28"/>
                <a:gd name="T30" fmla="*/ 11 w 15"/>
                <a:gd name="T31" fmla="*/ 26 h 28"/>
                <a:gd name="T32" fmla="*/ 15 w 15"/>
                <a:gd name="T33" fmla="*/ 26 h 28"/>
                <a:gd name="T34" fmla="*/ 15 w 15"/>
                <a:gd name="T35" fmla="*/ 28 h 28"/>
                <a:gd name="T36" fmla="*/ 7 w 15"/>
                <a:gd name="T37" fmla="*/ 28 h 28"/>
                <a:gd name="T38" fmla="*/ 0 w 15"/>
                <a:gd name="T39" fmla="*/ 28 h 28"/>
                <a:gd name="T40" fmla="*/ 0 w 15"/>
                <a:gd name="T41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" h="28">
                  <a:moveTo>
                    <a:pt x="0" y="26"/>
                  </a:moveTo>
                  <a:cubicBezTo>
                    <a:pt x="2" y="26"/>
                    <a:pt x="3" y="26"/>
                    <a:pt x="3" y="26"/>
                  </a:cubicBezTo>
                  <a:cubicBezTo>
                    <a:pt x="4" y="25"/>
                    <a:pt x="4" y="24"/>
                    <a:pt x="4" y="22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4"/>
                    <a:pt x="4" y="3"/>
                    <a:pt x="3" y="2"/>
                  </a:cubicBezTo>
                  <a:cubicBezTo>
                    <a:pt x="3" y="2"/>
                    <a:pt x="2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3" y="0"/>
                    <a:pt x="4" y="0"/>
                  </a:cubicBezTo>
                  <a:cubicBezTo>
                    <a:pt x="5" y="0"/>
                    <a:pt x="7" y="0"/>
                    <a:pt x="8" y="0"/>
                  </a:cubicBezTo>
                  <a:cubicBezTo>
                    <a:pt x="9" y="0"/>
                    <a:pt x="10" y="0"/>
                    <a:pt x="11" y="0"/>
                  </a:cubicBezTo>
                  <a:cubicBezTo>
                    <a:pt x="12" y="0"/>
                    <a:pt x="13" y="0"/>
                    <a:pt x="15" y="0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3" y="2"/>
                    <a:pt x="12" y="2"/>
                    <a:pt x="12" y="3"/>
                  </a:cubicBezTo>
                  <a:cubicBezTo>
                    <a:pt x="11" y="3"/>
                    <a:pt x="11" y="4"/>
                    <a:pt x="11" y="6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24"/>
                    <a:pt x="11" y="25"/>
                    <a:pt x="11" y="26"/>
                  </a:cubicBezTo>
                  <a:cubicBezTo>
                    <a:pt x="12" y="26"/>
                    <a:pt x="13" y="26"/>
                    <a:pt x="15" y="26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2" y="28"/>
                    <a:pt x="10" y="28"/>
                    <a:pt x="7" y="28"/>
                  </a:cubicBezTo>
                  <a:cubicBezTo>
                    <a:pt x="5" y="28"/>
                    <a:pt x="2" y="28"/>
                    <a:pt x="0" y="28"/>
                  </a:cubicBezTo>
                  <a:lnTo>
                    <a:pt x="0" y="26"/>
                  </a:lnTo>
                  <a:close/>
                </a:path>
              </a:pathLst>
            </a:custGeom>
            <a:solidFill>
              <a:srgbClr val="24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1" name="Freeform 49"/>
            <p:cNvSpPr>
              <a:spLocks/>
            </p:cNvSpPr>
            <p:nvPr/>
          </p:nvSpPr>
          <p:spPr bwMode="auto">
            <a:xfrm>
              <a:off x="3977" y="1915"/>
              <a:ext cx="66" cy="66"/>
            </a:xfrm>
            <a:custGeom>
              <a:avLst/>
              <a:gdLst>
                <a:gd name="T0" fmla="*/ 11 w 28"/>
                <a:gd name="T1" fmla="*/ 23 h 28"/>
                <a:gd name="T2" fmla="*/ 11 w 28"/>
                <a:gd name="T3" fmla="*/ 2 h 28"/>
                <a:gd name="T4" fmla="*/ 5 w 28"/>
                <a:gd name="T5" fmla="*/ 3 h 28"/>
                <a:gd name="T6" fmla="*/ 2 w 28"/>
                <a:gd name="T7" fmla="*/ 8 h 28"/>
                <a:gd name="T8" fmla="*/ 0 w 28"/>
                <a:gd name="T9" fmla="*/ 8 h 28"/>
                <a:gd name="T10" fmla="*/ 1 w 28"/>
                <a:gd name="T11" fmla="*/ 0 h 28"/>
                <a:gd name="T12" fmla="*/ 7 w 28"/>
                <a:gd name="T13" fmla="*/ 0 h 28"/>
                <a:gd name="T14" fmla="*/ 14 w 28"/>
                <a:gd name="T15" fmla="*/ 0 h 28"/>
                <a:gd name="T16" fmla="*/ 21 w 28"/>
                <a:gd name="T17" fmla="*/ 0 h 28"/>
                <a:gd name="T18" fmla="*/ 28 w 28"/>
                <a:gd name="T19" fmla="*/ 0 h 28"/>
                <a:gd name="T20" fmla="*/ 28 w 28"/>
                <a:gd name="T21" fmla="*/ 8 h 28"/>
                <a:gd name="T22" fmla="*/ 26 w 28"/>
                <a:gd name="T23" fmla="*/ 8 h 28"/>
                <a:gd name="T24" fmla="*/ 23 w 28"/>
                <a:gd name="T25" fmla="*/ 3 h 28"/>
                <a:gd name="T26" fmla="*/ 17 w 28"/>
                <a:gd name="T27" fmla="*/ 2 h 28"/>
                <a:gd name="T28" fmla="*/ 17 w 28"/>
                <a:gd name="T29" fmla="*/ 23 h 28"/>
                <a:gd name="T30" fmla="*/ 19 w 28"/>
                <a:gd name="T31" fmla="*/ 26 h 28"/>
                <a:gd name="T32" fmla="*/ 22 w 28"/>
                <a:gd name="T33" fmla="*/ 27 h 28"/>
                <a:gd name="T34" fmla="*/ 22 w 28"/>
                <a:gd name="T35" fmla="*/ 28 h 28"/>
                <a:gd name="T36" fmla="*/ 20 w 28"/>
                <a:gd name="T37" fmla="*/ 28 h 28"/>
                <a:gd name="T38" fmla="*/ 18 w 28"/>
                <a:gd name="T39" fmla="*/ 28 h 28"/>
                <a:gd name="T40" fmla="*/ 16 w 28"/>
                <a:gd name="T41" fmla="*/ 28 h 28"/>
                <a:gd name="T42" fmla="*/ 14 w 28"/>
                <a:gd name="T43" fmla="*/ 28 h 28"/>
                <a:gd name="T44" fmla="*/ 12 w 28"/>
                <a:gd name="T45" fmla="*/ 28 h 28"/>
                <a:gd name="T46" fmla="*/ 11 w 28"/>
                <a:gd name="T47" fmla="*/ 28 h 28"/>
                <a:gd name="T48" fmla="*/ 9 w 28"/>
                <a:gd name="T49" fmla="*/ 28 h 28"/>
                <a:gd name="T50" fmla="*/ 7 w 28"/>
                <a:gd name="T51" fmla="*/ 28 h 28"/>
                <a:gd name="T52" fmla="*/ 7 w 28"/>
                <a:gd name="T53" fmla="*/ 26 h 28"/>
                <a:gd name="T54" fmla="*/ 7 w 28"/>
                <a:gd name="T55" fmla="*/ 27 h 28"/>
                <a:gd name="T56" fmla="*/ 7 w 28"/>
                <a:gd name="T57" fmla="*/ 27 h 28"/>
                <a:gd name="T58" fmla="*/ 10 w 28"/>
                <a:gd name="T59" fmla="*/ 26 h 28"/>
                <a:gd name="T60" fmla="*/ 11 w 28"/>
                <a:gd name="T61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8" h="28">
                  <a:moveTo>
                    <a:pt x="11" y="23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8" y="2"/>
                    <a:pt x="6" y="3"/>
                    <a:pt x="5" y="3"/>
                  </a:cubicBezTo>
                  <a:cubicBezTo>
                    <a:pt x="4" y="4"/>
                    <a:pt x="3" y="5"/>
                    <a:pt x="2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" y="0"/>
                    <a:pt x="5" y="0"/>
                    <a:pt x="7" y="0"/>
                  </a:cubicBezTo>
                  <a:cubicBezTo>
                    <a:pt x="9" y="0"/>
                    <a:pt x="12" y="0"/>
                    <a:pt x="14" y="0"/>
                  </a:cubicBezTo>
                  <a:cubicBezTo>
                    <a:pt x="16" y="0"/>
                    <a:pt x="18" y="0"/>
                    <a:pt x="21" y="0"/>
                  </a:cubicBezTo>
                  <a:cubicBezTo>
                    <a:pt x="23" y="0"/>
                    <a:pt x="25" y="0"/>
                    <a:pt x="28" y="0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5"/>
                    <a:pt x="25" y="4"/>
                    <a:pt x="23" y="3"/>
                  </a:cubicBezTo>
                  <a:cubicBezTo>
                    <a:pt x="22" y="3"/>
                    <a:pt x="20" y="2"/>
                    <a:pt x="17" y="2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5"/>
                    <a:pt x="18" y="26"/>
                    <a:pt x="19" y="26"/>
                  </a:cubicBezTo>
                  <a:cubicBezTo>
                    <a:pt x="19" y="26"/>
                    <a:pt x="20" y="26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0" y="28"/>
                    <a:pt x="20" y="28"/>
                  </a:cubicBezTo>
                  <a:cubicBezTo>
                    <a:pt x="19" y="28"/>
                    <a:pt x="19" y="28"/>
                    <a:pt x="18" y="28"/>
                  </a:cubicBezTo>
                  <a:cubicBezTo>
                    <a:pt x="17" y="28"/>
                    <a:pt x="17" y="28"/>
                    <a:pt x="16" y="28"/>
                  </a:cubicBezTo>
                  <a:cubicBezTo>
                    <a:pt x="16" y="28"/>
                    <a:pt x="15" y="28"/>
                    <a:pt x="14" y="28"/>
                  </a:cubicBezTo>
                  <a:cubicBezTo>
                    <a:pt x="14" y="28"/>
                    <a:pt x="13" y="28"/>
                    <a:pt x="12" y="28"/>
                  </a:cubicBezTo>
                  <a:cubicBezTo>
                    <a:pt x="12" y="28"/>
                    <a:pt x="11" y="28"/>
                    <a:pt x="11" y="28"/>
                  </a:cubicBezTo>
                  <a:cubicBezTo>
                    <a:pt x="10" y="28"/>
                    <a:pt x="9" y="28"/>
                    <a:pt x="9" y="28"/>
                  </a:cubicBezTo>
                  <a:cubicBezTo>
                    <a:pt x="8" y="28"/>
                    <a:pt x="7" y="28"/>
                    <a:pt x="7" y="28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8" y="26"/>
                    <a:pt x="9" y="26"/>
                    <a:pt x="10" y="26"/>
                  </a:cubicBezTo>
                  <a:cubicBezTo>
                    <a:pt x="10" y="26"/>
                    <a:pt x="11" y="25"/>
                    <a:pt x="11" y="23"/>
                  </a:cubicBezTo>
                  <a:close/>
                </a:path>
              </a:pathLst>
            </a:custGeom>
            <a:solidFill>
              <a:srgbClr val="24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2" name="Freeform 50"/>
            <p:cNvSpPr>
              <a:spLocks/>
            </p:cNvSpPr>
            <p:nvPr/>
          </p:nvSpPr>
          <p:spPr bwMode="auto">
            <a:xfrm>
              <a:off x="4048" y="1915"/>
              <a:ext cx="66" cy="66"/>
            </a:xfrm>
            <a:custGeom>
              <a:avLst/>
              <a:gdLst>
                <a:gd name="T0" fmla="*/ 6 w 28"/>
                <a:gd name="T1" fmla="*/ 26 h 28"/>
                <a:gd name="T2" fmla="*/ 10 w 28"/>
                <a:gd name="T3" fmla="*/ 26 h 28"/>
                <a:gd name="T4" fmla="*/ 11 w 28"/>
                <a:gd name="T5" fmla="*/ 23 h 28"/>
                <a:gd name="T6" fmla="*/ 11 w 28"/>
                <a:gd name="T7" fmla="*/ 17 h 28"/>
                <a:gd name="T8" fmla="*/ 4 w 28"/>
                <a:gd name="T9" fmla="*/ 5 h 28"/>
                <a:gd name="T10" fmla="*/ 3 w 28"/>
                <a:gd name="T11" fmla="*/ 4 h 28"/>
                <a:gd name="T12" fmla="*/ 3 w 28"/>
                <a:gd name="T13" fmla="*/ 4 h 28"/>
                <a:gd name="T14" fmla="*/ 2 w 28"/>
                <a:gd name="T15" fmla="*/ 2 h 28"/>
                <a:gd name="T16" fmla="*/ 0 w 28"/>
                <a:gd name="T17" fmla="*/ 2 h 28"/>
                <a:gd name="T18" fmla="*/ 0 w 28"/>
                <a:gd name="T19" fmla="*/ 0 h 28"/>
                <a:gd name="T20" fmla="*/ 1 w 28"/>
                <a:gd name="T21" fmla="*/ 0 h 28"/>
                <a:gd name="T22" fmla="*/ 3 w 28"/>
                <a:gd name="T23" fmla="*/ 0 h 28"/>
                <a:gd name="T24" fmla="*/ 5 w 28"/>
                <a:gd name="T25" fmla="*/ 0 h 28"/>
                <a:gd name="T26" fmla="*/ 7 w 28"/>
                <a:gd name="T27" fmla="*/ 0 h 28"/>
                <a:gd name="T28" fmla="*/ 8 w 28"/>
                <a:gd name="T29" fmla="*/ 0 h 28"/>
                <a:gd name="T30" fmla="*/ 10 w 28"/>
                <a:gd name="T31" fmla="*/ 0 h 28"/>
                <a:gd name="T32" fmla="*/ 12 w 28"/>
                <a:gd name="T33" fmla="*/ 0 h 28"/>
                <a:gd name="T34" fmla="*/ 13 w 28"/>
                <a:gd name="T35" fmla="*/ 0 h 28"/>
                <a:gd name="T36" fmla="*/ 13 w 28"/>
                <a:gd name="T37" fmla="*/ 2 h 28"/>
                <a:gd name="T38" fmla="*/ 11 w 28"/>
                <a:gd name="T39" fmla="*/ 2 h 28"/>
                <a:gd name="T40" fmla="*/ 10 w 28"/>
                <a:gd name="T41" fmla="*/ 3 h 28"/>
                <a:gd name="T42" fmla="*/ 11 w 28"/>
                <a:gd name="T43" fmla="*/ 5 h 28"/>
                <a:gd name="T44" fmla="*/ 12 w 28"/>
                <a:gd name="T45" fmla="*/ 7 h 28"/>
                <a:gd name="T46" fmla="*/ 16 w 28"/>
                <a:gd name="T47" fmla="*/ 14 h 28"/>
                <a:gd name="T48" fmla="*/ 20 w 28"/>
                <a:gd name="T49" fmla="*/ 8 h 28"/>
                <a:gd name="T50" fmla="*/ 20 w 28"/>
                <a:gd name="T51" fmla="*/ 7 h 28"/>
                <a:gd name="T52" fmla="*/ 21 w 28"/>
                <a:gd name="T53" fmla="*/ 7 h 28"/>
                <a:gd name="T54" fmla="*/ 21 w 28"/>
                <a:gd name="T55" fmla="*/ 6 h 28"/>
                <a:gd name="T56" fmla="*/ 22 w 28"/>
                <a:gd name="T57" fmla="*/ 5 h 28"/>
                <a:gd name="T58" fmla="*/ 22 w 28"/>
                <a:gd name="T59" fmla="*/ 4 h 28"/>
                <a:gd name="T60" fmla="*/ 22 w 28"/>
                <a:gd name="T61" fmla="*/ 4 h 28"/>
                <a:gd name="T62" fmla="*/ 22 w 28"/>
                <a:gd name="T63" fmla="*/ 3 h 28"/>
                <a:gd name="T64" fmla="*/ 22 w 28"/>
                <a:gd name="T65" fmla="*/ 3 h 28"/>
                <a:gd name="T66" fmla="*/ 21 w 28"/>
                <a:gd name="T67" fmla="*/ 2 h 28"/>
                <a:gd name="T68" fmla="*/ 20 w 28"/>
                <a:gd name="T69" fmla="*/ 2 h 28"/>
                <a:gd name="T70" fmla="*/ 19 w 28"/>
                <a:gd name="T71" fmla="*/ 2 h 28"/>
                <a:gd name="T72" fmla="*/ 19 w 28"/>
                <a:gd name="T73" fmla="*/ 2 h 28"/>
                <a:gd name="T74" fmla="*/ 19 w 28"/>
                <a:gd name="T75" fmla="*/ 2 h 28"/>
                <a:gd name="T76" fmla="*/ 19 w 28"/>
                <a:gd name="T77" fmla="*/ 2 h 28"/>
                <a:gd name="T78" fmla="*/ 19 w 28"/>
                <a:gd name="T79" fmla="*/ 0 h 28"/>
                <a:gd name="T80" fmla="*/ 20 w 28"/>
                <a:gd name="T81" fmla="*/ 0 h 28"/>
                <a:gd name="T82" fmla="*/ 21 w 28"/>
                <a:gd name="T83" fmla="*/ 0 h 28"/>
                <a:gd name="T84" fmla="*/ 22 w 28"/>
                <a:gd name="T85" fmla="*/ 0 h 28"/>
                <a:gd name="T86" fmla="*/ 23 w 28"/>
                <a:gd name="T87" fmla="*/ 0 h 28"/>
                <a:gd name="T88" fmla="*/ 24 w 28"/>
                <a:gd name="T89" fmla="*/ 0 h 28"/>
                <a:gd name="T90" fmla="*/ 25 w 28"/>
                <a:gd name="T91" fmla="*/ 0 h 28"/>
                <a:gd name="T92" fmla="*/ 27 w 28"/>
                <a:gd name="T93" fmla="*/ 0 h 28"/>
                <a:gd name="T94" fmla="*/ 28 w 28"/>
                <a:gd name="T95" fmla="*/ 0 h 28"/>
                <a:gd name="T96" fmla="*/ 28 w 28"/>
                <a:gd name="T97" fmla="*/ 2 h 28"/>
                <a:gd name="T98" fmla="*/ 26 w 28"/>
                <a:gd name="T99" fmla="*/ 3 h 28"/>
                <a:gd name="T100" fmla="*/ 25 w 28"/>
                <a:gd name="T101" fmla="*/ 4 h 28"/>
                <a:gd name="T102" fmla="*/ 17 w 28"/>
                <a:gd name="T103" fmla="*/ 17 h 28"/>
                <a:gd name="T104" fmla="*/ 17 w 28"/>
                <a:gd name="T105" fmla="*/ 23 h 28"/>
                <a:gd name="T106" fmla="*/ 18 w 28"/>
                <a:gd name="T107" fmla="*/ 26 h 28"/>
                <a:gd name="T108" fmla="*/ 21 w 28"/>
                <a:gd name="T109" fmla="*/ 26 h 28"/>
                <a:gd name="T110" fmla="*/ 21 w 28"/>
                <a:gd name="T111" fmla="*/ 28 h 28"/>
                <a:gd name="T112" fmla="*/ 17 w 28"/>
                <a:gd name="T113" fmla="*/ 28 h 28"/>
                <a:gd name="T114" fmla="*/ 13 w 28"/>
                <a:gd name="T115" fmla="*/ 28 h 28"/>
                <a:gd name="T116" fmla="*/ 10 w 28"/>
                <a:gd name="T117" fmla="*/ 28 h 28"/>
                <a:gd name="T118" fmla="*/ 6 w 28"/>
                <a:gd name="T119" fmla="*/ 28 h 28"/>
                <a:gd name="T120" fmla="*/ 6 w 28"/>
                <a:gd name="T121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8" h="28">
                  <a:moveTo>
                    <a:pt x="6" y="26"/>
                  </a:moveTo>
                  <a:cubicBezTo>
                    <a:pt x="8" y="26"/>
                    <a:pt x="9" y="26"/>
                    <a:pt x="10" y="26"/>
                  </a:cubicBezTo>
                  <a:cubicBezTo>
                    <a:pt x="10" y="25"/>
                    <a:pt x="11" y="24"/>
                    <a:pt x="11" y="23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2" y="3"/>
                    <a:pt x="2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6" y="0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ubicBezTo>
                    <a:pt x="9" y="0"/>
                    <a:pt x="9" y="0"/>
                    <a:pt x="10" y="0"/>
                  </a:cubicBezTo>
                  <a:cubicBezTo>
                    <a:pt x="11" y="0"/>
                    <a:pt x="11" y="0"/>
                    <a:pt x="12" y="0"/>
                  </a:cubicBezTo>
                  <a:cubicBezTo>
                    <a:pt x="12" y="0"/>
                    <a:pt x="13" y="0"/>
                    <a:pt x="13" y="0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1" y="2"/>
                    <a:pt x="11" y="2"/>
                  </a:cubicBezTo>
                  <a:cubicBezTo>
                    <a:pt x="11" y="3"/>
                    <a:pt x="10" y="3"/>
                    <a:pt x="10" y="3"/>
                  </a:cubicBezTo>
                  <a:cubicBezTo>
                    <a:pt x="10" y="4"/>
                    <a:pt x="11" y="4"/>
                    <a:pt x="11" y="5"/>
                  </a:cubicBezTo>
                  <a:cubicBezTo>
                    <a:pt x="11" y="6"/>
                    <a:pt x="12" y="6"/>
                    <a:pt x="12" y="7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4" y="0"/>
                    <a:pt x="24" y="0"/>
                  </a:cubicBezTo>
                  <a:cubicBezTo>
                    <a:pt x="24" y="0"/>
                    <a:pt x="25" y="0"/>
                    <a:pt x="25" y="0"/>
                  </a:cubicBezTo>
                  <a:cubicBezTo>
                    <a:pt x="26" y="0"/>
                    <a:pt x="26" y="0"/>
                    <a:pt x="27" y="0"/>
                  </a:cubicBezTo>
                  <a:cubicBezTo>
                    <a:pt x="27" y="0"/>
                    <a:pt x="28" y="0"/>
                    <a:pt x="28" y="0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7" y="2"/>
                    <a:pt x="27" y="2"/>
                    <a:pt x="26" y="3"/>
                  </a:cubicBezTo>
                  <a:cubicBezTo>
                    <a:pt x="26" y="3"/>
                    <a:pt x="25" y="3"/>
                    <a:pt x="25" y="4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4"/>
                    <a:pt x="17" y="25"/>
                    <a:pt x="18" y="26"/>
                  </a:cubicBezTo>
                  <a:cubicBezTo>
                    <a:pt x="19" y="26"/>
                    <a:pt x="20" y="26"/>
                    <a:pt x="21" y="26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0" y="28"/>
                    <a:pt x="18" y="28"/>
                    <a:pt x="17" y="28"/>
                  </a:cubicBezTo>
                  <a:cubicBezTo>
                    <a:pt x="16" y="28"/>
                    <a:pt x="14" y="28"/>
                    <a:pt x="13" y="28"/>
                  </a:cubicBezTo>
                  <a:cubicBezTo>
                    <a:pt x="12" y="28"/>
                    <a:pt x="11" y="28"/>
                    <a:pt x="10" y="28"/>
                  </a:cubicBezTo>
                  <a:cubicBezTo>
                    <a:pt x="9" y="28"/>
                    <a:pt x="8" y="28"/>
                    <a:pt x="6" y="28"/>
                  </a:cubicBezTo>
                  <a:lnTo>
                    <a:pt x="6" y="26"/>
                  </a:lnTo>
                  <a:close/>
                </a:path>
              </a:pathLst>
            </a:custGeom>
            <a:solidFill>
              <a:srgbClr val="24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3" name="Freeform 51"/>
            <p:cNvSpPr>
              <a:spLocks noEditPoints="1"/>
            </p:cNvSpPr>
            <p:nvPr/>
          </p:nvSpPr>
          <p:spPr bwMode="auto">
            <a:xfrm>
              <a:off x="3677" y="2426"/>
              <a:ext cx="85" cy="78"/>
            </a:xfrm>
            <a:custGeom>
              <a:avLst/>
              <a:gdLst>
                <a:gd name="T0" fmla="*/ 18 w 36"/>
                <a:gd name="T1" fmla="*/ 0 h 33"/>
                <a:gd name="T2" fmla="*/ 19 w 36"/>
                <a:gd name="T3" fmla="*/ 0 h 33"/>
                <a:gd name="T4" fmla="*/ 19 w 36"/>
                <a:gd name="T5" fmla="*/ 1 h 33"/>
                <a:gd name="T6" fmla="*/ 19 w 36"/>
                <a:gd name="T7" fmla="*/ 1 h 33"/>
                <a:gd name="T8" fmla="*/ 18 w 36"/>
                <a:gd name="T9" fmla="*/ 1 h 33"/>
                <a:gd name="T10" fmla="*/ 14 w 36"/>
                <a:gd name="T11" fmla="*/ 2 h 33"/>
                <a:gd name="T12" fmla="*/ 10 w 36"/>
                <a:gd name="T13" fmla="*/ 4 h 33"/>
                <a:gd name="T14" fmla="*/ 7 w 36"/>
                <a:gd name="T15" fmla="*/ 13 h 33"/>
                <a:gd name="T16" fmla="*/ 10 w 36"/>
                <a:gd name="T17" fmla="*/ 19 h 33"/>
                <a:gd name="T18" fmla="*/ 16 w 36"/>
                <a:gd name="T19" fmla="*/ 20 h 33"/>
                <a:gd name="T20" fmla="*/ 17 w 36"/>
                <a:gd name="T21" fmla="*/ 20 h 33"/>
                <a:gd name="T22" fmla="*/ 18 w 36"/>
                <a:gd name="T23" fmla="*/ 14 h 33"/>
                <a:gd name="T24" fmla="*/ 21 w 36"/>
                <a:gd name="T25" fmla="*/ 8 h 33"/>
                <a:gd name="T26" fmla="*/ 25 w 36"/>
                <a:gd name="T27" fmla="*/ 3 h 33"/>
                <a:gd name="T28" fmla="*/ 28 w 36"/>
                <a:gd name="T29" fmla="*/ 2 h 33"/>
                <a:gd name="T30" fmla="*/ 31 w 36"/>
                <a:gd name="T31" fmla="*/ 1 h 33"/>
                <a:gd name="T32" fmla="*/ 34 w 36"/>
                <a:gd name="T33" fmla="*/ 2 h 33"/>
                <a:gd name="T34" fmla="*/ 36 w 36"/>
                <a:gd name="T35" fmla="*/ 5 h 33"/>
                <a:gd name="T36" fmla="*/ 31 w 36"/>
                <a:gd name="T37" fmla="*/ 14 h 33"/>
                <a:gd name="T38" fmla="*/ 22 w 36"/>
                <a:gd name="T39" fmla="*/ 20 h 33"/>
                <a:gd name="T40" fmla="*/ 17 w 36"/>
                <a:gd name="T41" fmla="*/ 29 h 33"/>
                <a:gd name="T42" fmla="*/ 7 w 36"/>
                <a:gd name="T43" fmla="*/ 33 h 33"/>
                <a:gd name="T44" fmla="*/ 2 w 36"/>
                <a:gd name="T45" fmla="*/ 31 h 33"/>
                <a:gd name="T46" fmla="*/ 0 w 36"/>
                <a:gd name="T47" fmla="*/ 28 h 33"/>
                <a:gd name="T48" fmla="*/ 1 w 36"/>
                <a:gd name="T49" fmla="*/ 26 h 33"/>
                <a:gd name="T50" fmla="*/ 3 w 36"/>
                <a:gd name="T51" fmla="*/ 25 h 33"/>
                <a:gd name="T52" fmla="*/ 6 w 36"/>
                <a:gd name="T53" fmla="*/ 28 h 33"/>
                <a:gd name="T54" fmla="*/ 5 w 36"/>
                <a:gd name="T55" fmla="*/ 30 h 33"/>
                <a:gd name="T56" fmla="*/ 3 w 36"/>
                <a:gd name="T57" fmla="*/ 31 h 33"/>
                <a:gd name="T58" fmla="*/ 4 w 36"/>
                <a:gd name="T59" fmla="*/ 31 h 33"/>
                <a:gd name="T60" fmla="*/ 6 w 36"/>
                <a:gd name="T61" fmla="*/ 32 h 33"/>
                <a:gd name="T62" fmla="*/ 13 w 36"/>
                <a:gd name="T63" fmla="*/ 28 h 33"/>
                <a:gd name="T64" fmla="*/ 17 w 36"/>
                <a:gd name="T65" fmla="*/ 21 h 33"/>
                <a:gd name="T66" fmla="*/ 15 w 36"/>
                <a:gd name="T67" fmla="*/ 21 h 33"/>
                <a:gd name="T68" fmla="*/ 8 w 36"/>
                <a:gd name="T69" fmla="*/ 19 h 33"/>
                <a:gd name="T70" fmla="*/ 5 w 36"/>
                <a:gd name="T71" fmla="*/ 12 h 33"/>
                <a:gd name="T72" fmla="*/ 9 w 36"/>
                <a:gd name="T73" fmla="*/ 4 h 33"/>
                <a:gd name="T74" fmla="*/ 18 w 36"/>
                <a:gd name="T75" fmla="*/ 0 h 33"/>
                <a:gd name="T76" fmla="*/ 34 w 36"/>
                <a:gd name="T77" fmla="*/ 5 h 33"/>
                <a:gd name="T78" fmla="*/ 31 w 36"/>
                <a:gd name="T79" fmla="*/ 2 h 33"/>
                <a:gd name="T80" fmla="*/ 29 w 36"/>
                <a:gd name="T81" fmla="*/ 3 h 33"/>
                <a:gd name="T82" fmla="*/ 27 w 36"/>
                <a:gd name="T83" fmla="*/ 4 h 33"/>
                <a:gd name="T84" fmla="*/ 24 w 36"/>
                <a:gd name="T85" fmla="*/ 11 h 33"/>
                <a:gd name="T86" fmla="*/ 22 w 36"/>
                <a:gd name="T87" fmla="*/ 19 h 33"/>
                <a:gd name="T88" fmla="*/ 30 w 36"/>
                <a:gd name="T89" fmla="*/ 14 h 33"/>
                <a:gd name="T90" fmla="*/ 34 w 36"/>
                <a:gd name="T91" fmla="*/ 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6" h="33">
                  <a:moveTo>
                    <a:pt x="18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6" y="1"/>
                    <a:pt x="15" y="1"/>
                    <a:pt x="14" y="2"/>
                  </a:cubicBezTo>
                  <a:cubicBezTo>
                    <a:pt x="12" y="2"/>
                    <a:pt x="11" y="3"/>
                    <a:pt x="10" y="4"/>
                  </a:cubicBezTo>
                  <a:cubicBezTo>
                    <a:pt x="8" y="7"/>
                    <a:pt x="7" y="9"/>
                    <a:pt x="7" y="13"/>
                  </a:cubicBezTo>
                  <a:cubicBezTo>
                    <a:pt x="7" y="15"/>
                    <a:pt x="8" y="17"/>
                    <a:pt x="10" y="19"/>
                  </a:cubicBezTo>
                  <a:cubicBezTo>
                    <a:pt x="11" y="20"/>
                    <a:pt x="13" y="20"/>
                    <a:pt x="16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9" y="11"/>
                    <a:pt x="20" y="9"/>
                    <a:pt x="21" y="8"/>
                  </a:cubicBezTo>
                  <a:cubicBezTo>
                    <a:pt x="22" y="5"/>
                    <a:pt x="24" y="4"/>
                    <a:pt x="25" y="3"/>
                  </a:cubicBezTo>
                  <a:cubicBezTo>
                    <a:pt x="26" y="2"/>
                    <a:pt x="27" y="2"/>
                    <a:pt x="28" y="2"/>
                  </a:cubicBezTo>
                  <a:cubicBezTo>
                    <a:pt x="29" y="1"/>
                    <a:pt x="30" y="1"/>
                    <a:pt x="31" y="1"/>
                  </a:cubicBezTo>
                  <a:cubicBezTo>
                    <a:pt x="33" y="1"/>
                    <a:pt x="34" y="1"/>
                    <a:pt x="34" y="2"/>
                  </a:cubicBezTo>
                  <a:cubicBezTo>
                    <a:pt x="35" y="3"/>
                    <a:pt x="36" y="4"/>
                    <a:pt x="36" y="5"/>
                  </a:cubicBezTo>
                  <a:cubicBezTo>
                    <a:pt x="36" y="8"/>
                    <a:pt x="34" y="11"/>
                    <a:pt x="31" y="14"/>
                  </a:cubicBezTo>
                  <a:cubicBezTo>
                    <a:pt x="29" y="17"/>
                    <a:pt x="25" y="19"/>
                    <a:pt x="22" y="20"/>
                  </a:cubicBezTo>
                  <a:cubicBezTo>
                    <a:pt x="20" y="24"/>
                    <a:pt x="19" y="27"/>
                    <a:pt x="17" y="29"/>
                  </a:cubicBezTo>
                  <a:cubicBezTo>
                    <a:pt x="14" y="31"/>
                    <a:pt x="11" y="33"/>
                    <a:pt x="7" y="33"/>
                  </a:cubicBezTo>
                  <a:cubicBezTo>
                    <a:pt x="5" y="33"/>
                    <a:pt x="3" y="32"/>
                    <a:pt x="2" y="31"/>
                  </a:cubicBezTo>
                  <a:cubicBezTo>
                    <a:pt x="1" y="30"/>
                    <a:pt x="0" y="29"/>
                    <a:pt x="0" y="28"/>
                  </a:cubicBezTo>
                  <a:cubicBezTo>
                    <a:pt x="0" y="27"/>
                    <a:pt x="1" y="26"/>
                    <a:pt x="1" y="26"/>
                  </a:cubicBezTo>
                  <a:cubicBezTo>
                    <a:pt x="2" y="25"/>
                    <a:pt x="2" y="25"/>
                    <a:pt x="3" y="25"/>
                  </a:cubicBezTo>
                  <a:cubicBezTo>
                    <a:pt x="5" y="25"/>
                    <a:pt x="6" y="26"/>
                    <a:pt x="6" y="28"/>
                  </a:cubicBezTo>
                  <a:cubicBezTo>
                    <a:pt x="6" y="28"/>
                    <a:pt x="5" y="29"/>
                    <a:pt x="5" y="30"/>
                  </a:cubicBezTo>
                  <a:cubicBezTo>
                    <a:pt x="4" y="30"/>
                    <a:pt x="4" y="31"/>
                    <a:pt x="3" y="31"/>
                  </a:cubicBezTo>
                  <a:cubicBezTo>
                    <a:pt x="3" y="31"/>
                    <a:pt x="4" y="31"/>
                    <a:pt x="4" y="31"/>
                  </a:cubicBezTo>
                  <a:cubicBezTo>
                    <a:pt x="5" y="32"/>
                    <a:pt x="6" y="32"/>
                    <a:pt x="6" y="32"/>
                  </a:cubicBezTo>
                  <a:cubicBezTo>
                    <a:pt x="9" y="32"/>
                    <a:pt x="11" y="30"/>
                    <a:pt x="13" y="28"/>
                  </a:cubicBezTo>
                  <a:cubicBezTo>
                    <a:pt x="15" y="26"/>
                    <a:pt x="16" y="24"/>
                    <a:pt x="17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3" y="21"/>
                    <a:pt x="10" y="20"/>
                    <a:pt x="8" y="19"/>
                  </a:cubicBezTo>
                  <a:cubicBezTo>
                    <a:pt x="6" y="17"/>
                    <a:pt x="5" y="15"/>
                    <a:pt x="5" y="12"/>
                  </a:cubicBezTo>
                  <a:cubicBezTo>
                    <a:pt x="5" y="9"/>
                    <a:pt x="6" y="6"/>
                    <a:pt x="9" y="4"/>
                  </a:cubicBezTo>
                  <a:cubicBezTo>
                    <a:pt x="11" y="2"/>
                    <a:pt x="14" y="0"/>
                    <a:pt x="18" y="0"/>
                  </a:cubicBezTo>
                  <a:close/>
                  <a:moveTo>
                    <a:pt x="34" y="5"/>
                  </a:moveTo>
                  <a:cubicBezTo>
                    <a:pt x="34" y="3"/>
                    <a:pt x="33" y="2"/>
                    <a:pt x="31" y="2"/>
                  </a:cubicBezTo>
                  <a:cubicBezTo>
                    <a:pt x="30" y="2"/>
                    <a:pt x="30" y="2"/>
                    <a:pt x="29" y="3"/>
                  </a:cubicBezTo>
                  <a:cubicBezTo>
                    <a:pt x="28" y="3"/>
                    <a:pt x="27" y="4"/>
                    <a:pt x="27" y="4"/>
                  </a:cubicBezTo>
                  <a:cubicBezTo>
                    <a:pt x="25" y="6"/>
                    <a:pt x="25" y="8"/>
                    <a:pt x="24" y="11"/>
                  </a:cubicBezTo>
                  <a:cubicBezTo>
                    <a:pt x="23" y="16"/>
                    <a:pt x="22" y="19"/>
                    <a:pt x="22" y="19"/>
                  </a:cubicBezTo>
                  <a:cubicBezTo>
                    <a:pt x="25" y="18"/>
                    <a:pt x="28" y="16"/>
                    <a:pt x="30" y="14"/>
                  </a:cubicBezTo>
                  <a:cubicBezTo>
                    <a:pt x="33" y="11"/>
                    <a:pt x="34" y="8"/>
                    <a:pt x="34" y="5"/>
                  </a:cubicBezTo>
                  <a:close/>
                </a:path>
              </a:pathLst>
            </a:custGeom>
            <a:solidFill>
              <a:srgbClr val="24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4" name="Freeform 52"/>
            <p:cNvSpPr>
              <a:spLocks noEditPoints="1"/>
            </p:cNvSpPr>
            <p:nvPr/>
          </p:nvSpPr>
          <p:spPr bwMode="auto">
            <a:xfrm>
              <a:off x="3741" y="2471"/>
              <a:ext cx="42" cy="31"/>
            </a:xfrm>
            <a:custGeom>
              <a:avLst/>
              <a:gdLst>
                <a:gd name="T0" fmla="*/ 17 w 18"/>
                <a:gd name="T1" fmla="*/ 7 h 13"/>
                <a:gd name="T2" fmla="*/ 18 w 18"/>
                <a:gd name="T3" fmla="*/ 7 h 13"/>
                <a:gd name="T4" fmla="*/ 18 w 18"/>
                <a:gd name="T5" fmla="*/ 7 h 13"/>
                <a:gd name="T6" fmla="*/ 18 w 18"/>
                <a:gd name="T7" fmla="*/ 7 h 13"/>
                <a:gd name="T8" fmla="*/ 15 w 18"/>
                <a:gd name="T9" fmla="*/ 11 h 13"/>
                <a:gd name="T10" fmla="*/ 11 w 18"/>
                <a:gd name="T11" fmla="*/ 13 h 13"/>
                <a:gd name="T12" fmla="*/ 9 w 18"/>
                <a:gd name="T13" fmla="*/ 13 h 13"/>
                <a:gd name="T14" fmla="*/ 9 w 18"/>
                <a:gd name="T15" fmla="*/ 11 h 13"/>
                <a:gd name="T16" fmla="*/ 9 w 18"/>
                <a:gd name="T17" fmla="*/ 10 h 13"/>
                <a:gd name="T18" fmla="*/ 9 w 18"/>
                <a:gd name="T19" fmla="*/ 10 h 13"/>
                <a:gd name="T20" fmla="*/ 6 w 18"/>
                <a:gd name="T21" fmla="*/ 13 h 13"/>
                <a:gd name="T22" fmla="*/ 4 w 18"/>
                <a:gd name="T23" fmla="*/ 13 h 13"/>
                <a:gd name="T24" fmla="*/ 1 w 18"/>
                <a:gd name="T25" fmla="*/ 12 h 13"/>
                <a:gd name="T26" fmla="*/ 0 w 18"/>
                <a:gd name="T27" fmla="*/ 9 h 13"/>
                <a:gd name="T28" fmla="*/ 3 w 18"/>
                <a:gd name="T29" fmla="*/ 3 h 13"/>
                <a:gd name="T30" fmla="*/ 10 w 18"/>
                <a:gd name="T31" fmla="*/ 0 h 13"/>
                <a:gd name="T32" fmla="*/ 12 w 18"/>
                <a:gd name="T33" fmla="*/ 0 h 13"/>
                <a:gd name="T34" fmla="*/ 13 w 18"/>
                <a:gd name="T35" fmla="*/ 1 h 13"/>
                <a:gd name="T36" fmla="*/ 13 w 18"/>
                <a:gd name="T37" fmla="*/ 0 h 13"/>
                <a:gd name="T38" fmla="*/ 17 w 18"/>
                <a:gd name="T39" fmla="*/ 0 h 13"/>
                <a:gd name="T40" fmla="*/ 12 w 18"/>
                <a:gd name="T41" fmla="*/ 10 h 13"/>
                <a:gd name="T42" fmla="*/ 11 w 18"/>
                <a:gd name="T43" fmla="*/ 11 h 13"/>
                <a:gd name="T44" fmla="*/ 11 w 18"/>
                <a:gd name="T45" fmla="*/ 12 h 13"/>
                <a:gd name="T46" fmla="*/ 12 w 18"/>
                <a:gd name="T47" fmla="*/ 13 h 13"/>
                <a:gd name="T48" fmla="*/ 14 w 18"/>
                <a:gd name="T49" fmla="*/ 12 h 13"/>
                <a:gd name="T50" fmla="*/ 17 w 18"/>
                <a:gd name="T51" fmla="*/ 7 h 13"/>
                <a:gd name="T52" fmla="*/ 6 w 18"/>
                <a:gd name="T53" fmla="*/ 5 h 13"/>
                <a:gd name="T54" fmla="*/ 3 w 18"/>
                <a:gd name="T55" fmla="*/ 12 h 13"/>
                <a:gd name="T56" fmla="*/ 4 w 18"/>
                <a:gd name="T57" fmla="*/ 13 h 13"/>
                <a:gd name="T58" fmla="*/ 7 w 18"/>
                <a:gd name="T59" fmla="*/ 11 h 13"/>
                <a:gd name="T60" fmla="*/ 10 w 18"/>
                <a:gd name="T61" fmla="*/ 7 h 13"/>
                <a:gd name="T62" fmla="*/ 12 w 18"/>
                <a:gd name="T63" fmla="*/ 3 h 13"/>
                <a:gd name="T64" fmla="*/ 12 w 18"/>
                <a:gd name="T65" fmla="*/ 2 h 13"/>
                <a:gd name="T66" fmla="*/ 12 w 18"/>
                <a:gd name="T67" fmla="*/ 1 h 13"/>
                <a:gd name="T68" fmla="*/ 11 w 18"/>
                <a:gd name="T69" fmla="*/ 0 h 13"/>
                <a:gd name="T70" fmla="*/ 9 w 18"/>
                <a:gd name="T71" fmla="*/ 1 h 13"/>
                <a:gd name="T72" fmla="*/ 6 w 18"/>
                <a:gd name="T73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8" h="13">
                  <a:moveTo>
                    <a:pt x="17" y="7"/>
                  </a:move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4" y="13"/>
                    <a:pt x="12" y="13"/>
                    <a:pt x="11" y="13"/>
                  </a:cubicBezTo>
                  <a:cubicBezTo>
                    <a:pt x="10" y="13"/>
                    <a:pt x="10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11"/>
                    <a:pt x="7" y="12"/>
                    <a:pt x="6" y="13"/>
                  </a:cubicBezTo>
                  <a:cubicBezTo>
                    <a:pt x="5" y="13"/>
                    <a:pt x="4" y="13"/>
                    <a:pt x="4" y="13"/>
                  </a:cubicBezTo>
                  <a:cubicBezTo>
                    <a:pt x="3" y="13"/>
                    <a:pt x="2" y="13"/>
                    <a:pt x="1" y="12"/>
                  </a:cubicBezTo>
                  <a:cubicBezTo>
                    <a:pt x="1" y="11"/>
                    <a:pt x="0" y="11"/>
                    <a:pt x="0" y="9"/>
                  </a:cubicBezTo>
                  <a:cubicBezTo>
                    <a:pt x="0" y="7"/>
                    <a:pt x="1" y="5"/>
                    <a:pt x="3" y="3"/>
                  </a:cubicBezTo>
                  <a:cubicBezTo>
                    <a:pt x="5" y="1"/>
                    <a:pt x="7" y="0"/>
                    <a:pt x="10" y="0"/>
                  </a:cubicBezTo>
                  <a:cubicBezTo>
                    <a:pt x="11" y="0"/>
                    <a:pt x="12" y="0"/>
                    <a:pt x="12" y="0"/>
                  </a:cubicBezTo>
                  <a:cubicBezTo>
                    <a:pt x="12" y="0"/>
                    <a:pt x="13" y="1"/>
                    <a:pt x="13" y="1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2" y="13"/>
                    <a:pt x="13" y="12"/>
                    <a:pt x="14" y="12"/>
                  </a:cubicBezTo>
                  <a:cubicBezTo>
                    <a:pt x="15" y="11"/>
                    <a:pt x="16" y="9"/>
                    <a:pt x="17" y="7"/>
                  </a:cubicBezTo>
                  <a:close/>
                  <a:moveTo>
                    <a:pt x="6" y="5"/>
                  </a:moveTo>
                  <a:cubicBezTo>
                    <a:pt x="4" y="9"/>
                    <a:pt x="3" y="11"/>
                    <a:pt x="3" y="12"/>
                  </a:cubicBezTo>
                  <a:cubicBezTo>
                    <a:pt x="3" y="12"/>
                    <a:pt x="3" y="13"/>
                    <a:pt x="4" y="13"/>
                  </a:cubicBezTo>
                  <a:cubicBezTo>
                    <a:pt x="5" y="13"/>
                    <a:pt x="6" y="12"/>
                    <a:pt x="7" y="11"/>
                  </a:cubicBezTo>
                  <a:cubicBezTo>
                    <a:pt x="8" y="10"/>
                    <a:pt x="9" y="9"/>
                    <a:pt x="10" y="7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0"/>
                    <a:pt x="11" y="0"/>
                    <a:pt x="11" y="0"/>
                  </a:cubicBezTo>
                  <a:cubicBezTo>
                    <a:pt x="10" y="0"/>
                    <a:pt x="9" y="0"/>
                    <a:pt x="9" y="1"/>
                  </a:cubicBezTo>
                  <a:cubicBezTo>
                    <a:pt x="8" y="2"/>
                    <a:pt x="7" y="3"/>
                    <a:pt x="6" y="5"/>
                  </a:cubicBezTo>
                  <a:close/>
                </a:path>
              </a:pathLst>
            </a:custGeom>
            <a:solidFill>
              <a:srgbClr val="24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5" name="Freeform 53"/>
            <p:cNvSpPr>
              <a:spLocks/>
            </p:cNvSpPr>
            <p:nvPr/>
          </p:nvSpPr>
          <p:spPr bwMode="auto">
            <a:xfrm>
              <a:off x="3781" y="2450"/>
              <a:ext cx="38" cy="52"/>
            </a:xfrm>
            <a:custGeom>
              <a:avLst/>
              <a:gdLst>
                <a:gd name="T0" fmla="*/ 11 w 16"/>
                <a:gd name="T1" fmla="*/ 0 h 22"/>
                <a:gd name="T2" fmla="*/ 15 w 16"/>
                <a:gd name="T3" fmla="*/ 0 h 22"/>
                <a:gd name="T4" fmla="*/ 12 w 16"/>
                <a:gd name="T5" fmla="*/ 5 h 22"/>
                <a:gd name="T6" fmla="*/ 15 w 16"/>
                <a:gd name="T7" fmla="*/ 5 h 22"/>
                <a:gd name="T8" fmla="*/ 16 w 16"/>
                <a:gd name="T9" fmla="*/ 5 h 22"/>
                <a:gd name="T10" fmla="*/ 16 w 16"/>
                <a:gd name="T11" fmla="*/ 5 h 22"/>
                <a:gd name="T12" fmla="*/ 15 w 16"/>
                <a:gd name="T13" fmla="*/ 6 h 22"/>
                <a:gd name="T14" fmla="*/ 12 w 16"/>
                <a:gd name="T15" fmla="*/ 6 h 22"/>
                <a:gd name="T16" fmla="*/ 5 w 16"/>
                <a:gd name="T17" fmla="*/ 19 h 22"/>
                <a:gd name="T18" fmla="*/ 4 w 16"/>
                <a:gd name="T19" fmla="*/ 20 h 22"/>
                <a:gd name="T20" fmla="*/ 4 w 16"/>
                <a:gd name="T21" fmla="*/ 21 h 22"/>
                <a:gd name="T22" fmla="*/ 5 w 16"/>
                <a:gd name="T23" fmla="*/ 22 h 22"/>
                <a:gd name="T24" fmla="*/ 9 w 16"/>
                <a:gd name="T25" fmla="*/ 19 h 22"/>
                <a:gd name="T26" fmla="*/ 11 w 16"/>
                <a:gd name="T27" fmla="*/ 16 h 22"/>
                <a:gd name="T28" fmla="*/ 11 w 16"/>
                <a:gd name="T29" fmla="*/ 16 h 22"/>
                <a:gd name="T30" fmla="*/ 11 w 16"/>
                <a:gd name="T31" fmla="*/ 16 h 22"/>
                <a:gd name="T32" fmla="*/ 11 w 16"/>
                <a:gd name="T33" fmla="*/ 16 h 22"/>
                <a:gd name="T34" fmla="*/ 8 w 16"/>
                <a:gd name="T35" fmla="*/ 20 h 22"/>
                <a:gd name="T36" fmla="*/ 5 w 16"/>
                <a:gd name="T37" fmla="*/ 22 h 22"/>
                <a:gd name="T38" fmla="*/ 2 w 16"/>
                <a:gd name="T39" fmla="*/ 22 h 22"/>
                <a:gd name="T40" fmla="*/ 2 w 16"/>
                <a:gd name="T41" fmla="*/ 19 h 22"/>
                <a:gd name="T42" fmla="*/ 2 w 16"/>
                <a:gd name="T43" fmla="*/ 17 h 22"/>
                <a:gd name="T44" fmla="*/ 7 w 16"/>
                <a:gd name="T45" fmla="*/ 8 h 22"/>
                <a:gd name="T46" fmla="*/ 1 w 16"/>
                <a:gd name="T47" fmla="*/ 16 h 22"/>
                <a:gd name="T48" fmla="*/ 0 w 16"/>
                <a:gd name="T49" fmla="*/ 17 h 22"/>
                <a:gd name="T50" fmla="*/ 0 w 16"/>
                <a:gd name="T51" fmla="*/ 16 h 22"/>
                <a:gd name="T52" fmla="*/ 0 w 16"/>
                <a:gd name="T53" fmla="*/ 16 h 22"/>
                <a:gd name="T54" fmla="*/ 3 w 16"/>
                <a:gd name="T55" fmla="*/ 12 h 22"/>
                <a:gd name="T56" fmla="*/ 8 w 16"/>
                <a:gd name="T57" fmla="*/ 5 h 22"/>
                <a:gd name="T58" fmla="*/ 11 w 16"/>
                <a:gd name="T5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" h="22">
                  <a:moveTo>
                    <a:pt x="11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5" y="22"/>
                    <a:pt x="5" y="22"/>
                  </a:cubicBezTo>
                  <a:cubicBezTo>
                    <a:pt x="6" y="22"/>
                    <a:pt x="7" y="21"/>
                    <a:pt x="9" y="19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0" y="18"/>
                    <a:pt x="9" y="19"/>
                    <a:pt x="8" y="20"/>
                  </a:cubicBezTo>
                  <a:cubicBezTo>
                    <a:pt x="7" y="22"/>
                    <a:pt x="6" y="22"/>
                    <a:pt x="5" y="22"/>
                  </a:cubicBezTo>
                  <a:cubicBezTo>
                    <a:pt x="4" y="22"/>
                    <a:pt x="3" y="22"/>
                    <a:pt x="2" y="22"/>
                  </a:cubicBezTo>
                  <a:cubicBezTo>
                    <a:pt x="2" y="21"/>
                    <a:pt x="2" y="20"/>
                    <a:pt x="2" y="19"/>
                  </a:cubicBezTo>
                  <a:cubicBezTo>
                    <a:pt x="2" y="19"/>
                    <a:pt x="2" y="18"/>
                    <a:pt x="2" y="1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8" y="5"/>
                    <a:pt x="8" y="5"/>
                    <a:pt x="8" y="5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24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6" name="Freeform 54"/>
            <p:cNvSpPr>
              <a:spLocks noEditPoints="1"/>
            </p:cNvSpPr>
            <p:nvPr/>
          </p:nvSpPr>
          <p:spPr bwMode="auto">
            <a:xfrm>
              <a:off x="3807" y="2455"/>
              <a:ext cx="26" cy="47"/>
            </a:xfrm>
            <a:custGeom>
              <a:avLst/>
              <a:gdLst>
                <a:gd name="T0" fmla="*/ 9 w 11"/>
                <a:gd name="T1" fmla="*/ 7 h 20"/>
                <a:gd name="T2" fmla="*/ 3 w 11"/>
                <a:gd name="T3" fmla="*/ 17 h 20"/>
                <a:gd name="T4" fmla="*/ 3 w 11"/>
                <a:gd name="T5" fmla="*/ 19 h 20"/>
                <a:gd name="T6" fmla="*/ 4 w 11"/>
                <a:gd name="T7" fmla="*/ 20 h 20"/>
                <a:gd name="T8" fmla="*/ 7 w 11"/>
                <a:gd name="T9" fmla="*/ 17 h 20"/>
                <a:gd name="T10" fmla="*/ 10 w 11"/>
                <a:gd name="T11" fmla="*/ 14 h 20"/>
                <a:gd name="T12" fmla="*/ 10 w 11"/>
                <a:gd name="T13" fmla="*/ 14 h 20"/>
                <a:gd name="T14" fmla="*/ 10 w 11"/>
                <a:gd name="T15" fmla="*/ 14 h 20"/>
                <a:gd name="T16" fmla="*/ 10 w 11"/>
                <a:gd name="T17" fmla="*/ 14 h 20"/>
                <a:gd name="T18" fmla="*/ 10 w 11"/>
                <a:gd name="T19" fmla="*/ 14 h 20"/>
                <a:gd name="T20" fmla="*/ 6 w 11"/>
                <a:gd name="T21" fmla="*/ 19 h 20"/>
                <a:gd name="T22" fmla="*/ 3 w 11"/>
                <a:gd name="T23" fmla="*/ 20 h 20"/>
                <a:gd name="T24" fmla="*/ 1 w 11"/>
                <a:gd name="T25" fmla="*/ 19 h 20"/>
                <a:gd name="T26" fmla="*/ 1 w 11"/>
                <a:gd name="T27" fmla="*/ 17 h 20"/>
                <a:gd name="T28" fmla="*/ 1 w 11"/>
                <a:gd name="T29" fmla="*/ 15 h 20"/>
                <a:gd name="T30" fmla="*/ 4 w 11"/>
                <a:gd name="T31" fmla="*/ 9 h 20"/>
                <a:gd name="T32" fmla="*/ 0 w 11"/>
                <a:gd name="T33" fmla="*/ 14 h 20"/>
                <a:gd name="T34" fmla="*/ 0 w 11"/>
                <a:gd name="T35" fmla="*/ 15 h 20"/>
                <a:gd name="T36" fmla="*/ 0 w 11"/>
                <a:gd name="T37" fmla="*/ 14 h 20"/>
                <a:gd name="T38" fmla="*/ 0 w 11"/>
                <a:gd name="T39" fmla="*/ 14 h 20"/>
                <a:gd name="T40" fmla="*/ 5 w 11"/>
                <a:gd name="T41" fmla="*/ 7 h 20"/>
                <a:gd name="T42" fmla="*/ 9 w 11"/>
                <a:gd name="T43" fmla="*/ 7 h 20"/>
                <a:gd name="T44" fmla="*/ 11 w 11"/>
                <a:gd name="T45" fmla="*/ 2 h 20"/>
                <a:gd name="T46" fmla="*/ 10 w 11"/>
                <a:gd name="T47" fmla="*/ 3 h 20"/>
                <a:gd name="T48" fmla="*/ 9 w 11"/>
                <a:gd name="T49" fmla="*/ 4 h 20"/>
                <a:gd name="T50" fmla="*/ 8 w 11"/>
                <a:gd name="T51" fmla="*/ 3 h 20"/>
                <a:gd name="T52" fmla="*/ 7 w 11"/>
                <a:gd name="T53" fmla="*/ 2 h 20"/>
                <a:gd name="T54" fmla="*/ 8 w 11"/>
                <a:gd name="T55" fmla="*/ 1 h 20"/>
                <a:gd name="T56" fmla="*/ 9 w 11"/>
                <a:gd name="T57" fmla="*/ 0 h 20"/>
                <a:gd name="T58" fmla="*/ 10 w 11"/>
                <a:gd name="T59" fmla="*/ 0 h 20"/>
                <a:gd name="T60" fmla="*/ 11 w 11"/>
                <a:gd name="T61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" h="20">
                  <a:moveTo>
                    <a:pt x="9" y="7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3" y="18"/>
                    <a:pt x="3" y="18"/>
                    <a:pt x="3" y="19"/>
                  </a:cubicBezTo>
                  <a:cubicBezTo>
                    <a:pt x="3" y="19"/>
                    <a:pt x="3" y="20"/>
                    <a:pt x="4" y="20"/>
                  </a:cubicBezTo>
                  <a:cubicBezTo>
                    <a:pt x="5" y="20"/>
                    <a:pt x="6" y="19"/>
                    <a:pt x="7" y="17"/>
                  </a:cubicBezTo>
                  <a:cubicBezTo>
                    <a:pt x="8" y="17"/>
                    <a:pt x="9" y="16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7"/>
                    <a:pt x="7" y="18"/>
                    <a:pt x="6" y="19"/>
                  </a:cubicBezTo>
                  <a:cubicBezTo>
                    <a:pt x="5" y="20"/>
                    <a:pt x="4" y="20"/>
                    <a:pt x="3" y="20"/>
                  </a:cubicBezTo>
                  <a:cubicBezTo>
                    <a:pt x="3" y="20"/>
                    <a:pt x="2" y="20"/>
                    <a:pt x="1" y="19"/>
                  </a:cubicBezTo>
                  <a:cubicBezTo>
                    <a:pt x="1" y="19"/>
                    <a:pt x="1" y="18"/>
                    <a:pt x="1" y="17"/>
                  </a:cubicBezTo>
                  <a:cubicBezTo>
                    <a:pt x="1" y="16"/>
                    <a:pt x="1" y="16"/>
                    <a:pt x="1" y="15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5" y="7"/>
                    <a:pt x="5" y="7"/>
                    <a:pt x="5" y="7"/>
                  </a:cubicBezTo>
                  <a:lnTo>
                    <a:pt x="9" y="7"/>
                  </a:lnTo>
                  <a:close/>
                  <a:moveTo>
                    <a:pt x="11" y="2"/>
                  </a:moveTo>
                  <a:cubicBezTo>
                    <a:pt x="11" y="2"/>
                    <a:pt x="11" y="3"/>
                    <a:pt x="10" y="3"/>
                  </a:cubicBezTo>
                  <a:cubicBezTo>
                    <a:pt x="10" y="3"/>
                    <a:pt x="10" y="4"/>
                    <a:pt x="9" y="4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7" y="3"/>
                    <a:pt x="7" y="3"/>
                    <a:pt x="7" y="2"/>
                  </a:cubicBezTo>
                  <a:cubicBezTo>
                    <a:pt x="7" y="1"/>
                    <a:pt x="7" y="1"/>
                    <a:pt x="8" y="1"/>
                  </a:cubicBezTo>
                  <a:cubicBezTo>
                    <a:pt x="8" y="0"/>
                    <a:pt x="9" y="0"/>
                    <a:pt x="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1"/>
                    <a:pt x="11" y="1"/>
                    <a:pt x="11" y="2"/>
                  </a:cubicBezTo>
                  <a:close/>
                </a:path>
              </a:pathLst>
            </a:custGeom>
            <a:solidFill>
              <a:srgbClr val="24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7" name="Freeform 55"/>
            <p:cNvSpPr>
              <a:spLocks/>
            </p:cNvSpPr>
            <p:nvPr/>
          </p:nvSpPr>
          <p:spPr bwMode="auto">
            <a:xfrm>
              <a:off x="3828" y="2466"/>
              <a:ext cx="29" cy="36"/>
            </a:xfrm>
            <a:custGeom>
              <a:avLst/>
              <a:gdLst>
                <a:gd name="T0" fmla="*/ 1 w 12"/>
                <a:gd name="T1" fmla="*/ 9 h 15"/>
                <a:gd name="T2" fmla="*/ 1 w 12"/>
                <a:gd name="T3" fmla="*/ 9 h 15"/>
                <a:gd name="T4" fmla="*/ 4 w 12"/>
                <a:gd name="T5" fmla="*/ 5 h 15"/>
                <a:gd name="T6" fmla="*/ 6 w 12"/>
                <a:gd name="T7" fmla="*/ 2 h 15"/>
                <a:gd name="T8" fmla="*/ 5 w 12"/>
                <a:gd name="T9" fmla="*/ 2 h 15"/>
                <a:gd name="T10" fmla="*/ 6 w 12"/>
                <a:gd name="T11" fmla="*/ 1 h 15"/>
                <a:gd name="T12" fmla="*/ 6 w 12"/>
                <a:gd name="T13" fmla="*/ 0 h 15"/>
                <a:gd name="T14" fmla="*/ 7 w 12"/>
                <a:gd name="T15" fmla="*/ 1 h 15"/>
                <a:gd name="T16" fmla="*/ 7 w 12"/>
                <a:gd name="T17" fmla="*/ 2 h 15"/>
                <a:gd name="T18" fmla="*/ 6 w 12"/>
                <a:gd name="T19" fmla="*/ 3 h 15"/>
                <a:gd name="T20" fmla="*/ 9 w 12"/>
                <a:gd name="T21" fmla="*/ 6 h 15"/>
                <a:gd name="T22" fmla="*/ 10 w 12"/>
                <a:gd name="T23" fmla="*/ 10 h 15"/>
                <a:gd name="T24" fmla="*/ 9 w 12"/>
                <a:gd name="T25" fmla="*/ 12 h 15"/>
                <a:gd name="T26" fmla="*/ 10 w 12"/>
                <a:gd name="T27" fmla="*/ 10 h 15"/>
                <a:gd name="T28" fmla="*/ 12 w 12"/>
                <a:gd name="T29" fmla="*/ 9 h 15"/>
                <a:gd name="T30" fmla="*/ 12 w 12"/>
                <a:gd name="T31" fmla="*/ 9 h 15"/>
                <a:gd name="T32" fmla="*/ 12 w 12"/>
                <a:gd name="T33" fmla="*/ 9 h 15"/>
                <a:gd name="T34" fmla="*/ 12 w 12"/>
                <a:gd name="T35" fmla="*/ 9 h 15"/>
                <a:gd name="T36" fmla="*/ 9 w 12"/>
                <a:gd name="T37" fmla="*/ 13 h 15"/>
                <a:gd name="T38" fmla="*/ 7 w 12"/>
                <a:gd name="T39" fmla="*/ 15 h 15"/>
                <a:gd name="T40" fmla="*/ 5 w 12"/>
                <a:gd name="T41" fmla="*/ 15 h 15"/>
                <a:gd name="T42" fmla="*/ 2 w 12"/>
                <a:gd name="T43" fmla="*/ 15 h 15"/>
                <a:gd name="T44" fmla="*/ 0 w 12"/>
                <a:gd name="T45" fmla="*/ 13 h 15"/>
                <a:gd name="T46" fmla="*/ 1 w 12"/>
                <a:gd name="T47" fmla="*/ 12 h 15"/>
                <a:gd name="T48" fmla="*/ 2 w 12"/>
                <a:gd name="T49" fmla="*/ 11 h 15"/>
                <a:gd name="T50" fmla="*/ 3 w 12"/>
                <a:gd name="T51" fmla="*/ 12 h 15"/>
                <a:gd name="T52" fmla="*/ 3 w 12"/>
                <a:gd name="T53" fmla="*/ 12 h 15"/>
                <a:gd name="T54" fmla="*/ 2 w 12"/>
                <a:gd name="T55" fmla="*/ 14 h 15"/>
                <a:gd name="T56" fmla="*/ 1 w 12"/>
                <a:gd name="T57" fmla="*/ 14 h 15"/>
                <a:gd name="T58" fmla="*/ 2 w 12"/>
                <a:gd name="T59" fmla="*/ 15 h 15"/>
                <a:gd name="T60" fmla="*/ 3 w 12"/>
                <a:gd name="T61" fmla="*/ 15 h 15"/>
                <a:gd name="T62" fmla="*/ 5 w 12"/>
                <a:gd name="T63" fmla="*/ 12 h 15"/>
                <a:gd name="T64" fmla="*/ 6 w 12"/>
                <a:gd name="T65" fmla="*/ 7 h 15"/>
                <a:gd name="T66" fmla="*/ 6 w 12"/>
                <a:gd name="T67" fmla="*/ 5 h 15"/>
                <a:gd name="T68" fmla="*/ 6 w 12"/>
                <a:gd name="T69" fmla="*/ 3 h 15"/>
                <a:gd name="T70" fmla="*/ 3 w 12"/>
                <a:gd name="T71" fmla="*/ 7 h 15"/>
                <a:gd name="T72" fmla="*/ 1 w 12"/>
                <a:gd name="T73" fmla="*/ 9 h 15"/>
                <a:gd name="T74" fmla="*/ 1 w 12"/>
                <a:gd name="T75" fmla="*/ 10 h 15"/>
                <a:gd name="T76" fmla="*/ 1 w 12"/>
                <a:gd name="T77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" h="15"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0"/>
                    <a:pt x="6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4"/>
                    <a:pt x="8" y="5"/>
                    <a:pt x="9" y="6"/>
                  </a:cubicBezTo>
                  <a:cubicBezTo>
                    <a:pt x="9" y="8"/>
                    <a:pt x="10" y="9"/>
                    <a:pt x="10" y="10"/>
                  </a:cubicBezTo>
                  <a:cubicBezTo>
                    <a:pt x="10" y="11"/>
                    <a:pt x="10" y="11"/>
                    <a:pt x="9" y="1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1" y="11"/>
                    <a:pt x="10" y="12"/>
                    <a:pt x="9" y="13"/>
                  </a:cubicBezTo>
                  <a:cubicBezTo>
                    <a:pt x="8" y="14"/>
                    <a:pt x="8" y="14"/>
                    <a:pt x="7" y="15"/>
                  </a:cubicBezTo>
                  <a:cubicBezTo>
                    <a:pt x="6" y="15"/>
                    <a:pt x="5" y="15"/>
                    <a:pt x="5" y="15"/>
                  </a:cubicBezTo>
                  <a:cubicBezTo>
                    <a:pt x="3" y="15"/>
                    <a:pt x="2" y="15"/>
                    <a:pt x="2" y="15"/>
                  </a:cubicBezTo>
                  <a:cubicBezTo>
                    <a:pt x="1" y="14"/>
                    <a:pt x="0" y="14"/>
                    <a:pt x="0" y="13"/>
                  </a:cubicBezTo>
                  <a:cubicBezTo>
                    <a:pt x="0" y="12"/>
                    <a:pt x="0" y="12"/>
                    <a:pt x="1" y="12"/>
                  </a:cubicBezTo>
                  <a:cubicBezTo>
                    <a:pt x="1" y="11"/>
                    <a:pt x="1" y="11"/>
                    <a:pt x="2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3"/>
                    <a:pt x="3" y="14"/>
                    <a:pt x="2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2" y="14"/>
                    <a:pt x="2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4" y="15"/>
                    <a:pt x="5" y="14"/>
                    <a:pt x="5" y="12"/>
                  </a:cubicBezTo>
                  <a:cubicBezTo>
                    <a:pt x="6" y="11"/>
                    <a:pt x="6" y="9"/>
                    <a:pt x="6" y="7"/>
                  </a:cubicBezTo>
                  <a:cubicBezTo>
                    <a:pt x="6" y="6"/>
                    <a:pt x="6" y="5"/>
                    <a:pt x="6" y="5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10"/>
                    <a:pt x="1" y="10"/>
                    <a:pt x="1" y="10"/>
                  </a:cubicBezTo>
                  <a:lnTo>
                    <a:pt x="1" y="9"/>
                  </a:lnTo>
                  <a:close/>
                </a:path>
              </a:pathLst>
            </a:custGeom>
            <a:solidFill>
              <a:srgbClr val="24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8" name="Freeform 56"/>
            <p:cNvSpPr>
              <a:spLocks noEditPoints="1"/>
            </p:cNvSpPr>
            <p:nvPr/>
          </p:nvSpPr>
          <p:spPr bwMode="auto">
            <a:xfrm>
              <a:off x="3838" y="2438"/>
              <a:ext cx="63" cy="94"/>
            </a:xfrm>
            <a:custGeom>
              <a:avLst/>
              <a:gdLst>
                <a:gd name="T0" fmla="*/ 8 w 27"/>
                <a:gd name="T1" fmla="*/ 21 h 40"/>
                <a:gd name="T2" fmla="*/ 8 w 27"/>
                <a:gd name="T3" fmla="*/ 21 h 40"/>
                <a:gd name="T4" fmla="*/ 7 w 27"/>
                <a:gd name="T5" fmla="*/ 21 h 40"/>
                <a:gd name="T6" fmla="*/ 7 w 27"/>
                <a:gd name="T7" fmla="*/ 21 h 40"/>
                <a:gd name="T8" fmla="*/ 7 w 27"/>
                <a:gd name="T9" fmla="*/ 21 h 40"/>
                <a:gd name="T10" fmla="*/ 10 w 27"/>
                <a:gd name="T11" fmla="*/ 17 h 40"/>
                <a:gd name="T12" fmla="*/ 13 w 27"/>
                <a:gd name="T13" fmla="*/ 14 h 40"/>
                <a:gd name="T14" fmla="*/ 15 w 27"/>
                <a:gd name="T15" fmla="*/ 10 h 40"/>
                <a:gd name="T16" fmla="*/ 17 w 27"/>
                <a:gd name="T17" fmla="*/ 6 h 40"/>
                <a:gd name="T18" fmla="*/ 21 w 27"/>
                <a:gd name="T19" fmla="*/ 2 h 40"/>
                <a:gd name="T20" fmla="*/ 25 w 27"/>
                <a:gd name="T21" fmla="*/ 0 h 40"/>
                <a:gd name="T22" fmla="*/ 27 w 27"/>
                <a:gd name="T23" fmla="*/ 2 h 40"/>
                <a:gd name="T24" fmla="*/ 27 w 27"/>
                <a:gd name="T25" fmla="*/ 4 h 40"/>
                <a:gd name="T26" fmla="*/ 25 w 27"/>
                <a:gd name="T27" fmla="*/ 7 h 40"/>
                <a:gd name="T28" fmla="*/ 21 w 27"/>
                <a:gd name="T29" fmla="*/ 11 h 40"/>
                <a:gd name="T30" fmla="*/ 16 w 27"/>
                <a:gd name="T31" fmla="*/ 14 h 40"/>
                <a:gd name="T32" fmla="*/ 11 w 27"/>
                <a:gd name="T33" fmla="*/ 26 h 40"/>
                <a:gd name="T34" fmla="*/ 12 w 27"/>
                <a:gd name="T35" fmla="*/ 27 h 40"/>
                <a:gd name="T36" fmla="*/ 13 w 27"/>
                <a:gd name="T37" fmla="*/ 27 h 40"/>
                <a:gd name="T38" fmla="*/ 17 w 27"/>
                <a:gd name="T39" fmla="*/ 24 h 40"/>
                <a:gd name="T40" fmla="*/ 19 w 27"/>
                <a:gd name="T41" fmla="*/ 21 h 40"/>
                <a:gd name="T42" fmla="*/ 20 w 27"/>
                <a:gd name="T43" fmla="*/ 21 h 40"/>
                <a:gd name="T44" fmla="*/ 20 w 27"/>
                <a:gd name="T45" fmla="*/ 21 h 40"/>
                <a:gd name="T46" fmla="*/ 20 w 27"/>
                <a:gd name="T47" fmla="*/ 21 h 40"/>
                <a:gd name="T48" fmla="*/ 17 w 27"/>
                <a:gd name="T49" fmla="*/ 25 h 40"/>
                <a:gd name="T50" fmla="*/ 13 w 27"/>
                <a:gd name="T51" fmla="*/ 27 h 40"/>
                <a:gd name="T52" fmla="*/ 12 w 27"/>
                <a:gd name="T53" fmla="*/ 27 h 40"/>
                <a:gd name="T54" fmla="*/ 10 w 27"/>
                <a:gd name="T55" fmla="*/ 27 h 40"/>
                <a:gd name="T56" fmla="*/ 3 w 27"/>
                <a:gd name="T57" fmla="*/ 40 h 40"/>
                <a:gd name="T58" fmla="*/ 0 w 27"/>
                <a:gd name="T59" fmla="*/ 40 h 40"/>
                <a:gd name="T60" fmla="*/ 8 w 27"/>
                <a:gd name="T61" fmla="*/ 26 h 40"/>
                <a:gd name="T62" fmla="*/ 7 w 27"/>
                <a:gd name="T63" fmla="*/ 25 h 40"/>
                <a:gd name="T64" fmla="*/ 8 w 27"/>
                <a:gd name="T65" fmla="*/ 24 h 40"/>
                <a:gd name="T66" fmla="*/ 8 w 27"/>
                <a:gd name="T67" fmla="*/ 24 h 40"/>
                <a:gd name="T68" fmla="*/ 13 w 27"/>
                <a:gd name="T69" fmla="*/ 15 h 40"/>
                <a:gd name="T70" fmla="*/ 10 w 27"/>
                <a:gd name="T71" fmla="*/ 19 h 40"/>
                <a:gd name="T72" fmla="*/ 8 w 27"/>
                <a:gd name="T73" fmla="*/ 21 h 40"/>
                <a:gd name="T74" fmla="*/ 24 w 27"/>
                <a:gd name="T75" fmla="*/ 7 h 40"/>
                <a:gd name="T76" fmla="*/ 27 w 27"/>
                <a:gd name="T77" fmla="*/ 2 h 40"/>
                <a:gd name="T78" fmla="*/ 25 w 27"/>
                <a:gd name="T79" fmla="*/ 1 h 40"/>
                <a:gd name="T80" fmla="*/ 22 w 27"/>
                <a:gd name="T81" fmla="*/ 3 h 40"/>
                <a:gd name="T82" fmla="*/ 20 w 27"/>
                <a:gd name="T83" fmla="*/ 7 h 40"/>
                <a:gd name="T84" fmla="*/ 18 w 27"/>
                <a:gd name="T85" fmla="*/ 10 h 40"/>
                <a:gd name="T86" fmla="*/ 17 w 27"/>
                <a:gd name="T87" fmla="*/ 13 h 40"/>
                <a:gd name="T88" fmla="*/ 20 w 27"/>
                <a:gd name="T89" fmla="*/ 10 h 40"/>
                <a:gd name="T90" fmla="*/ 24 w 27"/>
                <a:gd name="T91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7" h="40">
                  <a:moveTo>
                    <a:pt x="8" y="21"/>
                  </a:moveTo>
                  <a:cubicBezTo>
                    <a:pt x="8" y="21"/>
                    <a:pt x="8" y="21"/>
                    <a:pt x="8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2" y="15"/>
                    <a:pt x="13" y="14"/>
                    <a:pt x="13" y="14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6" y="9"/>
                    <a:pt x="17" y="8"/>
                    <a:pt x="17" y="6"/>
                  </a:cubicBezTo>
                  <a:cubicBezTo>
                    <a:pt x="18" y="5"/>
                    <a:pt x="19" y="3"/>
                    <a:pt x="21" y="2"/>
                  </a:cubicBezTo>
                  <a:cubicBezTo>
                    <a:pt x="22" y="1"/>
                    <a:pt x="24" y="0"/>
                    <a:pt x="25" y="0"/>
                  </a:cubicBezTo>
                  <a:cubicBezTo>
                    <a:pt x="26" y="0"/>
                    <a:pt x="27" y="1"/>
                    <a:pt x="27" y="2"/>
                  </a:cubicBezTo>
                  <a:cubicBezTo>
                    <a:pt x="27" y="3"/>
                    <a:pt x="27" y="3"/>
                    <a:pt x="27" y="4"/>
                  </a:cubicBezTo>
                  <a:cubicBezTo>
                    <a:pt x="26" y="5"/>
                    <a:pt x="26" y="6"/>
                    <a:pt x="25" y="7"/>
                  </a:cubicBezTo>
                  <a:cubicBezTo>
                    <a:pt x="24" y="8"/>
                    <a:pt x="22" y="9"/>
                    <a:pt x="21" y="11"/>
                  </a:cubicBezTo>
                  <a:cubicBezTo>
                    <a:pt x="19" y="12"/>
                    <a:pt x="18" y="13"/>
                    <a:pt x="16" y="14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3" y="27"/>
                    <a:pt x="13" y="27"/>
                  </a:cubicBezTo>
                  <a:cubicBezTo>
                    <a:pt x="14" y="27"/>
                    <a:pt x="16" y="26"/>
                    <a:pt x="17" y="24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8" y="23"/>
                    <a:pt x="17" y="25"/>
                    <a:pt x="17" y="25"/>
                  </a:cubicBezTo>
                  <a:cubicBezTo>
                    <a:pt x="16" y="27"/>
                    <a:pt x="15" y="27"/>
                    <a:pt x="13" y="27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2" y="27"/>
                    <a:pt x="11" y="27"/>
                    <a:pt x="10" y="27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4"/>
                    <a:pt x="7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2" y="15"/>
                    <a:pt x="11" y="17"/>
                    <a:pt x="10" y="19"/>
                  </a:cubicBezTo>
                  <a:lnTo>
                    <a:pt x="8" y="21"/>
                  </a:lnTo>
                  <a:close/>
                  <a:moveTo>
                    <a:pt x="24" y="7"/>
                  </a:moveTo>
                  <a:cubicBezTo>
                    <a:pt x="26" y="5"/>
                    <a:pt x="27" y="3"/>
                    <a:pt x="27" y="2"/>
                  </a:cubicBezTo>
                  <a:cubicBezTo>
                    <a:pt x="27" y="1"/>
                    <a:pt x="26" y="1"/>
                    <a:pt x="25" y="1"/>
                  </a:cubicBezTo>
                  <a:cubicBezTo>
                    <a:pt x="25" y="1"/>
                    <a:pt x="24" y="1"/>
                    <a:pt x="22" y="3"/>
                  </a:cubicBezTo>
                  <a:cubicBezTo>
                    <a:pt x="21" y="4"/>
                    <a:pt x="20" y="5"/>
                    <a:pt x="20" y="7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8" y="12"/>
                    <a:pt x="19" y="11"/>
                    <a:pt x="20" y="10"/>
                  </a:cubicBezTo>
                  <a:cubicBezTo>
                    <a:pt x="22" y="9"/>
                    <a:pt x="23" y="8"/>
                    <a:pt x="24" y="7"/>
                  </a:cubicBezTo>
                  <a:close/>
                </a:path>
              </a:pathLst>
            </a:custGeom>
            <a:solidFill>
              <a:srgbClr val="24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9" name="Freeform 57"/>
            <p:cNvSpPr>
              <a:spLocks noEditPoints="1"/>
            </p:cNvSpPr>
            <p:nvPr/>
          </p:nvSpPr>
          <p:spPr bwMode="auto">
            <a:xfrm>
              <a:off x="3882" y="2471"/>
              <a:ext cx="43" cy="31"/>
            </a:xfrm>
            <a:custGeom>
              <a:avLst/>
              <a:gdLst>
                <a:gd name="T0" fmla="*/ 17 w 18"/>
                <a:gd name="T1" fmla="*/ 7 h 13"/>
                <a:gd name="T2" fmla="*/ 17 w 18"/>
                <a:gd name="T3" fmla="*/ 7 h 13"/>
                <a:gd name="T4" fmla="*/ 18 w 18"/>
                <a:gd name="T5" fmla="*/ 7 h 13"/>
                <a:gd name="T6" fmla="*/ 17 w 18"/>
                <a:gd name="T7" fmla="*/ 7 h 13"/>
                <a:gd name="T8" fmla="*/ 15 w 18"/>
                <a:gd name="T9" fmla="*/ 11 h 13"/>
                <a:gd name="T10" fmla="*/ 11 w 18"/>
                <a:gd name="T11" fmla="*/ 13 h 13"/>
                <a:gd name="T12" fmla="*/ 9 w 18"/>
                <a:gd name="T13" fmla="*/ 13 h 13"/>
                <a:gd name="T14" fmla="*/ 8 w 18"/>
                <a:gd name="T15" fmla="*/ 11 h 13"/>
                <a:gd name="T16" fmla="*/ 8 w 18"/>
                <a:gd name="T17" fmla="*/ 10 h 13"/>
                <a:gd name="T18" fmla="*/ 9 w 18"/>
                <a:gd name="T19" fmla="*/ 10 h 13"/>
                <a:gd name="T20" fmla="*/ 6 w 18"/>
                <a:gd name="T21" fmla="*/ 13 h 13"/>
                <a:gd name="T22" fmla="*/ 3 w 18"/>
                <a:gd name="T23" fmla="*/ 13 h 13"/>
                <a:gd name="T24" fmla="*/ 1 w 18"/>
                <a:gd name="T25" fmla="*/ 12 h 13"/>
                <a:gd name="T26" fmla="*/ 0 w 18"/>
                <a:gd name="T27" fmla="*/ 9 h 13"/>
                <a:gd name="T28" fmla="*/ 3 w 18"/>
                <a:gd name="T29" fmla="*/ 3 h 13"/>
                <a:gd name="T30" fmla="*/ 10 w 18"/>
                <a:gd name="T31" fmla="*/ 0 h 13"/>
                <a:gd name="T32" fmla="*/ 12 w 18"/>
                <a:gd name="T33" fmla="*/ 0 h 13"/>
                <a:gd name="T34" fmla="*/ 12 w 18"/>
                <a:gd name="T35" fmla="*/ 1 h 13"/>
                <a:gd name="T36" fmla="*/ 13 w 18"/>
                <a:gd name="T37" fmla="*/ 0 h 13"/>
                <a:gd name="T38" fmla="*/ 17 w 18"/>
                <a:gd name="T39" fmla="*/ 0 h 13"/>
                <a:gd name="T40" fmla="*/ 11 w 18"/>
                <a:gd name="T41" fmla="*/ 10 h 13"/>
                <a:gd name="T42" fmla="*/ 11 w 18"/>
                <a:gd name="T43" fmla="*/ 11 h 13"/>
                <a:gd name="T44" fmla="*/ 11 w 18"/>
                <a:gd name="T45" fmla="*/ 12 h 13"/>
                <a:gd name="T46" fmla="*/ 11 w 18"/>
                <a:gd name="T47" fmla="*/ 13 h 13"/>
                <a:gd name="T48" fmla="*/ 13 w 18"/>
                <a:gd name="T49" fmla="*/ 12 h 13"/>
                <a:gd name="T50" fmla="*/ 17 w 18"/>
                <a:gd name="T51" fmla="*/ 7 h 13"/>
                <a:gd name="T52" fmla="*/ 5 w 18"/>
                <a:gd name="T53" fmla="*/ 5 h 13"/>
                <a:gd name="T54" fmla="*/ 3 w 18"/>
                <a:gd name="T55" fmla="*/ 12 h 13"/>
                <a:gd name="T56" fmla="*/ 4 w 18"/>
                <a:gd name="T57" fmla="*/ 13 h 13"/>
                <a:gd name="T58" fmla="*/ 6 w 18"/>
                <a:gd name="T59" fmla="*/ 11 h 13"/>
                <a:gd name="T60" fmla="*/ 9 w 18"/>
                <a:gd name="T61" fmla="*/ 7 h 13"/>
                <a:gd name="T62" fmla="*/ 12 w 18"/>
                <a:gd name="T63" fmla="*/ 3 h 13"/>
                <a:gd name="T64" fmla="*/ 12 w 18"/>
                <a:gd name="T65" fmla="*/ 2 h 13"/>
                <a:gd name="T66" fmla="*/ 12 w 18"/>
                <a:gd name="T67" fmla="*/ 1 h 13"/>
                <a:gd name="T68" fmla="*/ 10 w 18"/>
                <a:gd name="T69" fmla="*/ 0 h 13"/>
                <a:gd name="T70" fmla="*/ 8 w 18"/>
                <a:gd name="T71" fmla="*/ 1 h 13"/>
                <a:gd name="T72" fmla="*/ 5 w 18"/>
                <a:gd name="T73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8" h="13">
                  <a:moveTo>
                    <a:pt x="17" y="7"/>
                  </a:moveTo>
                  <a:cubicBezTo>
                    <a:pt x="17" y="7"/>
                    <a:pt x="17" y="7"/>
                    <a:pt x="17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3" y="13"/>
                    <a:pt x="12" y="13"/>
                    <a:pt x="11" y="13"/>
                  </a:cubicBezTo>
                  <a:cubicBezTo>
                    <a:pt x="10" y="13"/>
                    <a:pt x="9" y="13"/>
                    <a:pt x="9" y="13"/>
                  </a:cubicBezTo>
                  <a:cubicBezTo>
                    <a:pt x="8" y="12"/>
                    <a:pt x="8" y="12"/>
                    <a:pt x="8" y="11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7" y="11"/>
                    <a:pt x="6" y="12"/>
                    <a:pt x="6" y="13"/>
                  </a:cubicBezTo>
                  <a:cubicBezTo>
                    <a:pt x="5" y="13"/>
                    <a:pt x="4" y="13"/>
                    <a:pt x="3" y="13"/>
                  </a:cubicBezTo>
                  <a:cubicBezTo>
                    <a:pt x="2" y="13"/>
                    <a:pt x="1" y="13"/>
                    <a:pt x="1" y="12"/>
                  </a:cubicBezTo>
                  <a:cubicBezTo>
                    <a:pt x="0" y="11"/>
                    <a:pt x="0" y="11"/>
                    <a:pt x="0" y="9"/>
                  </a:cubicBezTo>
                  <a:cubicBezTo>
                    <a:pt x="0" y="7"/>
                    <a:pt x="1" y="5"/>
                    <a:pt x="3" y="3"/>
                  </a:cubicBezTo>
                  <a:cubicBezTo>
                    <a:pt x="4" y="1"/>
                    <a:pt x="7" y="0"/>
                    <a:pt x="10" y="0"/>
                  </a:cubicBezTo>
                  <a:cubicBezTo>
                    <a:pt x="11" y="0"/>
                    <a:pt x="11" y="0"/>
                    <a:pt x="12" y="0"/>
                  </a:cubicBezTo>
                  <a:cubicBezTo>
                    <a:pt x="12" y="0"/>
                    <a:pt x="12" y="1"/>
                    <a:pt x="12" y="1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2" y="13"/>
                    <a:pt x="13" y="12"/>
                    <a:pt x="13" y="12"/>
                  </a:cubicBezTo>
                  <a:cubicBezTo>
                    <a:pt x="14" y="11"/>
                    <a:pt x="15" y="9"/>
                    <a:pt x="17" y="7"/>
                  </a:cubicBezTo>
                  <a:close/>
                  <a:moveTo>
                    <a:pt x="5" y="5"/>
                  </a:moveTo>
                  <a:cubicBezTo>
                    <a:pt x="4" y="9"/>
                    <a:pt x="3" y="11"/>
                    <a:pt x="3" y="12"/>
                  </a:cubicBezTo>
                  <a:cubicBezTo>
                    <a:pt x="3" y="12"/>
                    <a:pt x="3" y="13"/>
                    <a:pt x="4" y="13"/>
                  </a:cubicBezTo>
                  <a:cubicBezTo>
                    <a:pt x="4" y="13"/>
                    <a:pt x="5" y="12"/>
                    <a:pt x="6" y="11"/>
                  </a:cubicBezTo>
                  <a:cubicBezTo>
                    <a:pt x="7" y="10"/>
                    <a:pt x="8" y="9"/>
                    <a:pt x="9" y="7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0"/>
                    <a:pt x="11" y="0"/>
                    <a:pt x="10" y="0"/>
                  </a:cubicBezTo>
                  <a:cubicBezTo>
                    <a:pt x="10" y="0"/>
                    <a:pt x="9" y="0"/>
                    <a:pt x="8" y="1"/>
                  </a:cubicBezTo>
                  <a:cubicBezTo>
                    <a:pt x="7" y="2"/>
                    <a:pt x="6" y="3"/>
                    <a:pt x="5" y="5"/>
                  </a:cubicBezTo>
                  <a:close/>
                </a:path>
              </a:pathLst>
            </a:custGeom>
            <a:solidFill>
              <a:srgbClr val="24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0" name="Freeform 58"/>
            <p:cNvSpPr>
              <a:spLocks/>
            </p:cNvSpPr>
            <p:nvPr/>
          </p:nvSpPr>
          <p:spPr bwMode="auto">
            <a:xfrm>
              <a:off x="3923" y="2471"/>
              <a:ext cx="33" cy="31"/>
            </a:xfrm>
            <a:custGeom>
              <a:avLst/>
              <a:gdLst>
                <a:gd name="T0" fmla="*/ 11 w 14"/>
                <a:gd name="T1" fmla="*/ 3 h 13"/>
                <a:gd name="T2" fmla="*/ 10 w 14"/>
                <a:gd name="T3" fmla="*/ 3 h 13"/>
                <a:gd name="T4" fmla="*/ 10 w 14"/>
                <a:gd name="T5" fmla="*/ 2 h 13"/>
                <a:gd name="T6" fmla="*/ 12 w 14"/>
                <a:gd name="T7" fmla="*/ 1 h 13"/>
                <a:gd name="T8" fmla="*/ 10 w 14"/>
                <a:gd name="T9" fmla="*/ 0 h 13"/>
                <a:gd name="T10" fmla="*/ 8 w 14"/>
                <a:gd name="T11" fmla="*/ 2 h 13"/>
                <a:gd name="T12" fmla="*/ 5 w 14"/>
                <a:gd name="T13" fmla="*/ 7 h 13"/>
                <a:gd name="T14" fmla="*/ 4 w 14"/>
                <a:gd name="T15" fmla="*/ 8 h 13"/>
                <a:gd name="T16" fmla="*/ 4 w 14"/>
                <a:gd name="T17" fmla="*/ 9 h 13"/>
                <a:gd name="T18" fmla="*/ 3 w 14"/>
                <a:gd name="T19" fmla="*/ 11 h 13"/>
                <a:gd name="T20" fmla="*/ 5 w 14"/>
                <a:gd name="T21" fmla="*/ 13 h 13"/>
                <a:gd name="T22" fmla="*/ 9 w 14"/>
                <a:gd name="T23" fmla="*/ 12 h 13"/>
                <a:gd name="T24" fmla="*/ 13 w 14"/>
                <a:gd name="T25" fmla="*/ 7 h 13"/>
                <a:gd name="T26" fmla="*/ 13 w 14"/>
                <a:gd name="T27" fmla="*/ 7 h 13"/>
                <a:gd name="T28" fmla="*/ 14 w 14"/>
                <a:gd name="T29" fmla="*/ 7 h 13"/>
                <a:gd name="T30" fmla="*/ 13 w 14"/>
                <a:gd name="T31" fmla="*/ 7 h 13"/>
                <a:gd name="T32" fmla="*/ 10 w 14"/>
                <a:gd name="T33" fmla="*/ 11 h 13"/>
                <a:gd name="T34" fmla="*/ 5 w 14"/>
                <a:gd name="T35" fmla="*/ 13 h 13"/>
                <a:gd name="T36" fmla="*/ 1 w 14"/>
                <a:gd name="T37" fmla="*/ 12 h 13"/>
                <a:gd name="T38" fmla="*/ 0 w 14"/>
                <a:gd name="T39" fmla="*/ 9 h 13"/>
                <a:gd name="T40" fmla="*/ 0 w 14"/>
                <a:gd name="T41" fmla="*/ 7 h 13"/>
                <a:gd name="T42" fmla="*/ 1 w 14"/>
                <a:gd name="T43" fmla="*/ 4 h 13"/>
                <a:gd name="T44" fmla="*/ 5 w 14"/>
                <a:gd name="T45" fmla="*/ 1 h 13"/>
                <a:gd name="T46" fmla="*/ 10 w 14"/>
                <a:gd name="T47" fmla="*/ 0 h 13"/>
                <a:gd name="T48" fmla="*/ 12 w 14"/>
                <a:gd name="T49" fmla="*/ 0 h 13"/>
                <a:gd name="T50" fmla="*/ 13 w 14"/>
                <a:gd name="T51" fmla="*/ 2 h 13"/>
                <a:gd name="T52" fmla="*/ 13 w 14"/>
                <a:gd name="T53" fmla="*/ 3 h 13"/>
                <a:gd name="T54" fmla="*/ 11 w 14"/>
                <a:gd name="T55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" h="13">
                  <a:moveTo>
                    <a:pt x="11" y="3"/>
                  </a:moveTo>
                  <a:cubicBezTo>
                    <a:pt x="11" y="3"/>
                    <a:pt x="11" y="3"/>
                    <a:pt x="10" y="3"/>
                  </a:cubicBezTo>
                  <a:cubicBezTo>
                    <a:pt x="10" y="3"/>
                    <a:pt x="10" y="2"/>
                    <a:pt x="10" y="2"/>
                  </a:cubicBezTo>
                  <a:cubicBezTo>
                    <a:pt x="10" y="1"/>
                    <a:pt x="10" y="1"/>
                    <a:pt x="12" y="1"/>
                  </a:cubicBezTo>
                  <a:cubicBezTo>
                    <a:pt x="11" y="0"/>
                    <a:pt x="11" y="0"/>
                    <a:pt x="10" y="0"/>
                  </a:cubicBezTo>
                  <a:cubicBezTo>
                    <a:pt x="10" y="0"/>
                    <a:pt x="9" y="1"/>
                    <a:pt x="8" y="2"/>
                  </a:cubicBezTo>
                  <a:cubicBezTo>
                    <a:pt x="7" y="3"/>
                    <a:pt x="6" y="4"/>
                    <a:pt x="5" y="7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4" y="8"/>
                    <a:pt x="4" y="9"/>
                  </a:cubicBezTo>
                  <a:cubicBezTo>
                    <a:pt x="4" y="10"/>
                    <a:pt x="3" y="10"/>
                    <a:pt x="3" y="11"/>
                  </a:cubicBezTo>
                  <a:cubicBezTo>
                    <a:pt x="3" y="12"/>
                    <a:pt x="4" y="13"/>
                    <a:pt x="5" y="13"/>
                  </a:cubicBezTo>
                  <a:cubicBezTo>
                    <a:pt x="6" y="13"/>
                    <a:pt x="8" y="12"/>
                    <a:pt x="9" y="12"/>
                  </a:cubicBezTo>
                  <a:cubicBezTo>
                    <a:pt x="10" y="11"/>
                    <a:pt x="11" y="9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9"/>
                    <a:pt x="11" y="11"/>
                    <a:pt x="10" y="11"/>
                  </a:cubicBezTo>
                  <a:cubicBezTo>
                    <a:pt x="9" y="13"/>
                    <a:pt x="7" y="13"/>
                    <a:pt x="5" y="13"/>
                  </a:cubicBezTo>
                  <a:cubicBezTo>
                    <a:pt x="4" y="13"/>
                    <a:pt x="2" y="13"/>
                    <a:pt x="1" y="12"/>
                  </a:cubicBezTo>
                  <a:cubicBezTo>
                    <a:pt x="1" y="11"/>
                    <a:pt x="0" y="10"/>
                    <a:pt x="0" y="9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1" y="6"/>
                    <a:pt x="1" y="5"/>
                    <a:pt x="1" y="4"/>
                  </a:cubicBezTo>
                  <a:cubicBezTo>
                    <a:pt x="2" y="3"/>
                    <a:pt x="4" y="2"/>
                    <a:pt x="5" y="1"/>
                  </a:cubicBezTo>
                  <a:cubicBezTo>
                    <a:pt x="7" y="0"/>
                    <a:pt x="8" y="0"/>
                    <a:pt x="10" y="0"/>
                  </a:cubicBezTo>
                  <a:cubicBezTo>
                    <a:pt x="11" y="0"/>
                    <a:pt x="12" y="0"/>
                    <a:pt x="12" y="0"/>
                  </a:cubicBezTo>
                  <a:cubicBezTo>
                    <a:pt x="13" y="1"/>
                    <a:pt x="13" y="1"/>
                    <a:pt x="13" y="2"/>
                  </a:cubicBezTo>
                  <a:cubicBezTo>
                    <a:pt x="13" y="2"/>
                    <a:pt x="13" y="3"/>
                    <a:pt x="13" y="3"/>
                  </a:cubicBezTo>
                  <a:cubicBezTo>
                    <a:pt x="12" y="3"/>
                    <a:pt x="12" y="3"/>
                    <a:pt x="11" y="3"/>
                  </a:cubicBezTo>
                  <a:close/>
                </a:path>
              </a:pathLst>
            </a:custGeom>
            <a:solidFill>
              <a:srgbClr val="24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1" name="Freeform 59"/>
            <p:cNvSpPr>
              <a:spLocks/>
            </p:cNvSpPr>
            <p:nvPr/>
          </p:nvSpPr>
          <p:spPr bwMode="auto">
            <a:xfrm>
              <a:off x="3953" y="2450"/>
              <a:ext cx="36" cy="52"/>
            </a:xfrm>
            <a:custGeom>
              <a:avLst/>
              <a:gdLst>
                <a:gd name="T0" fmla="*/ 11 w 15"/>
                <a:gd name="T1" fmla="*/ 0 h 22"/>
                <a:gd name="T2" fmla="*/ 14 w 15"/>
                <a:gd name="T3" fmla="*/ 0 h 22"/>
                <a:gd name="T4" fmla="*/ 11 w 15"/>
                <a:gd name="T5" fmla="*/ 5 h 22"/>
                <a:gd name="T6" fmla="*/ 15 w 15"/>
                <a:gd name="T7" fmla="*/ 5 h 22"/>
                <a:gd name="T8" fmla="*/ 15 w 15"/>
                <a:gd name="T9" fmla="*/ 5 h 22"/>
                <a:gd name="T10" fmla="*/ 15 w 15"/>
                <a:gd name="T11" fmla="*/ 5 h 22"/>
                <a:gd name="T12" fmla="*/ 15 w 15"/>
                <a:gd name="T13" fmla="*/ 6 h 22"/>
                <a:gd name="T14" fmla="*/ 11 w 15"/>
                <a:gd name="T15" fmla="*/ 6 h 22"/>
                <a:gd name="T16" fmla="*/ 5 w 15"/>
                <a:gd name="T17" fmla="*/ 19 h 22"/>
                <a:gd name="T18" fmla="*/ 4 w 15"/>
                <a:gd name="T19" fmla="*/ 20 h 22"/>
                <a:gd name="T20" fmla="*/ 4 w 15"/>
                <a:gd name="T21" fmla="*/ 21 h 22"/>
                <a:gd name="T22" fmla="*/ 5 w 15"/>
                <a:gd name="T23" fmla="*/ 22 h 22"/>
                <a:gd name="T24" fmla="*/ 8 w 15"/>
                <a:gd name="T25" fmla="*/ 19 h 22"/>
                <a:gd name="T26" fmla="*/ 10 w 15"/>
                <a:gd name="T27" fmla="*/ 16 h 22"/>
                <a:gd name="T28" fmla="*/ 11 w 15"/>
                <a:gd name="T29" fmla="*/ 16 h 22"/>
                <a:gd name="T30" fmla="*/ 11 w 15"/>
                <a:gd name="T31" fmla="*/ 16 h 22"/>
                <a:gd name="T32" fmla="*/ 11 w 15"/>
                <a:gd name="T33" fmla="*/ 16 h 22"/>
                <a:gd name="T34" fmla="*/ 8 w 15"/>
                <a:gd name="T35" fmla="*/ 20 h 22"/>
                <a:gd name="T36" fmla="*/ 4 w 15"/>
                <a:gd name="T37" fmla="*/ 22 h 22"/>
                <a:gd name="T38" fmla="*/ 2 w 15"/>
                <a:gd name="T39" fmla="*/ 22 h 22"/>
                <a:gd name="T40" fmla="*/ 1 w 15"/>
                <a:gd name="T41" fmla="*/ 19 h 22"/>
                <a:gd name="T42" fmla="*/ 2 w 15"/>
                <a:gd name="T43" fmla="*/ 17 h 22"/>
                <a:gd name="T44" fmla="*/ 6 w 15"/>
                <a:gd name="T45" fmla="*/ 8 h 22"/>
                <a:gd name="T46" fmla="*/ 0 w 15"/>
                <a:gd name="T47" fmla="*/ 16 h 22"/>
                <a:gd name="T48" fmla="*/ 0 w 15"/>
                <a:gd name="T49" fmla="*/ 17 h 22"/>
                <a:gd name="T50" fmla="*/ 0 w 15"/>
                <a:gd name="T51" fmla="*/ 16 h 22"/>
                <a:gd name="T52" fmla="*/ 0 w 15"/>
                <a:gd name="T53" fmla="*/ 16 h 22"/>
                <a:gd name="T54" fmla="*/ 3 w 15"/>
                <a:gd name="T55" fmla="*/ 12 h 22"/>
                <a:gd name="T56" fmla="*/ 8 w 15"/>
                <a:gd name="T57" fmla="*/ 5 h 22"/>
                <a:gd name="T58" fmla="*/ 11 w 15"/>
                <a:gd name="T5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" h="22">
                  <a:moveTo>
                    <a:pt x="11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2"/>
                    <a:pt x="5" y="22"/>
                  </a:cubicBezTo>
                  <a:cubicBezTo>
                    <a:pt x="6" y="22"/>
                    <a:pt x="7" y="21"/>
                    <a:pt x="8" y="19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9" y="18"/>
                    <a:pt x="8" y="19"/>
                    <a:pt x="8" y="20"/>
                  </a:cubicBezTo>
                  <a:cubicBezTo>
                    <a:pt x="6" y="22"/>
                    <a:pt x="5" y="22"/>
                    <a:pt x="4" y="22"/>
                  </a:cubicBezTo>
                  <a:cubicBezTo>
                    <a:pt x="3" y="22"/>
                    <a:pt x="2" y="22"/>
                    <a:pt x="2" y="22"/>
                  </a:cubicBezTo>
                  <a:cubicBezTo>
                    <a:pt x="1" y="21"/>
                    <a:pt x="1" y="20"/>
                    <a:pt x="1" y="19"/>
                  </a:cubicBezTo>
                  <a:cubicBezTo>
                    <a:pt x="1" y="19"/>
                    <a:pt x="1" y="18"/>
                    <a:pt x="2" y="1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8" y="5"/>
                    <a:pt x="8" y="5"/>
                    <a:pt x="8" y="5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24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2" name="Freeform 60"/>
            <p:cNvSpPr>
              <a:spLocks noEditPoints="1"/>
            </p:cNvSpPr>
            <p:nvPr/>
          </p:nvSpPr>
          <p:spPr bwMode="auto">
            <a:xfrm>
              <a:off x="3977" y="2455"/>
              <a:ext cx="26" cy="47"/>
            </a:xfrm>
            <a:custGeom>
              <a:avLst/>
              <a:gdLst>
                <a:gd name="T0" fmla="*/ 9 w 11"/>
                <a:gd name="T1" fmla="*/ 7 h 20"/>
                <a:gd name="T2" fmla="*/ 4 w 11"/>
                <a:gd name="T3" fmla="*/ 17 h 20"/>
                <a:gd name="T4" fmla="*/ 3 w 11"/>
                <a:gd name="T5" fmla="*/ 19 h 20"/>
                <a:gd name="T6" fmla="*/ 4 w 11"/>
                <a:gd name="T7" fmla="*/ 20 h 20"/>
                <a:gd name="T8" fmla="*/ 8 w 11"/>
                <a:gd name="T9" fmla="*/ 17 h 20"/>
                <a:gd name="T10" fmla="*/ 10 w 11"/>
                <a:gd name="T11" fmla="*/ 14 h 20"/>
                <a:gd name="T12" fmla="*/ 11 w 11"/>
                <a:gd name="T13" fmla="*/ 14 h 20"/>
                <a:gd name="T14" fmla="*/ 11 w 11"/>
                <a:gd name="T15" fmla="*/ 14 h 20"/>
                <a:gd name="T16" fmla="*/ 11 w 11"/>
                <a:gd name="T17" fmla="*/ 14 h 20"/>
                <a:gd name="T18" fmla="*/ 11 w 11"/>
                <a:gd name="T19" fmla="*/ 14 h 20"/>
                <a:gd name="T20" fmla="*/ 7 w 11"/>
                <a:gd name="T21" fmla="*/ 19 h 20"/>
                <a:gd name="T22" fmla="*/ 4 w 11"/>
                <a:gd name="T23" fmla="*/ 20 h 20"/>
                <a:gd name="T24" fmla="*/ 2 w 11"/>
                <a:gd name="T25" fmla="*/ 19 h 20"/>
                <a:gd name="T26" fmla="*/ 1 w 11"/>
                <a:gd name="T27" fmla="*/ 17 h 20"/>
                <a:gd name="T28" fmla="*/ 2 w 11"/>
                <a:gd name="T29" fmla="*/ 15 h 20"/>
                <a:gd name="T30" fmla="*/ 5 w 11"/>
                <a:gd name="T31" fmla="*/ 9 h 20"/>
                <a:gd name="T32" fmla="*/ 1 w 11"/>
                <a:gd name="T33" fmla="*/ 14 h 20"/>
                <a:gd name="T34" fmla="*/ 0 w 11"/>
                <a:gd name="T35" fmla="*/ 15 h 20"/>
                <a:gd name="T36" fmla="*/ 0 w 11"/>
                <a:gd name="T37" fmla="*/ 14 h 20"/>
                <a:gd name="T38" fmla="*/ 0 w 11"/>
                <a:gd name="T39" fmla="*/ 14 h 20"/>
                <a:gd name="T40" fmla="*/ 5 w 11"/>
                <a:gd name="T41" fmla="*/ 7 h 20"/>
                <a:gd name="T42" fmla="*/ 9 w 11"/>
                <a:gd name="T43" fmla="*/ 7 h 20"/>
                <a:gd name="T44" fmla="*/ 11 w 11"/>
                <a:gd name="T45" fmla="*/ 2 h 20"/>
                <a:gd name="T46" fmla="*/ 11 w 11"/>
                <a:gd name="T47" fmla="*/ 3 h 20"/>
                <a:gd name="T48" fmla="*/ 10 w 11"/>
                <a:gd name="T49" fmla="*/ 4 h 20"/>
                <a:gd name="T50" fmla="*/ 8 w 11"/>
                <a:gd name="T51" fmla="*/ 3 h 20"/>
                <a:gd name="T52" fmla="*/ 8 w 11"/>
                <a:gd name="T53" fmla="*/ 2 h 20"/>
                <a:gd name="T54" fmla="*/ 8 w 11"/>
                <a:gd name="T55" fmla="*/ 1 h 20"/>
                <a:gd name="T56" fmla="*/ 10 w 11"/>
                <a:gd name="T57" fmla="*/ 0 h 20"/>
                <a:gd name="T58" fmla="*/ 11 w 11"/>
                <a:gd name="T59" fmla="*/ 0 h 20"/>
                <a:gd name="T60" fmla="*/ 11 w 11"/>
                <a:gd name="T61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" h="20">
                  <a:moveTo>
                    <a:pt x="9" y="7"/>
                  </a:moveTo>
                  <a:cubicBezTo>
                    <a:pt x="4" y="17"/>
                    <a:pt x="4" y="17"/>
                    <a:pt x="4" y="17"/>
                  </a:cubicBezTo>
                  <a:cubicBezTo>
                    <a:pt x="4" y="18"/>
                    <a:pt x="3" y="18"/>
                    <a:pt x="3" y="19"/>
                  </a:cubicBezTo>
                  <a:cubicBezTo>
                    <a:pt x="3" y="19"/>
                    <a:pt x="4" y="20"/>
                    <a:pt x="4" y="20"/>
                  </a:cubicBezTo>
                  <a:cubicBezTo>
                    <a:pt x="5" y="20"/>
                    <a:pt x="7" y="19"/>
                    <a:pt x="8" y="17"/>
                  </a:cubicBezTo>
                  <a:cubicBezTo>
                    <a:pt x="9" y="17"/>
                    <a:pt x="9" y="16"/>
                    <a:pt x="10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9" y="17"/>
                    <a:pt x="8" y="18"/>
                    <a:pt x="7" y="19"/>
                  </a:cubicBezTo>
                  <a:cubicBezTo>
                    <a:pt x="6" y="20"/>
                    <a:pt x="5" y="20"/>
                    <a:pt x="4" y="20"/>
                  </a:cubicBezTo>
                  <a:cubicBezTo>
                    <a:pt x="3" y="20"/>
                    <a:pt x="2" y="20"/>
                    <a:pt x="2" y="19"/>
                  </a:cubicBezTo>
                  <a:cubicBezTo>
                    <a:pt x="1" y="19"/>
                    <a:pt x="1" y="18"/>
                    <a:pt x="1" y="17"/>
                  </a:cubicBezTo>
                  <a:cubicBezTo>
                    <a:pt x="1" y="16"/>
                    <a:pt x="1" y="16"/>
                    <a:pt x="2" y="15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5" y="7"/>
                    <a:pt x="5" y="7"/>
                    <a:pt x="5" y="7"/>
                  </a:cubicBezTo>
                  <a:lnTo>
                    <a:pt x="9" y="7"/>
                  </a:lnTo>
                  <a:close/>
                  <a:moveTo>
                    <a:pt x="11" y="2"/>
                  </a:moveTo>
                  <a:cubicBezTo>
                    <a:pt x="11" y="2"/>
                    <a:pt x="11" y="3"/>
                    <a:pt x="11" y="3"/>
                  </a:cubicBezTo>
                  <a:cubicBezTo>
                    <a:pt x="11" y="3"/>
                    <a:pt x="10" y="4"/>
                    <a:pt x="10" y="4"/>
                  </a:cubicBezTo>
                  <a:cubicBezTo>
                    <a:pt x="9" y="4"/>
                    <a:pt x="9" y="3"/>
                    <a:pt x="8" y="3"/>
                  </a:cubicBezTo>
                  <a:cubicBezTo>
                    <a:pt x="8" y="3"/>
                    <a:pt x="8" y="3"/>
                    <a:pt x="8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0"/>
                    <a:pt x="9" y="0"/>
                    <a:pt x="10" y="0"/>
                  </a:cubicBezTo>
                  <a:cubicBezTo>
                    <a:pt x="10" y="0"/>
                    <a:pt x="11" y="0"/>
                    <a:pt x="11" y="0"/>
                  </a:cubicBezTo>
                  <a:cubicBezTo>
                    <a:pt x="11" y="1"/>
                    <a:pt x="11" y="1"/>
                    <a:pt x="11" y="2"/>
                  </a:cubicBezTo>
                  <a:close/>
                </a:path>
              </a:pathLst>
            </a:custGeom>
            <a:solidFill>
              <a:srgbClr val="24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3" name="Freeform 61"/>
            <p:cNvSpPr>
              <a:spLocks noEditPoints="1"/>
            </p:cNvSpPr>
            <p:nvPr/>
          </p:nvSpPr>
          <p:spPr bwMode="auto">
            <a:xfrm>
              <a:off x="4000" y="2471"/>
              <a:ext cx="33" cy="31"/>
            </a:xfrm>
            <a:custGeom>
              <a:avLst/>
              <a:gdLst>
                <a:gd name="T0" fmla="*/ 13 w 14"/>
                <a:gd name="T1" fmla="*/ 3 h 13"/>
                <a:gd name="T2" fmla="*/ 12 w 14"/>
                <a:gd name="T3" fmla="*/ 7 h 13"/>
                <a:gd name="T4" fmla="*/ 10 w 14"/>
                <a:gd name="T5" fmla="*/ 10 h 13"/>
                <a:gd name="T6" fmla="*/ 12 w 14"/>
                <a:gd name="T7" fmla="*/ 9 h 13"/>
                <a:gd name="T8" fmla="*/ 14 w 14"/>
                <a:gd name="T9" fmla="*/ 7 h 13"/>
                <a:gd name="T10" fmla="*/ 14 w 14"/>
                <a:gd name="T11" fmla="*/ 6 h 13"/>
                <a:gd name="T12" fmla="*/ 14 w 14"/>
                <a:gd name="T13" fmla="*/ 7 h 13"/>
                <a:gd name="T14" fmla="*/ 14 w 14"/>
                <a:gd name="T15" fmla="*/ 7 h 13"/>
                <a:gd name="T16" fmla="*/ 12 w 14"/>
                <a:gd name="T17" fmla="*/ 10 h 13"/>
                <a:gd name="T18" fmla="*/ 10 w 14"/>
                <a:gd name="T19" fmla="*/ 10 h 13"/>
                <a:gd name="T20" fmla="*/ 8 w 14"/>
                <a:gd name="T21" fmla="*/ 12 h 13"/>
                <a:gd name="T22" fmla="*/ 5 w 14"/>
                <a:gd name="T23" fmla="*/ 13 h 13"/>
                <a:gd name="T24" fmla="*/ 2 w 14"/>
                <a:gd name="T25" fmla="*/ 12 h 13"/>
                <a:gd name="T26" fmla="*/ 0 w 14"/>
                <a:gd name="T27" fmla="*/ 8 h 13"/>
                <a:gd name="T28" fmla="*/ 3 w 14"/>
                <a:gd name="T29" fmla="*/ 3 h 13"/>
                <a:gd name="T30" fmla="*/ 9 w 14"/>
                <a:gd name="T31" fmla="*/ 0 h 13"/>
                <a:gd name="T32" fmla="*/ 12 w 14"/>
                <a:gd name="T33" fmla="*/ 1 h 13"/>
                <a:gd name="T34" fmla="*/ 13 w 14"/>
                <a:gd name="T35" fmla="*/ 3 h 13"/>
                <a:gd name="T36" fmla="*/ 5 w 14"/>
                <a:gd name="T37" fmla="*/ 6 h 13"/>
                <a:gd name="T38" fmla="*/ 4 w 14"/>
                <a:gd name="T39" fmla="*/ 8 h 13"/>
                <a:gd name="T40" fmla="*/ 4 w 14"/>
                <a:gd name="T41" fmla="*/ 10 h 13"/>
                <a:gd name="T42" fmla="*/ 4 w 14"/>
                <a:gd name="T43" fmla="*/ 11 h 13"/>
                <a:gd name="T44" fmla="*/ 5 w 14"/>
                <a:gd name="T45" fmla="*/ 13 h 13"/>
                <a:gd name="T46" fmla="*/ 8 w 14"/>
                <a:gd name="T47" fmla="*/ 11 h 13"/>
                <a:gd name="T48" fmla="*/ 11 w 14"/>
                <a:gd name="T49" fmla="*/ 7 h 13"/>
                <a:gd name="T50" fmla="*/ 11 w 14"/>
                <a:gd name="T51" fmla="*/ 5 h 13"/>
                <a:gd name="T52" fmla="*/ 11 w 14"/>
                <a:gd name="T53" fmla="*/ 4 h 13"/>
                <a:gd name="T54" fmla="*/ 12 w 14"/>
                <a:gd name="T55" fmla="*/ 3 h 13"/>
                <a:gd name="T56" fmla="*/ 10 w 14"/>
                <a:gd name="T57" fmla="*/ 0 h 13"/>
                <a:gd name="T58" fmla="*/ 7 w 14"/>
                <a:gd name="T59" fmla="*/ 2 h 13"/>
                <a:gd name="T60" fmla="*/ 6 w 14"/>
                <a:gd name="T61" fmla="*/ 4 h 13"/>
                <a:gd name="T62" fmla="*/ 5 w 14"/>
                <a:gd name="T63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" h="13">
                  <a:moveTo>
                    <a:pt x="13" y="3"/>
                  </a:moveTo>
                  <a:cubicBezTo>
                    <a:pt x="13" y="4"/>
                    <a:pt x="12" y="6"/>
                    <a:pt x="12" y="7"/>
                  </a:cubicBezTo>
                  <a:cubicBezTo>
                    <a:pt x="11" y="8"/>
                    <a:pt x="11" y="9"/>
                    <a:pt x="10" y="10"/>
                  </a:cubicBezTo>
                  <a:cubicBezTo>
                    <a:pt x="11" y="10"/>
                    <a:pt x="12" y="9"/>
                    <a:pt x="12" y="9"/>
                  </a:cubicBezTo>
                  <a:cubicBezTo>
                    <a:pt x="13" y="8"/>
                    <a:pt x="13" y="8"/>
                    <a:pt x="14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8"/>
                    <a:pt x="13" y="9"/>
                    <a:pt x="12" y="10"/>
                  </a:cubicBezTo>
                  <a:cubicBezTo>
                    <a:pt x="11" y="10"/>
                    <a:pt x="10" y="10"/>
                    <a:pt x="10" y="10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7" y="13"/>
                    <a:pt x="6" y="13"/>
                    <a:pt x="5" y="13"/>
                  </a:cubicBezTo>
                  <a:cubicBezTo>
                    <a:pt x="3" y="13"/>
                    <a:pt x="2" y="13"/>
                    <a:pt x="2" y="12"/>
                  </a:cubicBezTo>
                  <a:cubicBezTo>
                    <a:pt x="1" y="11"/>
                    <a:pt x="0" y="10"/>
                    <a:pt x="0" y="8"/>
                  </a:cubicBezTo>
                  <a:cubicBezTo>
                    <a:pt x="0" y="6"/>
                    <a:pt x="1" y="5"/>
                    <a:pt x="3" y="3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10" y="0"/>
                    <a:pt x="11" y="0"/>
                    <a:pt x="12" y="1"/>
                  </a:cubicBezTo>
                  <a:cubicBezTo>
                    <a:pt x="12" y="1"/>
                    <a:pt x="13" y="2"/>
                    <a:pt x="13" y="3"/>
                  </a:cubicBezTo>
                  <a:close/>
                  <a:moveTo>
                    <a:pt x="5" y="6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4" y="9"/>
                    <a:pt x="4" y="9"/>
                    <a:pt x="4" y="10"/>
                  </a:cubicBezTo>
                  <a:cubicBezTo>
                    <a:pt x="4" y="10"/>
                    <a:pt x="4" y="10"/>
                    <a:pt x="4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6" y="13"/>
                    <a:pt x="7" y="12"/>
                    <a:pt x="8" y="11"/>
                  </a:cubicBezTo>
                  <a:cubicBezTo>
                    <a:pt x="9" y="10"/>
                    <a:pt x="10" y="9"/>
                    <a:pt x="11" y="7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4"/>
                    <a:pt x="11" y="4"/>
                  </a:cubicBezTo>
                  <a:cubicBezTo>
                    <a:pt x="12" y="4"/>
                    <a:pt x="12" y="3"/>
                    <a:pt x="12" y="3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9" y="0"/>
                    <a:pt x="8" y="1"/>
                    <a:pt x="7" y="2"/>
                  </a:cubicBezTo>
                  <a:cubicBezTo>
                    <a:pt x="7" y="3"/>
                    <a:pt x="6" y="3"/>
                    <a:pt x="6" y="4"/>
                  </a:cubicBezTo>
                  <a:cubicBezTo>
                    <a:pt x="6" y="4"/>
                    <a:pt x="5" y="5"/>
                    <a:pt x="5" y="6"/>
                  </a:cubicBezTo>
                  <a:close/>
                </a:path>
              </a:pathLst>
            </a:custGeom>
            <a:solidFill>
              <a:srgbClr val="24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4" name="Freeform 62"/>
            <p:cNvSpPr>
              <a:spLocks/>
            </p:cNvSpPr>
            <p:nvPr/>
          </p:nvSpPr>
          <p:spPr bwMode="auto">
            <a:xfrm>
              <a:off x="4031" y="2471"/>
              <a:ext cx="50" cy="31"/>
            </a:xfrm>
            <a:custGeom>
              <a:avLst/>
              <a:gdLst>
                <a:gd name="T0" fmla="*/ 5 w 21"/>
                <a:gd name="T1" fmla="*/ 13 h 13"/>
                <a:gd name="T2" fmla="*/ 2 w 21"/>
                <a:gd name="T3" fmla="*/ 13 h 13"/>
                <a:gd name="T4" fmla="*/ 7 w 21"/>
                <a:gd name="T5" fmla="*/ 2 h 13"/>
                <a:gd name="T6" fmla="*/ 8 w 21"/>
                <a:gd name="T7" fmla="*/ 1 h 13"/>
                <a:gd name="T8" fmla="*/ 8 w 21"/>
                <a:gd name="T9" fmla="*/ 1 h 13"/>
                <a:gd name="T10" fmla="*/ 8 w 21"/>
                <a:gd name="T11" fmla="*/ 0 h 13"/>
                <a:gd name="T12" fmla="*/ 4 w 21"/>
                <a:gd name="T13" fmla="*/ 4 h 13"/>
                <a:gd name="T14" fmla="*/ 1 w 21"/>
                <a:gd name="T15" fmla="*/ 7 h 13"/>
                <a:gd name="T16" fmla="*/ 1 w 21"/>
                <a:gd name="T17" fmla="*/ 8 h 13"/>
                <a:gd name="T18" fmla="*/ 0 w 21"/>
                <a:gd name="T19" fmla="*/ 7 h 13"/>
                <a:gd name="T20" fmla="*/ 0 w 21"/>
                <a:gd name="T21" fmla="*/ 7 h 13"/>
                <a:gd name="T22" fmla="*/ 2 w 21"/>
                <a:gd name="T23" fmla="*/ 5 h 13"/>
                <a:gd name="T24" fmla="*/ 3 w 21"/>
                <a:gd name="T25" fmla="*/ 3 h 13"/>
                <a:gd name="T26" fmla="*/ 8 w 21"/>
                <a:gd name="T27" fmla="*/ 0 h 13"/>
                <a:gd name="T28" fmla="*/ 10 w 21"/>
                <a:gd name="T29" fmla="*/ 0 h 13"/>
                <a:gd name="T30" fmla="*/ 10 w 21"/>
                <a:gd name="T31" fmla="*/ 2 h 13"/>
                <a:gd name="T32" fmla="*/ 10 w 21"/>
                <a:gd name="T33" fmla="*/ 3 h 13"/>
                <a:gd name="T34" fmla="*/ 12 w 21"/>
                <a:gd name="T35" fmla="*/ 1 h 13"/>
                <a:gd name="T36" fmla="*/ 15 w 21"/>
                <a:gd name="T37" fmla="*/ 0 h 13"/>
                <a:gd name="T38" fmla="*/ 17 w 21"/>
                <a:gd name="T39" fmla="*/ 2 h 13"/>
                <a:gd name="T40" fmla="*/ 15 w 21"/>
                <a:gd name="T41" fmla="*/ 7 h 13"/>
                <a:gd name="T42" fmla="*/ 14 w 21"/>
                <a:gd name="T43" fmla="*/ 10 h 13"/>
                <a:gd name="T44" fmla="*/ 13 w 21"/>
                <a:gd name="T45" fmla="*/ 12 h 13"/>
                <a:gd name="T46" fmla="*/ 14 w 21"/>
                <a:gd name="T47" fmla="*/ 13 h 13"/>
                <a:gd name="T48" fmla="*/ 17 w 21"/>
                <a:gd name="T49" fmla="*/ 11 h 13"/>
                <a:gd name="T50" fmla="*/ 20 w 21"/>
                <a:gd name="T51" fmla="*/ 7 h 13"/>
                <a:gd name="T52" fmla="*/ 21 w 21"/>
                <a:gd name="T53" fmla="*/ 7 h 13"/>
                <a:gd name="T54" fmla="*/ 21 w 21"/>
                <a:gd name="T55" fmla="*/ 7 h 13"/>
                <a:gd name="T56" fmla="*/ 20 w 21"/>
                <a:gd name="T57" fmla="*/ 8 h 13"/>
                <a:gd name="T58" fmla="*/ 18 w 21"/>
                <a:gd name="T59" fmla="*/ 11 h 13"/>
                <a:gd name="T60" fmla="*/ 14 w 21"/>
                <a:gd name="T61" fmla="*/ 13 h 13"/>
                <a:gd name="T62" fmla="*/ 12 w 21"/>
                <a:gd name="T63" fmla="*/ 13 h 13"/>
                <a:gd name="T64" fmla="*/ 11 w 21"/>
                <a:gd name="T65" fmla="*/ 10 h 13"/>
                <a:gd name="T66" fmla="*/ 11 w 21"/>
                <a:gd name="T67" fmla="*/ 8 h 13"/>
                <a:gd name="T68" fmla="*/ 13 w 21"/>
                <a:gd name="T69" fmla="*/ 6 h 13"/>
                <a:gd name="T70" fmla="*/ 14 w 21"/>
                <a:gd name="T71" fmla="*/ 3 h 13"/>
                <a:gd name="T72" fmla="*/ 15 w 21"/>
                <a:gd name="T73" fmla="*/ 1 h 13"/>
                <a:gd name="T74" fmla="*/ 15 w 21"/>
                <a:gd name="T75" fmla="*/ 0 h 13"/>
                <a:gd name="T76" fmla="*/ 12 w 21"/>
                <a:gd name="T77" fmla="*/ 2 h 13"/>
                <a:gd name="T78" fmla="*/ 9 w 21"/>
                <a:gd name="T79" fmla="*/ 5 h 13"/>
                <a:gd name="T80" fmla="*/ 5 w 21"/>
                <a:gd name="T8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" h="13">
                  <a:moveTo>
                    <a:pt x="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5" y="1"/>
                    <a:pt x="4" y="4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6"/>
                    <a:pt x="1" y="6"/>
                    <a:pt x="2" y="5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5" y="1"/>
                    <a:pt x="7" y="0"/>
                    <a:pt x="8" y="0"/>
                  </a:cubicBezTo>
                  <a:cubicBezTo>
                    <a:pt x="9" y="0"/>
                    <a:pt x="9" y="0"/>
                    <a:pt x="10" y="0"/>
                  </a:cubicBezTo>
                  <a:cubicBezTo>
                    <a:pt x="10" y="1"/>
                    <a:pt x="10" y="2"/>
                    <a:pt x="10" y="2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2"/>
                    <a:pt x="12" y="1"/>
                    <a:pt x="12" y="1"/>
                  </a:cubicBezTo>
                  <a:cubicBezTo>
                    <a:pt x="13" y="0"/>
                    <a:pt x="14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4"/>
                    <a:pt x="17" y="5"/>
                    <a:pt x="15" y="7"/>
                  </a:cubicBezTo>
                  <a:cubicBezTo>
                    <a:pt x="15" y="8"/>
                    <a:pt x="14" y="9"/>
                    <a:pt x="14" y="10"/>
                  </a:cubicBezTo>
                  <a:cubicBezTo>
                    <a:pt x="13" y="10"/>
                    <a:pt x="13" y="11"/>
                    <a:pt x="13" y="12"/>
                  </a:cubicBezTo>
                  <a:cubicBezTo>
                    <a:pt x="13" y="12"/>
                    <a:pt x="14" y="13"/>
                    <a:pt x="14" y="13"/>
                  </a:cubicBezTo>
                  <a:cubicBezTo>
                    <a:pt x="15" y="13"/>
                    <a:pt x="16" y="12"/>
                    <a:pt x="17" y="11"/>
                  </a:cubicBezTo>
                  <a:cubicBezTo>
                    <a:pt x="18" y="10"/>
                    <a:pt x="19" y="9"/>
                    <a:pt x="20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9" y="9"/>
                    <a:pt x="18" y="11"/>
                    <a:pt x="18" y="11"/>
                  </a:cubicBezTo>
                  <a:cubicBezTo>
                    <a:pt x="16" y="13"/>
                    <a:pt x="15" y="13"/>
                    <a:pt x="14" y="13"/>
                  </a:cubicBezTo>
                  <a:cubicBezTo>
                    <a:pt x="13" y="13"/>
                    <a:pt x="12" y="13"/>
                    <a:pt x="12" y="13"/>
                  </a:cubicBezTo>
                  <a:cubicBezTo>
                    <a:pt x="11" y="12"/>
                    <a:pt x="11" y="12"/>
                    <a:pt x="11" y="10"/>
                  </a:cubicBezTo>
                  <a:cubicBezTo>
                    <a:pt x="11" y="10"/>
                    <a:pt x="11" y="9"/>
                    <a:pt x="11" y="8"/>
                  </a:cubicBezTo>
                  <a:cubicBezTo>
                    <a:pt x="12" y="7"/>
                    <a:pt x="12" y="6"/>
                    <a:pt x="13" y="6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5" y="2"/>
                    <a:pt x="15" y="1"/>
                    <a:pt x="15" y="1"/>
                  </a:cubicBezTo>
                  <a:cubicBezTo>
                    <a:pt x="15" y="1"/>
                    <a:pt x="15" y="0"/>
                    <a:pt x="15" y="0"/>
                  </a:cubicBezTo>
                  <a:cubicBezTo>
                    <a:pt x="14" y="0"/>
                    <a:pt x="13" y="1"/>
                    <a:pt x="12" y="2"/>
                  </a:cubicBezTo>
                  <a:cubicBezTo>
                    <a:pt x="11" y="3"/>
                    <a:pt x="10" y="4"/>
                    <a:pt x="9" y="5"/>
                  </a:cubicBezTo>
                  <a:lnTo>
                    <a:pt x="5" y="13"/>
                  </a:lnTo>
                  <a:close/>
                </a:path>
              </a:pathLst>
            </a:custGeom>
            <a:solidFill>
              <a:srgbClr val="24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5" name="Freeform 63"/>
            <p:cNvSpPr>
              <a:spLocks noEditPoints="1"/>
            </p:cNvSpPr>
            <p:nvPr/>
          </p:nvSpPr>
          <p:spPr bwMode="auto">
            <a:xfrm>
              <a:off x="3684" y="2542"/>
              <a:ext cx="57" cy="63"/>
            </a:xfrm>
            <a:custGeom>
              <a:avLst/>
              <a:gdLst>
                <a:gd name="T0" fmla="*/ 14 w 24"/>
                <a:gd name="T1" fmla="*/ 10 h 27"/>
                <a:gd name="T2" fmla="*/ 12 w 24"/>
                <a:gd name="T3" fmla="*/ 12 h 27"/>
                <a:gd name="T4" fmla="*/ 9 w 24"/>
                <a:gd name="T5" fmla="*/ 13 h 27"/>
                <a:gd name="T6" fmla="*/ 7 w 24"/>
                <a:gd name="T7" fmla="*/ 12 h 27"/>
                <a:gd name="T8" fmla="*/ 6 w 24"/>
                <a:gd name="T9" fmla="*/ 9 h 27"/>
                <a:gd name="T10" fmla="*/ 9 w 24"/>
                <a:gd name="T11" fmla="*/ 3 h 27"/>
                <a:gd name="T12" fmla="*/ 12 w 24"/>
                <a:gd name="T13" fmla="*/ 0 h 27"/>
                <a:gd name="T14" fmla="*/ 16 w 24"/>
                <a:gd name="T15" fmla="*/ 0 h 27"/>
                <a:gd name="T16" fmla="*/ 18 w 24"/>
                <a:gd name="T17" fmla="*/ 0 h 27"/>
                <a:gd name="T18" fmla="*/ 18 w 24"/>
                <a:gd name="T19" fmla="*/ 1 h 27"/>
                <a:gd name="T20" fmla="*/ 19 w 24"/>
                <a:gd name="T21" fmla="*/ 0 h 27"/>
                <a:gd name="T22" fmla="*/ 23 w 24"/>
                <a:gd name="T23" fmla="*/ 0 h 27"/>
                <a:gd name="T24" fmla="*/ 16 w 24"/>
                <a:gd name="T25" fmla="*/ 13 h 27"/>
                <a:gd name="T26" fmla="*/ 19 w 24"/>
                <a:gd name="T27" fmla="*/ 11 h 27"/>
                <a:gd name="T28" fmla="*/ 23 w 24"/>
                <a:gd name="T29" fmla="*/ 7 h 27"/>
                <a:gd name="T30" fmla="*/ 23 w 24"/>
                <a:gd name="T31" fmla="*/ 6 h 27"/>
                <a:gd name="T32" fmla="*/ 24 w 24"/>
                <a:gd name="T33" fmla="*/ 7 h 27"/>
                <a:gd name="T34" fmla="*/ 24 w 24"/>
                <a:gd name="T35" fmla="*/ 7 h 27"/>
                <a:gd name="T36" fmla="*/ 23 w 24"/>
                <a:gd name="T37" fmla="*/ 7 h 27"/>
                <a:gd name="T38" fmla="*/ 21 w 24"/>
                <a:gd name="T39" fmla="*/ 11 h 27"/>
                <a:gd name="T40" fmla="*/ 15 w 24"/>
                <a:gd name="T41" fmla="*/ 14 h 27"/>
                <a:gd name="T42" fmla="*/ 14 w 24"/>
                <a:gd name="T43" fmla="*/ 18 h 27"/>
                <a:gd name="T44" fmla="*/ 12 w 24"/>
                <a:gd name="T45" fmla="*/ 22 h 27"/>
                <a:gd name="T46" fmla="*/ 8 w 24"/>
                <a:gd name="T47" fmla="*/ 25 h 27"/>
                <a:gd name="T48" fmla="*/ 3 w 24"/>
                <a:gd name="T49" fmla="*/ 27 h 27"/>
                <a:gd name="T50" fmla="*/ 1 w 24"/>
                <a:gd name="T51" fmla="*/ 26 h 27"/>
                <a:gd name="T52" fmla="*/ 0 w 24"/>
                <a:gd name="T53" fmla="*/ 23 h 27"/>
                <a:gd name="T54" fmla="*/ 4 w 24"/>
                <a:gd name="T55" fmla="*/ 18 h 27"/>
                <a:gd name="T56" fmla="*/ 11 w 24"/>
                <a:gd name="T57" fmla="*/ 14 h 27"/>
                <a:gd name="T58" fmla="*/ 14 w 24"/>
                <a:gd name="T59" fmla="*/ 10 h 27"/>
                <a:gd name="T60" fmla="*/ 2 w 24"/>
                <a:gd name="T61" fmla="*/ 24 h 27"/>
                <a:gd name="T62" fmla="*/ 3 w 24"/>
                <a:gd name="T63" fmla="*/ 26 h 27"/>
                <a:gd name="T64" fmla="*/ 6 w 24"/>
                <a:gd name="T65" fmla="*/ 25 h 27"/>
                <a:gd name="T66" fmla="*/ 9 w 24"/>
                <a:gd name="T67" fmla="*/ 20 h 27"/>
                <a:gd name="T68" fmla="*/ 11 w 24"/>
                <a:gd name="T69" fmla="*/ 15 h 27"/>
                <a:gd name="T70" fmla="*/ 4 w 24"/>
                <a:gd name="T71" fmla="*/ 19 h 27"/>
                <a:gd name="T72" fmla="*/ 2 w 24"/>
                <a:gd name="T73" fmla="*/ 24 h 27"/>
                <a:gd name="T74" fmla="*/ 11 w 24"/>
                <a:gd name="T75" fmla="*/ 6 h 27"/>
                <a:gd name="T76" fmla="*/ 9 w 24"/>
                <a:gd name="T77" fmla="*/ 9 h 27"/>
                <a:gd name="T78" fmla="*/ 9 w 24"/>
                <a:gd name="T79" fmla="*/ 12 h 27"/>
                <a:gd name="T80" fmla="*/ 9 w 24"/>
                <a:gd name="T81" fmla="*/ 13 h 27"/>
                <a:gd name="T82" fmla="*/ 12 w 24"/>
                <a:gd name="T83" fmla="*/ 11 h 27"/>
                <a:gd name="T84" fmla="*/ 15 w 24"/>
                <a:gd name="T85" fmla="*/ 8 h 27"/>
                <a:gd name="T86" fmla="*/ 17 w 24"/>
                <a:gd name="T87" fmla="*/ 4 h 27"/>
                <a:gd name="T88" fmla="*/ 18 w 24"/>
                <a:gd name="T89" fmla="*/ 2 h 27"/>
                <a:gd name="T90" fmla="*/ 18 w 24"/>
                <a:gd name="T91" fmla="*/ 1 h 27"/>
                <a:gd name="T92" fmla="*/ 16 w 24"/>
                <a:gd name="T93" fmla="*/ 0 h 27"/>
                <a:gd name="T94" fmla="*/ 11 w 24"/>
                <a:gd name="T95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4" h="27">
                  <a:moveTo>
                    <a:pt x="14" y="10"/>
                  </a:moveTo>
                  <a:cubicBezTo>
                    <a:pt x="13" y="11"/>
                    <a:pt x="12" y="12"/>
                    <a:pt x="12" y="12"/>
                  </a:cubicBezTo>
                  <a:cubicBezTo>
                    <a:pt x="11" y="13"/>
                    <a:pt x="10" y="13"/>
                    <a:pt x="9" y="13"/>
                  </a:cubicBezTo>
                  <a:cubicBezTo>
                    <a:pt x="8" y="13"/>
                    <a:pt x="7" y="13"/>
                    <a:pt x="7" y="12"/>
                  </a:cubicBezTo>
                  <a:cubicBezTo>
                    <a:pt x="6" y="11"/>
                    <a:pt x="6" y="10"/>
                    <a:pt x="6" y="9"/>
                  </a:cubicBezTo>
                  <a:cubicBezTo>
                    <a:pt x="6" y="7"/>
                    <a:pt x="7" y="5"/>
                    <a:pt x="9" y="3"/>
                  </a:cubicBezTo>
                  <a:cubicBezTo>
                    <a:pt x="10" y="2"/>
                    <a:pt x="11" y="1"/>
                    <a:pt x="12" y="0"/>
                  </a:cubicBezTo>
                  <a:cubicBezTo>
                    <a:pt x="13" y="0"/>
                    <a:pt x="14" y="0"/>
                    <a:pt x="16" y="0"/>
                  </a:cubicBezTo>
                  <a:cubicBezTo>
                    <a:pt x="17" y="0"/>
                    <a:pt x="17" y="0"/>
                    <a:pt x="18" y="0"/>
                  </a:cubicBezTo>
                  <a:cubicBezTo>
                    <a:pt x="18" y="0"/>
                    <a:pt x="18" y="1"/>
                    <a:pt x="18" y="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7" y="13"/>
                    <a:pt x="18" y="12"/>
                    <a:pt x="19" y="11"/>
                  </a:cubicBezTo>
                  <a:cubicBezTo>
                    <a:pt x="20" y="11"/>
                    <a:pt x="21" y="9"/>
                    <a:pt x="23" y="7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19" y="13"/>
                    <a:pt x="17" y="14"/>
                    <a:pt x="15" y="14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1" y="23"/>
                    <a:pt x="10" y="24"/>
                    <a:pt x="8" y="25"/>
                  </a:cubicBezTo>
                  <a:cubicBezTo>
                    <a:pt x="7" y="26"/>
                    <a:pt x="5" y="27"/>
                    <a:pt x="3" y="27"/>
                  </a:cubicBezTo>
                  <a:cubicBezTo>
                    <a:pt x="2" y="27"/>
                    <a:pt x="2" y="26"/>
                    <a:pt x="1" y="26"/>
                  </a:cubicBezTo>
                  <a:cubicBezTo>
                    <a:pt x="1" y="25"/>
                    <a:pt x="0" y="24"/>
                    <a:pt x="0" y="23"/>
                  </a:cubicBezTo>
                  <a:cubicBezTo>
                    <a:pt x="0" y="21"/>
                    <a:pt x="1" y="19"/>
                    <a:pt x="4" y="18"/>
                  </a:cubicBezTo>
                  <a:cubicBezTo>
                    <a:pt x="6" y="16"/>
                    <a:pt x="8" y="15"/>
                    <a:pt x="11" y="14"/>
                  </a:cubicBezTo>
                  <a:lnTo>
                    <a:pt x="14" y="10"/>
                  </a:lnTo>
                  <a:close/>
                  <a:moveTo>
                    <a:pt x="2" y="24"/>
                  </a:moveTo>
                  <a:cubicBezTo>
                    <a:pt x="2" y="25"/>
                    <a:pt x="2" y="26"/>
                    <a:pt x="3" y="26"/>
                  </a:cubicBezTo>
                  <a:cubicBezTo>
                    <a:pt x="4" y="26"/>
                    <a:pt x="5" y="26"/>
                    <a:pt x="6" y="25"/>
                  </a:cubicBezTo>
                  <a:cubicBezTo>
                    <a:pt x="6" y="24"/>
                    <a:pt x="7" y="23"/>
                    <a:pt x="9" y="20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8" y="16"/>
                    <a:pt x="6" y="17"/>
                    <a:pt x="4" y="19"/>
                  </a:cubicBezTo>
                  <a:cubicBezTo>
                    <a:pt x="3" y="20"/>
                    <a:pt x="2" y="22"/>
                    <a:pt x="2" y="24"/>
                  </a:cubicBezTo>
                  <a:close/>
                  <a:moveTo>
                    <a:pt x="11" y="6"/>
                  </a:moveTo>
                  <a:cubicBezTo>
                    <a:pt x="9" y="9"/>
                    <a:pt x="9" y="9"/>
                    <a:pt x="9" y="9"/>
                  </a:cubicBezTo>
                  <a:cubicBezTo>
                    <a:pt x="9" y="10"/>
                    <a:pt x="9" y="11"/>
                    <a:pt x="9" y="12"/>
                  </a:cubicBezTo>
                  <a:cubicBezTo>
                    <a:pt x="9" y="12"/>
                    <a:pt x="9" y="13"/>
                    <a:pt x="9" y="13"/>
                  </a:cubicBezTo>
                  <a:cubicBezTo>
                    <a:pt x="10" y="13"/>
                    <a:pt x="11" y="12"/>
                    <a:pt x="12" y="11"/>
                  </a:cubicBezTo>
                  <a:cubicBezTo>
                    <a:pt x="13" y="10"/>
                    <a:pt x="14" y="9"/>
                    <a:pt x="15" y="8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1"/>
                    <a:pt x="18" y="1"/>
                  </a:cubicBezTo>
                  <a:cubicBezTo>
                    <a:pt x="17" y="0"/>
                    <a:pt x="17" y="0"/>
                    <a:pt x="16" y="0"/>
                  </a:cubicBezTo>
                  <a:cubicBezTo>
                    <a:pt x="15" y="0"/>
                    <a:pt x="13" y="2"/>
                    <a:pt x="11" y="6"/>
                  </a:cubicBezTo>
                  <a:close/>
                </a:path>
              </a:pathLst>
            </a:custGeom>
            <a:solidFill>
              <a:srgbClr val="24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6" name="Freeform 64"/>
            <p:cNvSpPr>
              <a:spLocks/>
            </p:cNvSpPr>
            <p:nvPr/>
          </p:nvSpPr>
          <p:spPr bwMode="auto">
            <a:xfrm>
              <a:off x="3739" y="2542"/>
              <a:ext cx="47" cy="30"/>
            </a:xfrm>
            <a:custGeom>
              <a:avLst/>
              <a:gdLst>
                <a:gd name="T0" fmla="*/ 10 w 20"/>
                <a:gd name="T1" fmla="*/ 8 h 13"/>
                <a:gd name="T2" fmla="*/ 7 w 20"/>
                <a:gd name="T3" fmla="*/ 12 h 13"/>
                <a:gd name="T4" fmla="*/ 4 w 20"/>
                <a:gd name="T5" fmla="*/ 13 h 13"/>
                <a:gd name="T6" fmla="*/ 2 w 20"/>
                <a:gd name="T7" fmla="*/ 10 h 13"/>
                <a:gd name="T8" fmla="*/ 2 w 20"/>
                <a:gd name="T9" fmla="*/ 6 h 13"/>
                <a:gd name="T10" fmla="*/ 3 w 20"/>
                <a:gd name="T11" fmla="*/ 3 h 13"/>
                <a:gd name="T12" fmla="*/ 4 w 20"/>
                <a:gd name="T13" fmla="*/ 2 h 13"/>
                <a:gd name="T14" fmla="*/ 2 w 20"/>
                <a:gd name="T15" fmla="*/ 4 h 13"/>
                <a:gd name="T16" fmla="*/ 0 w 20"/>
                <a:gd name="T17" fmla="*/ 7 h 13"/>
                <a:gd name="T18" fmla="*/ 0 w 20"/>
                <a:gd name="T19" fmla="*/ 7 h 13"/>
                <a:gd name="T20" fmla="*/ 0 w 20"/>
                <a:gd name="T21" fmla="*/ 7 h 13"/>
                <a:gd name="T22" fmla="*/ 0 w 20"/>
                <a:gd name="T23" fmla="*/ 7 h 13"/>
                <a:gd name="T24" fmla="*/ 2 w 20"/>
                <a:gd name="T25" fmla="*/ 3 h 13"/>
                <a:gd name="T26" fmla="*/ 5 w 20"/>
                <a:gd name="T27" fmla="*/ 0 h 13"/>
                <a:gd name="T28" fmla="*/ 9 w 20"/>
                <a:gd name="T29" fmla="*/ 0 h 13"/>
                <a:gd name="T30" fmla="*/ 6 w 20"/>
                <a:gd name="T31" fmla="*/ 7 h 13"/>
                <a:gd name="T32" fmla="*/ 4 w 20"/>
                <a:gd name="T33" fmla="*/ 10 h 13"/>
                <a:gd name="T34" fmla="*/ 4 w 20"/>
                <a:gd name="T35" fmla="*/ 12 h 13"/>
                <a:gd name="T36" fmla="*/ 5 w 20"/>
                <a:gd name="T37" fmla="*/ 13 h 13"/>
                <a:gd name="T38" fmla="*/ 7 w 20"/>
                <a:gd name="T39" fmla="*/ 11 h 13"/>
                <a:gd name="T40" fmla="*/ 9 w 20"/>
                <a:gd name="T41" fmla="*/ 8 h 13"/>
                <a:gd name="T42" fmla="*/ 11 w 20"/>
                <a:gd name="T43" fmla="*/ 5 h 13"/>
                <a:gd name="T44" fmla="*/ 13 w 20"/>
                <a:gd name="T45" fmla="*/ 2 h 13"/>
                <a:gd name="T46" fmla="*/ 13 w 20"/>
                <a:gd name="T47" fmla="*/ 0 h 13"/>
                <a:gd name="T48" fmla="*/ 18 w 20"/>
                <a:gd name="T49" fmla="*/ 0 h 13"/>
                <a:gd name="T50" fmla="*/ 13 w 20"/>
                <a:gd name="T51" fmla="*/ 9 h 13"/>
                <a:gd name="T52" fmla="*/ 13 w 20"/>
                <a:gd name="T53" fmla="*/ 12 h 13"/>
                <a:gd name="T54" fmla="*/ 13 w 20"/>
                <a:gd name="T55" fmla="*/ 13 h 13"/>
                <a:gd name="T56" fmla="*/ 17 w 20"/>
                <a:gd name="T57" fmla="*/ 10 h 13"/>
                <a:gd name="T58" fmla="*/ 19 w 20"/>
                <a:gd name="T59" fmla="*/ 7 h 13"/>
                <a:gd name="T60" fmla="*/ 20 w 20"/>
                <a:gd name="T61" fmla="*/ 6 h 13"/>
                <a:gd name="T62" fmla="*/ 20 w 20"/>
                <a:gd name="T63" fmla="*/ 6 h 13"/>
                <a:gd name="T64" fmla="*/ 20 w 20"/>
                <a:gd name="T65" fmla="*/ 7 h 13"/>
                <a:gd name="T66" fmla="*/ 18 w 20"/>
                <a:gd name="T67" fmla="*/ 9 h 13"/>
                <a:gd name="T68" fmla="*/ 17 w 20"/>
                <a:gd name="T69" fmla="*/ 11 h 13"/>
                <a:gd name="T70" fmla="*/ 13 w 20"/>
                <a:gd name="T71" fmla="*/ 13 h 13"/>
                <a:gd name="T72" fmla="*/ 10 w 20"/>
                <a:gd name="T73" fmla="*/ 10 h 13"/>
                <a:gd name="T74" fmla="*/ 10 w 20"/>
                <a:gd name="T75" fmla="*/ 9 h 13"/>
                <a:gd name="T76" fmla="*/ 10 w 20"/>
                <a:gd name="T77" fmla="*/ 8 h 13"/>
                <a:gd name="T78" fmla="*/ 11 w 20"/>
                <a:gd name="T79" fmla="*/ 7 h 13"/>
                <a:gd name="T80" fmla="*/ 11 w 20"/>
                <a:gd name="T81" fmla="*/ 6 h 13"/>
                <a:gd name="T82" fmla="*/ 10 w 20"/>
                <a:gd name="T83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" h="13">
                  <a:moveTo>
                    <a:pt x="10" y="8"/>
                  </a:moveTo>
                  <a:cubicBezTo>
                    <a:pt x="9" y="10"/>
                    <a:pt x="8" y="11"/>
                    <a:pt x="7" y="12"/>
                  </a:cubicBezTo>
                  <a:cubicBezTo>
                    <a:pt x="6" y="13"/>
                    <a:pt x="5" y="13"/>
                    <a:pt x="4" y="13"/>
                  </a:cubicBezTo>
                  <a:cubicBezTo>
                    <a:pt x="3" y="13"/>
                    <a:pt x="2" y="12"/>
                    <a:pt x="2" y="10"/>
                  </a:cubicBezTo>
                  <a:cubicBezTo>
                    <a:pt x="2" y="9"/>
                    <a:pt x="2" y="7"/>
                    <a:pt x="2" y="6"/>
                  </a:cubicBezTo>
                  <a:cubicBezTo>
                    <a:pt x="3" y="5"/>
                    <a:pt x="3" y="4"/>
                    <a:pt x="3" y="3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1"/>
                    <a:pt x="4" y="11"/>
                    <a:pt x="4" y="12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6" y="12"/>
                    <a:pt x="7" y="11"/>
                  </a:cubicBezTo>
                  <a:cubicBezTo>
                    <a:pt x="8" y="11"/>
                    <a:pt x="8" y="10"/>
                    <a:pt x="9" y="8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10"/>
                    <a:pt x="13" y="11"/>
                    <a:pt x="13" y="12"/>
                  </a:cubicBezTo>
                  <a:cubicBezTo>
                    <a:pt x="13" y="12"/>
                    <a:pt x="13" y="13"/>
                    <a:pt x="13" y="13"/>
                  </a:cubicBezTo>
                  <a:cubicBezTo>
                    <a:pt x="14" y="13"/>
                    <a:pt x="15" y="12"/>
                    <a:pt x="17" y="10"/>
                  </a:cubicBezTo>
                  <a:cubicBezTo>
                    <a:pt x="17" y="10"/>
                    <a:pt x="18" y="8"/>
                    <a:pt x="19" y="7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9" y="8"/>
                    <a:pt x="19" y="9"/>
                    <a:pt x="18" y="9"/>
                  </a:cubicBezTo>
                  <a:cubicBezTo>
                    <a:pt x="18" y="10"/>
                    <a:pt x="17" y="11"/>
                    <a:pt x="17" y="11"/>
                  </a:cubicBezTo>
                  <a:cubicBezTo>
                    <a:pt x="16" y="12"/>
                    <a:pt x="14" y="13"/>
                    <a:pt x="13" y="13"/>
                  </a:cubicBezTo>
                  <a:cubicBezTo>
                    <a:pt x="11" y="13"/>
                    <a:pt x="10" y="12"/>
                    <a:pt x="10" y="10"/>
                  </a:cubicBezTo>
                  <a:cubicBezTo>
                    <a:pt x="10" y="10"/>
                    <a:pt x="10" y="9"/>
                    <a:pt x="10" y="9"/>
                  </a:cubicBezTo>
                  <a:cubicBezTo>
                    <a:pt x="10" y="9"/>
                    <a:pt x="10" y="9"/>
                    <a:pt x="10" y="8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6"/>
                  </a:cubicBezTo>
                  <a:lnTo>
                    <a:pt x="10" y="8"/>
                  </a:lnTo>
                  <a:close/>
                </a:path>
              </a:pathLst>
            </a:custGeom>
            <a:solidFill>
              <a:srgbClr val="24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7" name="Freeform 65"/>
            <p:cNvSpPr>
              <a:spLocks noEditPoints="1"/>
            </p:cNvSpPr>
            <p:nvPr/>
          </p:nvSpPr>
          <p:spPr bwMode="auto">
            <a:xfrm>
              <a:off x="3783" y="2542"/>
              <a:ext cx="43" cy="30"/>
            </a:xfrm>
            <a:custGeom>
              <a:avLst/>
              <a:gdLst>
                <a:gd name="T0" fmla="*/ 17 w 18"/>
                <a:gd name="T1" fmla="*/ 7 h 13"/>
                <a:gd name="T2" fmla="*/ 17 w 18"/>
                <a:gd name="T3" fmla="*/ 7 h 13"/>
                <a:gd name="T4" fmla="*/ 18 w 18"/>
                <a:gd name="T5" fmla="*/ 7 h 13"/>
                <a:gd name="T6" fmla="*/ 17 w 18"/>
                <a:gd name="T7" fmla="*/ 7 h 13"/>
                <a:gd name="T8" fmla="*/ 15 w 18"/>
                <a:gd name="T9" fmla="*/ 11 h 13"/>
                <a:gd name="T10" fmla="*/ 11 w 18"/>
                <a:gd name="T11" fmla="*/ 13 h 13"/>
                <a:gd name="T12" fmla="*/ 9 w 18"/>
                <a:gd name="T13" fmla="*/ 13 h 13"/>
                <a:gd name="T14" fmla="*/ 8 w 18"/>
                <a:gd name="T15" fmla="*/ 11 h 13"/>
                <a:gd name="T16" fmla="*/ 8 w 18"/>
                <a:gd name="T17" fmla="*/ 10 h 13"/>
                <a:gd name="T18" fmla="*/ 8 w 18"/>
                <a:gd name="T19" fmla="*/ 9 h 13"/>
                <a:gd name="T20" fmla="*/ 6 w 18"/>
                <a:gd name="T21" fmla="*/ 12 h 13"/>
                <a:gd name="T22" fmla="*/ 3 w 18"/>
                <a:gd name="T23" fmla="*/ 13 h 13"/>
                <a:gd name="T24" fmla="*/ 1 w 18"/>
                <a:gd name="T25" fmla="*/ 12 h 13"/>
                <a:gd name="T26" fmla="*/ 0 w 18"/>
                <a:gd name="T27" fmla="*/ 9 h 13"/>
                <a:gd name="T28" fmla="*/ 2 w 18"/>
                <a:gd name="T29" fmla="*/ 3 h 13"/>
                <a:gd name="T30" fmla="*/ 10 w 18"/>
                <a:gd name="T31" fmla="*/ 0 h 13"/>
                <a:gd name="T32" fmla="*/ 12 w 18"/>
                <a:gd name="T33" fmla="*/ 0 h 13"/>
                <a:gd name="T34" fmla="*/ 12 w 18"/>
                <a:gd name="T35" fmla="*/ 1 h 13"/>
                <a:gd name="T36" fmla="*/ 13 w 18"/>
                <a:gd name="T37" fmla="*/ 0 h 13"/>
                <a:gd name="T38" fmla="*/ 17 w 18"/>
                <a:gd name="T39" fmla="*/ 0 h 13"/>
                <a:gd name="T40" fmla="*/ 11 w 18"/>
                <a:gd name="T41" fmla="*/ 10 h 13"/>
                <a:gd name="T42" fmla="*/ 11 w 18"/>
                <a:gd name="T43" fmla="*/ 11 h 13"/>
                <a:gd name="T44" fmla="*/ 11 w 18"/>
                <a:gd name="T45" fmla="*/ 12 h 13"/>
                <a:gd name="T46" fmla="*/ 11 w 18"/>
                <a:gd name="T47" fmla="*/ 13 h 13"/>
                <a:gd name="T48" fmla="*/ 13 w 18"/>
                <a:gd name="T49" fmla="*/ 11 h 13"/>
                <a:gd name="T50" fmla="*/ 17 w 18"/>
                <a:gd name="T51" fmla="*/ 7 h 13"/>
                <a:gd name="T52" fmla="*/ 5 w 18"/>
                <a:gd name="T53" fmla="*/ 5 h 13"/>
                <a:gd name="T54" fmla="*/ 3 w 18"/>
                <a:gd name="T55" fmla="*/ 11 h 13"/>
                <a:gd name="T56" fmla="*/ 4 w 18"/>
                <a:gd name="T57" fmla="*/ 13 h 13"/>
                <a:gd name="T58" fmla="*/ 6 w 18"/>
                <a:gd name="T59" fmla="*/ 11 h 13"/>
                <a:gd name="T60" fmla="*/ 9 w 18"/>
                <a:gd name="T61" fmla="*/ 7 h 13"/>
                <a:gd name="T62" fmla="*/ 12 w 18"/>
                <a:gd name="T63" fmla="*/ 3 h 13"/>
                <a:gd name="T64" fmla="*/ 12 w 18"/>
                <a:gd name="T65" fmla="*/ 2 h 13"/>
                <a:gd name="T66" fmla="*/ 12 w 18"/>
                <a:gd name="T67" fmla="*/ 1 h 13"/>
                <a:gd name="T68" fmla="*/ 10 w 18"/>
                <a:gd name="T69" fmla="*/ 0 h 13"/>
                <a:gd name="T70" fmla="*/ 8 w 18"/>
                <a:gd name="T71" fmla="*/ 1 h 13"/>
                <a:gd name="T72" fmla="*/ 5 w 18"/>
                <a:gd name="T73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8" h="13">
                  <a:moveTo>
                    <a:pt x="17" y="7"/>
                  </a:moveTo>
                  <a:cubicBezTo>
                    <a:pt x="17" y="7"/>
                    <a:pt x="17" y="7"/>
                    <a:pt x="17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3" y="13"/>
                    <a:pt x="12" y="13"/>
                    <a:pt x="11" y="13"/>
                  </a:cubicBezTo>
                  <a:cubicBezTo>
                    <a:pt x="10" y="13"/>
                    <a:pt x="9" y="13"/>
                    <a:pt x="9" y="13"/>
                  </a:cubicBezTo>
                  <a:cubicBezTo>
                    <a:pt x="8" y="12"/>
                    <a:pt x="8" y="12"/>
                    <a:pt x="8" y="11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7" y="11"/>
                    <a:pt x="6" y="12"/>
                    <a:pt x="6" y="12"/>
                  </a:cubicBezTo>
                  <a:cubicBezTo>
                    <a:pt x="5" y="13"/>
                    <a:pt x="4" y="13"/>
                    <a:pt x="3" y="13"/>
                  </a:cubicBezTo>
                  <a:cubicBezTo>
                    <a:pt x="2" y="13"/>
                    <a:pt x="1" y="13"/>
                    <a:pt x="1" y="12"/>
                  </a:cubicBezTo>
                  <a:cubicBezTo>
                    <a:pt x="0" y="11"/>
                    <a:pt x="0" y="10"/>
                    <a:pt x="0" y="9"/>
                  </a:cubicBezTo>
                  <a:cubicBezTo>
                    <a:pt x="0" y="7"/>
                    <a:pt x="1" y="5"/>
                    <a:pt x="2" y="3"/>
                  </a:cubicBezTo>
                  <a:cubicBezTo>
                    <a:pt x="4" y="1"/>
                    <a:pt x="7" y="0"/>
                    <a:pt x="10" y="0"/>
                  </a:cubicBezTo>
                  <a:cubicBezTo>
                    <a:pt x="11" y="0"/>
                    <a:pt x="11" y="0"/>
                    <a:pt x="12" y="0"/>
                  </a:cubicBezTo>
                  <a:cubicBezTo>
                    <a:pt x="12" y="0"/>
                    <a:pt x="12" y="1"/>
                    <a:pt x="12" y="1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3"/>
                    <a:pt x="11" y="13"/>
                  </a:cubicBezTo>
                  <a:cubicBezTo>
                    <a:pt x="12" y="13"/>
                    <a:pt x="12" y="12"/>
                    <a:pt x="13" y="11"/>
                  </a:cubicBezTo>
                  <a:cubicBezTo>
                    <a:pt x="14" y="11"/>
                    <a:pt x="15" y="9"/>
                    <a:pt x="17" y="7"/>
                  </a:cubicBezTo>
                  <a:close/>
                  <a:moveTo>
                    <a:pt x="5" y="5"/>
                  </a:moveTo>
                  <a:cubicBezTo>
                    <a:pt x="3" y="8"/>
                    <a:pt x="3" y="10"/>
                    <a:pt x="3" y="11"/>
                  </a:cubicBezTo>
                  <a:cubicBezTo>
                    <a:pt x="3" y="12"/>
                    <a:pt x="3" y="13"/>
                    <a:pt x="4" y="13"/>
                  </a:cubicBezTo>
                  <a:cubicBezTo>
                    <a:pt x="4" y="13"/>
                    <a:pt x="5" y="12"/>
                    <a:pt x="6" y="11"/>
                  </a:cubicBezTo>
                  <a:cubicBezTo>
                    <a:pt x="7" y="10"/>
                    <a:pt x="8" y="9"/>
                    <a:pt x="9" y="7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0"/>
                    <a:pt x="11" y="0"/>
                    <a:pt x="10" y="0"/>
                  </a:cubicBezTo>
                  <a:cubicBezTo>
                    <a:pt x="10" y="0"/>
                    <a:pt x="9" y="0"/>
                    <a:pt x="8" y="1"/>
                  </a:cubicBezTo>
                  <a:cubicBezTo>
                    <a:pt x="7" y="2"/>
                    <a:pt x="6" y="3"/>
                    <a:pt x="5" y="5"/>
                  </a:cubicBezTo>
                  <a:close/>
                </a:path>
              </a:pathLst>
            </a:custGeom>
            <a:solidFill>
              <a:srgbClr val="24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8" name="Freeform 66"/>
            <p:cNvSpPr>
              <a:spLocks/>
            </p:cNvSpPr>
            <p:nvPr/>
          </p:nvSpPr>
          <p:spPr bwMode="auto">
            <a:xfrm>
              <a:off x="3824" y="2539"/>
              <a:ext cx="25" cy="33"/>
            </a:xfrm>
            <a:custGeom>
              <a:avLst/>
              <a:gdLst>
                <a:gd name="T0" fmla="*/ 0 w 11"/>
                <a:gd name="T1" fmla="*/ 9 h 14"/>
                <a:gd name="T2" fmla="*/ 0 w 11"/>
                <a:gd name="T3" fmla="*/ 8 h 14"/>
                <a:gd name="T4" fmla="*/ 0 w 11"/>
                <a:gd name="T5" fmla="*/ 8 h 14"/>
                <a:gd name="T6" fmla="*/ 0 w 11"/>
                <a:gd name="T7" fmla="*/ 8 h 14"/>
                <a:gd name="T8" fmla="*/ 4 w 11"/>
                <a:gd name="T9" fmla="*/ 2 h 14"/>
                <a:gd name="T10" fmla="*/ 4 w 11"/>
                <a:gd name="T11" fmla="*/ 1 h 14"/>
                <a:gd name="T12" fmla="*/ 5 w 11"/>
                <a:gd name="T13" fmla="*/ 0 h 14"/>
                <a:gd name="T14" fmla="*/ 6 w 11"/>
                <a:gd name="T15" fmla="*/ 1 h 14"/>
                <a:gd name="T16" fmla="*/ 5 w 11"/>
                <a:gd name="T17" fmla="*/ 2 h 14"/>
                <a:gd name="T18" fmla="*/ 8 w 11"/>
                <a:gd name="T19" fmla="*/ 3 h 14"/>
                <a:gd name="T20" fmla="*/ 9 w 11"/>
                <a:gd name="T21" fmla="*/ 4 h 14"/>
                <a:gd name="T22" fmla="*/ 8 w 11"/>
                <a:gd name="T23" fmla="*/ 6 h 14"/>
                <a:gd name="T24" fmla="*/ 6 w 11"/>
                <a:gd name="T25" fmla="*/ 9 h 14"/>
                <a:gd name="T26" fmla="*/ 5 w 11"/>
                <a:gd name="T27" fmla="*/ 11 h 14"/>
                <a:gd name="T28" fmla="*/ 4 w 11"/>
                <a:gd name="T29" fmla="*/ 13 h 14"/>
                <a:gd name="T30" fmla="*/ 5 w 11"/>
                <a:gd name="T31" fmla="*/ 14 h 14"/>
                <a:gd name="T32" fmla="*/ 8 w 11"/>
                <a:gd name="T33" fmla="*/ 12 h 14"/>
                <a:gd name="T34" fmla="*/ 9 w 11"/>
                <a:gd name="T35" fmla="*/ 10 h 14"/>
                <a:gd name="T36" fmla="*/ 11 w 11"/>
                <a:gd name="T37" fmla="*/ 8 h 14"/>
                <a:gd name="T38" fmla="*/ 11 w 11"/>
                <a:gd name="T39" fmla="*/ 7 h 14"/>
                <a:gd name="T40" fmla="*/ 11 w 11"/>
                <a:gd name="T41" fmla="*/ 7 h 14"/>
                <a:gd name="T42" fmla="*/ 11 w 11"/>
                <a:gd name="T43" fmla="*/ 8 h 14"/>
                <a:gd name="T44" fmla="*/ 7 w 11"/>
                <a:gd name="T45" fmla="*/ 13 h 14"/>
                <a:gd name="T46" fmla="*/ 5 w 11"/>
                <a:gd name="T47" fmla="*/ 14 h 14"/>
                <a:gd name="T48" fmla="*/ 3 w 11"/>
                <a:gd name="T49" fmla="*/ 13 h 14"/>
                <a:gd name="T50" fmla="*/ 2 w 11"/>
                <a:gd name="T51" fmla="*/ 11 h 14"/>
                <a:gd name="T52" fmla="*/ 2 w 11"/>
                <a:gd name="T53" fmla="*/ 10 h 14"/>
                <a:gd name="T54" fmla="*/ 3 w 11"/>
                <a:gd name="T55" fmla="*/ 7 h 14"/>
                <a:gd name="T56" fmla="*/ 5 w 11"/>
                <a:gd name="T57" fmla="*/ 5 h 14"/>
                <a:gd name="T58" fmla="*/ 5 w 11"/>
                <a:gd name="T59" fmla="*/ 4 h 14"/>
                <a:gd name="T60" fmla="*/ 6 w 11"/>
                <a:gd name="T61" fmla="*/ 3 h 14"/>
                <a:gd name="T62" fmla="*/ 5 w 11"/>
                <a:gd name="T63" fmla="*/ 2 h 14"/>
                <a:gd name="T64" fmla="*/ 2 w 11"/>
                <a:gd name="T65" fmla="*/ 6 h 14"/>
                <a:gd name="T66" fmla="*/ 0 w 11"/>
                <a:gd name="T67" fmla="*/ 8 h 14"/>
                <a:gd name="T68" fmla="*/ 0 w 11"/>
                <a:gd name="T69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" h="14">
                  <a:moveTo>
                    <a:pt x="0" y="9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6" y="0"/>
                    <a:pt x="6" y="1"/>
                  </a:cubicBezTo>
                  <a:cubicBezTo>
                    <a:pt x="6" y="1"/>
                    <a:pt x="6" y="1"/>
                    <a:pt x="5" y="2"/>
                  </a:cubicBezTo>
                  <a:cubicBezTo>
                    <a:pt x="6" y="2"/>
                    <a:pt x="7" y="3"/>
                    <a:pt x="8" y="3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9" y="5"/>
                    <a:pt x="8" y="5"/>
                    <a:pt x="8" y="6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13"/>
                    <a:pt x="4" y="14"/>
                    <a:pt x="5" y="14"/>
                  </a:cubicBezTo>
                  <a:cubicBezTo>
                    <a:pt x="6" y="14"/>
                    <a:pt x="7" y="13"/>
                    <a:pt x="8" y="12"/>
                  </a:cubicBezTo>
                  <a:cubicBezTo>
                    <a:pt x="8" y="11"/>
                    <a:pt x="8" y="11"/>
                    <a:pt x="9" y="10"/>
                  </a:cubicBezTo>
                  <a:cubicBezTo>
                    <a:pt x="10" y="9"/>
                    <a:pt x="10" y="9"/>
                    <a:pt x="11" y="8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0" y="10"/>
                    <a:pt x="8" y="12"/>
                    <a:pt x="7" y="13"/>
                  </a:cubicBezTo>
                  <a:cubicBezTo>
                    <a:pt x="6" y="14"/>
                    <a:pt x="5" y="14"/>
                    <a:pt x="5" y="14"/>
                  </a:cubicBezTo>
                  <a:cubicBezTo>
                    <a:pt x="4" y="14"/>
                    <a:pt x="3" y="14"/>
                    <a:pt x="3" y="13"/>
                  </a:cubicBezTo>
                  <a:cubicBezTo>
                    <a:pt x="2" y="13"/>
                    <a:pt x="2" y="12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cubicBezTo>
                    <a:pt x="2" y="9"/>
                    <a:pt x="3" y="8"/>
                    <a:pt x="3" y="7"/>
                  </a:cubicBezTo>
                  <a:cubicBezTo>
                    <a:pt x="4" y="6"/>
                    <a:pt x="4" y="6"/>
                    <a:pt x="5" y="5"/>
                  </a:cubicBezTo>
                  <a:cubicBezTo>
                    <a:pt x="5" y="5"/>
                    <a:pt x="5" y="5"/>
                    <a:pt x="5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6" y="3"/>
                    <a:pt x="6" y="2"/>
                    <a:pt x="5" y="2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8"/>
                    <a:pt x="0" y="8"/>
                    <a:pt x="0" y="8"/>
                  </a:cubicBezTo>
                  <a:lnTo>
                    <a:pt x="0" y="9"/>
                  </a:lnTo>
                  <a:close/>
                </a:path>
              </a:pathLst>
            </a:custGeom>
            <a:solidFill>
              <a:srgbClr val="24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9" name="Freeform 67"/>
            <p:cNvSpPr>
              <a:spLocks noEditPoints="1"/>
            </p:cNvSpPr>
            <p:nvPr/>
          </p:nvSpPr>
          <p:spPr bwMode="auto">
            <a:xfrm>
              <a:off x="3847" y="2542"/>
              <a:ext cx="43" cy="30"/>
            </a:xfrm>
            <a:custGeom>
              <a:avLst/>
              <a:gdLst>
                <a:gd name="T0" fmla="*/ 17 w 18"/>
                <a:gd name="T1" fmla="*/ 7 h 13"/>
                <a:gd name="T2" fmla="*/ 18 w 18"/>
                <a:gd name="T3" fmla="*/ 7 h 13"/>
                <a:gd name="T4" fmla="*/ 18 w 18"/>
                <a:gd name="T5" fmla="*/ 7 h 13"/>
                <a:gd name="T6" fmla="*/ 18 w 18"/>
                <a:gd name="T7" fmla="*/ 7 h 13"/>
                <a:gd name="T8" fmla="*/ 15 w 18"/>
                <a:gd name="T9" fmla="*/ 11 h 13"/>
                <a:gd name="T10" fmla="*/ 11 w 18"/>
                <a:gd name="T11" fmla="*/ 13 h 13"/>
                <a:gd name="T12" fmla="*/ 9 w 18"/>
                <a:gd name="T13" fmla="*/ 13 h 13"/>
                <a:gd name="T14" fmla="*/ 8 w 18"/>
                <a:gd name="T15" fmla="*/ 11 h 13"/>
                <a:gd name="T16" fmla="*/ 8 w 18"/>
                <a:gd name="T17" fmla="*/ 10 h 13"/>
                <a:gd name="T18" fmla="*/ 9 w 18"/>
                <a:gd name="T19" fmla="*/ 9 h 13"/>
                <a:gd name="T20" fmla="*/ 6 w 18"/>
                <a:gd name="T21" fmla="*/ 12 h 13"/>
                <a:gd name="T22" fmla="*/ 4 w 18"/>
                <a:gd name="T23" fmla="*/ 13 h 13"/>
                <a:gd name="T24" fmla="*/ 1 w 18"/>
                <a:gd name="T25" fmla="*/ 12 h 13"/>
                <a:gd name="T26" fmla="*/ 0 w 18"/>
                <a:gd name="T27" fmla="*/ 9 h 13"/>
                <a:gd name="T28" fmla="*/ 3 w 18"/>
                <a:gd name="T29" fmla="*/ 3 h 13"/>
                <a:gd name="T30" fmla="*/ 10 w 18"/>
                <a:gd name="T31" fmla="*/ 0 h 13"/>
                <a:gd name="T32" fmla="*/ 12 w 18"/>
                <a:gd name="T33" fmla="*/ 0 h 13"/>
                <a:gd name="T34" fmla="*/ 13 w 18"/>
                <a:gd name="T35" fmla="*/ 1 h 13"/>
                <a:gd name="T36" fmla="*/ 13 w 18"/>
                <a:gd name="T37" fmla="*/ 0 h 13"/>
                <a:gd name="T38" fmla="*/ 17 w 18"/>
                <a:gd name="T39" fmla="*/ 0 h 13"/>
                <a:gd name="T40" fmla="*/ 12 w 18"/>
                <a:gd name="T41" fmla="*/ 10 h 13"/>
                <a:gd name="T42" fmla="*/ 11 w 18"/>
                <a:gd name="T43" fmla="*/ 11 h 13"/>
                <a:gd name="T44" fmla="*/ 11 w 18"/>
                <a:gd name="T45" fmla="*/ 12 h 13"/>
                <a:gd name="T46" fmla="*/ 12 w 18"/>
                <a:gd name="T47" fmla="*/ 13 h 13"/>
                <a:gd name="T48" fmla="*/ 14 w 18"/>
                <a:gd name="T49" fmla="*/ 11 h 13"/>
                <a:gd name="T50" fmla="*/ 17 w 18"/>
                <a:gd name="T51" fmla="*/ 7 h 13"/>
                <a:gd name="T52" fmla="*/ 6 w 18"/>
                <a:gd name="T53" fmla="*/ 5 h 13"/>
                <a:gd name="T54" fmla="*/ 3 w 18"/>
                <a:gd name="T55" fmla="*/ 11 h 13"/>
                <a:gd name="T56" fmla="*/ 4 w 18"/>
                <a:gd name="T57" fmla="*/ 13 h 13"/>
                <a:gd name="T58" fmla="*/ 7 w 18"/>
                <a:gd name="T59" fmla="*/ 11 h 13"/>
                <a:gd name="T60" fmla="*/ 10 w 18"/>
                <a:gd name="T61" fmla="*/ 7 h 13"/>
                <a:gd name="T62" fmla="*/ 12 w 18"/>
                <a:gd name="T63" fmla="*/ 3 h 13"/>
                <a:gd name="T64" fmla="*/ 12 w 18"/>
                <a:gd name="T65" fmla="*/ 2 h 13"/>
                <a:gd name="T66" fmla="*/ 12 w 18"/>
                <a:gd name="T67" fmla="*/ 1 h 13"/>
                <a:gd name="T68" fmla="*/ 11 w 18"/>
                <a:gd name="T69" fmla="*/ 0 h 13"/>
                <a:gd name="T70" fmla="*/ 9 w 18"/>
                <a:gd name="T71" fmla="*/ 1 h 13"/>
                <a:gd name="T72" fmla="*/ 6 w 18"/>
                <a:gd name="T73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8" h="13">
                  <a:moveTo>
                    <a:pt x="17" y="7"/>
                  </a:move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4" y="13"/>
                    <a:pt x="12" y="13"/>
                    <a:pt x="11" y="13"/>
                  </a:cubicBezTo>
                  <a:cubicBezTo>
                    <a:pt x="10" y="13"/>
                    <a:pt x="9" y="13"/>
                    <a:pt x="9" y="13"/>
                  </a:cubicBezTo>
                  <a:cubicBezTo>
                    <a:pt x="9" y="12"/>
                    <a:pt x="8" y="12"/>
                    <a:pt x="8" y="11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11"/>
                    <a:pt x="7" y="12"/>
                    <a:pt x="6" y="12"/>
                  </a:cubicBezTo>
                  <a:cubicBezTo>
                    <a:pt x="5" y="13"/>
                    <a:pt x="4" y="13"/>
                    <a:pt x="4" y="13"/>
                  </a:cubicBezTo>
                  <a:cubicBezTo>
                    <a:pt x="3" y="13"/>
                    <a:pt x="2" y="13"/>
                    <a:pt x="1" y="12"/>
                  </a:cubicBezTo>
                  <a:cubicBezTo>
                    <a:pt x="1" y="11"/>
                    <a:pt x="0" y="10"/>
                    <a:pt x="0" y="9"/>
                  </a:cubicBezTo>
                  <a:cubicBezTo>
                    <a:pt x="0" y="7"/>
                    <a:pt x="1" y="5"/>
                    <a:pt x="3" y="3"/>
                  </a:cubicBezTo>
                  <a:cubicBezTo>
                    <a:pt x="5" y="1"/>
                    <a:pt x="7" y="0"/>
                    <a:pt x="10" y="0"/>
                  </a:cubicBezTo>
                  <a:cubicBezTo>
                    <a:pt x="11" y="0"/>
                    <a:pt x="12" y="0"/>
                    <a:pt x="12" y="0"/>
                  </a:cubicBezTo>
                  <a:cubicBezTo>
                    <a:pt x="12" y="0"/>
                    <a:pt x="13" y="1"/>
                    <a:pt x="13" y="1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3"/>
                    <a:pt x="12" y="13"/>
                  </a:cubicBezTo>
                  <a:cubicBezTo>
                    <a:pt x="12" y="13"/>
                    <a:pt x="13" y="12"/>
                    <a:pt x="14" y="11"/>
                  </a:cubicBezTo>
                  <a:cubicBezTo>
                    <a:pt x="15" y="11"/>
                    <a:pt x="16" y="9"/>
                    <a:pt x="17" y="7"/>
                  </a:cubicBezTo>
                  <a:close/>
                  <a:moveTo>
                    <a:pt x="6" y="5"/>
                  </a:moveTo>
                  <a:cubicBezTo>
                    <a:pt x="4" y="8"/>
                    <a:pt x="3" y="10"/>
                    <a:pt x="3" y="11"/>
                  </a:cubicBezTo>
                  <a:cubicBezTo>
                    <a:pt x="3" y="12"/>
                    <a:pt x="3" y="13"/>
                    <a:pt x="4" y="13"/>
                  </a:cubicBezTo>
                  <a:cubicBezTo>
                    <a:pt x="5" y="13"/>
                    <a:pt x="6" y="12"/>
                    <a:pt x="7" y="11"/>
                  </a:cubicBezTo>
                  <a:cubicBezTo>
                    <a:pt x="8" y="10"/>
                    <a:pt x="9" y="9"/>
                    <a:pt x="10" y="7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0"/>
                    <a:pt x="11" y="0"/>
                    <a:pt x="11" y="0"/>
                  </a:cubicBezTo>
                  <a:cubicBezTo>
                    <a:pt x="10" y="0"/>
                    <a:pt x="9" y="0"/>
                    <a:pt x="9" y="1"/>
                  </a:cubicBezTo>
                  <a:cubicBezTo>
                    <a:pt x="8" y="2"/>
                    <a:pt x="7" y="3"/>
                    <a:pt x="6" y="5"/>
                  </a:cubicBezTo>
                  <a:close/>
                </a:path>
              </a:pathLst>
            </a:custGeom>
            <a:solidFill>
              <a:srgbClr val="24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0" name="Freeform 68"/>
            <p:cNvSpPr>
              <a:spLocks/>
            </p:cNvSpPr>
            <p:nvPr/>
          </p:nvSpPr>
          <p:spPr bwMode="auto">
            <a:xfrm>
              <a:off x="3887" y="2542"/>
              <a:ext cx="50" cy="30"/>
            </a:xfrm>
            <a:custGeom>
              <a:avLst/>
              <a:gdLst>
                <a:gd name="T0" fmla="*/ 5 w 21"/>
                <a:gd name="T1" fmla="*/ 13 h 13"/>
                <a:gd name="T2" fmla="*/ 1 w 21"/>
                <a:gd name="T3" fmla="*/ 13 h 13"/>
                <a:gd name="T4" fmla="*/ 7 w 21"/>
                <a:gd name="T5" fmla="*/ 2 h 13"/>
                <a:gd name="T6" fmla="*/ 8 w 21"/>
                <a:gd name="T7" fmla="*/ 1 h 13"/>
                <a:gd name="T8" fmla="*/ 8 w 21"/>
                <a:gd name="T9" fmla="*/ 1 h 13"/>
                <a:gd name="T10" fmla="*/ 7 w 21"/>
                <a:gd name="T11" fmla="*/ 0 h 13"/>
                <a:gd name="T12" fmla="*/ 3 w 21"/>
                <a:gd name="T13" fmla="*/ 4 h 13"/>
                <a:gd name="T14" fmla="*/ 1 w 21"/>
                <a:gd name="T15" fmla="*/ 7 h 13"/>
                <a:gd name="T16" fmla="*/ 0 w 21"/>
                <a:gd name="T17" fmla="*/ 8 h 13"/>
                <a:gd name="T18" fmla="*/ 0 w 21"/>
                <a:gd name="T19" fmla="*/ 7 h 13"/>
                <a:gd name="T20" fmla="*/ 0 w 21"/>
                <a:gd name="T21" fmla="*/ 7 h 13"/>
                <a:gd name="T22" fmla="*/ 2 w 21"/>
                <a:gd name="T23" fmla="*/ 5 h 13"/>
                <a:gd name="T24" fmla="*/ 3 w 21"/>
                <a:gd name="T25" fmla="*/ 3 h 13"/>
                <a:gd name="T26" fmla="*/ 8 w 21"/>
                <a:gd name="T27" fmla="*/ 0 h 13"/>
                <a:gd name="T28" fmla="*/ 9 w 21"/>
                <a:gd name="T29" fmla="*/ 0 h 13"/>
                <a:gd name="T30" fmla="*/ 10 w 21"/>
                <a:gd name="T31" fmla="*/ 2 h 13"/>
                <a:gd name="T32" fmla="*/ 10 w 21"/>
                <a:gd name="T33" fmla="*/ 3 h 13"/>
                <a:gd name="T34" fmla="*/ 12 w 21"/>
                <a:gd name="T35" fmla="*/ 1 h 13"/>
                <a:gd name="T36" fmla="*/ 15 w 21"/>
                <a:gd name="T37" fmla="*/ 0 h 13"/>
                <a:gd name="T38" fmla="*/ 17 w 21"/>
                <a:gd name="T39" fmla="*/ 2 h 13"/>
                <a:gd name="T40" fmla="*/ 15 w 21"/>
                <a:gd name="T41" fmla="*/ 7 h 13"/>
                <a:gd name="T42" fmla="*/ 14 w 21"/>
                <a:gd name="T43" fmla="*/ 9 h 13"/>
                <a:gd name="T44" fmla="*/ 13 w 21"/>
                <a:gd name="T45" fmla="*/ 11 h 13"/>
                <a:gd name="T46" fmla="*/ 14 w 21"/>
                <a:gd name="T47" fmla="*/ 12 h 13"/>
                <a:gd name="T48" fmla="*/ 17 w 21"/>
                <a:gd name="T49" fmla="*/ 11 h 13"/>
                <a:gd name="T50" fmla="*/ 20 w 21"/>
                <a:gd name="T51" fmla="*/ 7 h 13"/>
                <a:gd name="T52" fmla="*/ 20 w 21"/>
                <a:gd name="T53" fmla="*/ 7 h 13"/>
                <a:gd name="T54" fmla="*/ 21 w 21"/>
                <a:gd name="T55" fmla="*/ 7 h 13"/>
                <a:gd name="T56" fmla="*/ 20 w 21"/>
                <a:gd name="T57" fmla="*/ 7 h 13"/>
                <a:gd name="T58" fmla="*/ 17 w 21"/>
                <a:gd name="T59" fmla="*/ 11 h 13"/>
                <a:gd name="T60" fmla="*/ 14 w 21"/>
                <a:gd name="T61" fmla="*/ 13 h 13"/>
                <a:gd name="T62" fmla="*/ 11 w 21"/>
                <a:gd name="T63" fmla="*/ 13 h 13"/>
                <a:gd name="T64" fmla="*/ 11 w 21"/>
                <a:gd name="T65" fmla="*/ 10 h 13"/>
                <a:gd name="T66" fmla="*/ 11 w 21"/>
                <a:gd name="T67" fmla="*/ 8 h 13"/>
                <a:gd name="T68" fmla="*/ 12 w 21"/>
                <a:gd name="T69" fmla="*/ 5 h 13"/>
                <a:gd name="T70" fmla="*/ 14 w 21"/>
                <a:gd name="T71" fmla="*/ 3 h 13"/>
                <a:gd name="T72" fmla="*/ 15 w 21"/>
                <a:gd name="T73" fmla="*/ 1 h 13"/>
                <a:gd name="T74" fmla="*/ 14 w 21"/>
                <a:gd name="T75" fmla="*/ 0 h 13"/>
                <a:gd name="T76" fmla="*/ 12 w 21"/>
                <a:gd name="T77" fmla="*/ 2 h 13"/>
                <a:gd name="T78" fmla="*/ 9 w 21"/>
                <a:gd name="T79" fmla="*/ 5 h 13"/>
                <a:gd name="T80" fmla="*/ 5 w 21"/>
                <a:gd name="T8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" h="13">
                  <a:moveTo>
                    <a:pt x="5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5" y="1"/>
                    <a:pt x="3" y="4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6"/>
                    <a:pt x="1" y="6"/>
                    <a:pt x="2" y="5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5" y="1"/>
                    <a:pt x="6" y="0"/>
                    <a:pt x="8" y="0"/>
                  </a:cubicBezTo>
                  <a:cubicBezTo>
                    <a:pt x="8" y="0"/>
                    <a:pt x="9" y="0"/>
                    <a:pt x="9" y="0"/>
                  </a:cubicBezTo>
                  <a:cubicBezTo>
                    <a:pt x="10" y="1"/>
                    <a:pt x="10" y="2"/>
                    <a:pt x="10" y="2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2"/>
                    <a:pt x="12" y="1"/>
                    <a:pt x="12" y="1"/>
                  </a:cubicBezTo>
                  <a:cubicBezTo>
                    <a:pt x="13" y="0"/>
                    <a:pt x="14" y="0"/>
                    <a:pt x="15" y="0"/>
                  </a:cubicBezTo>
                  <a:cubicBezTo>
                    <a:pt x="16" y="0"/>
                    <a:pt x="17" y="0"/>
                    <a:pt x="17" y="2"/>
                  </a:cubicBezTo>
                  <a:cubicBezTo>
                    <a:pt x="17" y="4"/>
                    <a:pt x="16" y="5"/>
                    <a:pt x="15" y="7"/>
                  </a:cubicBezTo>
                  <a:cubicBezTo>
                    <a:pt x="15" y="8"/>
                    <a:pt x="14" y="9"/>
                    <a:pt x="14" y="9"/>
                  </a:cubicBezTo>
                  <a:cubicBezTo>
                    <a:pt x="13" y="10"/>
                    <a:pt x="13" y="11"/>
                    <a:pt x="13" y="11"/>
                  </a:cubicBezTo>
                  <a:cubicBezTo>
                    <a:pt x="13" y="12"/>
                    <a:pt x="13" y="12"/>
                    <a:pt x="14" y="12"/>
                  </a:cubicBezTo>
                  <a:cubicBezTo>
                    <a:pt x="15" y="12"/>
                    <a:pt x="16" y="12"/>
                    <a:pt x="17" y="11"/>
                  </a:cubicBezTo>
                  <a:cubicBezTo>
                    <a:pt x="18" y="10"/>
                    <a:pt x="19" y="9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9" y="9"/>
                    <a:pt x="18" y="11"/>
                    <a:pt x="17" y="11"/>
                  </a:cubicBezTo>
                  <a:cubicBezTo>
                    <a:pt x="16" y="13"/>
                    <a:pt x="15" y="13"/>
                    <a:pt x="14" y="13"/>
                  </a:cubicBezTo>
                  <a:cubicBezTo>
                    <a:pt x="13" y="13"/>
                    <a:pt x="12" y="13"/>
                    <a:pt x="11" y="13"/>
                  </a:cubicBezTo>
                  <a:cubicBezTo>
                    <a:pt x="11" y="12"/>
                    <a:pt x="11" y="11"/>
                    <a:pt x="11" y="10"/>
                  </a:cubicBezTo>
                  <a:cubicBezTo>
                    <a:pt x="11" y="10"/>
                    <a:pt x="11" y="9"/>
                    <a:pt x="11" y="8"/>
                  </a:cubicBezTo>
                  <a:cubicBezTo>
                    <a:pt x="11" y="7"/>
                    <a:pt x="12" y="6"/>
                    <a:pt x="12" y="5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5" y="2"/>
                    <a:pt x="15" y="1"/>
                    <a:pt x="15" y="1"/>
                  </a:cubicBezTo>
                  <a:cubicBezTo>
                    <a:pt x="15" y="0"/>
                    <a:pt x="15" y="0"/>
                    <a:pt x="14" y="0"/>
                  </a:cubicBezTo>
                  <a:cubicBezTo>
                    <a:pt x="14" y="0"/>
                    <a:pt x="13" y="1"/>
                    <a:pt x="12" y="2"/>
                  </a:cubicBezTo>
                  <a:cubicBezTo>
                    <a:pt x="10" y="3"/>
                    <a:pt x="10" y="4"/>
                    <a:pt x="9" y="5"/>
                  </a:cubicBezTo>
                  <a:lnTo>
                    <a:pt x="5" y="13"/>
                  </a:lnTo>
                  <a:close/>
                </a:path>
              </a:pathLst>
            </a:custGeom>
            <a:solidFill>
              <a:srgbClr val="24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1" name="Freeform 69"/>
            <p:cNvSpPr>
              <a:spLocks/>
            </p:cNvSpPr>
            <p:nvPr/>
          </p:nvSpPr>
          <p:spPr bwMode="auto">
            <a:xfrm>
              <a:off x="3934" y="2521"/>
              <a:ext cx="36" cy="51"/>
            </a:xfrm>
            <a:custGeom>
              <a:avLst/>
              <a:gdLst>
                <a:gd name="T0" fmla="*/ 11 w 15"/>
                <a:gd name="T1" fmla="*/ 0 h 22"/>
                <a:gd name="T2" fmla="*/ 14 w 15"/>
                <a:gd name="T3" fmla="*/ 0 h 22"/>
                <a:gd name="T4" fmla="*/ 11 w 15"/>
                <a:gd name="T5" fmla="*/ 5 h 22"/>
                <a:gd name="T6" fmla="*/ 15 w 15"/>
                <a:gd name="T7" fmla="*/ 5 h 22"/>
                <a:gd name="T8" fmla="*/ 15 w 15"/>
                <a:gd name="T9" fmla="*/ 5 h 22"/>
                <a:gd name="T10" fmla="*/ 15 w 15"/>
                <a:gd name="T11" fmla="*/ 5 h 22"/>
                <a:gd name="T12" fmla="*/ 15 w 15"/>
                <a:gd name="T13" fmla="*/ 5 h 22"/>
                <a:gd name="T14" fmla="*/ 11 w 15"/>
                <a:gd name="T15" fmla="*/ 5 h 22"/>
                <a:gd name="T16" fmla="*/ 5 w 15"/>
                <a:gd name="T17" fmla="*/ 18 h 22"/>
                <a:gd name="T18" fmla="*/ 4 w 15"/>
                <a:gd name="T19" fmla="*/ 20 h 22"/>
                <a:gd name="T20" fmla="*/ 4 w 15"/>
                <a:gd name="T21" fmla="*/ 20 h 22"/>
                <a:gd name="T22" fmla="*/ 5 w 15"/>
                <a:gd name="T23" fmla="*/ 22 h 22"/>
                <a:gd name="T24" fmla="*/ 9 w 15"/>
                <a:gd name="T25" fmla="*/ 18 h 22"/>
                <a:gd name="T26" fmla="*/ 10 w 15"/>
                <a:gd name="T27" fmla="*/ 16 h 22"/>
                <a:gd name="T28" fmla="*/ 11 w 15"/>
                <a:gd name="T29" fmla="*/ 16 h 22"/>
                <a:gd name="T30" fmla="*/ 11 w 15"/>
                <a:gd name="T31" fmla="*/ 16 h 22"/>
                <a:gd name="T32" fmla="*/ 11 w 15"/>
                <a:gd name="T33" fmla="*/ 16 h 22"/>
                <a:gd name="T34" fmla="*/ 8 w 15"/>
                <a:gd name="T35" fmla="*/ 20 h 22"/>
                <a:gd name="T36" fmla="*/ 4 w 15"/>
                <a:gd name="T37" fmla="*/ 22 h 22"/>
                <a:gd name="T38" fmla="*/ 2 w 15"/>
                <a:gd name="T39" fmla="*/ 21 h 22"/>
                <a:gd name="T40" fmla="*/ 1 w 15"/>
                <a:gd name="T41" fmla="*/ 19 h 22"/>
                <a:gd name="T42" fmla="*/ 2 w 15"/>
                <a:gd name="T43" fmla="*/ 17 h 22"/>
                <a:gd name="T44" fmla="*/ 6 w 15"/>
                <a:gd name="T45" fmla="*/ 8 h 22"/>
                <a:gd name="T46" fmla="*/ 0 w 15"/>
                <a:gd name="T47" fmla="*/ 16 h 22"/>
                <a:gd name="T48" fmla="*/ 0 w 15"/>
                <a:gd name="T49" fmla="*/ 16 h 22"/>
                <a:gd name="T50" fmla="*/ 0 w 15"/>
                <a:gd name="T51" fmla="*/ 16 h 22"/>
                <a:gd name="T52" fmla="*/ 0 w 15"/>
                <a:gd name="T53" fmla="*/ 16 h 22"/>
                <a:gd name="T54" fmla="*/ 3 w 15"/>
                <a:gd name="T55" fmla="*/ 12 h 22"/>
                <a:gd name="T56" fmla="*/ 8 w 15"/>
                <a:gd name="T57" fmla="*/ 5 h 22"/>
                <a:gd name="T58" fmla="*/ 11 w 15"/>
                <a:gd name="T5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" h="22">
                  <a:moveTo>
                    <a:pt x="11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1"/>
                    <a:pt x="4" y="22"/>
                    <a:pt x="5" y="22"/>
                  </a:cubicBezTo>
                  <a:cubicBezTo>
                    <a:pt x="6" y="22"/>
                    <a:pt x="7" y="20"/>
                    <a:pt x="9" y="18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9" y="18"/>
                    <a:pt x="8" y="19"/>
                    <a:pt x="8" y="20"/>
                  </a:cubicBezTo>
                  <a:cubicBezTo>
                    <a:pt x="6" y="22"/>
                    <a:pt x="5" y="22"/>
                    <a:pt x="4" y="22"/>
                  </a:cubicBezTo>
                  <a:cubicBezTo>
                    <a:pt x="3" y="22"/>
                    <a:pt x="2" y="22"/>
                    <a:pt x="2" y="21"/>
                  </a:cubicBezTo>
                  <a:cubicBezTo>
                    <a:pt x="1" y="21"/>
                    <a:pt x="1" y="20"/>
                    <a:pt x="1" y="19"/>
                  </a:cubicBezTo>
                  <a:cubicBezTo>
                    <a:pt x="1" y="19"/>
                    <a:pt x="1" y="18"/>
                    <a:pt x="2" y="1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8" y="5"/>
                    <a:pt x="8" y="5"/>
                    <a:pt x="8" y="5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24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2" name="Freeform 70"/>
            <p:cNvSpPr>
              <a:spLocks noEditPoints="1"/>
            </p:cNvSpPr>
            <p:nvPr/>
          </p:nvSpPr>
          <p:spPr bwMode="auto">
            <a:xfrm>
              <a:off x="3958" y="2542"/>
              <a:ext cx="31" cy="30"/>
            </a:xfrm>
            <a:custGeom>
              <a:avLst/>
              <a:gdLst>
                <a:gd name="T0" fmla="*/ 9 w 13"/>
                <a:gd name="T1" fmla="*/ 6 h 13"/>
                <a:gd name="T2" fmla="*/ 7 w 13"/>
                <a:gd name="T3" fmla="*/ 7 h 13"/>
                <a:gd name="T4" fmla="*/ 5 w 13"/>
                <a:gd name="T5" fmla="*/ 7 h 13"/>
                <a:gd name="T6" fmla="*/ 4 w 13"/>
                <a:gd name="T7" fmla="*/ 9 h 13"/>
                <a:gd name="T8" fmla="*/ 4 w 13"/>
                <a:gd name="T9" fmla="*/ 10 h 13"/>
                <a:gd name="T10" fmla="*/ 4 w 13"/>
                <a:gd name="T11" fmla="*/ 12 h 13"/>
                <a:gd name="T12" fmla="*/ 6 w 13"/>
                <a:gd name="T13" fmla="*/ 13 h 13"/>
                <a:gd name="T14" fmla="*/ 10 w 13"/>
                <a:gd name="T15" fmla="*/ 11 h 13"/>
                <a:gd name="T16" fmla="*/ 13 w 13"/>
                <a:gd name="T17" fmla="*/ 7 h 13"/>
                <a:gd name="T18" fmla="*/ 13 w 13"/>
                <a:gd name="T19" fmla="*/ 7 h 13"/>
                <a:gd name="T20" fmla="*/ 13 w 13"/>
                <a:gd name="T21" fmla="*/ 7 h 13"/>
                <a:gd name="T22" fmla="*/ 13 w 13"/>
                <a:gd name="T23" fmla="*/ 7 h 13"/>
                <a:gd name="T24" fmla="*/ 12 w 13"/>
                <a:gd name="T25" fmla="*/ 9 h 13"/>
                <a:gd name="T26" fmla="*/ 11 w 13"/>
                <a:gd name="T27" fmla="*/ 10 h 13"/>
                <a:gd name="T28" fmla="*/ 6 w 13"/>
                <a:gd name="T29" fmla="*/ 13 h 13"/>
                <a:gd name="T30" fmla="*/ 2 w 13"/>
                <a:gd name="T31" fmla="*/ 12 h 13"/>
                <a:gd name="T32" fmla="*/ 0 w 13"/>
                <a:gd name="T33" fmla="*/ 8 h 13"/>
                <a:gd name="T34" fmla="*/ 3 w 13"/>
                <a:gd name="T35" fmla="*/ 2 h 13"/>
                <a:gd name="T36" fmla="*/ 10 w 13"/>
                <a:gd name="T37" fmla="*/ 0 h 13"/>
                <a:gd name="T38" fmla="*/ 13 w 13"/>
                <a:gd name="T39" fmla="*/ 1 h 13"/>
                <a:gd name="T40" fmla="*/ 12 w 13"/>
                <a:gd name="T41" fmla="*/ 4 h 13"/>
                <a:gd name="T42" fmla="*/ 9 w 13"/>
                <a:gd name="T43" fmla="*/ 6 h 13"/>
                <a:gd name="T44" fmla="*/ 9 w 13"/>
                <a:gd name="T45" fmla="*/ 5 h 13"/>
                <a:gd name="T46" fmla="*/ 11 w 13"/>
                <a:gd name="T47" fmla="*/ 3 h 13"/>
                <a:gd name="T48" fmla="*/ 12 w 13"/>
                <a:gd name="T49" fmla="*/ 1 h 13"/>
                <a:gd name="T50" fmla="*/ 11 w 13"/>
                <a:gd name="T51" fmla="*/ 0 h 13"/>
                <a:gd name="T52" fmla="*/ 8 w 13"/>
                <a:gd name="T53" fmla="*/ 2 h 13"/>
                <a:gd name="T54" fmla="*/ 5 w 13"/>
                <a:gd name="T55" fmla="*/ 6 h 13"/>
                <a:gd name="T56" fmla="*/ 6 w 13"/>
                <a:gd name="T57" fmla="*/ 6 h 13"/>
                <a:gd name="T58" fmla="*/ 7 w 13"/>
                <a:gd name="T59" fmla="*/ 6 h 13"/>
                <a:gd name="T60" fmla="*/ 9 w 13"/>
                <a:gd name="T61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" h="13">
                  <a:moveTo>
                    <a:pt x="9" y="6"/>
                  </a:moveTo>
                  <a:cubicBezTo>
                    <a:pt x="8" y="6"/>
                    <a:pt x="7" y="6"/>
                    <a:pt x="7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1"/>
                    <a:pt x="4" y="12"/>
                    <a:pt x="4" y="12"/>
                  </a:cubicBezTo>
                  <a:cubicBezTo>
                    <a:pt x="5" y="12"/>
                    <a:pt x="5" y="13"/>
                    <a:pt x="6" y="13"/>
                  </a:cubicBezTo>
                  <a:cubicBezTo>
                    <a:pt x="7" y="13"/>
                    <a:pt x="9" y="12"/>
                    <a:pt x="10" y="11"/>
                  </a:cubicBezTo>
                  <a:cubicBezTo>
                    <a:pt x="11" y="10"/>
                    <a:pt x="12" y="9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2" y="9"/>
                    <a:pt x="12" y="9"/>
                  </a:cubicBezTo>
                  <a:cubicBezTo>
                    <a:pt x="12" y="10"/>
                    <a:pt x="11" y="10"/>
                    <a:pt x="11" y="10"/>
                  </a:cubicBezTo>
                  <a:cubicBezTo>
                    <a:pt x="9" y="12"/>
                    <a:pt x="8" y="13"/>
                    <a:pt x="6" y="13"/>
                  </a:cubicBezTo>
                  <a:cubicBezTo>
                    <a:pt x="4" y="13"/>
                    <a:pt x="3" y="13"/>
                    <a:pt x="2" y="12"/>
                  </a:cubicBezTo>
                  <a:cubicBezTo>
                    <a:pt x="1" y="11"/>
                    <a:pt x="0" y="10"/>
                    <a:pt x="0" y="8"/>
                  </a:cubicBezTo>
                  <a:cubicBezTo>
                    <a:pt x="0" y="6"/>
                    <a:pt x="1" y="4"/>
                    <a:pt x="3" y="2"/>
                  </a:cubicBezTo>
                  <a:cubicBezTo>
                    <a:pt x="5" y="0"/>
                    <a:pt x="8" y="0"/>
                    <a:pt x="10" y="0"/>
                  </a:cubicBezTo>
                  <a:cubicBezTo>
                    <a:pt x="12" y="0"/>
                    <a:pt x="13" y="0"/>
                    <a:pt x="13" y="1"/>
                  </a:cubicBezTo>
                  <a:cubicBezTo>
                    <a:pt x="13" y="2"/>
                    <a:pt x="12" y="3"/>
                    <a:pt x="12" y="4"/>
                  </a:cubicBezTo>
                  <a:cubicBezTo>
                    <a:pt x="11" y="5"/>
                    <a:pt x="10" y="5"/>
                    <a:pt x="9" y="6"/>
                  </a:cubicBezTo>
                  <a:close/>
                  <a:moveTo>
                    <a:pt x="9" y="5"/>
                  </a:moveTo>
                  <a:cubicBezTo>
                    <a:pt x="10" y="5"/>
                    <a:pt x="10" y="4"/>
                    <a:pt x="11" y="3"/>
                  </a:cubicBezTo>
                  <a:cubicBezTo>
                    <a:pt x="12" y="2"/>
                    <a:pt x="12" y="2"/>
                    <a:pt x="12" y="1"/>
                  </a:cubicBezTo>
                  <a:cubicBezTo>
                    <a:pt x="12" y="0"/>
                    <a:pt x="12" y="0"/>
                    <a:pt x="11" y="0"/>
                  </a:cubicBezTo>
                  <a:cubicBezTo>
                    <a:pt x="10" y="0"/>
                    <a:pt x="9" y="1"/>
                    <a:pt x="8" y="2"/>
                  </a:cubicBezTo>
                  <a:cubicBezTo>
                    <a:pt x="7" y="3"/>
                    <a:pt x="6" y="4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7" y="6"/>
                  </a:cubicBezTo>
                  <a:cubicBezTo>
                    <a:pt x="7" y="6"/>
                    <a:pt x="8" y="6"/>
                    <a:pt x="9" y="5"/>
                  </a:cubicBezTo>
                  <a:close/>
                </a:path>
              </a:pathLst>
            </a:custGeom>
            <a:solidFill>
              <a:srgbClr val="24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3" name="Freeform 71"/>
            <p:cNvSpPr>
              <a:spLocks noEditPoints="1"/>
            </p:cNvSpPr>
            <p:nvPr/>
          </p:nvSpPr>
          <p:spPr bwMode="auto">
            <a:xfrm>
              <a:off x="3989" y="2542"/>
              <a:ext cx="30" cy="30"/>
            </a:xfrm>
            <a:custGeom>
              <a:avLst/>
              <a:gdLst>
                <a:gd name="T0" fmla="*/ 8 w 13"/>
                <a:gd name="T1" fmla="*/ 6 h 13"/>
                <a:gd name="T2" fmla="*/ 6 w 13"/>
                <a:gd name="T3" fmla="*/ 7 h 13"/>
                <a:gd name="T4" fmla="*/ 4 w 13"/>
                <a:gd name="T5" fmla="*/ 7 h 13"/>
                <a:gd name="T6" fmla="*/ 4 w 13"/>
                <a:gd name="T7" fmla="*/ 9 h 13"/>
                <a:gd name="T8" fmla="*/ 4 w 13"/>
                <a:gd name="T9" fmla="*/ 10 h 13"/>
                <a:gd name="T10" fmla="*/ 4 w 13"/>
                <a:gd name="T11" fmla="*/ 12 h 13"/>
                <a:gd name="T12" fmla="*/ 5 w 13"/>
                <a:gd name="T13" fmla="*/ 13 h 13"/>
                <a:gd name="T14" fmla="*/ 10 w 13"/>
                <a:gd name="T15" fmla="*/ 11 h 13"/>
                <a:gd name="T16" fmla="*/ 13 w 13"/>
                <a:gd name="T17" fmla="*/ 7 h 13"/>
                <a:gd name="T18" fmla="*/ 13 w 13"/>
                <a:gd name="T19" fmla="*/ 7 h 13"/>
                <a:gd name="T20" fmla="*/ 13 w 13"/>
                <a:gd name="T21" fmla="*/ 7 h 13"/>
                <a:gd name="T22" fmla="*/ 13 w 13"/>
                <a:gd name="T23" fmla="*/ 7 h 13"/>
                <a:gd name="T24" fmla="*/ 12 w 13"/>
                <a:gd name="T25" fmla="*/ 9 h 13"/>
                <a:gd name="T26" fmla="*/ 11 w 13"/>
                <a:gd name="T27" fmla="*/ 10 h 13"/>
                <a:gd name="T28" fmla="*/ 6 w 13"/>
                <a:gd name="T29" fmla="*/ 13 h 13"/>
                <a:gd name="T30" fmla="*/ 1 w 13"/>
                <a:gd name="T31" fmla="*/ 12 h 13"/>
                <a:gd name="T32" fmla="*/ 0 w 13"/>
                <a:gd name="T33" fmla="*/ 8 h 13"/>
                <a:gd name="T34" fmla="*/ 3 w 13"/>
                <a:gd name="T35" fmla="*/ 2 h 13"/>
                <a:gd name="T36" fmla="*/ 10 w 13"/>
                <a:gd name="T37" fmla="*/ 0 h 13"/>
                <a:gd name="T38" fmla="*/ 13 w 13"/>
                <a:gd name="T39" fmla="*/ 1 h 13"/>
                <a:gd name="T40" fmla="*/ 11 w 13"/>
                <a:gd name="T41" fmla="*/ 4 h 13"/>
                <a:gd name="T42" fmla="*/ 8 w 13"/>
                <a:gd name="T43" fmla="*/ 6 h 13"/>
                <a:gd name="T44" fmla="*/ 8 w 13"/>
                <a:gd name="T45" fmla="*/ 5 h 13"/>
                <a:gd name="T46" fmla="*/ 11 w 13"/>
                <a:gd name="T47" fmla="*/ 3 h 13"/>
                <a:gd name="T48" fmla="*/ 12 w 13"/>
                <a:gd name="T49" fmla="*/ 1 h 13"/>
                <a:gd name="T50" fmla="*/ 11 w 13"/>
                <a:gd name="T51" fmla="*/ 0 h 13"/>
                <a:gd name="T52" fmla="*/ 8 w 13"/>
                <a:gd name="T53" fmla="*/ 2 h 13"/>
                <a:gd name="T54" fmla="*/ 5 w 13"/>
                <a:gd name="T55" fmla="*/ 6 h 13"/>
                <a:gd name="T56" fmla="*/ 5 w 13"/>
                <a:gd name="T57" fmla="*/ 6 h 13"/>
                <a:gd name="T58" fmla="*/ 6 w 13"/>
                <a:gd name="T59" fmla="*/ 6 h 13"/>
                <a:gd name="T60" fmla="*/ 8 w 13"/>
                <a:gd name="T61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" h="13">
                  <a:moveTo>
                    <a:pt x="8" y="6"/>
                  </a:moveTo>
                  <a:cubicBezTo>
                    <a:pt x="8" y="6"/>
                    <a:pt x="7" y="6"/>
                    <a:pt x="6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1"/>
                    <a:pt x="4" y="12"/>
                    <a:pt x="4" y="12"/>
                  </a:cubicBezTo>
                  <a:cubicBezTo>
                    <a:pt x="4" y="12"/>
                    <a:pt x="5" y="13"/>
                    <a:pt x="5" y="13"/>
                  </a:cubicBezTo>
                  <a:cubicBezTo>
                    <a:pt x="7" y="13"/>
                    <a:pt x="8" y="12"/>
                    <a:pt x="10" y="11"/>
                  </a:cubicBezTo>
                  <a:cubicBezTo>
                    <a:pt x="10" y="10"/>
                    <a:pt x="11" y="9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8"/>
                    <a:pt x="12" y="9"/>
                    <a:pt x="12" y="9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9" y="12"/>
                    <a:pt x="7" y="13"/>
                    <a:pt x="6" y="13"/>
                  </a:cubicBezTo>
                  <a:cubicBezTo>
                    <a:pt x="4" y="13"/>
                    <a:pt x="2" y="13"/>
                    <a:pt x="1" y="12"/>
                  </a:cubicBezTo>
                  <a:cubicBezTo>
                    <a:pt x="0" y="11"/>
                    <a:pt x="0" y="10"/>
                    <a:pt x="0" y="8"/>
                  </a:cubicBezTo>
                  <a:cubicBezTo>
                    <a:pt x="0" y="6"/>
                    <a:pt x="1" y="4"/>
                    <a:pt x="3" y="2"/>
                  </a:cubicBezTo>
                  <a:cubicBezTo>
                    <a:pt x="5" y="0"/>
                    <a:pt x="7" y="0"/>
                    <a:pt x="10" y="0"/>
                  </a:cubicBezTo>
                  <a:cubicBezTo>
                    <a:pt x="12" y="0"/>
                    <a:pt x="13" y="0"/>
                    <a:pt x="13" y="1"/>
                  </a:cubicBezTo>
                  <a:cubicBezTo>
                    <a:pt x="13" y="2"/>
                    <a:pt x="12" y="3"/>
                    <a:pt x="11" y="4"/>
                  </a:cubicBezTo>
                  <a:cubicBezTo>
                    <a:pt x="10" y="5"/>
                    <a:pt x="9" y="5"/>
                    <a:pt x="8" y="6"/>
                  </a:cubicBezTo>
                  <a:close/>
                  <a:moveTo>
                    <a:pt x="8" y="5"/>
                  </a:moveTo>
                  <a:cubicBezTo>
                    <a:pt x="9" y="5"/>
                    <a:pt x="10" y="4"/>
                    <a:pt x="11" y="3"/>
                  </a:cubicBezTo>
                  <a:cubicBezTo>
                    <a:pt x="12" y="2"/>
                    <a:pt x="12" y="2"/>
                    <a:pt x="12" y="1"/>
                  </a:cubicBezTo>
                  <a:cubicBezTo>
                    <a:pt x="12" y="0"/>
                    <a:pt x="11" y="0"/>
                    <a:pt x="11" y="0"/>
                  </a:cubicBezTo>
                  <a:cubicBezTo>
                    <a:pt x="10" y="0"/>
                    <a:pt x="9" y="1"/>
                    <a:pt x="8" y="2"/>
                  </a:cubicBezTo>
                  <a:cubicBezTo>
                    <a:pt x="7" y="3"/>
                    <a:pt x="6" y="4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6"/>
                    <a:pt x="8" y="6"/>
                    <a:pt x="8" y="5"/>
                  </a:cubicBezTo>
                  <a:close/>
                </a:path>
              </a:pathLst>
            </a:custGeom>
            <a:solidFill>
              <a:srgbClr val="24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4" name="Freeform 72"/>
            <p:cNvSpPr>
              <a:spLocks noEditPoints="1"/>
            </p:cNvSpPr>
            <p:nvPr/>
          </p:nvSpPr>
          <p:spPr bwMode="auto">
            <a:xfrm>
              <a:off x="4017" y="2509"/>
              <a:ext cx="57" cy="63"/>
            </a:xfrm>
            <a:custGeom>
              <a:avLst/>
              <a:gdLst>
                <a:gd name="T0" fmla="*/ 17 w 24"/>
                <a:gd name="T1" fmla="*/ 21 h 27"/>
                <a:gd name="T2" fmla="*/ 18 w 24"/>
                <a:gd name="T3" fmla="*/ 21 h 27"/>
                <a:gd name="T4" fmla="*/ 18 w 24"/>
                <a:gd name="T5" fmla="*/ 21 h 27"/>
                <a:gd name="T6" fmla="*/ 18 w 24"/>
                <a:gd name="T7" fmla="*/ 21 h 27"/>
                <a:gd name="T8" fmla="*/ 18 w 24"/>
                <a:gd name="T9" fmla="*/ 21 h 27"/>
                <a:gd name="T10" fmla="*/ 15 w 24"/>
                <a:gd name="T11" fmla="*/ 25 h 27"/>
                <a:gd name="T12" fmla="*/ 11 w 24"/>
                <a:gd name="T13" fmla="*/ 27 h 27"/>
                <a:gd name="T14" fmla="*/ 9 w 24"/>
                <a:gd name="T15" fmla="*/ 27 h 27"/>
                <a:gd name="T16" fmla="*/ 8 w 24"/>
                <a:gd name="T17" fmla="*/ 25 h 27"/>
                <a:gd name="T18" fmla="*/ 8 w 24"/>
                <a:gd name="T19" fmla="*/ 24 h 27"/>
                <a:gd name="T20" fmla="*/ 9 w 24"/>
                <a:gd name="T21" fmla="*/ 24 h 27"/>
                <a:gd name="T22" fmla="*/ 6 w 24"/>
                <a:gd name="T23" fmla="*/ 26 h 27"/>
                <a:gd name="T24" fmla="*/ 4 w 24"/>
                <a:gd name="T25" fmla="*/ 27 h 27"/>
                <a:gd name="T26" fmla="*/ 1 w 24"/>
                <a:gd name="T27" fmla="*/ 26 h 27"/>
                <a:gd name="T28" fmla="*/ 0 w 24"/>
                <a:gd name="T29" fmla="*/ 23 h 27"/>
                <a:gd name="T30" fmla="*/ 3 w 24"/>
                <a:gd name="T31" fmla="*/ 17 h 27"/>
                <a:gd name="T32" fmla="*/ 10 w 24"/>
                <a:gd name="T33" fmla="*/ 14 h 27"/>
                <a:gd name="T34" fmla="*/ 12 w 24"/>
                <a:gd name="T35" fmla="*/ 14 h 27"/>
                <a:gd name="T36" fmla="*/ 13 w 24"/>
                <a:gd name="T37" fmla="*/ 15 h 27"/>
                <a:gd name="T38" fmla="*/ 20 w 24"/>
                <a:gd name="T39" fmla="*/ 1 h 27"/>
                <a:gd name="T40" fmla="*/ 24 w 24"/>
                <a:gd name="T41" fmla="*/ 0 h 27"/>
                <a:gd name="T42" fmla="*/ 12 w 24"/>
                <a:gd name="T43" fmla="*/ 24 h 27"/>
                <a:gd name="T44" fmla="*/ 11 w 24"/>
                <a:gd name="T45" fmla="*/ 26 h 27"/>
                <a:gd name="T46" fmla="*/ 11 w 24"/>
                <a:gd name="T47" fmla="*/ 27 h 27"/>
                <a:gd name="T48" fmla="*/ 15 w 24"/>
                <a:gd name="T49" fmla="*/ 24 h 27"/>
                <a:gd name="T50" fmla="*/ 17 w 24"/>
                <a:gd name="T51" fmla="*/ 21 h 27"/>
                <a:gd name="T52" fmla="*/ 6 w 24"/>
                <a:gd name="T53" fmla="*/ 19 h 27"/>
                <a:gd name="T54" fmla="*/ 3 w 24"/>
                <a:gd name="T55" fmla="*/ 25 h 27"/>
                <a:gd name="T56" fmla="*/ 4 w 24"/>
                <a:gd name="T57" fmla="*/ 27 h 27"/>
                <a:gd name="T58" fmla="*/ 7 w 24"/>
                <a:gd name="T59" fmla="*/ 25 h 27"/>
                <a:gd name="T60" fmla="*/ 9 w 24"/>
                <a:gd name="T61" fmla="*/ 21 h 27"/>
                <a:gd name="T62" fmla="*/ 11 w 24"/>
                <a:gd name="T63" fmla="*/ 19 h 27"/>
                <a:gd name="T64" fmla="*/ 12 w 24"/>
                <a:gd name="T65" fmla="*/ 16 h 27"/>
                <a:gd name="T66" fmla="*/ 12 w 24"/>
                <a:gd name="T67" fmla="*/ 16 h 27"/>
                <a:gd name="T68" fmla="*/ 12 w 24"/>
                <a:gd name="T69" fmla="*/ 15 h 27"/>
                <a:gd name="T70" fmla="*/ 11 w 24"/>
                <a:gd name="T71" fmla="*/ 14 h 27"/>
                <a:gd name="T72" fmla="*/ 8 w 24"/>
                <a:gd name="T73" fmla="*/ 15 h 27"/>
                <a:gd name="T74" fmla="*/ 6 w 24"/>
                <a:gd name="T7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" h="27">
                  <a:moveTo>
                    <a:pt x="17" y="21"/>
                  </a:move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3"/>
                    <a:pt x="16" y="24"/>
                    <a:pt x="15" y="25"/>
                  </a:cubicBezTo>
                  <a:cubicBezTo>
                    <a:pt x="14" y="26"/>
                    <a:pt x="12" y="27"/>
                    <a:pt x="11" y="27"/>
                  </a:cubicBezTo>
                  <a:cubicBezTo>
                    <a:pt x="10" y="27"/>
                    <a:pt x="9" y="27"/>
                    <a:pt x="9" y="27"/>
                  </a:cubicBezTo>
                  <a:cubicBezTo>
                    <a:pt x="9" y="26"/>
                    <a:pt x="8" y="26"/>
                    <a:pt x="8" y="25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8" y="25"/>
                    <a:pt x="7" y="25"/>
                    <a:pt x="6" y="26"/>
                  </a:cubicBezTo>
                  <a:cubicBezTo>
                    <a:pt x="5" y="27"/>
                    <a:pt x="5" y="27"/>
                    <a:pt x="4" y="27"/>
                  </a:cubicBezTo>
                  <a:cubicBezTo>
                    <a:pt x="3" y="27"/>
                    <a:pt x="2" y="27"/>
                    <a:pt x="1" y="26"/>
                  </a:cubicBezTo>
                  <a:cubicBezTo>
                    <a:pt x="1" y="25"/>
                    <a:pt x="0" y="24"/>
                    <a:pt x="0" y="23"/>
                  </a:cubicBezTo>
                  <a:cubicBezTo>
                    <a:pt x="0" y="21"/>
                    <a:pt x="1" y="19"/>
                    <a:pt x="3" y="17"/>
                  </a:cubicBezTo>
                  <a:cubicBezTo>
                    <a:pt x="5" y="15"/>
                    <a:pt x="7" y="14"/>
                    <a:pt x="10" y="14"/>
                  </a:cubicBezTo>
                  <a:cubicBezTo>
                    <a:pt x="11" y="14"/>
                    <a:pt x="12" y="14"/>
                    <a:pt x="12" y="14"/>
                  </a:cubicBezTo>
                  <a:cubicBezTo>
                    <a:pt x="12" y="14"/>
                    <a:pt x="13" y="15"/>
                    <a:pt x="13" y="15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1" y="25"/>
                    <a:pt x="11" y="26"/>
                    <a:pt x="11" y="26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2" y="27"/>
                    <a:pt x="13" y="26"/>
                    <a:pt x="15" y="24"/>
                  </a:cubicBezTo>
                  <a:lnTo>
                    <a:pt x="17" y="21"/>
                  </a:lnTo>
                  <a:close/>
                  <a:moveTo>
                    <a:pt x="6" y="19"/>
                  </a:moveTo>
                  <a:cubicBezTo>
                    <a:pt x="4" y="23"/>
                    <a:pt x="3" y="25"/>
                    <a:pt x="3" y="25"/>
                  </a:cubicBezTo>
                  <a:cubicBezTo>
                    <a:pt x="3" y="26"/>
                    <a:pt x="3" y="27"/>
                    <a:pt x="4" y="27"/>
                  </a:cubicBezTo>
                  <a:cubicBezTo>
                    <a:pt x="5" y="27"/>
                    <a:pt x="6" y="26"/>
                    <a:pt x="7" y="25"/>
                  </a:cubicBezTo>
                  <a:cubicBezTo>
                    <a:pt x="8" y="24"/>
                    <a:pt x="8" y="23"/>
                    <a:pt x="9" y="21"/>
                  </a:cubicBezTo>
                  <a:cubicBezTo>
                    <a:pt x="10" y="21"/>
                    <a:pt x="10" y="20"/>
                    <a:pt x="11" y="19"/>
                  </a:cubicBezTo>
                  <a:cubicBezTo>
                    <a:pt x="11" y="18"/>
                    <a:pt x="12" y="17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4"/>
                    <a:pt x="11" y="14"/>
                    <a:pt x="11" y="14"/>
                  </a:cubicBezTo>
                  <a:cubicBezTo>
                    <a:pt x="10" y="14"/>
                    <a:pt x="9" y="14"/>
                    <a:pt x="8" y="15"/>
                  </a:cubicBezTo>
                  <a:cubicBezTo>
                    <a:pt x="8" y="16"/>
                    <a:pt x="7" y="17"/>
                    <a:pt x="6" y="19"/>
                  </a:cubicBezTo>
                  <a:close/>
                </a:path>
              </a:pathLst>
            </a:custGeom>
            <a:solidFill>
              <a:srgbClr val="24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5" name="Freeform 73"/>
            <p:cNvSpPr>
              <a:spLocks/>
            </p:cNvSpPr>
            <p:nvPr/>
          </p:nvSpPr>
          <p:spPr bwMode="auto">
            <a:xfrm>
              <a:off x="3592" y="2478"/>
              <a:ext cx="66" cy="64"/>
            </a:xfrm>
            <a:custGeom>
              <a:avLst/>
              <a:gdLst>
                <a:gd name="T0" fmla="*/ 33 w 66"/>
                <a:gd name="T1" fmla="*/ 0 h 64"/>
                <a:gd name="T2" fmla="*/ 45 w 66"/>
                <a:gd name="T3" fmla="*/ 21 h 64"/>
                <a:gd name="T4" fmla="*/ 66 w 66"/>
                <a:gd name="T5" fmla="*/ 24 h 64"/>
                <a:gd name="T6" fmla="*/ 50 w 66"/>
                <a:gd name="T7" fmla="*/ 40 h 64"/>
                <a:gd name="T8" fmla="*/ 55 w 66"/>
                <a:gd name="T9" fmla="*/ 64 h 64"/>
                <a:gd name="T10" fmla="*/ 33 w 66"/>
                <a:gd name="T11" fmla="*/ 52 h 64"/>
                <a:gd name="T12" fmla="*/ 15 w 66"/>
                <a:gd name="T13" fmla="*/ 64 h 64"/>
                <a:gd name="T14" fmla="*/ 17 w 66"/>
                <a:gd name="T15" fmla="*/ 40 h 64"/>
                <a:gd name="T16" fmla="*/ 0 w 66"/>
                <a:gd name="T17" fmla="*/ 24 h 64"/>
                <a:gd name="T18" fmla="*/ 24 w 66"/>
                <a:gd name="T19" fmla="*/ 21 h 64"/>
                <a:gd name="T20" fmla="*/ 33 w 66"/>
                <a:gd name="T21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64">
                  <a:moveTo>
                    <a:pt x="33" y="0"/>
                  </a:moveTo>
                  <a:lnTo>
                    <a:pt x="45" y="21"/>
                  </a:lnTo>
                  <a:lnTo>
                    <a:pt x="66" y="24"/>
                  </a:lnTo>
                  <a:lnTo>
                    <a:pt x="50" y="40"/>
                  </a:lnTo>
                  <a:lnTo>
                    <a:pt x="55" y="64"/>
                  </a:lnTo>
                  <a:lnTo>
                    <a:pt x="33" y="52"/>
                  </a:lnTo>
                  <a:lnTo>
                    <a:pt x="15" y="64"/>
                  </a:lnTo>
                  <a:lnTo>
                    <a:pt x="17" y="40"/>
                  </a:lnTo>
                  <a:lnTo>
                    <a:pt x="0" y="24"/>
                  </a:lnTo>
                  <a:lnTo>
                    <a:pt x="24" y="21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24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6" name="Freeform 74"/>
            <p:cNvSpPr>
              <a:spLocks/>
            </p:cNvSpPr>
            <p:nvPr/>
          </p:nvSpPr>
          <p:spPr bwMode="auto">
            <a:xfrm>
              <a:off x="4097" y="2478"/>
              <a:ext cx="66" cy="64"/>
            </a:xfrm>
            <a:custGeom>
              <a:avLst/>
              <a:gdLst>
                <a:gd name="T0" fmla="*/ 33 w 66"/>
                <a:gd name="T1" fmla="*/ 0 h 64"/>
                <a:gd name="T2" fmla="*/ 43 w 66"/>
                <a:gd name="T3" fmla="*/ 21 h 64"/>
                <a:gd name="T4" fmla="*/ 66 w 66"/>
                <a:gd name="T5" fmla="*/ 24 h 64"/>
                <a:gd name="T6" fmla="*/ 50 w 66"/>
                <a:gd name="T7" fmla="*/ 40 h 64"/>
                <a:gd name="T8" fmla="*/ 52 w 66"/>
                <a:gd name="T9" fmla="*/ 64 h 64"/>
                <a:gd name="T10" fmla="*/ 33 w 66"/>
                <a:gd name="T11" fmla="*/ 52 h 64"/>
                <a:gd name="T12" fmla="*/ 12 w 66"/>
                <a:gd name="T13" fmla="*/ 64 h 64"/>
                <a:gd name="T14" fmla="*/ 17 w 66"/>
                <a:gd name="T15" fmla="*/ 40 h 64"/>
                <a:gd name="T16" fmla="*/ 0 w 66"/>
                <a:gd name="T17" fmla="*/ 24 h 64"/>
                <a:gd name="T18" fmla="*/ 24 w 66"/>
                <a:gd name="T19" fmla="*/ 21 h 64"/>
                <a:gd name="T20" fmla="*/ 33 w 66"/>
                <a:gd name="T21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64">
                  <a:moveTo>
                    <a:pt x="33" y="0"/>
                  </a:moveTo>
                  <a:lnTo>
                    <a:pt x="43" y="21"/>
                  </a:lnTo>
                  <a:lnTo>
                    <a:pt x="66" y="24"/>
                  </a:lnTo>
                  <a:lnTo>
                    <a:pt x="50" y="40"/>
                  </a:lnTo>
                  <a:lnTo>
                    <a:pt x="52" y="64"/>
                  </a:lnTo>
                  <a:lnTo>
                    <a:pt x="33" y="52"/>
                  </a:lnTo>
                  <a:lnTo>
                    <a:pt x="12" y="64"/>
                  </a:lnTo>
                  <a:lnTo>
                    <a:pt x="17" y="40"/>
                  </a:lnTo>
                  <a:lnTo>
                    <a:pt x="0" y="24"/>
                  </a:lnTo>
                  <a:lnTo>
                    <a:pt x="24" y="21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24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9" name="文本框 98"/>
          <p:cNvSpPr txBox="1"/>
          <p:nvPr/>
        </p:nvSpPr>
        <p:spPr>
          <a:xfrm>
            <a:off x="1508290" y="3309238"/>
            <a:ext cx="928254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000" dirty="0">
                <a:solidFill>
                  <a:srgbClr val="182E60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感谢聆听</a:t>
            </a:r>
          </a:p>
        </p:txBody>
      </p:sp>
      <p:sp>
        <p:nvSpPr>
          <p:cNvPr id="102" name="文本框 101"/>
          <p:cNvSpPr txBox="1"/>
          <p:nvPr/>
        </p:nvSpPr>
        <p:spPr>
          <a:xfrm>
            <a:off x="2442423" y="1433857"/>
            <a:ext cx="73462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latin typeface="Agency FB" panose="020B0503020202020204" pitchFamily="34" charset="0"/>
                <a:ea typeface="华文细黑" panose="02010600040101010101" pitchFamily="2" charset="-122"/>
              </a:rPr>
              <a:t>201X</a:t>
            </a:r>
            <a:endParaRPr lang="zh-CN" altLang="en-US" sz="5400" dirty="0">
              <a:latin typeface="Agency FB" panose="020B0503020202020204" pitchFamily="34" charset="0"/>
              <a:ea typeface="华文细黑" panose="02010600040101010101" pitchFamily="2" charset="-122"/>
            </a:endParaRPr>
          </a:p>
        </p:txBody>
      </p:sp>
      <p:sp>
        <p:nvSpPr>
          <p:cNvPr id="103" name="原创设计师QQ：598969553            _8"/>
          <p:cNvSpPr>
            <a:spLocks noChangeArrowheads="1"/>
          </p:cNvSpPr>
          <p:nvPr/>
        </p:nvSpPr>
        <p:spPr bwMode="auto">
          <a:xfrm>
            <a:off x="3746231" y="4879044"/>
            <a:ext cx="492389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200" cap="all" dirty="0">
                <a:cs typeface="Arial" panose="020B0604020202020204" pitchFamily="34" charset="0"/>
              </a:rPr>
              <a:t>|</a:t>
            </a:r>
            <a:r>
              <a:rPr lang="zh-CN" altLang="en-US" sz="1200" cap="all" dirty="0">
                <a:cs typeface="Arial" panose="020B0604020202020204" pitchFamily="34" charset="0"/>
              </a:rPr>
              <a:t>适用工作总结</a:t>
            </a:r>
            <a:r>
              <a:rPr lang="en-US" altLang="zh-CN" sz="1200" cap="all" dirty="0">
                <a:cs typeface="Arial" panose="020B0604020202020204" pitchFamily="34" charset="0"/>
              </a:rPr>
              <a:t>|</a:t>
            </a:r>
            <a:r>
              <a:rPr lang="zh-CN" altLang="en-US" sz="1200" cap="all" dirty="0">
                <a:cs typeface="Arial" panose="020B0604020202020204" pitchFamily="34" charset="0"/>
              </a:rPr>
              <a:t>商务汇报</a:t>
            </a:r>
            <a:r>
              <a:rPr lang="en-US" altLang="zh-CN" sz="1200" cap="all" dirty="0">
                <a:cs typeface="Arial" panose="020B0604020202020204" pitchFamily="34" charset="0"/>
              </a:rPr>
              <a:t>|</a:t>
            </a:r>
            <a:r>
              <a:rPr lang="zh-CN" altLang="en-US" sz="1200" cap="all" dirty="0">
                <a:cs typeface="Arial" panose="020B0604020202020204" pitchFamily="34" charset="0"/>
              </a:rPr>
              <a:t>项目展示</a:t>
            </a:r>
            <a:r>
              <a:rPr lang="en-US" altLang="zh-CN" sz="1200" cap="all" dirty="0">
                <a:cs typeface="Arial" panose="020B0604020202020204" pitchFamily="34" charset="0"/>
              </a:rPr>
              <a:t>|</a:t>
            </a:r>
            <a:r>
              <a:rPr lang="zh-CN" altLang="en-US" sz="1200" cap="all" dirty="0">
                <a:cs typeface="Arial" panose="020B0604020202020204" pitchFamily="34" charset="0"/>
              </a:rPr>
              <a:t>商务计划</a:t>
            </a:r>
            <a:r>
              <a:rPr lang="en-US" altLang="zh-CN" sz="1200" cap="all" dirty="0">
                <a:cs typeface="Arial" panose="020B0604020202020204" pitchFamily="34" charset="0"/>
              </a:rPr>
              <a:t>|</a:t>
            </a:r>
            <a:endParaRPr lang="zh-CN" altLang="en-US" sz="1200" cap="all" dirty="0">
              <a:cs typeface="Arial" panose="020B0604020202020204" pitchFamily="34" charset="0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1859144" y="4042774"/>
            <a:ext cx="85162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rgbClr val="182E60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YOU CAN ADD YOUR TITLE HERE</a:t>
            </a:r>
            <a:endParaRPr lang="zh-CN" altLang="en-US" sz="1400" dirty="0">
              <a:solidFill>
                <a:srgbClr val="182E60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04443743"/>
      </p:ext>
    </p:extLst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600"/>
                            </p:stCondLst>
                            <p:childTnLst>
                              <p:par>
                                <p:cTn id="3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10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/>
      <p:bldP spid="102" grpId="0"/>
      <p:bldP spid="103" grpId="0"/>
      <p:bldP spid="103" grpId="1"/>
      <p:bldP spid="10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图片 4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536" y="1612900"/>
            <a:ext cx="11811786" cy="3632200"/>
          </a:xfrm>
          <a:prstGeom prst="rect">
            <a:avLst/>
          </a:prstGeom>
        </p:spPr>
      </p:pic>
      <p:grpSp>
        <p:nvGrpSpPr>
          <p:cNvPr id="39" name="原创设计师QQ598969533         _3"/>
          <p:cNvGrpSpPr/>
          <p:nvPr/>
        </p:nvGrpSpPr>
        <p:grpSpPr>
          <a:xfrm>
            <a:off x="3785149" y="2437891"/>
            <a:ext cx="3834303" cy="1917584"/>
            <a:chOff x="6053928" y="2512115"/>
            <a:chExt cx="3834303" cy="1917584"/>
          </a:xfrm>
        </p:grpSpPr>
        <p:sp>
          <p:nvSpPr>
            <p:cNvPr id="40" name="原创设计师QQ598969553           _6"/>
            <p:cNvSpPr/>
            <p:nvPr/>
          </p:nvSpPr>
          <p:spPr>
            <a:xfrm flipH="1">
              <a:off x="6053928" y="2512115"/>
              <a:ext cx="2358338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>
                  <a:solidFill>
                    <a:srgbClr val="182E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添加章节标题</a:t>
              </a:r>
              <a:endParaRPr lang="en-US" altLang="zh-CN" sz="2000" dirty="0">
                <a:solidFill>
                  <a:srgbClr val="182E6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2000" dirty="0">
                  <a:solidFill>
                    <a:srgbClr val="182E60"/>
                  </a:solidFill>
                </a:rPr>
                <a:t>Add Your Title Here</a:t>
              </a:r>
              <a:endParaRPr lang="zh-CN" altLang="en-US" sz="2000" dirty="0">
                <a:solidFill>
                  <a:srgbClr val="182E60"/>
                </a:solidFill>
              </a:endParaRPr>
            </a:p>
          </p:txBody>
        </p:sp>
        <p:sp>
          <p:nvSpPr>
            <p:cNvPr id="41" name="原创设计师QQ598969553           _7"/>
            <p:cNvSpPr/>
            <p:nvPr/>
          </p:nvSpPr>
          <p:spPr>
            <a:xfrm flipH="1">
              <a:off x="6104728" y="3876150"/>
              <a:ext cx="3783503" cy="5535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Magic rain studio sales template, a more beautiful template please magic rainMagic rain</a:t>
              </a:r>
            </a:p>
          </p:txBody>
        </p:sp>
        <p:cxnSp>
          <p:nvCxnSpPr>
            <p:cNvPr id="42" name="原创设计师QQ598969553           _8"/>
            <p:cNvCxnSpPr/>
            <p:nvPr/>
          </p:nvCxnSpPr>
          <p:spPr>
            <a:xfrm flipH="1">
              <a:off x="6219028" y="3644697"/>
              <a:ext cx="648000" cy="0"/>
            </a:xfrm>
            <a:prstGeom prst="line">
              <a:avLst/>
            </a:prstGeom>
            <a:ln w="38100" cap="rnd">
              <a:solidFill>
                <a:srgbClr val="182E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图文框 42"/>
          <p:cNvSpPr/>
          <p:nvPr/>
        </p:nvSpPr>
        <p:spPr>
          <a:xfrm>
            <a:off x="2628900" y="984250"/>
            <a:ext cx="6934200" cy="4889500"/>
          </a:xfrm>
          <a:prstGeom prst="frame">
            <a:avLst>
              <a:gd name="adj1" fmla="val 5487"/>
            </a:avLst>
          </a:prstGeom>
          <a:pattFill prst="dkUpDiag">
            <a:fgClr>
              <a:srgbClr val="182E6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6295654"/>
      </p:ext>
    </p:extLst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>
            <a:grpSpLocks/>
          </p:cNvGrpSpPr>
          <p:nvPr/>
        </p:nvGrpSpPr>
        <p:grpSpPr bwMode="auto">
          <a:xfrm>
            <a:off x="983483" y="1573525"/>
            <a:ext cx="3750772" cy="3943884"/>
            <a:chOff x="1046163" y="1628775"/>
            <a:chExt cx="3986819" cy="4192387"/>
          </a:xfrm>
        </p:grpSpPr>
        <p:grpSp>
          <p:nvGrpSpPr>
            <p:cNvPr id="29" name="Group 10"/>
            <p:cNvGrpSpPr>
              <a:grpSpLocks/>
            </p:cNvGrpSpPr>
            <p:nvPr/>
          </p:nvGrpSpPr>
          <p:grpSpPr bwMode="auto">
            <a:xfrm>
              <a:off x="1046163" y="1628775"/>
              <a:ext cx="3986819" cy="4192387"/>
              <a:chOff x="0" y="0"/>
              <a:chExt cx="3986578" cy="4192919"/>
            </a:xfrm>
          </p:grpSpPr>
          <p:sp>
            <p:nvSpPr>
              <p:cNvPr id="33" name="Line 16"/>
              <p:cNvSpPr>
                <a:spLocks noChangeShapeType="1"/>
              </p:cNvSpPr>
              <p:nvPr/>
            </p:nvSpPr>
            <p:spPr bwMode="auto">
              <a:xfrm>
                <a:off x="0" y="2098240"/>
                <a:ext cx="3986578" cy="1"/>
              </a:xfrm>
              <a:prstGeom prst="line">
                <a:avLst/>
              </a:prstGeom>
              <a:noFill/>
              <a:ln w="28575">
                <a:solidFill>
                  <a:srgbClr val="182E60">
                    <a:alpha val="50195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 sz="2257"/>
              </a:p>
            </p:txBody>
          </p:sp>
          <p:sp>
            <p:nvSpPr>
              <p:cNvPr id="34" name="Line 17"/>
              <p:cNvSpPr>
                <a:spLocks noChangeShapeType="1"/>
              </p:cNvSpPr>
              <p:nvPr/>
            </p:nvSpPr>
            <p:spPr bwMode="auto">
              <a:xfrm>
                <a:off x="1993289" y="0"/>
                <a:ext cx="1" cy="4192919"/>
              </a:xfrm>
              <a:prstGeom prst="line">
                <a:avLst/>
              </a:prstGeom>
              <a:noFill/>
              <a:ln w="28575">
                <a:solidFill>
                  <a:srgbClr val="182E6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 sz="2257"/>
              </a:p>
            </p:txBody>
          </p:sp>
          <p:sp>
            <p:nvSpPr>
              <p:cNvPr id="35" name="Oval 10"/>
              <p:cNvSpPr>
                <a:spLocks noChangeArrowheads="1"/>
              </p:cNvSpPr>
              <p:nvPr/>
            </p:nvSpPr>
            <p:spPr bwMode="auto">
              <a:xfrm>
                <a:off x="395452" y="475577"/>
                <a:ext cx="3192112" cy="3216828"/>
              </a:xfrm>
              <a:prstGeom prst="ellipse">
                <a:avLst/>
              </a:prstGeom>
              <a:noFill/>
              <a:ln w="9525">
                <a:solidFill>
                  <a:srgbClr val="182E6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 sz="2257">
                  <a:solidFill>
                    <a:srgbClr val="000000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36" name="Oval 15"/>
              <p:cNvSpPr>
                <a:spLocks noChangeArrowheads="1"/>
              </p:cNvSpPr>
              <p:nvPr/>
            </p:nvSpPr>
            <p:spPr bwMode="auto">
              <a:xfrm>
                <a:off x="197726" y="268959"/>
                <a:ext cx="3608939" cy="3642531"/>
              </a:xfrm>
              <a:prstGeom prst="ellipse">
                <a:avLst/>
              </a:prstGeom>
              <a:noFill/>
              <a:ln w="19050">
                <a:solidFill>
                  <a:srgbClr val="182E6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 sz="2257">
                  <a:solidFill>
                    <a:srgbClr val="000000"/>
                  </a:solidFill>
                  <a:ea typeface="微软雅黑" pitchFamily="34" charset="-122"/>
                </a:endParaRPr>
              </a:p>
            </p:txBody>
          </p:sp>
        </p:grpSp>
        <p:sp>
          <p:nvSpPr>
            <p:cNvPr id="30" name="Oval 12"/>
            <p:cNvSpPr>
              <a:spLocks noChangeArrowheads="1"/>
            </p:cNvSpPr>
            <p:nvPr/>
          </p:nvSpPr>
          <p:spPr bwMode="auto">
            <a:xfrm>
              <a:off x="1696381" y="2383904"/>
              <a:ext cx="2668568" cy="2721311"/>
            </a:xfrm>
            <a:prstGeom prst="ellipse">
              <a:avLst/>
            </a:prstGeom>
            <a:solidFill>
              <a:srgbClr val="D80E2B"/>
            </a:solidFill>
            <a:ln w="38100">
              <a:solidFill>
                <a:srgbClr val="F8F8F8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zh-CN" sz="2257">
                <a:solidFill>
                  <a:srgbClr val="000000"/>
                </a:solidFill>
                <a:ea typeface="微软雅黑" pitchFamily="34" charset="-122"/>
              </a:endParaRPr>
            </a:p>
          </p:txBody>
        </p:sp>
        <p:sp>
          <p:nvSpPr>
            <p:cNvPr id="31" name="Oval 13"/>
            <p:cNvSpPr>
              <a:spLocks noChangeArrowheads="1"/>
            </p:cNvSpPr>
            <p:nvPr/>
          </p:nvSpPr>
          <p:spPr bwMode="auto">
            <a:xfrm>
              <a:off x="1806425" y="2490111"/>
              <a:ext cx="2446515" cy="2496873"/>
            </a:xfrm>
            <a:prstGeom prst="ellipse">
              <a:avLst/>
            </a:prstGeom>
            <a:solidFill>
              <a:srgbClr val="182E6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 sz="2257">
                <a:solidFill>
                  <a:srgbClr val="000000"/>
                </a:solidFill>
                <a:ea typeface="微软雅黑" pitchFamily="34" charset="-122"/>
              </a:endParaRPr>
            </a:p>
          </p:txBody>
        </p:sp>
        <p:sp>
          <p:nvSpPr>
            <p:cNvPr id="32" name="Oval 14"/>
            <p:cNvSpPr>
              <a:spLocks noChangeArrowheads="1"/>
            </p:cNvSpPr>
            <p:nvPr/>
          </p:nvSpPr>
          <p:spPr bwMode="auto">
            <a:xfrm>
              <a:off x="2258392" y="2967042"/>
              <a:ext cx="1566163" cy="1599121"/>
            </a:xfrm>
            <a:prstGeom prst="ellipse">
              <a:avLst/>
            </a:prstGeom>
            <a:solidFill>
              <a:srgbClr val="D80E2B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634" b="1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sp>
        <p:nvSpPr>
          <p:cNvPr id="39" name="Oval 19"/>
          <p:cNvSpPr>
            <a:spLocks noChangeArrowheads="1"/>
          </p:cNvSpPr>
          <p:nvPr/>
        </p:nvSpPr>
        <p:spPr bwMode="auto">
          <a:xfrm>
            <a:off x="3523815" y="1848262"/>
            <a:ext cx="358354" cy="358354"/>
          </a:xfrm>
          <a:prstGeom prst="ellipse">
            <a:avLst/>
          </a:prstGeom>
          <a:solidFill>
            <a:srgbClr val="182E60"/>
          </a:solidFill>
          <a:ln w="9525">
            <a:noFill/>
            <a:round/>
            <a:headEnd/>
            <a:tailEnd/>
          </a:ln>
        </p:spPr>
        <p:txBody>
          <a:bodyPr wrap="none" lIns="85994" tIns="42996" rIns="85994" bIns="42996" anchor="ctr"/>
          <a:lstStyle/>
          <a:p>
            <a:endParaRPr lang="zh-CN" altLang="zh-CN" sz="2257">
              <a:solidFill>
                <a:srgbClr val="000000"/>
              </a:solidFill>
              <a:ea typeface="微软雅黑" pitchFamily="34" charset="-122"/>
            </a:endParaRPr>
          </a:p>
        </p:txBody>
      </p:sp>
      <p:sp>
        <p:nvSpPr>
          <p:cNvPr id="40" name="Oval 28"/>
          <p:cNvSpPr>
            <a:spLocks noChangeArrowheads="1"/>
          </p:cNvSpPr>
          <p:nvPr/>
        </p:nvSpPr>
        <p:spPr bwMode="auto">
          <a:xfrm>
            <a:off x="4274368" y="2592842"/>
            <a:ext cx="358354" cy="358354"/>
          </a:xfrm>
          <a:prstGeom prst="ellipse">
            <a:avLst/>
          </a:prstGeom>
          <a:solidFill>
            <a:srgbClr val="D80E2B"/>
          </a:solidFill>
          <a:ln w="9525">
            <a:noFill/>
            <a:round/>
            <a:headEnd/>
            <a:tailEnd/>
          </a:ln>
        </p:spPr>
        <p:txBody>
          <a:bodyPr wrap="none" lIns="85994" tIns="42996" rIns="85994" bIns="42996" anchor="ctr"/>
          <a:lstStyle/>
          <a:p>
            <a:endParaRPr lang="zh-CN" altLang="zh-CN" sz="2257">
              <a:solidFill>
                <a:srgbClr val="000000"/>
              </a:solidFill>
              <a:ea typeface="微软雅黑" pitchFamily="34" charset="-122"/>
            </a:endParaRPr>
          </a:p>
        </p:txBody>
      </p:sp>
      <p:sp>
        <p:nvSpPr>
          <p:cNvPr id="41" name="Oval 31"/>
          <p:cNvSpPr>
            <a:spLocks noChangeArrowheads="1"/>
          </p:cNvSpPr>
          <p:nvPr/>
        </p:nvSpPr>
        <p:spPr bwMode="auto">
          <a:xfrm>
            <a:off x="4519242" y="3403120"/>
            <a:ext cx="358354" cy="358354"/>
          </a:xfrm>
          <a:prstGeom prst="ellipse">
            <a:avLst/>
          </a:prstGeom>
          <a:solidFill>
            <a:srgbClr val="182E60"/>
          </a:solidFill>
          <a:ln w="9525">
            <a:noFill/>
            <a:round/>
            <a:headEnd/>
            <a:tailEnd/>
          </a:ln>
        </p:spPr>
        <p:txBody>
          <a:bodyPr wrap="none" lIns="85994" tIns="42996" rIns="85994" bIns="42996" anchor="ctr"/>
          <a:lstStyle/>
          <a:p>
            <a:endParaRPr lang="zh-CN" altLang="zh-CN" sz="2257">
              <a:solidFill>
                <a:srgbClr val="000000"/>
              </a:solidFill>
              <a:ea typeface="微软雅黑" pitchFamily="34" charset="-122"/>
            </a:endParaRPr>
          </a:p>
        </p:txBody>
      </p:sp>
      <p:sp>
        <p:nvSpPr>
          <p:cNvPr id="42" name="Oval 34"/>
          <p:cNvSpPr>
            <a:spLocks noChangeArrowheads="1"/>
          </p:cNvSpPr>
          <p:nvPr/>
        </p:nvSpPr>
        <p:spPr bwMode="auto">
          <a:xfrm>
            <a:off x="4264413" y="4263169"/>
            <a:ext cx="358354" cy="358354"/>
          </a:xfrm>
          <a:prstGeom prst="ellipse">
            <a:avLst/>
          </a:prstGeom>
          <a:solidFill>
            <a:srgbClr val="D80E2B"/>
          </a:solidFill>
          <a:ln w="12700">
            <a:solidFill>
              <a:srgbClr val="F8F8F8"/>
            </a:solidFill>
            <a:miter lim="800000"/>
            <a:headEnd/>
            <a:tailEnd/>
          </a:ln>
        </p:spPr>
        <p:txBody>
          <a:bodyPr wrap="none" lIns="85994" tIns="42996" rIns="85994" bIns="42996" anchor="ctr"/>
          <a:lstStyle/>
          <a:p>
            <a:endParaRPr lang="zh-CN" altLang="zh-CN" sz="2257">
              <a:solidFill>
                <a:srgbClr val="000000"/>
              </a:solidFill>
              <a:ea typeface="微软雅黑" pitchFamily="34" charset="-122"/>
            </a:endParaRPr>
          </a:p>
        </p:txBody>
      </p:sp>
      <p:sp>
        <p:nvSpPr>
          <p:cNvPr id="43" name="Oval 37"/>
          <p:cNvSpPr>
            <a:spLocks noChangeArrowheads="1"/>
          </p:cNvSpPr>
          <p:nvPr/>
        </p:nvSpPr>
        <p:spPr bwMode="auto">
          <a:xfrm>
            <a:off x="3603449" y="4920152"/>
            <a:ext cx="358354" cy="358354"/>
          </a:xfrm>
          <a:prstGeom prst="ellipse">
            <a:avLst/>
          </a:prstGeom>
          <a:solidFill>
            <a:srgbClr val="182E60"/>
          </a:solidFill>
          <a:ln w="9525">
            <a:noFill/>
            <a:round/>
            <a:headEnd/>
            <a:tailEnd/>
          </a:ln>
        </p:spPr>
        <p:txBody>
          <a:bodyPr wrap="none" lIns="85994" tIns="42996" rIns="85994" bIns="42996" anchor="ctr"/>
          <a:lstStyle/>
          <a:p>
            <a:endParaRPr lang="zh-CN" altLang="zh-CN" sz="2257">
              <a:solidFill>
                <a:srgbClr val="000000"/>
              </a:solidFill>
              <a:ea typeface="微软雅黑" pitchFamily="34" charset="-122"/>
            </a:endParaRPr>
          </a:p>
        </p:txBody>
      </p:sp>
      <p:sp>
        <p:nvSpPr>
          <p:cNvPr id="44" name="TextBox 87"/>
          <p:cNvSpPr txBox="1">
            <a:spLocks noChangeArrowheads="1"/>
          </p:cNvSpPr>
          <p:nvPr/>
        </p:nvSpPr>
        <p:spPr bwMode="auto">
          <a:xfrm>
            <a:off x="2080286" y="3383804"/>
            <a:ext cx="1586711" cy="363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5994" tIns="42996" rIns="85994" bIns="42996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ea typeface="微软雅黑" pitchFamily="34" charset="-122"/>
              </a:rPr>
              <a:t>点击添加标题</a:t>
            </a:r>
          </a:p>
        </p:txBody>
      </p:sp>
      <p:grpSp>
        <p:nvGrpSpPr>
          <p:cNvPr id="45" name="原创设计师QQ：598969553          _3"/>
          <p:cNvGrpSpPr/>
          <p:nvPr/>
        </p:nvGrpSpPr>
        <p:grpSpPr>
          <a:xfrm>
            <a:off x="4019007" y="1344970"/>
            <a:ext cx="2819541" cy="822773"/>
            <a:chOff x="7021473" y="674947"/>
            <a:chExt cx="2819541" cy="822773"/>
          </a:xfrm>
        </p:grpSpPr>
        <p:sp>
          <p:nvSpPr>
            <p:cNvPr id="46" name="文本框 45"/>
            <p:cNvSpPr txBox="1"/>
            <p:nvPr/>
          </p:nvSpPr>
          <p:spPr>
            <a:xfrm>
              <a:off x="7021473" y="674947"/>
              <a:ext cx="1569660" cy="4589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182E60"/>
                  </a:solidFill>
                </a:rPr>
                <a:t>点击添加标题</a:t>
              </a:r>
            </a:p>
          </p:txBody>
        </p:sp>
        <p:sp>
          <p:nvSpPr>
            <p:cNvPr id="47" name="矩形 46"/>
            <p:cNvSpPr/>
            <p:nvPr/>
          </p:nvSpPr>
          <p:spPr>
            <a:xfrm flipH="1">
              <a:off x="7044265" y="1085299"/>
              <a:ext cx="2796749" cy="4124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Magic rain studio sales template, a more beautiful template please magic rainMagic rain</a:t>
              </a:r>
            </a:p>
          </p:txBody>
        </p:sp>
      </p:grpSp>
      <p:grpSp>
        <p:nvGrpSpPr>
          <p:cNvPr id="48" name="原创设计师QQ：598969553          _3"/>
          <p:cNvGrpSpPr/>
          <p:nvPr/>
        </p:nvGrpSpPr>
        <p:grpSpPr>
          <a:xfrm>
            <a:off x="4733578" y="2401267"/>
            <a:ext cx="2811224" cy="843155"/>
            <a:chOff x="7029790" y="654565"/>
            <a:chExt cx="2811224" cy="843155"/>
          </a:xfrm>
        </p:grpSpPr>
        <p:sp>
          <p:nvSpPr>
            <p:cNvPr id="49" name="文本框 48"/>
            <p:cNvSpPr txBox="1"/>
            <p:nvPr/>
          </p:nvSpPr>
          <p:spPr>
            <a:xfrm>
              <a:off x="7029790" y="654565"/>
              <a:ext cx="1569660" cy="4589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182E60"/>
                  </a:solidFill>
                </a:rPr>
                <a:t>点击添加标题</a:t>
              </a:r>
            </a:p>
          </p:txBody>
        </p:sp>
        <p:sp>
          <p:nvSpPr>
            <p:cNvPr id="50" name="矩形 49"/>
            <p:cNvSpPr/>
            <p:nvPr/>
          </p:nvSpPr>
          <p:spPr>
            <a:xfrm flipH="1">
              <a:off x="7044265" y="1085299"/>
              <a:ext cx="2796749" cy="4124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Magic rain studio sales template, a more beautiful template please magic rainMagic rain</a:t>
              </a:r>
            </a:p>
          </p:txBody>
        </p:sp>
      </p:grpSp>
      <p:grpSp>
        <p:nvGrpSpPr>
          <p:cNvPr id="51" name="原创设计师QQ：598969553          _3"/>
          <p:cNvGrpSpPr/>
          <p:nvPr/>
        </p:nvGrpSpPr>
        <p:grpSpPr>
          <a:xfrm>
            <a:off x="5065939" y="3209238"/>
            <a:ext cx="2796749" cy="830139"/>
            <a:chOff x="7044265" y="667581"/>
            <a:chExt cx="2796749" cy="830139"/>
          </a:xfrm>
        </p:grpSpPr>
        <p:sp>
          <p:nvSpPr>
            <p:cNvPr id="52" name="文本框 51"/>
            <p:cNvSpPr txBox="1"/>
            <p:nvPr/>
          </p:nvSpPr>
          <p:spPr>
            <a:xfrm>
              <a:off x="7058940" y="667581"/>
              <a:ext cx="1569660" cy="4589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182E60"/>
                  </a:solidFill>
                </a:rPr>
                <a:t>点击添加标题</a:t>
              </a:r>
            </a:p>
          </p:txBody>
        </p:sp>
        <p:sp>
          <p:nvSpPr>
            <p:cNvPr id="53" name="矩形 52"/>
            <p:cNvSpPr/>
            <p:nvPr/>
          </p:nvSpPr>
          <p:spPr>
            <a:xfrm flipH="1">
              <a:off x="7044265" y="1085299"/>
              <a:ext cx="2796749" cy="4124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Magic rain studio sales template, a more beautiful template please magic rainMagic rain</a:t>
              </a:r>
            </a:p>
          </p:txBody>
        </p:sp>
      </p:grpSp>
      <p:grpSp>
        <p:nvGrpSpPr>
          <p:cNvPr id="54" name="原创设计师QQ：598969553          _3"/>
          <p:cNvGrpSpPr/>
          <p:nvPr/>
        </p:nvGrpSpPr>
        <p:grpSpPr>
          <a:xfrm>
            <a:off x="4744976" y="4176516"/>
            <a:ext cx="2796749" cy="841673"/>
            <a:chOff x="7044265" y="656047"/>
            <a:chExt cx="2796749" cy="841673"/>
          </a:xfrm>
        </p:grpSpPr>
        <p:sp>
          <p:nvSpPr>
            <p:cNvPr id="55" name="文本框 54"/>
            <p:cNvSpPr txBox="1"/>
            <p:nvPr/>
          </p:nvSpPr>
          <p:spPr>
            <a:xfrm>
              <a:off x="7052962" y="656047"/>
              <a:ext cx="1569660" cy="4589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182E60"/>
                  </a:solidFill>
                </a:rPr>
                <a:t>点击添加标题</a:t>
              </a:r>
            </a:p>
          </p:txBody>
        </p:sp>
        <p:sp>
          <p:nvSpPr>
            <p:cNvPr id="56" name="矩形 55"/>
            <p:cNvSpPr/>
            <p:nvPr/>
          </p:nvSpPr>
          <p:spPr>
            <a:xfrm flipH="1">
              <a:off x="7044265" y="1085299"/>
              <a:ext cx="2796749" cy="4124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Magic rain studio sales template, a more beautiful template please magic rainMagic rain</a:t>
              </a:r>
            </a:p>
          </p:txBody>
        </p:sp>
      </p:grpSp>
      <p:grpSp>
        <p:nvGrpSpPr>
          <p:cNvPr id="57" name="原创设计师QQ：598969553          _3"/>
          <p:cNvGrpSpPr/>
          <p:nvPr/>
        </p:nvGrpSpPr>
        <p:grpSpPr>
          <a:xfrm>
            <a:off x="3996314" y="5249203"/>
            <a:ext cx="2796749" cy="823215"/>
            <a:chOff x="7044265" y="674505"/>
            <a:chExt cx="2796749" cy="823215"/>
          </a:xfrm>
        </p:grpSpPr>
        <p:sp>
          <p:nvSpPr>
            <p:cNvPr id="58" name="文本框 57"/>
            <p:cNvSpPr txBox="1"/>
            <p:nvPr/>
          </p:nvSpPr>
          <p:spPr>
            <a:xfrm>
              <a:off x="7061801" y="674505"/>
              <a:ext cx="1569660" cy="4589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182E60"/>
                  </a:solidFill>
                </a:rPr>
                <a:t>点击添加标题</a:t>
              </a:r>
            </a:p>
          </p:txBody>
        </p:sp>
        <p:sp>
          <p:nvSpPr>
            <p:cNvPr id="59" name="矩形 58"/>
            <p:cNvSpPr/>
            <p:nvPr/>
          </p:nvSpPr>
          <p:spPr>
            <a:xfrm flipH="1">
              <a:off x="7044265" y="1085299"/>
              <a:ext cx="2796749" cy="4124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Magic rain studio sales template, a more beautiful template please magic rainMagic rain</a:t>
              </a:r>
            </a:p>
          </p:txBody>
        </p:sp>
      </p:grpSp>
      <p:grpSp>
        <p:nvGrpSpPr>
          <p:cNvPr id="60" name="原创设计师QQ598969533         _3"/>
          <p:cNvGrpSpPr/>
          <p:nvPr/>
        </p:nvGrpSpPr>
        <p:grpSpPr>
          <a:xfrm>
            <a:off x="7727871" y="1920625"/>
            <a:ext cx="3834303" cy="4337157"/>
            <a:chOff x="6053928" y="2512115"/>
            <a:chExt cx="3834303" cy="4337157"/>
          </a:xfrm>
        </p:grpSpPr>
        <p:sp>
          <p:nvSpPr>
            <p:cNvPr id="61" name="原创设计师QQ598969553           _6"/>
            <p:cNvSpPr/>
            <p:nvPr/>
          </p:nvSpPr>
          <p:spPr>
            <a:xfrm flipH="1">
              <a:off x="6053928" y="2512115"/>
              <a:ext cx="2358338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>
                  <a:solidFill>
                    <a:srgbClr val="182E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2000" dirty="0">
                <a:solidFill>
                  <a:srgbClr val="182E6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2000" dirty="0">
                  <a:solidFill>
                    <a:srgbClr val="182E60"/>
                  </a:solidFill>
                </a:rPr>
                <a:t>Add Your Title Here</a:t>
              </a:r>
              <a:endParaRPr lang="zh-CN" altLang="en-US" sz="2000" dirty="0">
                <a:solidFill>
                  <a:srgbClr val="182E60"/>
                </a:solidFill>
              </a:endParaRPr>
            </a:p>
          </p:txBody>
        </p:sp>
        <p:sp>
          <p:nvSpPr>
            <p:cNvPr id="62" name="原创设计师QQ598969553           _7"/>
            <p:cNvSpPr/>
            <p:nvPr/>
          </p:nvSpPr>
          <p:spPr>
            <a:xfrm flipH="1">
              <a:off x="6104728" y="3876150"/>
              <a:ext cx="3783503" cy="29731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rgbClr val="182E60"/>
                  </a:solidFill>
                  <a:cs typeface="+mn-ea"/>
                  <a:sym typeface="+mn-lt"/>
                </a:rPr>
                <a:t>Magic rain studio sales template, a more beautiful template please magic rainMagic rainMagic rain studio sales template, a more beautiful template please magic rainMagic rain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rgbClr val="182E60"/>
                  </a:solidFill>
                  <a:cs typeface="+mn-ea"/>
                  <a:sym typeface="+mn-lt"/>
                </a:rPr>
                <a:t>Magic rain studio sales template, a more beautiful template please magic rainMagic rain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rgbClr val="182E60"/>
                  </a:solidFill>
                  <a:cs typeface="+mn-ea"/>
                  <a:sym typeface="+mn-lt"/>
                </a:rPr>
                <a:t>Magic rain studio sales template, a more beautiful template please magic rainMagic rainMagic rain studio sales template, a more beautiful template please magic rainMagic rain</a:t>
              </a:r>
            </a:p>
            <a:p>
              <a:pPr>
                <a:lnSpc>
                  <a:spcPct val="130000"/>
                </a:lnSpc>
              </a:pPr>
              <a:endParaRPr lang="zh-CN" altLang="en-US" sz="1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30000"/>
                </a:lnSpc>
              </a:pPr>
              <a:endParaRPr lang="zh-CN" altLang="en-US" sz="1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63" name="原创设计师QQ598969553           _8"/>
            <p:cNvCxnSpPr/>
            <p:nvPr/>
          </p:nvCxnSpPr>
          <p:spPr>
            <a:xfrm flipH="1">
              <a:off x="6219028" y="3644697"/>
              <a:ext cx="648000" cy="0"/>
            </a:xfrm>
            <a:prstGeom prst="line">
              <a:avLst/>
            </a:prstGeom>
            <a:ln w="38100" cap="rnd">
              <a:solidFill>
                <a:srgbClr val="182E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28946300"/>
      </p:ext>
    </p:extLst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750"/>
                            </p:stCondLst>
                            <p:childTnLst>
                              <p:par>
                                <p:cTn id="6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000"/>
                            </p:stCondLst>
                            <p:childTnLst>
                              <p:par>
                                <p:cTn id="6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250"/>
                            </p:stCondLst>
                            <p:childTnLst>
                              <p:par>
                                <p:cTn id="7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500"/>
                            </p:stCondLst>
                            <p:childTnLst>
                              <p:par>
                                <p:cTn id="7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0" grpId="0" animBg="1"/>
      <p:bldP spid="41" grpId="0" animBg="1"/>
      <p:bldP spid="42" grpId="0" animBg="1"/>
      <p:bldP spid="43" grpId="0" animBg="1"/>
      <p:bldP spid="4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4638694" y="5326286"/>
            <a:ext cx="2341246" cy="350391"/>
          </a:xfrm>
          <a:prstGeom prst="ellipse">
            <a:avLst/>
          </a:prstGeom>
          <a:gradFill flip="none" rotWithShape="1">
            <a:gsLst>
              <a:gs pos="0">
                <a:schemeClr val="tx1">
                  <a:alpha val="62000"/>
                </a:scheme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370" tIns="60685" rIns="121370" bIns="60685" anchor="ctr"/>
          <a:lstStyle/>
          <a:p>
            <a:pPr algn="ctr" defTabSz="1213719">
              <a:defRPr/>
            </a:pPr>
            <a:endParaRPr lang="zh-CN" altLang="en-US" sz="2257"/>
          </a:p>
        </p:txBody>
      </p: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4724302" y="1935860"/>
            <a:ext cx="2154106" cy="3569604"/>
            <a:chOff x="3546995" y="2016281"/>
            <a:chExt cx="1616382" cy="2709799"/>
          </a:xfrm>
        </p:grpSpPr>
        <p:sp>
          <p:nvSpPr>
            <p:cNvPr id="5" name="Freeform 33"/>
            <p:cNvSpPr>
              <a:spLocks/>
            </p:cNvSpPr>
            <p:nvPr/>
          </p:nvSpPr>
          <p:spPr bwMode="auto">
            <a:xfrm>
              <a:off x="3546995" y="2016281"/>
              <a:ext cx="1616382" cy="2028193"/>
            </a:xfrm>
            <a:custGeom>
              <a:avLst/>
              <a:gdLst>
                <a:gd name="T0" fmla="*/ 249 w 498"/>
                <a:gd name="T1" fmla="*/ 0 h 625"/>
                <a:gd name="T2" fmla="*/ 0 w 498"/>
                <a:gd name="T3" fmla="*/ 240 h 625"/>
                <a:gd name="T4" fmla="*/ 17 w 498"/>
                <a:gd name="T5" fmla="*/ 328 h 625"/>
                <a:gd name="T6" fmla="*/ 17 w 498"/>
                <a:gd name="T7" fmla="*/ 328 h 625"/>
                <a:gd name="T8" fmla="*/ 31 w 498"/>
                <a:gd name="T9" fmla="*/ 356 h 625"/>
                <a:gd name="T10" fmla="*/ 95 w 498"/>
                <a:gd name="T11" fmla="*/ 488 h 625"/>
                <a:gd name="T12" fmla="*/ 108 w 498"/>
                <a:gd name="T13" fmla="*/ 539 h 625"/>
                <a:gd name="T14" fmla="*/ 115 w 498"/>
                <a:gd name="T15" fmla="*/ 588 h 625"/>
                <a:gd name="T16" fmla="*/ 153 w 498"/>
                <a:gd name="T17" fmla="*/ 625 h 625"/>
                <a:gd name="T18" fmla="*/ 249 w 498"/>
                <a:gd name="T19" fmla="*/ 625 h 625"/>
                <a:gd name="T20" fmla="*/ 344 w 498"/>
                <a:gd name="T21" fmla="*/ 625 h 625"/>
                <a:gd name="T22" fmla="*/ 382 w 498"/>
                <a:gd name="T23" fmla="*/ 588 h 625"/>
                <a:gd name="T24" fmla="*/ 390 w 498"/>
                <a:gd name="T25" fmla="*/ 539 h 625"/>
                <a:gd name="T26" fmla="*/ 403 w 498"/>
                <a:gd name="T27" fmla="*/ 488 h 625"/>
                <a:gd name="T28" fmla="*/ 467 w 498"/>
                <a:gd name="T29" fmla="*/ 356 h 625"/>
                <a:gd name="T30" fmla="*/ 480 w 498"/>
                <a:gd name="T31" fmla="*/ 328 h 625"/>
                <a:gd name="T32" fmla="*/ 480 w 498"/>
                <a:gd name="T33" fmla="*/ 328 h 625"/>
                <a:gd name="T34" fmla="*/ 498 w 498"/>
                <a:gd name="T35" fmla="*/ 240 h 625"/>
                <a:gd name="T36" fmla="*/ 249 w 498"/>
                <a:gd name="T37" fmla="*/ 0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8" h="625">
                  <a:moveTo>
                    <a:pt x="249" y="0"/>
                  </a:moveTo>
                  <a:cubicBezTo>
                    <a:pt x="113" y="0"/>
                    <a:pt x="0" y="107"/>
                    <a:pt x="0" y="240"/>
                  </a:cubicBezTo>
                  <a:cubicBezTo>
                    <a:pt x="0" y="271"/>
                    <a:pt x="6" y="301"/>
                    <a:pt x="17" y="328"/>
                  </a:cubicBezTo>
                  <a:cubicBezTo>
                    <a:pt x="17" y="328"/>
                    <a:pt x="17" y="328"/>
                    <a:pt x="17" y="328"/>
                  </a:cubicBezTo>
                  <a:cubicBezTo>
                    <a:pt x="21" y="338"/>
                    <a:pt x="26" y="347"/>
                    <a:pt x="31" y="356"/>
                  </a:cubicBezTo>
                  <a:cubicBezTo>
                    <a:pt x="48" y="391"/>
                    <a:pt x="77" y="451"/>
                    <a:pt x="95" y="488"/>
                  </a:cubicBezTo>
                  <a:cubicBezTo>
                    <a:pt x="95" y="488"/>
                    <a:pt x="108" y="525"/>
                    <a:pt x="108" y="539"/>
                  </a:cubicBezTo>
                  <a:cubicBezTo>
                    <a:pt x="108" y="554"/>
                    <a:pt x="109" y="576"/>
                    <a:pt x="115" y="588"/>
                  </a:cubicBezTo>
                  <a:cubicBezTo>
                    <a:pt x="119" y="595"/>
                    <a:pt x="129" y="612"/>
                    <a:pt x="153" y="625"/>
                  </a:cubicBezTo>
                  <a:cubicBezTo>
                    <a:pt x="249" y="625"/>
                    <a:pt x="249" y="625"/>
                    <a:pt x="249" y="625"/>
                  </a:cubicBezTo>
                  <a:cubicBezTo>
                    <a:pt x="344" y="625"/>
                    <a:pt x="344" y="625"/>
                    <a:pt x="344" y="625"/>
                  </a:cubicBezTo>
                  <a:cubicBezTo>
                    <a:pt x="368" y="612"/>
                    <a:pt x="379" y="595"/>
                    <a:pt x="382" y="588"/>
                  </a:cubicBezTo>
                  <a:cubicBezTo>
                    <a:pt x="388" y="576"/>
                    <a:pt x="390" y="554"/>
                    <a:pt x="390" y="539"/>
                  </a:cubicBezTo>
                  <a:cubicBezTo>
                    <a:pt x="390" y="525"/>
                    <a:pt x="403" y="488"/>
                    <a:pt x="403" y="488"/>
                  </a:cubicBezTo>
                  <a:cubicBezTo>
                    <a:pt x="420" y="451"/>
                    <a:pt x="450" y="391"/>
                    <a:pt x="467" y="356"/>
                  </a:cubicBezTo>
                  <a:cubicBezTo>
                    <a:pt x="472" y="347"/>
                    <a:pt x="476" y="338"/>
                    <a:pt x="480" y="328"/>
                  </a:cubicBezTo>
                  <a:cubicBezTo>
                    <a:pt x="480" y="328"/>
                    <a:pt x="480" y="328"/>
                    <a:pt x="480" y="328"/>
                  </a:cubicBezTo>
                  <a:cubicBezTo>
                    <a:pt x="492" y="301"/>
                    <a:pt x="498" y="271"/>
                    <a:pt x="498" y="240"/>
                  </a:cubicBezTo>
                  <a:cubicBezTo>
                    <a:pt x="498" y="107"/>
                    <a:pt x="385" y="0"/>
                    <a:pt x="249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/>
            <a:lstStyle/>
            <a:p>
              <a:pPr defTabSz="1213719">
                <a:defRPr/>
              </a:pPr>
              <a:endParaRPr lang="zh-CN" altLang="en-US" sz="2257"/>
            </a:p>
          </p:txBody>
        </p:sp>
        <p:sp>
          <p:nvSpPr>
            <p:cNvPr id="6" name="Freeform 33"/>
            <p:cNvSpPr>
              <a:spLocks/>
            </p:cNvSpPr>
            <p:nvPr/>
          </p:nvSpPr>
          <p:spPr bwMode="auto">
            <a:xfrm>
              <a:off x="3587329" y="2067666"/>
              <a:ext cx="1535712" cy="1925424"/>
            </a:xfrm>
            <a:custGeom>
              <a:avLst/>
              <a:gdLst>
                <a:gd name="T0" fmla="*/ 249 w 498"/>
                <a:gd name="T1" fmla="*/ 0 h 625"/>
                <a:gd name="T2" fmla="*/ 0 w 498"/>
                <a:gd name="T3" fmla="*/ 240 h 625"/>
                <a:gd name="T4" fmla="*/ 17 w 498"/>
                <a:gd name="T5" fmla="*/ 328 h 625"/>
                <a:gd name="T6" fmla="*/ 17 w 498"/>
                <a:gd name="T7" fmla="*/ 328 h 625"/>
                <a:gd name="T8" fmla="*/ 31 w 498"/>
                <a:gd name="T9" fmla="*/ 356 h 625"/>
                <a:gd name="T10" fmla="*/ 95 w 498"/>
                <a:gd name="T11" fmla="*/ 488 h 625"/>
                <a:gd name="T12" fmla="*/ 108 w 498"/>
                <a:gd name="T13" fmla="*/ 539 h 625"/>
                <a:gd name="T14" fmla="*/ 115 w 498"/>
                <a:gd name="T15" fmla="*/ 588 h 625"/>
                <a:gd name="T16" fmla="*/ 153 w 498"/>
                <a:gd name="T17" fmla="*/ 625 h 625"/>
                <a:gd name="T18" fmla="*/ 249 w 498"/>
                <a:gd name="T19" fmla="*/ 625 h 625"/>
                <a:gd name="T20" fmla="*/ 344 w 498"/>
                <a:gd name="T21" fmla="*/ 625 h 625"/>
                <a:gd name="T22" fmla="*/ 382 w 498"/>
                <a:gd name="T23" fmla="*/ 588 h 625"/>
                <a:gd name="T24" fmla="*/ 390 w 498"/>
                <a:gd name="T25" fmla="*/ 539 h 625"/>
                <a:gd name="T26" fmla="*/ 403 w 498"/>
                <a:gd name="T27" fmla="*/ 488 h 625"/>
                <a:gd name="T28" fmla="*/ 467 w 498"/>
                <a:gd name="T29" fmla="*/ 356 h 625"/>
                <a:gd name="T30" fmla="*/ 480 w 498"/>
                <a:gd name="T31" fmla="*/ 328 h 625"/>
                <a:gd name="T32" fmla="*/ 480 w 498"/>
                <a:gd name="T33" fmla="*/ 328 h 625"/>
                <a:gd name="T34" fmla="*/ 498 w 498"/>
                <a:gd name="T35" fmla="*/ 240 h 625"/>
                <a:gd name="T36" fmla="*/ 249 w 498"/>
                <a:gd name="T37" fmla="*/ 0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8" h="625">
                  <a:moveTo>
                    <a:pt x="249" y="0"/>
                  </a:moveTo>
                  <a:cubicBezTo>
                    <a:pt x="113" y="0"/>
                    <a:pt x="0" y="107"/>
                    <a:pt x="0" y="240"/>
                  </a:cubicBezTo>
                  <a:cubicBezTo>
                    <a:pt x="0" y="271"/>
                    <a:pt x="6" y="301"/>
                    <a:pt x="17" y="328"/>
                  </a:cubicBezTo>
                  <a:cubicBezTo>
                    <a:pt x="17" y="328"/>
                    <a:pt x="17" y="328"/>
                    <a:pt x="17" y="328"/>
                  </a:cubicBezTo>
                  <a:cubicBezTo>
                    <a:pt x="21" y="338"/>
                    <a:pt x="26" y="347"/>
                    <a:pt x="31" y="356"/>
                  </a:cubicBezTo>
                  <a:cubicBezTo>
                    <a:pt x="48" y="391"/>
                    <a:pt x="77" y="451"/>
                    <a:pt x="95" y="488"/>
                  </a:cubicBezTo>
                  <a:cubicBezTo>
                    <a:pt x="95" y="488"/>
                    <a:pt x="108" y="525"/>
                    <a:pt x="108" y="539"/>
                  </a:cubicBezTo>
                  <a:cubicBezTo>
                    <a:pt x="108" y="554"/>
                    <a:pt x="109" y="576"/>
                    <a:pt x="115" y="588"/>
                  </a:cubicBezTo>
                  <a:cubicBezTo>
                    <a:pt x="119" y="595"/>
                    <a:pt x="129" y="612"/>
                    <a:pt x="153" y="625"/>
                  </a:cubicBezTo>
                  <a:cubicBezTo>
                    <a:pt x="249" y="625"/>
                    <a:pt x="249" y="625"/>
                    <a:pt x="249" y="625"/>
                  </a:cubicBezTo>
                  <a:cubicBezTo>
                    <a:pt x="344" y="625"/>
                    <a:pt x="344" y="625"/>
                    <a:pt x="344" y="625"/>
                  </a:cubicBezTo>
                  <a:cubicBezTo>
                    <a:pt x="368" y="612"/>
                    <a:pt x="379" y="595"/>
                    <a:pt x="382" y="588"/>
                  </a:cubicBezTo>
                  <a:cubicBezTo>
                    <a:pt x="388" y="576"/>
                    <a:pt x="390" y="554"/>
                    <a:pt x="390" y="539"/>
                  </a:cubicBezTo>
                  <a:cubicBezTo>
                    <a:pt x="390" y="525"/>
                    <a:pt x="403" y="488"/>
                    <a:pt x="403" y="488"/>
                  </a:cubicBezTo>
                  <a:cubicBezTo>
                    <a:pt x="420" y="451"/>
                    <a:pt x="450" y="391"/>
                    <a:pt x="467" y="356"/>
                  </a:cubicBezTo>
                  <a:cubicBezTo>
                    <a:pt x="472" y="347"/>
                    <a:pt x="476" y="338"/>
                    <a:pt x="480" y="328"/>
                  </a:cubicBezTo>
                  <a:cubicBezTo>
                    <a:pt x="480" y="328"/>
                    <a:pt x="480" y="328"/>
                    <a:pt x="480" y="328"/>
                  </a:cubicBezTo>
                  <a:cubicBezTo>
                    <a:pt x="492" y="301"/>
                    <a:pt x="498" y="271"/>
                    <a:pt x="498" y="240"/>
                  </a:cubicBezTo>
                  <a:cubicBezTo>
                    <a:pt x="498" y="107"/>
                    <a:pt x="385" y="0"/>
                    <a:pt x="24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/>
            <a:lstStyle/>
            <a:p>
              <a:pPr defTabSz="1213719">
                <a:defRPr/>
              </a:pPr>
              <a:endParaRPr lang="zh-CN" altLang="en-US" sz="2257"/>
            </a:p>
          </p:txBody>
        </p:sp>
        <p:grpSp>
          <p:nvGrpSpPr>
            <p:cNvPr id="7" name="组合 219"/>
            <p:cNvGrpSpPr>
              <a:grpSpLocks/>
            </p:cNvGrpSpPr>
            <p:nvPr/>
          </p:nvGrpSpPr>
          <p:grpSpPr bwMode="auto">
            <a:xfrm>
              <a:off x="3999883" y="4025097"/>
              <a:ext cx="716912" cy="700983"/>
              <a:chOff x="3759201" y="3508375"/>
              <a:chExt cx="828024" cy="809626"/>
            </a:xfrm>
          </p:grpSpPr>
          <p:sp>
            <p:nvSpPr>
              <p:cNvPr id="8" name="Freeform 6"/>
              <p:cNvSpPr>
                <a:spLocks/>
              </p:cNvSpPr>
              <p:nvPr/>
            </p:nvSpPr>
            <p:spPr bwMode="auto">
              <a:xfrm>
                <a:off x="3764900" y="3508375"/>
                <a:ext cx="822325" cy="757238"/>
              </a:xfrm>
              <a:custGeom>
                <a:avLst/>
                <a:gdLst>
                  <a:gd name="T0" fmla="*/ 2147483647 w 220"/>
                  <a:gd name="T1" fmla="*/ 0 h 202"/>
                  <a:gd name="T2" fmla="*/ 2147483647 w 220"/>
                  <a:gd name="T3" fmla="*/ 42157914 h 202"/>
                  <a:gd name="T4" fmla="*/ 2147483647 w 220"/>
                  <a:gd name="T5" fmla="*/ 196739429 h 202"/>
                  <a:gd name="T6" fmla="*/ 2147483647 w 220"/>
                  <a:gd name="T7" fmla="*/ 224843455 h 202"/>
                  <a:gd name="T8" fmla="*/ 2147483647 w 220"/>
                  <a:gd name="T9" fmla="*/ 337267058 h 202"/>
                  <a:gd name="T10" fmla="*/ 2147483647 w 220"/>
                  <a:gd name="T11" fmla="*/ 491848573 h 202"/>
                  <a:gd name="T12" fmla="*/ 2147483647 w 220"/>
                  <a:gd name="T13" fmla="*/ 590218288 h 202"/>
                  <a:gd name="T14" fmla="*/ 2147483647 w 220"/>
                  <a:gd name="T15" fmla="*/ 674534115 h 202"/>
                  <a:gd name="T16" fmla="*/ 2147483647 w 220"/>
                  <a:gd name="T17" fmla="*/ 772903830 h 202"/>
                  <a:gd name="T18" fmla="*/ 2147483647 w 220"/>
                  <a:gd name="T19" fmla="*/ 927481597 h 202"/>
                  <a:gd name="T20" fmla="*/ 2147483647 w 220"/>
                  <a:gd name="T21" fmla="*/ 997747285 h 202"/>
                  <a:gd name="T22" fmla="*/ 2147483647 w 220"/>
                  <a:gd name="T23" fmla="*/ 1124221026 h 202"/>
                  <a:gd name="T24" fmla="*/ 2147483647 w 220"/>
                  <a:gd name="T25" fmla="*/ 1250698515 h 202"/>
                  <a:gd name="T26" fmla="*/ 2147483647 w 220"/>
                  <a:gd name="T27" fmla="*/ 1363118369 h 202"/>
                  <a:gd name="T28" fmla="*/ 2147483647 w 220"/>
                  <a:gd name="T29" fmla="*/ 1433384057 h 202"/>
                  <a:gd name="T30" fmla="*/ 2147483647 w 220"/>
                  <a:gd name="T31" fmla="*/ 1517699885 h 202"/>
                  <a:gd name="T32" fmla="*/ 2147483647 w 220"/>
                  <a:gd name="T33" fmla="*/ 1630123487 h 202"/>
                  <a:gd name="T34" fmla="*/ 2147483647 w 220"/>
                  <a:gd name="T35" fmla="*/ 1756597227 h 202"/>
                  <a:gd name="T36" fmla="*/ 2147483647 w 220"/>
                  <a:gd name="T37" fmla="*/ 1840913055 h 202"/>
                  <a:gd name="T38" fmla="*/ 2147483647 w 220"/>
                  <a:gd name="T39" fmla="*/ 1939282769 h 202"/>
                  <a:gd name="T40" fmla="*/ 2147483647 w 220"/>
                  <a:gd name="T41" fmla="*/ 2037652484 h 202"/>
                  <a:gd name="T42" fmla="*/ 2147483647 w 220"/>
                  <a:gd name="T43" fmla="*/ 2147483647 h 202"/>
                  <a:gd name="T44" fmla="*/ 2147483647 w 220"/>
                  <a:gd name="T45" fmla="*/ 2147483647 h 202"/>
                  <a:gd name="T46" fmla="*/ 852257630 w 220"/>
                  <a:gd name="T47" fmla="*/ 2147483647 h 202"/>
                  <a:gd name="T48" fmla="*/ 181629165 w 220"/>
                  <a:gd name="T49" fmla="*/ 2147483647 h 202"/>
                  <a:gd name="T50" fmla="*/ 167657116 w 220"/>
                  <a:gd name="T51" fmla="*/ 2136022199 h 202"/>
                  <a:gd name="T52" fmla="*/ 125744706 w 220"/>
                  <a:gd name="T53" fmla="*/ 1995494570 h 202"/>
                  <a:gd name="T54" fmla="*/ 27944099 w 220"/>
                  <a:gd name="T55" fmla="*/ 1897124856 h 202"/>
                  <a:gd name="T56" fmla="*/ 69856509 w 220"/>
                  <a:gd name="T57" fmla="*/ 1770651115 h 202"/>
                  <a:gd name="T58" fmla="*/ 111772657 w 220"/>
                  <a:gd name="T59" fmla="*/ 1672281400 h 202"/>
                  <a:gd name="T60" fmla="*/ 55884459 w 220"/>
                  <a:gd name="T61" fmla="*/ 1517699885 h 202"/>
                  <a:gd name="T62" fmla="*/ 41916148 w 220"/>
                  <a:gd name="T63" fmla="*/ 1363118369 h 202"/>
                  <a:gd name="T64" fmla="*/ 111772657 w 220"/>
                  <a:gd name="T65" fmla="*/ 1278802542 h 202"/>
                  <a:gd name="T66" fmla="*/ 111772657 w 220"/>
                  <a:gd name="T67" fmla="*/ 1194486714 h 202"/>
                  <a:gd name="T68" fmla="*/ 27944099 w 220"/>
                  <a:gd name="T69" fmla="*/ 1068009225 h 202"/>
                  <a:gd name="T70" fmla="*/ 69856509 w 220"/>
                  <a:gd name="T71" fmla="*/ 927481597 h 202"/>
                  <a:gd name="T72" fmla="*/ 125744706 w 220"/>
                  <a:gd name="T73" fmla="*/ 857219657 h 202"/>
                  <a:gd name="T74" fmla="*/ 111772657 w 220"/>
                  <a:gd name="T75" fmla="*/ 758849942 h 202"/>
                  <a:gd name="T76" fmla="*/ 27944099 w 220"/>
                  <a:gd name="T77" fmla="*/ 618322314 h 202"/>
                  <a:gd name="T78" fmla="*/ 27944099 w 220"/>
                  <a:gd name="T79" fmla="*/ 224843455 h 202"/>
                  <a:gd name="T80" fmla="*/ 27944099 w 220"/>
                  <a:gd name="T81" fmla="*/ 154581516 h 202"/>
                  <a:gd name="T82" fmla="*/ 27944099 w 220"/>
                  <a:gd name="T83" fmla="*/ 14053887 h 202"/>
                  <a:gd name="T84" fmla="*/ 0 w 220"/>
                  <a:gd name="T85" fmla="*/ 0 h 202"/>
                  <a:gd name="T86" fmla="*/ 2147483647 w 220"/>
                  <a:gd name="T87" fmla="*/ 0 h 202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220" h="202">
                    <a:moveTo>
                      <a:pt x="216" y="0"/>
                    </a:moveTo>
                    <a:cubicBezTo>
                      <a:pt x="213" y="3"/>
                      <a:pt x="213" y="3"/>
                      <a:pt x="213" y="3"/>
                    </a:cubicBezTo>
                    <a:cubicBezTo>
                      <a:pt x="213" y="14"/>
                      <a:pt x="213" y="14"/>
                      <a:pt x="213" y="14"/>
                    </a:cubicBezTo>
                    <a:cubicBezTo>
                      <a:pt x="211" y="16"/>
                      <a:pt x="211" y="16"/>
                      <a:pt x="211" y="16"/>
                    </a:cubicBezTo>
                    <a:cubicBezTo>
                      <a:pt x="211" y="16"/>
                      <a:pt x="216" y="20"/>
                      <a:pt x="218" y="24"/>
                    </a:cubicBezTo>
                    <a:cubicBezTo>
                      <a:pt x="220" y="28"/>
                      <a:pt x="220" y="33"/>
                      <a:pt x="217" y="35"/>
                    </a:cubicBezTo>
                    <a:cubicBezTo>
                      <a:pt x="214" y="38"/>
                      <a:pt x="210" y="39"/>
                      <a:pt x="210" y="42"/>
                    </a:cubicBezTo>
                    <a:cubicBezTo>
                      <a:pt x="210" y="44"/>
                      <a:pt x="209" y="48"/>
                      <a:pt x="209" y="48"/>
                    </a:cubicBezTo>
                    <a:cubicBezTo>
                      <a:pt x="209" y="48"/>
                      <a:pt x="216" y="51"/>
                      <a:pt x="217" y="55"/>
                    </a:cubicBezTo>
                    <a:cubicBezTo>
                      <a:pt x="219" y="60"/>
                      <a:pt x="218" y="64"/>
                      <a:pt x="216" y="66"/>
                    </a:cubicBezTo>
                    <a:cubicBezTo>
                      <a:pt x="213" y="67"/>
                      <a:pt x="210" y="71"/>
                      <a:pt x="210" y="71"/>
                    </a:cubicBezTo>
                    <a:cubicBezTo>
                      <a:pt x="210" y="80"/>
                      <a:pt x="210" y="80"/>
                      <a:pt x="210" y="80"/>
                    </a:cubicBezTo>
                    <a:cubicBezTo>
                      <a:pt x="210" y="80"/>
                      <a:pt x="218" y="85"/>
                      <a:pt x="218" y="89"/>
                    </a:cubicBezTo>
                    <a:cubicBezTo>
                      <a:pt x="218" y="94"/>
                      <a:pt x="214" y="97"/>
                      <a:pt x="214" y="97"/>
                    </a:cubicBezTo>
                    <a:cubicBezTo>
                      <a:pt x="209" y="102"/>
                      <a:pt x="209" y="102"/>
                      <a:pt x="209" y="102"/>
                    </a:cubicBezTo>
                    <a:cubicBezTo>
                      <a:pt x="210" y="108"/>
                      <a:pt x="210" y="108"/>
                      <a:pt x="210" y="108"/>
                    </a:cubicBezTo>
                    <a:cubicBezTo>
                      <a:pt x="210" y="108"/>
                      <a:pt x="216" y="112"/>
                      <a:pt x="217" y="116"/>
                    </a:cubicBezTo>
                    <a:cubicBezTo>
                      <a:pt x="218" y="120"/>
                      <a:pt x="217" y="123"/>
                      <a:pt x="215" y="125"/>
                    </a:cubicBezTo>
                    <a:cubicBezTo>
                      <a:pt x="213" y="127"/>
                      <a:pt x="209" y="131"/>
                      <a:pt x="209" y="131"/>
                    </a:cubicBezTo>
                    <a:cubicBezTo>
                      <a:pt x="209" y="138"/>
                      <a:pt x="209" y="138"/>
                      <a:pt x="209" y="138"/>
                    </a:cubicBezTo>
                    <a:cubicBezTo>
                      <a:pt x="209" y="138"/>
                      <a:pt x="213" y="141"/>
                      <a:pt x="214" y="145"/>
                    </a:cubicBezTo>
                    <a:cubicBezTo>
                      <a:pt x="214" y="148"/>
                      <a:pt x="209" y="158"/>
                      <a:pt x="206" y="161"/>
                    </a:cubicBezTo>
                    <a:cubicBezTo>
                      <a:pt x="203" y="163"/>
                      <a:pt x="159" y="202"/>
                      <a:pt x="159" y="202"/>
                    </a:cubicBezTo>
                    <a:cubicBezTo>
                      <a:pt x="61" y="202"/>
                      <a:pt x="61" y="202"/>
                      <a:pt x="61" y="202"/>
                    </a:cubicBezTo>
                    <a:cubicBezTo>
                      <a:pt x="13" y="161"/>
                      <a:pt x="13" y="161"/>
                      <a:pt x="13" y="161"/>
                    </a:cubicBezTo>
                    <a:cubicBezTo>
                      <a:pt x="13" y="161"/>
                      <a:pt x="12" y="155"/>
                      <a:pt x="12" y="152"/>
                    </a:cubicBezTo>
                    <a:cubicBezTo>
                      <a:pt x="11" y="149"/>
                      <a:pt x="12" y="144"/>
                      <a:pt x="9" y="142"/>
                    </a:cubicBezTo>
                    <a:cubicBezTo>
                      <a:pt x="7" y="140"/>
                      <a:pt x="2" y="139"/>
                      <a:pt x="2" y="135"/>
                    </a:cubicBezTo>
                    <a:cubicBezTo>
                      <a:pt x="2" y="130"/>
                      <a:pt x="3" y="127"/>
                      <a:pt x="5" y="126"/>
                    </a:cubicBezTo>
                    <a:cubicBezTo>
                      <a:pt x="7" y="125"/>
                      <a:pt x="9" y="122"/>
                      <a:pt x="8" y="119"/>
                    </a:cubicBezTo>
                    <a:cubicBezTo>
                      <a:pt x="8" y="116"/>
                      <a:pt x="6" y="112"/>
                      <a:pt x="4" y="108"/>
                    </a:cubicBezTo>
                    <a:cubicBezTo>
                      <a:pt x="2" y="104"/>
                      <a:pt x="2" y="100"/>
                      <a:pt x="3" y="97"/>
                    </a:cubicBezTo>
                    <a:cubicBezTo>
                      <a:pt x="5" y="94"/>
                      <a:pt x="8" y="91"/>
                      <a:pt x="8" y="91"/>
                    </a:cubicBezTo>
                    <a:cubicBezTo>
                      <a:pt x="8" y="85"/>
                      <a:pt x="8" y="85"/>
                      <a:pt x="8" y="85"/>
                    </a:cubicBezTo>
                    <a:cubicBezTo>
                      <a:pt x="8" y="85"/>
                      <a:pt x="2" y="81"/>
                      <a:pt x="2" y="76"/>
                    </a:cubicBezTo>
                    <a:cubicBezTo>
                      <a:pt x="2" y="70"/>
                      <a:pt x="3" y="67"/>
                      <a:pt x="5" y="66"/>
                    </a:cubicBezTo>
                    <a:cubicBezTo>
                      <a:pt x="7" y="64"/>
                      <a:pt x="9" y="61"/>
                      <a:pt x="9" y="61"/>
                    </a:cubicBezTo>
                    <a:cubicBezTo>
                      <a:pt x="9" y="61"/>
                      <a:pt x="10" y="57"/>
                      <a:pt x="8" y="54"/>
                    </a:cubicBezTo>
                    <a:cubicBezTo>
                      <a:pt x="7" y="52"/>
                      <a:pt x="3" y="48"/>
                      <a:pt x="2" y="44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6"/>
                      <a:pt x="2" y="14"/>
                      <a:pt x="2" y="11"/>
                    </a:cubicBezTo>
                    <a:cubicBezTo>
                      <a:pt x="2" y="8"/>
                      <a:pt x="2" y="1"/>
                      <a:pt x="2" y="1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216" y="0"/>
                    </a:lnTo>
                    <a:close/>
                  </a:path>
                </a:pathLst>
              </a:custGeom>
              <a:solidFill>
                <a:srgbClr val="3032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2257"/>
              </a:p>
            </p:txBody>
          </p:sp>
          <p:sp>
            <p:nvSpPr>
              <p:cNvPr id="9" name="Freeform 7"/>
              <p:cNvSpPr>
                <a:spLocks/>
              </p:cNvSpPr>
              <p:nvPr/>
            </p:nvSpPr>
            <p:spPr bwMode="auto">
              <a:xfrm>
                <a:off x="3996676" y="4268788"/>
                <a:ext cx="350838" cy="49213"/>
              </a:xfrm>
              <a:custGeom>
                <a:avLst/>
                <a:gdLst>
                  <a:gd name="T0" fmla="*/ 0 w 94"/>
                  <a:gd name="T1" fmla="*/ 0 h 13"/>
                  <a:gd name="T2" fmla="*/ 1309439386 w 94"/>
                  <a:gd name="T3" fmla="*/ 0 h 13"/>
                  <a:gd name="T4" fmla="*/ 1184067053 w 94"/>
                  <a:gd name="T5" fmla="*/ 128979702 h 13"/>
                  <a:gd name="T6" fmla="*/ 1030836690 w 94"/>
                  <a:gd name="T7" fmla="*/ 186301490 h 13"/>
                  <a:gd name="T8" fmla="*/ 264673680 w 94"/>
                  <a:gd name="T9" fmla="*/ 186301490 h 13"/>
                  <a:gd name="T10" fmla="*/ 111443317 w 94"/>
                  <a:gd name="T11" fmla="*/ 128979702 h 13"/>
                  <a:gd name="T12" fmla="*/ 0 w 94"/>
                  <a:gd name="T13" fmla="*/ 0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4" h="13">
                    <a:moveTo>
                      <a:pt x="0" y="0"/>
                    </a:move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88" y="6"/>
                      <a:pt x="85" y="9"/>
                    </a:cubicBezTo>
                    <a:cubicBezTo>
                      <a:pt x="82" y="11"/>
                      <a:pt x="77" y="13"/>
                      <a:pt x="74" y="13"/>
                    </a:cubicBezTo>
                    <a:cubicBezTo>
                      <a:pt x="71" y="13"/>
                      <a:pt x="19" y="13"/>
                      <a:pt x="19" y="13"/>
                    </a:cubicBezTo>
                    <a:cubicBezTo>
                      <a:pt x="19" y="13"/>
                      <a:pt x="11" y="13"/>
                      <a:pt x="8" y="9"/>
                    </a:cubicBezTo>
                    <a:cubicBezTo>
                      <a:pt x="5" y="6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9363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2257"/>
              </a:p>
            </p:txBody>
          </p:sp>
          <p:sp>
            <p:nvSpPr>
              <p:cNvPr id="10" name="Freeform 8"/>
              <p:cNvSpPr>
                <a:spLocks/>
              </p:cNvSpPr>
              <p:nvPr/>
            </p:nvSpPr>
            <p:spPr bwMode="auto">
              <a:xfrm>
                <a:off x="4173538" y="3527425"/>
                <a:ext cx="247650" cy="33338"/>
              </a:xfrm>
              <a:custGeom>
                <a:avLst/>
                <a:gdLst>
                  <a:gd name="T0" fmla="*/ 56317861 w 66"/>
                  <a:gd name="T1" fmla="*/ 13720439 h 9"/>
                  <a:gd name="T2" fmla="*/ 901089534 w 66"/>
                  <a:gd name="T3" fmla="*/ 13720439 h 9"/>
                  <a:gd name="T4" fmla="*/ 872932480 w 66"/>
                  <a:gd name="T5" fmla="*/ 96050482 h 9"/>
                  <a:gd name="T6" fmla="*/ 0 w 66"/>
                  <a:gd name="T7" fmla="*/ 123491360 h 9"/>
                  <a:gd name="T8" fmla="*/ 281589307 w 66"/>
                  <a:gd name="T9" fmla="*/ 68605900 h 9"/>
                  <a:gd name="T10" fmla="*/ 239353725 w 66"/>
                  <a:gd name="T11" fmla="*/ 41165022 h 9"/>
                  <a:gd name="T12" fmla="*/ 56317861 w 66"/>
                  <a:gd name="T13" fmla="*/ 13720439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6" h="9">
                    <a:moveTo>
                      <a:pt x="4" y="1"/>
                    </a:moveTo>
                    <a:cubicBezTo>
                      <a:pt x="4" y="1"/>
                      <a:pt x="62" y="0"/>
                      <a:pt x="64" y="1"/>
                    </a:cubicBezTo>
                    <a:cubicBezTo>
                      <a:pt x="66" y="3"/>
                      <a:pt x="66" y="5"/>
                      <a:pt x="62" y="7"/>
                    </a:cubicBezTo>
                    <a:cubicBezTo>
                      <a:pt x="58" y="8"/>
                      <a:pt x="0" y="9"/>
                      <a:pt x="0" y="9"/>
                    </a:cubicBezTo>
                    <a:cubicBezTo>
                      <a:pt x="0" y="9"/>
                      <a:pt x="20" y="7"/>
                      <a:pt x="20" y="5"/>
                    </a:cubicBezTo>
                    <a:cubicBezTo>
                      <a:pt x="20" y="3"/>
                      <a:pt x="21" y="4"/>
                      <a:pt x="17" y="3"/>
                    </a:cubicBezTo>
                    <a:cubicBezTo>
                      <a:pt x="13" y="3"/>
                      <a:pt x="4" y="1"/>
                      <a:pt x="4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2257"/>
              </a:p>
            </p:txBody>
          </p:sp>
          <p:sp>
            <p:nvSpPr>
              <p:cNvPr id="11" name="Freeform 9"/>
              <p:cNvSpPr>
                <a:spLocks/>
              </p:cNvSpPr>
              <p:nvPr/>
            </p:nvSpPr>
            <p:spPr bwMode="auto">
              <a:xfrm>
                <a:off x="4173538" y="3571875"/>
                <a:ext cx="242888" cy="93663"/>
              </a:xfrm>
              <a:custGeom>
                <a:avLst/>
                <a:gdLst>
                  <a:gd name="T0" fmla="*/ 153594898 w 65"/>
                  <a:gd name="T1" fmla="*/ 0 h 25"/>
                  <a:gd name="T2" fmla="*/ 837791710 w 65"/>
                  <a:gd name="T3" fmla="*/ 14038210 h 25"/>
                  <a:gd name="T4" fmla="*/ 907608931 w 65"/>
                  <a:gd name="T5" fmla="*/ 140363372 h 25"/>
                  <a:gd name="T6" fmla="*/ 795902872 w 65"/>
                  <a:gd name="T7" fmla="*/ 294764954 h 25"/>
                  <a:gd name="T8" fmla="*/ 0 w 65"/>
                  <a:gd name="T9" fmla="*/ 350910303 h 25"/>
                  <a:gd name="T10" fmla="*/ 293229341 w 65"/>
                  <a:gd name="T11" fmla="*/ 280726744 h 25"/>
                  <a:gd name="T12" fmla="*/ 307189795 w 65"/>
                  <a:gd name="T13" fmla="*/ 168436046 h 25"/>
                  <a:gd name="T14" fmla="*/ 321153987 w 65"/>
                  <a:gd name="T15" fmla="*/ 84218023 h 25"/>
                  <a:gd name="T16" fmla="*/ 321153987 w 65"/>
                  <a:gd name="T17" fmla="*/ 42110885 h 25"/>
                  <a:gd name="T18" fmla="*/ 153594898 w 65"/>
                  <a:gd name="T19" fmla="*/ 0 h 2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65" h="25">
                    <a:moveTo>
                      <a:pt x="11" y="0"/>
                    </a:moveTo>
                    <a:cubicBezTo>
                      <a:pt x="11" y="0"/>
                      <a:pt x="58" y="0"/>
                      <a:pt x="60" y="1"/>
                    </a:cubicBezTo>
                    <a:cubicBezTo>
                      <a:pt x="63" y="2"/>
                      <a:pt x="65" y="7"/>
                      <a:pt x="65" y="10"/>
                    </a:cubicBezTo>
                    <a:cubicBezTo>
                      <a:pt x="65" y="14"/>
                      <a:pt x="65" y="19"/>
                      <a:pt x="57" y="21"/>
                    </a:cubicBezTo>
                    <a:cubicBezTo>
                      <a:pt x="49" y="23"/>
                      <a:pt x="0" y="25"/>
                      <a:pt x="0" y="25"/>
                    </a:cubicBezTo>
                    <a:cubicBezTo>
                      <a:pt x="0" y="25"/>
                      <a:pt x="20" y="22"/>
                      <a:pt x="21" y="20"/>
                    </a:cubicBezTo>
                    <a:cubicBezTo>
                      <a:pt x="23" y="18"/>
                      <a:pt x="21" y="14"/>
                      <a:pt x="22" y="12"/>
                    </a:cubicBezTo>
                    <a:cubicBezTo>
                      <a:pt x="23" y="10"/>
                      <a:pt x="24" y="10"/>
                      <a:pt x="23" y="6"/>
                    </a:cubicBezTo>
                    <a:cubicBezTo>
                      <a:pt x="23" y="3"/>
                      <a:pt x="23" y="3"/>
                      <a:pt x="23" y="3"/>
                    </a:cubicBez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2257"/>
              </a:p>
            </p:txBody>
          </p:sp>
          <p:sp>
            <p:nvSpPr>
              <p:cNvPr id="12" name="Freeform 10"/>
              <p:cNvSpPr>
                <a:spLocks/>
              </p:cNvSpPr>
              <p:nvPr/>
            </p:nvSpPr>
            <p:spPr bwMode="auto">
              <a:xfrm>
                <a:off x="4106863" y="3698875"/>
                <a:ext cx="303213" cy="34925"/>
              </a:xfrm>
              <a:custGeom>
                <a:avLst/>
                <a:gdLst>
                  <a:gd name="T0" fmla="*/ 280254910 w 81"/>
                  <a:gd name="T1" fmla="*/ 15060436 h 9"/>
                  <a:gd name="T2" fmla="*/ 1022935848 w 81"/>
                  <a:gd name="T3" fmla="*/ 0 h 9"/>
                  <a:gd name="T4" fmla="*/ 1121027125 w 81"/>
                  <a:gd name="T5" fmla="*/ 45177428 h 9"/>
                  <a:gd name="T6" fmla="*/ 42038049 w 81"/>
                  <a:gd name="T7" fmla="*/ 135528403 h 9"/>
                  <a:gd name="T8" fmla="*/ 336308137 w 81"/>
                  <a:gd name="T9" fmla="*/ 75294419 h 9"/>
                  <a:gd name="T10" fmla="*/ 280254910 w 81"/>
                  <a:gd name="T11" fmla="*/ 15060436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81" h="9">
                    <a:moveTo>
                      <a:pt x="20" y="1"/>
                    </a:moveTo>
                    <a:cubicBezTo>
                      <a:pt x="20" y="1"/>
                      <a:pt x="66" y="0"/>
                      <a:pt x="73" y="0"/>
                    </a:cubicBezTo>
                    <a:cubicBezTo>
                      <a:pt x="81" y="0"/>
                      <a:pt x="81" y="3"/>
                      <a:pt x="80" y="3"/>
                    </a:cubicBezTo>
                    <a:cubicBezTo>
                      <a:pt x="78" y="4"/>
                      <a:pt x="5" y="9"/>
                      <a:pt x="3" y="9"/>
                    </a:cubicBezTo>
                    <a:cubicBezTo>
                      <a:pt x="0" y="9"/>
                      <a:pt x="21" y="6"/>
                      <a:pt x="24" y="5"/>
                    </a:cubicBezTo>
                    <a:cubicBezTo>
                      <a:pt x="27" y="4"/>
                      <a:pt x="26" y="2"/>
                      <a:pt x="2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2257"/>
              </a:p>
            </p:txBody>
          </p:sp>
          <p:sp>
            <p:nvSpPr>
              <p:cNvPr id="13" name="Freeform 11"/>
              <p:cNvSpPr>
                <a:spLocks/>
              </p:cNvSpPr>
              <p:nvPr/>
            </p:nvSpPr>
            <p:spPr bwMode="auto">
              <a:xfrm>
                <a:off x="4140201" y="3756025"/>
                <a:ext cx="269875" cy="25400"/>
              </a:xfrm>
              <a:custGeom>
                <a:avLst/>
                <a:gdLst>
                  <a:gd name="T0" fmla="*/ 365287057 w 72"/>
                  <a:gd name="T1" fmla="*/ 13168086 h 7"/>
                  <a:gd name="T2" fmla="*/ 1011562717 w 72"/>
                  <a:gd name="T3" fmla="*/ 0 h 7"/>
                  <a:gd name="T4" fmla="*/ 688424887 w 72"/>
                  <a:gd name="T5" fmla="*/ 65833171 h 7"/>
                  <a:gd name="T6" fmla="*/ 56197720 w 72"/>
                  <a:gd name="T7" fmla="*/ 92165714 h 7"/>
                  <a:gd name="T8" fmla="*/ 365287057 w 72"/>
                  <a:gd name="T9" fmla="*/ 13168086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2" h="7">
                    <a:moveTo>
                      <a:pt x="26" y="1"/>
                    </a:moveTo>
                    <a:cubicBezTo>
                      <a:pt x="72" y="0"/>
                      <a:pt x="72" y="0"/>
                      <a:pt x="72" y="0"/>
                    </a:cubicBezTo>
                    <a:cubicBezTo>
                      <a:pt x="72" y="0"/>
                      <a:pt x="51" y="5"/>
                      <a:pt x="49" y="5"/>
                    </a:cubicBezTo>
                    <a:cubicBezTo>
                      <a:pt x="47" y="5"/>
                      <a:pt x="9" y="7"/>
                      <a:pt x="4" y="7"/>
                    </a:cubicBezTo>
                    <a:cubicBezTo>
                      <a:pt x="0" y="7"/>
                      <a:pt x="35" y="3"/>
                      <a:pt x="2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2257"/>
              </a:p>
            </p:txBody>
          </p:sp>
          <p:sp>
            <p:nvSpPr>
              <p:cNvPr id="14" name="Freeform 12"/>
              <p:cNvSpPr>
                <a:spLocks/>
              </p:cNvSpPr>
              <p:nvPr/>
            </p:nvSpPr>
            <p:spPr bwMode="auto">
              <a:xfrm>
                <a:off x="4125913" y="3811588"/>
                <a:ext cx="287338" cy="38100"/>
              </a:xfrm>
              <a:custGeom>
                <a:avLst/>
                <a:gdLst>
                  <a:gd name="T0" fmla="*/ 208879799 w 77"/>
                  <a:gd name="T1" fmla="*/ 29032200 h 10"/>
                  <a:gd name="T2" fmla="*/ 1016545869 w 77"/>
                  <a:gd name="T3" fmla="*/ 0 h 10"/>
                  <a:gd name="T4" fmla="*/ 1002623037 w 77"/>
                  <a:gd name="T5" fmla="*/ 72580500 h 10"/>
                  <a:gd name="T6" fmla="*/ 0 w 77"/>
                  <a:gd name="T7" fmla="*/ 145161000 h 10"/>
                  <a:gd name="T8" fmla="*/ 431686163 w 77"/>
                  <a:gd name="T9" fmla="*/ 72580500 h 10"/>
                  <a:gd name="T10" fmla="*/ 208879799 w 77"/>
                  <a:gd name="T11" fmla="*/ 29032200 h 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77" h="10">
                    <a:moveTo>
                      <a:pt x="15" y="2"/>
                    </a:moveTo>
                    <a:cubicBezTo>
                      <a:pt x="15" y="2"/>
                      <a:pt x="69" y="0"/>
                      <a:pt x="73" y="0"/>
                    </a:cubicBezTo>
                    <a:cubicBezTo>
                      <a:pt x="77" y="0"/>
                      <a:pt x="75" y="4"/>
                      <a:pt x="72" y="5"/>
                    </a:cubicBezTo>
                    <a:cubicBezTo>
                      <a:pt x="68" y="6"/>
                      <a:pt x="0" y="10"/>
                      <a:pt x="0" y="10"/>
                    </a:cubicBezTo>
                    <a:cubicBezTo>
                      <a:pt x="0" y="10"/>
                      <a:pt x="29" y="6"/>
                      <a:pt x="31" y="5"/>
                    </a:cubicBezTo>
                    <a:cubicBezTo>
                      <a:pt x="32" y="4"/>
                      <a:pt x="15" y="2"/>
                      <a:pt x="15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2257"/>
              </a:p>
            </p:txBody>
          </p:sp>
          <p:sp>
            <p:nvSpPr>
              <p:cNvPr id="15" name="Freeform 13"/>
              <p:cNvSpPr>
                <a:spLocks/>
              </p:cNvSpPr>
              <p:nvPr/>
            </p:nvSpPr>
            <p:spPr bwMode="auto">
              <a:xfrm>
                <a:off x="4195763" y="3868738"/>
                <a:ext cx="217488" cy="33338"/>
              </a:xfrm>
              <a:custGeom>
                <a:avLst/>
                <a:gdLst>
                  <a:gd name="T0" fmla="*/ 0 w 58"/>
                  <a:gd name="T1" fmla="*/ 54885461 h 9"/>
                  <a:gd name="T2" fmla="*/ 787411554 w 58"/>
                  <a:gd name="T3" fmla="*/ 0 h 9"/>
                  <a:gd name="T4" fmla="*/ 0 w 58"/>
                  <a:gd name="T5" fmla="*/ 54885461 h 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8" h="9">
                    <a:moveTo>
                      <a:pt x="0" y="4"/>
                    </a:moveTo>
                    <a:cubicBezTo>
                      <a:pt x="0" y="4"/>
                      <a:pt x="55" y="0"/>
                      <a:pt x="56" y="0"/>
                    </a:cubicBezTo>
                    <a:cubicBezTo>
                      <a:pt x="58" y="0"/>
                      <a:pt x="22" y="9"/>
                      <a:pt x="0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2257"/>
              </a:p>
            </p:txBody>
          </p:sp>
          <p:sp>
            <p:nvSpPr>
              <p:cNvPr id="16" name="Freeform 14"/>
              <p:cNvSpPr>
                <a:spLocks/>
              </p:cNvSpPr>
              <p:nvPr/>
            </p:nvSpPr>
            <p:spPr bwMode="auto">
              <a:xfrm>
                <a:off x="4117976" y="3935413"/>
                <a:ext cx="280988" cy="30163"/>
              </a:xfrm>
              <a:custGeom>
                <a:avLst/>
                <a:gdLst>
                  <a:gd name="T0" fmla="*/ 322836479 w 75"/>
                  <a:gd name="T1" fmla="*/ 0 h 8"/>
                  <a:gd name="T2" fmla="*/ 996578266 w 75"/>
                  <a:gd name="T3" fmla="*/ 0 h 8"/>
                  <a:gd name="T4" fmla="*/ 912360543 w 75"/>
                  <a:gd name="T5" fmla="*/ 56864796 h 8"/>
                  <a:gd name="T6" fmla="*/ 0 w 75"/>
                  <a:gd name="T7" fmla="*/ 113725821 h 8"/>
                  <a:gd name="T8" fmla="*/ 435126777 w 75"/>
                  <a:gd name="T9" fmla="*/ 42646712 h 8"/>
                  <a:gd name="T10" fmla="*/ 322836479 w 75"/>
                  <a:gd name="T11" fmla="*/ 0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75" h="8">
                    <a:moveTo>
                      <a:pt x="23" y="0"/>
                    </a:moveTo>
                    <a:cubicBezTo>
                      <a:pt x="23" y="0"/>
                      <a:pt x="67" y="0"/>
                      <a:pt x="71" y="0"/>
                    </a:cubicBezTo>
                    <a:cubicBezTo>
                      <a:pt x="75" y="1"/>
                      <a:pt x="68" y="3"/>
                      <a:pt x="65" y="4"/>
                    </a:cubicBezTo>
                    <a:cubicBezTo>
                      <a:pt x="62" y="5"/>
                      <a:pt x="0" y="8"/>
                      <a:pt x="0" y="8"/>
                    </a:cubicBezTo>
                    <a:cubicBezTo>
                      <a:pt x="0" y="8"/>
                      <a:pt x="28" y="4"/>
                      <a:pt x="31" y="3"/>
                    </a:cubicBezTo>
                    <a:cubicBezTo>
                      <a:pt x="33" y="3"/>
                      <a:pt x="33" y="3"/>
                      <a:pt x="2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2257"/>
              </a:p>
            </p:txBody>
          </p:sp>
          <p:sp>
            <p:nvSpPr>
              <p:cNvPr id="17" name="Freeform 15"/>
              <p:cNvSpPr>
                <a:spLocks/>
              </p:cNvSpPr>
              <p:nvPr/>
            </p:nvSpPr>
            <p:spPr bwMode="auto">
              <a:xfrm>
                <a:off x="4206876" y="3984625"/>
                <a:ext cx="206375" cy="25400"/>
              </a:xfrm>
              <a:custGeom>
                <a:avLst/>
                <a:gdLst>
                  <a:gd name="T0" fmla="*/ 0 w 55"/>
                  <a:gd name="T1" fmla="*/ 39500629 h 7"/>
                  <a:gd name="T2" fmla="*/ 746214477 w 55"/>
                  <a:gd name="T3" fmla="*/ 0 h 7"/>
                  <a:gd name="T4" fmla="*/ 0 w 55"/>
                  <a:gd name="T5" fmla="*/ 39500629 h 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5" h="7">
                    <a:moveTo>
                      <a:pt x="0" y="3"/>
                    </a:moveTo>
                    <a:cubicBezTo>
                      <a:pt x="0" y="3"/>
                      <a:pt x="51" y="0"/>
                      <a:pt x="53" y="0"/>
                    </a:cubicBezTo>
                    <a:cubicBezTo>
                      <a:pt x="55" y="0"/>
                      <a:pt x="28" y="7"/>
                      <a:pt x="0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2257"/>
              </a:p>
            </p:txBody>
          </p:sp>
          <p:sp>
            <p:nvSpPr>
              <p:cNvPr id="18" name="Freeform 16"/>
              <p:cNvSpPr>
                <a:spLocks/>
              </p:cNvSpPr>
              <p:nvPr/>
            </p:nvSpPr>
            <p:spPr bwMode="auto">
              <a:xfrm>
                <a:off x="4222751" y="4044949"/>
                <a:ext cx="160338" cy="28576"/>
              </a:xfrm>
              <a:custGeom>
                <a:avLst/>
                <a:gdLst>
                  <a:gd name="T0" fmla="*/ 0 w 43"/>
                  <a:gd name="T1" fmla="*/ 25518368 h 8"/>
                  <a:gd name="T2" fmla="*/ 570057522 w 43"/>
                  <a:gd name="T3" fmla="*/ 12759184 h 8"/>
                  <a:gd name="T4" fmla="*/ 361502529 w 43"/>
                  <a:gd name="T5" fmla="*/ 89314288 h 8"/>
                  <a:gd name="T6" fmla="*/ 0 w 43"/>
                  <a:gd name="T7" fmla="*/ 25518368 h 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43" h="8">
                    <a:moveTo>
                      <a:pt x="0" y="2"/>
                    </a:moveTo>
                    <a:cubicBezTo>
                      <a:pt x="0" y="2"/>
                      <a:pt x="38" y="0"/>
                      <a:pt x="41" y="1"/>
                    </a:cubicBezTo>
                    <a:cubicBezTo>
                      <a:pt x="43" y="1"/>
                      <a:pt x="31" y="5"/>
                      <a:pt x="26" y="7"/>
                    </a:cubicBezTo>
                    <a:cubicBezTo>
                      <a:pt x="20" y="8"/>
                      <a:pt x="12" y="7"/>
                      <a:pt x="0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2257"/>
              </a:p>
            </p:txBody>
          </p:sp>
          <p:sp>
            <p:nvSpPr>
              <p:cNvPr id="19" name="Freeform 17"/>
              <p:cNvSpPr>
                <a:spLocks/>
              </p:cNvSpPr>
              <p:nvPr/>
            </p:nvSpPr>
            <p:spPr bwMode="auto">
              <a:xfrm>
                <a:off x="4151313" y="4070350"/>
                <a:ext cx="314325" cy="30163"/>
              </a:xfrm>
              <a:custGeom>
                <a:avLst/>
                <a:gdLst>
                  <a:gd name="T0" fmla="*/ 0 w 84"/>
                  <a:gd name="T1" fmla="*/ 71079110 h 8"/>
                  <a:gd name="T2" fmla="*/ 1176192924 w 84"/>
                  <a:gd name="T3" fmla="*/ 0 h 8"/>
                  <a:gd name="T4" fmla="*/ 448074029 w 84"/>
                  <a:gd name="T5" fmla="*/ 113725821 h 8"/>
                  <a:gd name="T6" fmla="*/ 0 w 84"/>
                  <a:gd name="T7" fmla="*/ 71079110 h 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4" h="8">
                    <a:moveTo>
                      <a:pt x="0" y="5"/>
                    </a:moveTo>
                    <a:cubicBezTo>
                      <a:pt x="0" y="5"/>
                      <a:pt x="76" y="2"/>
                      <a:pt x="84" y="0"/>
                    </a:cubicBezTo>
                    <a:cubicBezTo>
                      <a:pt x="84" y="0"/>
                      <a:pt x="75" y="6"/>
                      <a:pt x="32" y="8"/>
                    </a:cubicBezTo>
                    <a:cubicBezTo>
                      <a:pt x="32" y="8"/>
                      <a:pt x="9" y="7"/>
                      <a:pt x="0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2257"/>
              </a:p>
            </p:txBody>
          </p:sp>
          <p:sp>
            <p:nvSpPr>
              <p:cNvPr id="20" name="Freeform 18"/>
              <p:cNvSpPr>
                <a:spLocks/>
              </p:cNvSpPr>
              <p:nvPr/>
            </p:nvSpPr>
            <p:spPr bwMode="auto">
              <a:xfrm>
                <a:off x="4514851" y="3703638"/>
                <a:ext cx="36513" cy="22225"/>
              </a:xfrm>
              <a:custGeom>
                <a:avLst/>
                <a:gdLst>
                  <a:gd name="T0" fmla="*/ 93323577 w 10"/>
                  <a:gd name="T1" fmla="*/ 0 h 6"/>
                  <a:gd name="T2" fmla="*/ 0 w 10"/>
                  <a:gd name="T3" fmla="*/ 82325104 h 6"/>
                  <a:gd name="T4" fmla="*/ 93323577 w 10"/>
                  <a:gd name="T5" fmla="*/ 0 h 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0" h="6">
                    <a:moveTo>
                      <a:pt x="7" y="0"/>
                    </a:moveTo>
                    <a:cubicBezTo>
                      <a:pt x="7" y="0"/>
                      <a:pt x="10" y="5"/>
                      <a:pt x="0" y="6"/>
                    </a:cubicBez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2257"/>
              </a:p>
            </p:txBody>
          </p:sp>
          <p:sp>
            <p:nvSpPr>
              <p:cNvPr id="21" name="Freeform 19"/>
              <p:cNvSpPr>
                <a:spLocks/>
              </p:cNvSpPr>
              <p:nvPr/>
            </p:nvSpPr>
            <p:spPr bwMode="auto">
              <a:xfrm>
                <a:off x="4510088" y="3579813"/>
                <a:ext cx="41275" cy="19050"/>
              </a:xfrm>
              <a:custGeom>
                <a:avLst/>
                <a:gdLst>
                  <a:gd name="T0" fmla="*/ 112635723 w 11"/>
                  <a:gd name="T1" fmla="*/ 0 h 5"/>
                  <a:gd name="T2" fmla="*/ 0 w 11"/>
                  <a:gd name="T3" fmla="*/ 72580500 h 5"/>
                  <a:gd name="T4" fmla="*/ 112635723 w 11"/>
                  <a:gd name="T5" fmla="*/ 0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1" h="5">
                    <a:moveTo>
                      <a:pt x="8" y="0"/>
                    </a:moveTo>
                    <a:cubicBezTo>
                      <a:pt x="8" y="0"/>
                      <a:pt x="11" y="4"/>
                      <a:pt x="0" y="5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2257"/>
              </a:p>
            </p:txBody>
          </p:sp>
          <p:sp>
            <p:nvSpPr>
              <p:cNvPr id="22" name="Freeform 20"/>
              <p:cNvSpPr>
                <a:spLocks/>
              </p:cNvSpPr>
              <p:nvPr/>
            </p:nvSpPr>
            <p:spPr bwMode="auto">
              <a:xfrm>
                <a:off x="4495801" y="3819525"/>
                <a:ext cx="55563" cy="19050"/>
              </a:xfrm>
              <a:custGeom>
                <a:avLst/>
                <a:gdLst>
                  <a:gd name="T0" fmla="*/ 150931333 w 15"/>
                  <a:gd name="T1" fmla="*/ 0 h 5"/>
                  <a:gd name="T2" fmla="*/ 0 w 15"/>
                  <a:gd name="T3" fmla="*/ 72580500 h 5"/>
                  <a:gd name="T4" fmla="*/ 150931333 w 15"/>
                  <a:gd name="T5" fmla="*/ 0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5" h="5">
                    <a:moveTo>
                      <a:pt x="11" y="0"/>
                    </a:moveTo>
                    <a:cubicBezTo>
                      <a:pt x="11" y="0"/>
                      <a:pt x="15" y="4"/>
                      <a:pt x="0" y="5"/>
                    </a:cubicBez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2257"/>
              </a:p>
            </p:txBody>
          </p:sp>
          <p:sp>
            <p:nvSpPr>
              <p:cNvPr id="23" name="Freeform 21"/>
              <p:cNvSpPr>
                <a:spLocks/>
              </p:cNvSpPr>
              <p:nvPr/>
            </p:nvSpPr>
            <p:spPr bwMode="auto">
              <a:xfrm>
                <a:off x="4498976" y="3894138"/>
                <a:ext cx="46038" cy="57150"/>
              </a:xfrm>
              <a:custGeom>
                <a:avLst/>
                <a:gdLst>
                  <a:gd name="T0" fmla="*/ 88312394 w 12"/>
                  <a:gd name="T1" fmla="*/ 0 h 15"/>
                  <a:gd name="T2" fmla="*/ 103033044 w 12"/>
                  <a:gd name="T3" fmla="*/ 87096600 h 15"/>
                  <a:gd name="T4" fmla="*/ 176624787 w 12"/>
                  <a:gd name="T5" fmla="*/ 174193200 h 15"/>
                  <a:gd name="T6" fmla="*/ 0 w 12"/>
                  <a:gd name="T7" fmla="*/ 203225400 h 15"/>
                  <a:gd name="T8" fmla="*/ 88312394 w 12"/>
                  <a:gd name="T9" fmla="*/ 145161000 h 15"/>
                  <a:gd name="T10" fmla="*/ 88312394 w 12"/>
                  <a:gd name="T11" fmla="*/ 0 h 1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15">
                    <a:moveTo>
                      <a:pt x="6" y="0"/>
                    </a:moveTo>
                    <a:cubicBezTo>
                      <a:pt x="6" y="0"/>
                      <a:pt x="6" y="5"/>
                      <a:pt x="7" y="6"/>
                    </a:cubicBezTo>
                    <a:cubicBezTo>
                      <a:pt x="8" y="7"/>
                      <a:pt x="12" y="12"/>
                      <a:pt x="12" y="12"/>
                    </a:cubicBezTo>
                    <a:cubicBezTo>
                      <a:pt x="12" y="12"/>
                      <a:pt x="3" y="15"/>
                      <a:pt x="0" y="14"/>
                    </a:cubicBezTo>
                    <a:cubicBezTo>
                      <a:pt x="0" y="14"/>
                      <a:pt x="5" y="12"/>
                      <a:pt x="6" y="10"/>
                    </a:cubicBezTo>
                    <a:cubicBezTo>
                      <a:pt x="6" y="9"/>
                      <a:pt x="5" y="1"/>
                      <a:pt x="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2257"/>
              </a:p>
            </p:txBody>
          </p:sp>
          <p:sp>
            <p:nvSpPr>
              <p:cNvPr id="24" name="Freeform 22"/>
              <p:cNvSpPr>
                <a:spLocks/>
              </p:cNvSpPr>
              <p:nvPr/>
            </p:nvSpPr>
            <p:spPr bwMode="auto">
              <a:xfrm>
                <a:off x="4518026" y="4037013"/>
                <a:ext cx="22225" cy="19050"/>
              </a:xfrm>
              <a:custGeom>
                <a:avLst/>
                <a:gdLst>
                  <a:gd name="T0" fmla="*/ 41164404 w 6"/>
                  <a:gd name="T1" fmla="*/ 0 h 5"/>
                  <a:gd name="T2" fmla="*/ 0 w 6"/>
                  <a:gd name="T3" fmla="*/ 72580500 h 5"/>
                  <a:gd name="T4" fmla="*/ 41164404 w 6"/>
                  <a:gd name="T5" fmla="*/ 0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" h="5">
                    <a:moveTo>
                      <a:pt x="3" y="0"/>
                    </a:moveTo>
                    <a:cubicBezTo>
                      <a:pt x="3" y="0"/>
                      <a:pt x="6" y="4"/>
                      <a:pt x="0" y="5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2257"/>
              </a:p>
            </p:txBody>
          </p:sp>
          <p:sp>
            <p:nvSpPr>
              <p:cNvPr id="25" name="Freeform 23"/>
              <p:cNvSpPr>
                <a:spLocks/>
              </p:cNvSpPr>
              <p:nvPr/>
            </p:nvSpPr>
            <p:spPr bwMode="auto">
              <a:xfrm>
                <a:off x="3814763" y="3557588"/>
                <a:ext cx="206375" cy="22225"/>
              </a:xfrm>
              <a:custGeom>
                <a:avLst/>
                <a:gdLst>
                  <a:gd name="T0" fmla="*/ 0 w 55"/>
                  <a:gd name="T1" fmla="*/ 0 h 6"/>
                  <a:gd name="T2" fmla="*/ 774375284 w 55"/>
                  <a:gd name="T3" fmla="*/ 41164404 h 6"/>
                  <a:gd name="T4" fmla="*/ 0 w 55"/>
                  <a:gd name="T5" fmla="*/ 0 h 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5" h="6">
                    <a:moveTo>
                      <a:pt x="0" y="0"/>
                    </a:moveTo>
                    <a:cubicBezTo>
                      <a:pt x="55" y="3"/>
                      <a:pt x="55" y="3"/>
                      <a:pt x="55" y="3"/>
                    </a:cubicBezTo>
                    <a:cubicBezTo>
                      <a:pt x="55" y="3"/>
                      <a:pt x="15" y="6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2257"/>
              </a:p>
            </p:txBody>
          </p:sp>
          <p:sp>
            <p:nvSpPr>
              <p:cNvPr id="26" name="Freeform 24"/>
              <p:cNvSpPr>
                <a:spLocks/>
              </p:cNvSpPr>
              <p:nvPr/>
            </p:nvSpPr>
            <p:spPr bwMode="auto">
              <a:xfrm>
                <a:off x="3762376" y="3744913"/>
                <a:ext cx="71438" cy="17463"/>
              </a:xfrm>
              <a:custGeom>
                <a:avLst/>
                <a:gdLst>
                  <a:gd name="T0" fmla="*/ 98956670 w 19"/>
                  <a:gd name="T1" fmla="*/ 0 h 5"/>
                  <a:gd name="T2" fmla="*/ 268599360 w 19"/>
                  <a:gd name="T3" fmla="*/ 12199652 h 5"/>
                  <a:gd name="T4" fmla="*/ 56548817 w 19"/>
                  <a:gd name="T5" fmla="*/ 48791622 h 5"/>
                  <a:gd name="T6" fmla="*/ 98956670 w 19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" h="5">
                    <a:moveTo>
                      <a:pt x="7" y="0"/>
                    </a:moveTo>
                    <a:cubicBezTo>
                      <a:pt x="19" y="1"/>
                      <a:pt x="19" y="1"/>
                      <a:pt x="19" y="1"/>
                    </a:cubicBezTo>
                    <a:cubicBezTo>
                      <a:pt x="19" y="1"/>
                      <a:pt x="7" y="4"/>
                      <a:pt x="4" y="4"/>
                    </a:cubicBezTo>
                    <a:cubicBezTo>
                      <a:pt x="0" y="5"/>
                      <a:pt x="7" y="0"/>
                      <a:pt x="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2257"/>
              </a:p>
            </p:txBody>
          </p:sp>
          <p:sp>
            <p:nvSpPr>
              <p:cNvPr id="27" name="Freeform 25"/>
              <p:cNvSpPr>
                <a:spLocks/>
              </p:cNvSpPr>
              <p:nvPr/>
            </p:nvSpPr>
            <p:spPr bwMode="auto">
              <a:xfrm>
                <a:off x="3762376" y="3857625"/>
                <a:ext cx="74613" cy="14288"/>
              </a:xfrm>
              <a:custGeom>
                <a:avLst/>
                <a:gdLst>
                  <a:gd name="T0" fmla="*/ 83506870 w 20"/>
                  <a:gd name="T1" fmla="*/ 0 h 4"/>
                  <a:gd name="T2" fmla="*/ 278354988 w 20"/>
                  <a:gd name="T3" fmla="*/ 0 h 4"/>
                  <a:gd name="T4" fmla="*/ 27834380 w 20"/>
                  <a:gd name="T5" fmla="*/ 51036736 h 4"/>
                  <a:gd name="T6" fmla="*/ 83506870 w 20"/>
                  <a:gd name="T7" fmla="*/ 0 h 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0" h="4">
                    <a:moveTo>
                      <a:pt x="6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4" y="4"/>
                      <a:pt x="2" y="4"/>
                    </a:cubicBezTo>
                    <a:cubicBezTo>
                      <a:pt x="0" y="4"/>
                      <a:pt x="6" y="0"/>
                      <a:pt x="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2257"/>
              </a:p>
            </p:txBody>
          </p:sp>
          <p:sp>
            <p:nvSpPr>
              <p:cNvPr id="28" name="Freeform 26"/>
              <p:cNvSpPr>
                <a:spLocks/>
              </p:cNvSpPr>
              <p:nvPr/>
            </p:nvSpPr>
            <p:spPr bwMode="auto">
              <a:xfrm>
                <a:off x="3759201" y="3979863"/>
                <a:ext cx="74613" cy="19050"/>
              </a:xfrm>
              <a:custGeom>
                <a:avLst/>
                <a:gdLst>
                  <a:gd name="T0" fmla="*/ 83506870 w 20"/>
                  <a:gd name="T1" fmla="*/ 0 h 5"/>
                  <a:gd name="T2" fmla="*/ 278354988 w 20"/>
                  <a:gd name="T3" fmla="*/ 14516100 h 5"/>
                  <a:gd name="T4" fmla="*/ 27834380 w 20"/>
                  <a:gd name="T5" fmla="*/ 72580500 h 5"/>
                  <a:gd name="T6" fmla="*/ 83506870 w 20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0" h="5">
                    <a:moveTo>
                      <a:pt x="6" y="0"/>
                    </a:move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3" y="5"/>
                      <a:pt x="2" y="5"/>
                    </a:cubicBezTo>
                    <a:cubicBezTo>
                      <a:pt x="0" y="5"/>
                      <a:pt x="6" y="0"/>
                      <a:pt x="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2257"/>
              </a:p>
            </p:txBody>
          </p:sp>
          <p:sp>
            <p:nvSpPr>
              <p:cNvPr id="29" name="Freeform 27"/>
              <p:cNvSpPr>
                <a:spLocks/>
              </p:cNvSpPr>
              <p:nvPr/>
            </p:nvSpPr>
            <p:spPr bwMode="auto">
              <a:xfrm>
                <a:off x="3822701" y="4086225"/>
                <a:ext cx="268288" cy="33338"/>
              </a:xfrm>
              <a:custGeom>
                <a:avLst/>
                <a:gdLst>
                  <a:gd name="T0" fmla="*/ 0 w 72"/>
                  <a:gd name="T1" fmla="*/ 0 h 9"/>
                  <a:gd name="T2" fmla="*/ 944161365 w 72"/>
                  <a:gd name="T3" fmla="*/ 13720439 h 9"/>
                  <a:gd name="T4" fmla="*/ 0 w 72"/>
                  <a:gd name="T5" fmla="*/ 0 h 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2" h="9">
                    <a:moveTo>
                      <a:pt x="0" y="0"/>
                    </a:moveTo>
                    <a:cubicBezTo>
                      <a:pt x="0" y="0"/>
                      <a:pt x="65" y="2"/>
                      <a:pt x="68" y="1"/>
                    </a:cubicBezTo>
                    <a:cubicBezTo>
                      <a:pt x="72" y="1"/>
                      <a:pt x="24" y="9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2257"/>
              </a:p>
            </p:txBody>
          </p:sp>
          <p:sp>
            <p:nvSpPr>
              <p:cNvPr id="30" name="Freeform 28"/>
              <p:cNvSpPr>
                <a:spLocks/>
              </p:cNvSpPr>
              <p:nvPr/>
            </p:nvSpPr>
            <p:spPr bwMode="auto">
              <a:xfrm>
                <a:off x="4300538" y="4114800"/>
                <a:ext cx="134938" cy="120650"/>
              </a:xfrm>
              <a:custGeom>
                <a:avLst/>
                <a:gdLst>
                  <a:gd name="T0" fmla="*/ 505785107 w 36"/>
                  <a:gd name="T1" fmla="*/ 0 h 32"/>
                  <a:gd name="T2" fmla="*/ 42149384 w 36"/>
                  <a:gd name="T3" fmla="*/ 440674125 h 32"/>
                  <a:gd name="T4" fmla="*/ 505785107 w 36"/>
                  <a:gd name="T5" fmla="*/ 0 h 3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6" h="32">
                    <a:moveTo>
                      <a:pt x="36" y="0"/>
                    </a:moveTo>
                    <a:cubicBezTo>
                      <a:pt x="36" y="0"/>
                      <a:pt x="5" y="30"/>
                      <a:pt x="3" y="31"/>
                    </a:cubicBezTo>
                    <a:cubicBezTo>
                      <a:pt x="0" y="32"/>
                      <a:pt x="21" y="8"/>
                      <a:pt x="3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2257"/>
              </a:p>
            </p:txBody>
          </p:sp>
        </p:grpSp>
      </p:grpSp>
      <p:grpSp>
        <p:nvGrpSpPr>
          <p:cNvPr id="31" name="Group 37"/>
          <p:cNvGrpSpPr>
            <a:grpSpLocks noChangeAspect="1"/>
          </p:cNvGrpSpPr>
          <p:nvPr/>
        </p:nvGrpSpPr>
        <p:grpSpPr bwMode="auto">
          <a:xfrm>
            <a:off x="4696430" y="1913960"/>
            <a:ext cx="2207858" cy="2637884"/>
            <a:chOff x="2250" y="790"/>
            <a:chExt cx="1205" cy="1458"/>
          </a:xfrm>
        </p:grpSpPr>
        <p:sp>
          <p:nvSpPr>
            <p:cNvPr id="32" name="Rectangle 38"/>
            <p:cNvSpPr>
              <a:spLocks noChangeArrowheads="1"/>
            </p:cNvSpPr>
            <p:nvPr/>
          </p:nvSpPr>
          <p:spPr bwMode="auto">
            <a:xfrm>
              <a:off x="2847" y="1827"/>
              <a:ext cx="12" cy="369"/>
            </a:xfrm>
            <a:prstGeom prst="rect">
              <a:avLst/>
            </a:prstGeom>
            <a:solidFill>
              <a:srgbClr val="50505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257">
                <a:ea typeface="微软雅黑" pitchFamily="34" charset="-122"/>
              </a:endParaRPr>
            </a:p>
          </p:txBody>
        </p:sp>
        <p:sp>
          <p:nvSpPr>
            <p:cNvPr id="33" name="Freeform 39"/>
            <p:cNvSpPr>
              <a:spLocks/>
            </p:cNvSpPr>
            <p:nvPr/>
          </p:nvSpPr>
          <p:spPr bwMode="auto">
            <a:xfrm>
              <a:off x="2852" y="2189"/>
              <a:ext cx="170" cy="19"/>
            </a:xfrm>
            <a:custGeom>
              <a:avLst/>
              <a:gdLst>
                <a:gd name="T0" fmla="*/ 170 w 170"/>
                <a:gd name="T1" fmla="*/ 19 h 19"/>
                <a:gd name="T2" fmla="*/ 0 w 170"/>
                <a:gd name="T3" fmla="*/ 12 h 19"/>
                <a:gd name="T4" fmla="*/ 0 w 170"/>
                <a:gd name="T5" fmla="*/ 0 h 19"/>
                <a:gd name="T6" fmla="*/ 170 w 170"/>
                <a:gd name="T7" fmla="*/ 7 h 19"/>
                <a:gd name="T8" fmla="*/ 170 w 170"/>
                <a:gd name="T9" fmla="*/ 19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0" h="19">
                  <a:moveTo>
                    <a:pt x="170" y="19"/>
                  </a:moveTo>
                  <a:lnTo>
                    <a:pt x="0" y="12"/>
                  </a:lnTo>
                  <a:lnTo>
                    <a:pt x="0" y="0"/>
                  </a:lnTo>
                  <a:lnTo>
                    <a:pt x="170" y="7"/>
                  </a:lnTo>
                  <a:lnTo>
                    <a:pt x="170" y="19"/>
                  </a:lnTo>
                  <a:close/>
                </a:path>
              </a:pathLst>
            </a:custGeom>
            <a:solidFill>
              <a:srgbClr val="5050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2257"/>
            </a:p>
          </p:txBody>
        </p:sp>
        <p:sp>
          <p:nvSpPr>
            <p:cNvPr id="34" name="Freeform 40"/>
            <p:cNvSpPr>
              <a:spLocks/>
            </p:cNvSpPr>
            <p:nvPr/>
          </p:nvSpPr>
          <p:spPr bwMode="auto">
            <a:xfrm>
              <a:off x="2725" y="2028"/>
              <a:ext cx="130" cy="170"/>
            </a:xfrm>
            <a:custGeom>
              <a:avLst/>
              <a:gdLst>
                <a:gd name="T0" fmla="*/ 120 w 130"/>
                <a:gd name="T1" fmla="*/ 170 h 170"/>
                <a:gd name="T2" fmla="*/ 0 w 130"/>
                <a:gd name="T3" fmla="*/ 7 h 170"/>
                <a:gd name="T4" fmla="*/ 9 w 130"/>
                <a:gd name="T5" fmla="*/ 0 h 170"/>
                <a:gd name="T6" fmla="*/ 130 w 130"/>
                <a:gd name="T7" fmla="*/ 163 h 170"/>
                <a:gd name="T8" fmla="*/ 120 w 130"/>
                <a:gd name="T9" fmla="*/ 170 h 17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0" h="170">
                  <a:moveTo>
                    <a:pt x="120" y="170"/>
                  </a:moveTo>
                  <a:lnTo>
                    <a:pt x="0" y="7"/>
                  </a:lnTo>
                  <a:lnTo>
                    <a:pt x="9" y="0"/>
                  </a:lnTo>
                  <a:lnTo>
                    <a:pt x="130" y="163"/>
                  </a:lnTo>
                  <a:lnTo>
                    <a:pt x="120" y="170"/>
                  </a:lnTo>
                  <a:close/>
                </a:path>
              </a:pathLst>
            </a:custGeom>
            <a:solidFill>
              <a:srgbClr val="5050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2257"/>
            </a:p>
          </p:txBody>
        </p:sp>
        <p:sp>
          <p:nvSpPr>
            <p:cNvPr id="35" name="Freeform 41"/>
            <p:cNvSpPr>
              <a:spLocks/>
            </p:cNvSpPr>
            <p:nvPr/>
          </p:nvSpPr>
          <p:spPr bwMode="auto">
            <a:xfrm>
              <a:off x="2845" y="2047"/>
              <a:ext cx="191" cy="151"/>
            </a:xfrm>
            <a:custGeom>
              <a:avLst/>
              <a:gdLst>
                <a:gd name="T0" fmla="*/ 7 w 191"/>
                <a:gd name="T1" fmla="*/ 151 h 151"/>
                <a:gd name="T2" fmla="*/ 0 w 191"/>
                <a:gd name="T3" fmla="*/ 142 h 151"/>
                <a:gd name="T4" fmla="*/ 184 w 191"/>
                <a:gd name="T5" fmla="*/ 0 h 151"/>
                <a:gd name="T6" fmla="*/ 191 w 191"/>
                <a:gd name="T7" fmla="*/ 10 h 151"/>
                <a:gd name="T8" fmla="*/ 7 w 191"/>
                <a:gd name="T9" fmla="*/ 151 h 1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1" h="151">
                  <a:moveTo>
                    <a:pt x="7" y="151"/>
                  </a:moveTo>
                  <a:lnTo>
                    <a:pt x="0" y="142"/>
                  </a:lnTo>
                  <a:lnTo>
                    <a:pt x="184" y="0"/>
                  </a:lnTo>
                  <a:lnTo>
                    <a:pt x="191" y="10"/>
                  </a:lnTo>
                  <a:lnTo>
                    <a:pt x="7" y="151"/>
                  </a:lnTo>
                  <a:close/>
                </a:path>
              </a:pathLst>
            </a:custGeom>
            <a:solidFill>
              <a:srgbClr val="5050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2257"/>
            </a:p>
          </p:txBody>
        </p:sp>
        <p:sp>
          <p:nvSpPr>
            <p:cNvPr id="36" name="Freeform 42"/>
            <p:cNvSpPr>
              <a:spLocks/>
            </p:cNvSpPr>
            <p:nvPr/>
          </p:nvSpPr>
          <p:spPr bwMode="auto">
            <a:xfrm>
              <a:off x="2585" y="2191"/>
              <a:ext cx="265" cy="19"/>
            </a:xfrm>
            <a:custGeom>
              <a:avLst/>
              <a:gdLst>
                <a:gd name="T0" fmla="*/ 0 w 265"/>
                <a:gd name="T1" fmla="*/ 19 h 19"/>
                <a:gd name="T2" fmla="*/ 0 w 265"/>
                <a:gd name="T3" fmla="*/ 7 h 19"/>
                <a:gd name="T4" fmla="*/ 265 w 265"/>
                <a:gd name="T5" fmla="*/ 0 h 19"/>
                <a:gd name="T6" fmla="*/ 265 w 265"/>
                <a:gd name="T7" fmla="*/ 12 h 19"/>
                <a:gd name="T8" fmla="*/ 0 w 265"/>
                <a:gd name="T9" fmla="*/ 19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5" h="19">
                  <a:moveTo>
                    <a:pt x="0" y="19"/>
                  </a:moveTo>
                  <a:lnTo>
                    <a:pt x="0" y="7"/>
                  </a:lnTo>
                  <a:lnTo>
                    <a:pt x="265" y="0"/>
                  </a:lnTo>
                  <a:lnTo>
                    <a:pt x="265" y="12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5050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2257"/>
            </a:p>
          </p:txBody>
        </p:sp>
        <p:sp>
          <p:nvSpPr>
            <p:cNvPr id="37" name="Freeform 43"/>
            <p:cNvSpPr>
              <a:spLocks/>
            </p:cNvSpPr>
            <p:nvPr/>
          </p:nvSpPr>
          <p:spPr bwMode="auto">
            <a:xfrm>
              <a:off x="2524" y="2005"/>
              <a:ext cx="66" cy="201"/>
            </a:xfrm>
            <a:custGeom>
              <a:avLst/>
              <a:gdLst>
                <a:gd name="T0" fmla="*/ 54 w 66"/>
                <a:gd name="T1" fmla="*/ 201 h 201"/>
                <a:gd name="T2" fmla="*/ 0 w 66"/>
                <a:gd name="T3" fmla="*/ 2 h 201"/>
                <a:gd name="T4" fmla="*/ 12 w 66"/>
                <a:gd name="T5" fmla="*/ 0 h 201"/>
                <a:gd name="T6" fmla="*/ 66 w 66"/>
                <a:gd name="T7" fmla="*/ 198 h 201"/>
                <a:gd name="T8" fmla="*/ 54 w 66"/>
                <a:gd name="T9" fmla="*/ 201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6" h="201">
                  <a:moveTo>
                    <a:pt x="54" y="201"/>
                  </a:moveTo>
                  <a:lnTo>
                    <a:pt x="0" y="2"/>
                  </a:lnTo>
                  <a:lnTo>
                    <a:pt x="12" y="0"/>
                  </a:lnTo>
                  <a:lnTo>
                    <a:pt x="66" y="198"/>
                  </a:lnTo>
                  <a:lnTo>
                    <a:pt x="54" y="201"/>
                  </a:lnTo>
                  <a:close/>
                </a:path>
              </a:pathLst>
            </a:custGeom>
            <a:solidFill>
              <a:srgbClr val="5050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2257"/>
            </a:p>
          </p:txBody>
        </p:sp>
        <p:sp>
          <p:nvSpPr>
            <p:cNvPr id="38" name="Freeform 44"/>
            <p:cNvSpPr>
              <a:spLocks/>
            </p:cNvSpPr>
            <p:nvPr/>
          </p:nvSpPr>
          <p:spPr bwMode="auto">
            <a:xfrm>
              <a:off x="2578" y="2031"/>
              <a:ext cx="154" cy="175"/>
            </a:xfrm>
            <a:custGeom>
              <a:avLst/>
              <a:gdLst>
                <a:gd name="T0" fmla="*/ 9 w 154"/>
                <a:gd name="T1" fmla="*/ 175 h 175"/>
                <a:gd name="T2" fmla="*/ 0 w 154"/>
                <a:gd name="T3" fmla="*/ 167 h 175"/>
                <a:gd name="T4" fmla="*/ 147 w 154"/>
                <a:gd name="T5" fmla="*/ 0 h 175"/>
                <a:gd name="T6" fmla="*/ 154 w 154"/>
                <a:gd name="T7" fmla="*/ 7 h 175"/>
                <a:gd name="T8" fmla="*/ 9 w 154"/>
                <a:gd name="T9" fmla="*/ 175 h 1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4" h="175">
                  <a:moveTo>
                    <a:pt x="9" y="175"/>
                  </a:moveTo>
                  <a:lnTo>
                    <a:pt x="0" y="167"/>
                  </a:lnTo>
                  <a:lnTo>
                    <a:pt x="147" y="0"/>
                  </a:lnTo>
                  <a:lnTo>
                    <a:pt x="154" y="7"/>
                  </a:lnTo>
                  <a:lnTo>
                    <a:pt x="9" y="175"/>
                  </a:lnTo>
                  <a:close/>
                </a:path>
              </a:pathLst>
            </a:custGeom>
            <a:solidFill>
              <a:srgbClr val="5050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2257"/>
            </a:p>
          </p:txBody>
        </p:sp>
        <p:sp>
          <p:nvSpPr>
            <p:cNvPr id="39" name="Freeform 45"/>
            <p:cNvSpPr>
              <a:spLocks/>
            </p:cNvSpPr>
            <p:nvPr/>
          </p:nvSpPr>
          <p:spPr bwMode="auto">
            <a:xfrm>
              <a:off x="2526" y="2000"/>
              <a:ext cx="203" cy="35"/>
            </a:xfrm>
            <a:custGeom>
              <a:avLst/>
              <a:gdLst>
                <a:gd name="T0" fmla="*/ 203 w 203"/>
                <a:gd name="T1" fmla="*/ 35 h 35"/>
                <a:gd name="T2" fmla="*/ 0 w 203"/>
                <a:gd name="T3" fmla="*/ 9 h 35"/>
                <a:gd name="T4" fmla="*/ 2 w 203"/>
                <a:gd name="T5" fmla="*/ 0 h 35"/>
                <a:gd name="T6" fmla="*/ 203 w 203"/>
                <a:gd name="T7" fmla="*/ 26 h 35"/>
                <a:gd name="T8" fmla="*/ 203 w 203"/>
                <a:gd name="T9" fmla="*/ 35 h 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3" h="35">
                  <a:moveTo>
                    <a:pt x="203" y="35"/>
                  </a:moveTo>
                  <a:lnTo>
                    <a:pt x="0" y="9"/>
                  </a:lnTo>
                  <a:lnTo>
                    <a:pt x="2" y="0"/>
                  </a:lnTo>
                  <a:lnTo>
                    <a:pt x="203" y="26"/>
                  </a:lnTo>
                  <a:lnTo>
                    <a:pt x="203" y="35"/>
                  </a:lnTo>
                  <a:close/>
                </a:path>
              </a:pathLst>
            </a:custGeom>
            <a:solidFill>
              <a:srgbClr val="5050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2257"/>
            </a:p>
          </p:txBody>
        </p:sp>
        <p:sp>
          <p:nvSpPr>
            <p:cNvPr id="40" name="Freeform 46"/>
            <p:cNvSpPr>
              <a:spLocks/>
            </p:cNvSpPr>
            <p:nvPr/>
          </p:nvSpPr>
          <p:spPr bwMode="auto">
            <a:xfrm>
              <a:off x="2725" y="1827"/>
              <a:ext cx="132" cy="206"/>
            </a:xfrm>
            <a:custGeom>
              <a:avLst/>
              <a:gdLst>
                <a:gd name="T0" fmla="*/ 9 w 132"/>
                <a:gd name="T1" fmla="*/ 206 h 206"/>
                <a:gd name="T2" fmla="*/ 0 w 132"/>
                <a:gd name="T3" fmla="*/ 199 h 206"/>
                <a:gd name="T4" fmla="*/ 122 w 132"/>
                <a:gd name="T5" fmla="*/ 0 h 206"/>
                <a:gd name="T6" fmla="*/ 132 w 132"/>
                <a:gd name="T7" fmla="*/ 8 h 206"/>
                <a:gd name="T8" fmla="*/ 9 w 132"/>
                <a:gd name="T9" fmla="*/ 206 h 20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2" h="206">
                  <a:moveTo>
                    <a:pt x="9" y="206"/>
                  </a:moveTo>
                  <a:lnTo>
                    <a:pt x="0" y="199"/>
                  </a:lnTo>
                  <a:lnTo>
                    <a:pt x="122" y="0"/>
                  </a:lnTo>
                  <a:lnTo>
                    <a:pt x="132" y="8"/>
                  </a:lnTo>
                  <a:lnTo>
                    <a:pt x="9" y="206"/>
                  </a:lnTo>
                  <a:close/>
                </a:path>
              </a:pathLst>
            </a:custGeom>
            <a:solidFill>
              <a:srgbClr val="5050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2257"/>
            </a:p>
          </p:txBody>
        </p:sp>
        <p:sp>
          <p:nvSpPr>
            <p:cNvPr id="41" name="Freeform 47"/>
            <p:cNvSpPr>
              <a:spLocks/>
            </p:cNvSpPr>
            <p:nvPr/>
          </p:nvSpPr>
          <p:spPr bwMode="auto">
            <a:xfrm>
              <a:off x="3027" y="1939"/>
              <a:ext cx="156" cy="118"/>
            </a:xfrm>
            <a:custGeom>
              <a:avLst/>
              <a:gdLst>
                <a:gd name="T0" fmla="*/ 7 w 156"/>
                <a:gd name="T1" fmla="*/ 118 h 118"/>
                <a:gd name="T2" fmla="*/ 0 w 156"/>
                <a:gd name="T3" fmla="*/ 108 h 118"/>
                <a:gd name="T4" fmla="*/ 149 w 156"/>
                <a:gd name="T5" fmla="*/ 0 h 118"/>
                <a:gd name="T6" fmla="*/ 156 w 156"/>
                <a:gd name="T7" fmla="*/ 7 h 118"/>
                <a:gd name="T8" fmla="*/ 7 w 156"/>
                <a:gd name="T9" fmla="*/ 118 h 1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6" h="118">
                  <a:moveTo>
                    <a:pt x="7" y="118"/>
                  </a:moveTo>
                  <a:lnTo>
                    <a:pt x="0" y="108"/>
                  </a:lnTo>
                  <a:lnTo>
                    <a:pt x="149" y="0"/>
                  </a:lnTo>
                  <a:lnTo>
                    <a:pt x="156" y="7"/>
                  </a:lnTo>
                  <a:lnTo>
                    <a:pt x="7" y="118"/>
                  </a:lnTo>
                  <a:close/>
                </a:path>
              </a:pathLst>
            </a:custGeom>
            <a:solidFill>
              <a:srgbClr val="5050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2257"/>
            </a:p>
          </p:txBody>
        </p:sp>
        <p:sp>
          <p:nvSpPr>
            <p:cNvPr id="42" name="Freeform 48"/>
            <p:cNvSpPr>
              <a:spLocks/>
            </p:cNvSpPr>
            <p:nvPr/>
          </p:nvSpPr>
          <p:spPr bwMode="auto">
            <a:xfrm>
              <a:off x="3018" y="2054"/>
              <a:ext cx="18" cy="144"/>
            </a:xfrm>
            <a:custGeom>
              <a:avLst/>
              <a:gdLst>
                <a:gd name="T0" fmla="*/ 11 w 18"/>
                <a:gd name="T1" fmla="*/ 144 h 144"/>
                <a:gd name="T2" fmla="*/ 0 w 18"/>
                <a:gd name="T3" fmla="*/ 144 h 144"/>
                <a:gd name="T4" fmla="*/ 7 w 18"/>
                <a:gd name="T5" fmla="*/ 0 h 144"/>
                <a:gd name="T6" fmla="*/ 18 w 18"/>
                <a:gd name="T7" fmla="*/ 0 h 144"/>
                <a:gd name="T8" fmla="*/ 11 w 18"/>
                <a:gd name="T9" fmla="*/ 144 h 1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" h="144">
                  <a:moveTo>
                    <a:pt x="11" y="144"/>
                  </a:moveTo>
                  <a:lnTo>
                    <a:pt x="0" y="144"/>
                  </a:lnTo>
                  <a:lnTo>
                    <a:pt x="7" y="0"/>
                  </a:lnTo>
                  <a:lnTo>
                    <a:pt x="18" y="0"/>
                  </a:lnTo>
                  <a:lnTo>
                    <a:pt x="11" y="144"/>
                  </a:lnTo>
                  <a:close/>
                </a:path>
              </a:pathLst>
            </a:custGeom>
            <a:solidFill>
              <a:srgbClr val="5050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2257"/>
            </a:p>
          </p:txBody>
        </p:sp>
        <p:sp>
          <p:nvSpPr>
            <p:cNvPr id="43" name="Freeform 49"/>
            <p:cNvSpPr>
              <a:spLocks/>
            </p:cNvSpPr>
            <p:nvPr/>
          </p:nvSpPr>
          <p:spPr bwMode="auto">
            <a:xfrm>
              <a:off x="2732" y="2021"/>
              <a:ext cx="297" cy="40"/>
            </a:xfrm>
            <a:custGeom>
              <a:avLst/>
              <a:gdLst>
                <a:gd name="T0" fmla="*/ 297 w 297"/>
                <a:gd name="T1" fmla="*/ 40 h 40"/>
                <a:gd name="T2" fmla="*/ 0 w 297"/>
                <a:gd name="T3" fmla="*/ 10 h 40"/>
                <a:gd name="T4" fmla="*/ 0 w 297"/>
                <a:gd name="T5" fmla="*/ 0 h 40"/>
                <a:gd name="T6" fmla="*/ 297 w 297"/>
                <a:gd name="T7" fmla="*/ 29 h 40"/>
                <a:gd name="T8" fmla="*/ 297 w 297"/>
                <a:gd name="T9" fmla="*/ 40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97" h="40">
                  <a:moveTo>
                    <a:pt x="297" y="40"/>
                  </a:moveTo>
                  <a:lnTo>
                    <a:pt x="0" y="10"/>
                  </a:lnTo>
                  <a:lnTo>
                    <a:pt x="0" y="0"/>
                  </a:lnTo>
                  <a:lnTo>
                    <a:pt x="297" y="29"/>
                  </a:lnTo>
                  <a:lnTo>
                    <a:pt x="297" y="40"/>
                  </a:lnTo>
                  <a:close/>
                </a:path>
              </a:pathLst>
            </a:custGeom>
            <a:solidFill>
              <a:srgbClr val="5050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2257"/>
            </a:p>
          </p:txBody>
        </p:sp>
        <p:sp>
          <p:nvSpPr>
            <p:cNvPr id="44" name="Freeform 50"/>
            <p:cNvSpPr>
              <a:spLocks/>
            </p:cNvSpPr>
            <p:nvPr/>
          </p:nvSpPr>
          <p:spPr bwMode="auto">
            <a:xfrm>
              <a:off x="3022" y="1853"/>
              <a:ext cx="14" cy="199"/>
            </a:xfrm>
            <a:custGeom>
              <a:avLst/>
              <a:gdLst>
                <a:gd name="T0" fmla="*/ 3 w 14"/>
                <a:gd name="T1" fmla="*/ 199 h 199"/>
                <a:gd name="T2" fmla="*/ 0 w 14"/>
                <a:gd name="T3" fmla="*/ 0 h 199"/>
                <a:gd name="T4" fmla="*/ 12 w 14"/>
                <a:gd name="T5" fmla="*/ 0 h 199"/>
                <a:gd name="T6" fmla="*/ 14 w 14"/>
                <a:gd name="T7" fmla="*/ 199 h 199"/>
                <a:gd name="T8" fmla="*/ 3 w 14"/>
                <a:gd name="T9" fmla="*/ 199 h 19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" h="199">
                  <a:moveTo>
                    <a:pt x="3" y="199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14" y="199"/>
                  </a:lnTo>
                  <a:lnTo>
                    <a:pt x="3" y="199"/>
                  </a:lnTo>
                  <a:close/>
                </a:path>
              </a:pathLst>
            </a:custGeom>
            <a:solidFill>
              <a:srgbClr val="5050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2257"/>
            </a:p>
          </p:txBody>
        </p:sp>
        <p:sp>
          <p:nvSpPr>
            <p:cNvPr id="45" name="Freeform 51"/>
            <p:cNvSpPr>
              <a:spLocks/>
            </p:cNvSpPr>
            <p:nvPr/>
          </p:nvSpPr>
          <p:spPr bwMode="auto">
            <a:xfrm>
              <a:off x="3027" y="2042"/>
              <a:ext cx="123" cy="133"/>
            </a:xfrm>
            <a:custGeom>
              <a:avLst/>
              <a:gdLst>
                <a:gd name="T0" fmla="*/ 274 w 52"/>
                <a:gd name="T1" fmla="*/ 316 h 56"/>
                <a:gd name="T2" fmla="*/ 0 w 52"/>
                <a:gd name="T3" fmla="*/ 12 h 56"/>
                <a:gd name="T4" fmla="*/ 21 w 52"/>
                <a:gd name="T5" fmla="*/ 0 h 56"/>
                <a:gd name="T6" fmla="*/ 12 w 52"/>
                <a:gd name="T7" fmla="*/ 5 h 56"/>
                <a:gd name="T8" fmla="*/ 21 w 52"/>
                <a:gd name="T9" fmla="*/ 0 h 56"/>
                <a:gd name="T10" fmla="*/ 291 w 52"/>
                <a:gd name="T11" fmla="*/ 299 h 56"/>
                <a:gd name="T12" fmla="*/ 274 w 52"/>
                <a:gd name="T13" fmla="*/ 316 h 5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2" h="56">
                  <a:moveTo>
                    <a:pt x="49" y="56"/>
                  </a:moveTo>
                  <a:cubicBezTo>
                    <a:pt x="1" y="4"/>
                    <a:pt x="0" y="2"/>
                    <a:pt x="0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6" y="2"/>
                    <a:pt x="34" y="33"/>
                    <a:pt x="52" y="53"/>
                  </a:cubicBezTo>
                  <a:lnTo>
                    <a:pt x="49" y="56"/>
                  </a:lnTo>
                  <a:close/>
                </a:path>
              </a:pathLst>
            </a:custGeom>
            <a:solidFill>
              <a:srgbClr val="5050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2257"/>
            </a:p>
          </p:txBody>
        </p:sp>
        <p:sp>
          <p:nvSpPr>
            <p:cNvPr id="46" name="Freeform 52"/>
            <p:cNvSpPr>
              <a:spLocks/>
            </p:cNvSpPr>
            <p:nvPr/>
          </p:nvSpPr>
          <p:spPr bwMode="auto">
            <a:xfrm>
              <a:off x="3025" y="2168"/>
              <a:ext cx="123" cy="40"/>
            </a:xfrm>
            <a:custGeom>
              <a:avLst/>
              <a:gdLst>
                <a:gd name="T0" fmla="*/ 2 w 123"/>
                <a:gd name="T1" fmla="*/ 40 h 40"/>
                <a:gd name="T2" fmla="*/ 0 w 123"/>
                <a:gd name="T3" fmla="*/ 30 h 40"/>
                <a:gd name="T4" fmla="*/ 120 w 123"/>
                <a:gd name="T5" fmla="*/ 0 h 40"/>
                <a:gd name="T6" fmla="*/ 123 w 123"/>
                <a:gd name="T7" fmla="*/ 12 h 40"/>
                <a:gd name="T8" fmla="*/ 2 w 123"/>
                <a:gd name="T9" fmla="*/ 40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3" h="40">
                  <a:moveTo>
                    <a:pt x="2" y="40"/>
                  </a:moveTo>
                  <a:lnTo>
                    <a:pt x="0" y="30"/>
                  </a:lnTo>
                  <a:lnTo>
                    <a:pt x="120" y="0"/>
                  </a:lnTo>
                  <a:lnTo>
                    <a:pt x="123" y="12"/>
                  </a:lnTo>
                  <a:lnTo>
                    <a:pt x="2" y="40"/>
                  </a:lnTo>
                  <a:close/>
                </a:path>
              </a:pathLst>
            </a:custGeom>
            <a:solidFill>
              <a:srgbClr val="5050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2257"/>
            </a:p>
          </p:txBody>
        </p:sp>
        <p:sp>
          <p:nvSpPr>
            <p:cNvPr id="47" name="Freeform 53"/>
            <p:cNvSpPr>
              <a:spLocks/>
            </p:cNvSpPr>
            <p:nvPr/>
          </p:nvSpPr>
          <p:spPr bwMode="auto">
            <a:xfrm>
              <a:off x="3145" y="1943"/>
              <a:ext cx="38" cy="232"/>
            </a:xfrm>
            <a:custGeom>
              <a:avLst/>
              <a:gdLst>
                <a:gd name="T0" fmla="*/ 10 w 38"/>
                <a:gd name="T1" fmla="*/ 232 h 232"/>
                <a:gd name="T2" fmla="*/ 0 w 38"/>
                <a:gd name="T3" fmla="*/ 232 h 232"/>
                <a:gd name="T4" fmla="*/ 26 w 38"/>
                <a:gd name="T5" fmla="*/ 0 h 232"/>
                <a:gd name="T6" fmla="*/ 38 w 38"/>
                <a:gd name="T7" fmla="*/ 0 h 232"/>
                <a:gd name="T8" fmla="*/ 10 w 38"/>
                <a:gd name="T9" fmla="*/ 232 h 2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8" h="232">
                  <a:moveTo>
                    <a:pt x="10" y="232"/>
                  </a:moveTo>
                  <a:lnTo>
                    <a:pt x="0" y="232"/>
                  </a:lnTo>
                  <a:lnTo>
                    <a:pt x="26" y="0"/>
                  </a:lnTo>
                  <a:lnTo>
                    <a:pt x="38" y="0"/>
                  </a:lnTo>
                  <a:lnTo>
                    <a:pt x="10" y="232"/>
                  </a:lnTo>
                  <a:close/>
                </a:path>
              </a:pathLst>
            </a:custGeom>
            <a:solidFill>
              <a:srgbClr val="5050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2257"/>
            </a:p>
          </p:txBody>
        </p:sp>
        <p:sp>
          <p:nvSpPr>
            <p:cNvPr id="48" name="Freeform 54"/>
            <p:cNvSpPr>
              <a:spLocks/>
            </p:cNvSpPr>
            <p:nvPr/>
          </p:nvSpPr>
          <p:spPr bwMode="auto">
            <a:xfrm>
              <a:off x="3174" y="1733"/>
              <a:ext cx="111" cy="215"/>
            </a:xfrm>
            <a:custGeom>
              <a:avLst/>
              <a:gdLst>
                <a:gd name="T0" fmla="*/ 9 w 111"/>
                <a:gd name="T1" fmla="*/ 215 h 215"/>
                <a:gd name="T2" fmla="*/ 0 w 111"/>
                <a:gd name="T3" fmla="*/ 210 h 215"/>
                <a:gd name="T4" fmla="*/ 101 w 111"/>
                <a:gd name="T5" fmla="*/ 0 h 215"/>
                <a:gd name="T6" fmla="*/ 111 w 111"/>
                <a:gd name="T7" fmla="*/ 7 h 215"/>
                <a:gd name="T8" fmla="*/ 9 w 111"/>
                <a:gd name="T9" fmla="*/ 215 h 2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1" h="215">
                  <a:moveTo>
                    <a:pt x="9" y="215"/>
                  </a:moveTo>
                  <a:lnTo>
                    <a:pt x="0" y="210"/>
                  </a:lnTo>
                  <a:lnTo>
                    <a:pt x="101" y="0"/>
                  </a:lnTo>
                  <a:lnTo>
                    <a:pt x="111" y="7"/>
                  </a:lnTo>
                  <a:lnTo>
                    <a:pt x="9" y="215"/>
                  </a:lnTo>
                  <a:close/>
                </a:path>
              </a:pathLst>
            </a:custGeom>
            <a:solidFill>
              <a:srgbClr val="5050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2257"/>
            </a:p>
          </p:txBody>
        </p:sp>
        <p:sp>
          <p:nvSpPr>
            <p:cNvPr id="49" name="Freeform 55"/>
            <p:cNvSpPr>
              <a:spLocks/>
            </p:cNvSpPr>
            <p:nvPr/>
          </p:nvSpPr>
          <p:spPr bwMode="auto">
            <a:xfrm>
              <a:off x="3273" y="1478"/>
              <a:ext cx="132" cy="262"/>
            </a:xfrm>
            <a:custGeom>
              <a:avLst/>
              <a:gdLst>
                <a:gd name="T0" fmla="*/ 12 w 132"/>
                <a:gd name="T1" fmla="*/ 262 h 262"/>
                <a:gd name="T2" fmla="*/ 0 w 132"/>
                <a:gd name="T3" fmla="*/ 257 h 262"/>
                <a:gd name="T4" fmla="*/ 123 w 132"/>
                <a:gd name="T5" fmla="*/ 0 h 262"/>
                <a:gd name="T6" fmla="*/ 132 w 132"/>
                <a:gd name="T7" fmla="*/ 5 h 262"/>
                <a:gd name="T8" fmla="*/ 12 w 132"/>
                <a:gd name="T9" fmla="*/ 262 h 26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2" h="262">
                  <a:moveTo>
                    <a:pt x="12" y="262"/>
                  </a:moveTo>
                  <a:lnTo>
                    <a:pt x="0" y="257"/>
                  </a:lnTo>
                  <a:lnTo>
                    <a:pt x="123" y="0"/>
                  </a:lnTo>
                  <a:lnTo>
                    <a:pt x="132" y="5"/>
                  </a:lnTo>
                  <a:lnTo>
                    <a:pt x="12" y="262"/>
                  </a:lnTo>
                  <a:close/>
                </a:path>
              </a:pathLst>
            </a:custGeom>
            <a:solidFill>
              <a:srgbClr val="5050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2257"/>
            </a:p>
          </p:txBody>
        </p:sp>
        <p:sp>
          <p:nvSpPr>
            <p:cNvPr id="50" name="Freeform 56"/>
            <p:cNvSpPr>
              <a:spLocks/>
            </p:cNvSpPr>
            <p:nvPr/>
          </p:nvSpPr>
          <p:spPr bwMode="auto">
            <a:xfrm>
              <a:off x="3145" y="1591"/>
              <a:ext cx="140" cy="149"/>
            </a:xfrm>
            <a:custGeom>
              <a:avLst/>
              <a:gdLst>
                <a:gd name="T0" fmla="*/ 130 w 140"/>
                <a:gd name="T1" fmla="*/ 149 h 149"/>
                <a:gd name="T2" fmla="*/ 0 w 140"/>
                <a:gd name="T3" fmla="*/ 10 h 149"/>
                <a:gd name="T4" fmla="*/ 7 w 140"/>
                <a:gd name="T5" fmla="*/ 0 h 149"/>
                <a:gd name="T6" fmla="*/ 140 w 140"/>
                <a:gd name="T7" fmla="*/ 142 h 149"/>
                <a:gd name="T8" fmla="*/ 130 w 140"/>
                <a:gd name="T9" fmla="*/ 149 h 1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0" h="149">
                  <a:moveTo>
                    <a:pt x="130" y="149"/>
                  </a:moveTo>
                  <a:lnTo>
                    <a:pt x="0" y="10"/>
                  </a:lnTo>
                  <a:lnTo>
                    <a:pt x="7" y="0"/>
                  </a:lnTo>
                  <a:lnTo>
                    <a:pt x="140" y="142"/>
                  </a:lnTo>
                  <a:lnTo>
                    <a:pt x="130" y="149"/>
                  </a:lnTo>
                  <a:close/>
                </a:path>
              </a:pathLst>
            </a:custGeom>
            <a:solidFill>
              <a:srgbClr val="5050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2257"/>
            </a:p>
          </p:txBody>
        </p:sp>
        <p:sp>
          <p:nvSpPr>
            <p:cNvPr id="51" name="Freeform 57"/>
            <p:cNvSpPr>
              <a:spLocks/>
            </p:cNvSpPr>
            <p:nvPr/>
          </p:nvSpPr>
          <p:spPr bwMode="auto">
            <a:xfrm>
              <a:off x="3025" y="1591"/>
              <a:ext cx="127" cy="267"/>
            </a:xfrm>
            <a:custGeom>
              <a:avLst/>
              <a:gdLst>
                <a:gd name="T0" fmla="*/ 9 w 127"/>
                <a:gd name="T1" fmla="*/ 267 h 267"/>
                <a:gd name="T2" fmla="*/ 0 w 127"/>
                <a:gd name="T3" fmla="*/ 262 h 267"/>
                <a:gd name="T4" fmla="*/ 118 w 127"/>
                <a:gd name="T5" fmla="*/ 0 h 267"/>
                <a:gd name="T6" fmla="*/ 127 w 127"/>
                <a:gd name="T7" fmla="*/ 5 h 267"/>
                <a:gd name="T8" fmla="*/ 9 w 127"/>
                <a:gd name="T9" fmla="*/ 267 h 26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7" h="267">
                  <a:moveTo>
                    <a:pt x="9" y="267"/>
                  </a:moveTo>
                  <a:lnTo>
                    <a:pt x="0" y="262"/>
                  </a:lnTo>
                  <a:lnTo>
                    <a:pt x="118" y="0"/>
                  </a:lnTo>
                  <a:lnTo>
                    <a:pt x="127" y="5"/>
                  </a:lnTo>
                  <a:lnTo>
                    <a:pt x="9" y="267"/>
                  </a:lnTo>
                  <a:close/>
                </a:path>
              </a:pathLst>
            </a:custGeom>
            <a:solidFill>
              <a:srgbClr val="5050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2257"/>
            </a:p>
          </p:txBody>
        </p:sp>
        <p:sp>
          <p:nvSpPr>
            <p:cNvPr id="52" name="Freeform 58"/>
            <p:cNvSpPr>
              <a:spLocks/>
            </p:cNvSpPr>
            <p:nvPr/>
          </p:nvSpPr>
          <p:spPr bwMode="auto">
            <a:xfrm>
              <a:off x="2852" y="1823"/>
              <a:ext cx="175" cy="38"/>
            </a:xfrm>
            <a:custGeom>
              <a:avLst/>
              <a:gdLst>
                <a:gd name="T0" fmla="*/ 173 w 175"/>
                <a:gd name="T1" fmla="*/ 38 h 38"/>
                <a:gd name="T2" fmla="*/ 0 w 175"/>
                <a:gd name="T3" fmla="*/ 12 h 38"/>
                <a:gd name="T4" fmla="*/ 3 w 175"/>
                <a:gd name="T5" fmla="*/ 0 h 38"/>
                <a:gd name="T6" fmla="*/ 175 w 175"/>
                <a:gd name="T7" fmla="*/ 26 h 38"/>
                <a:gd name="T8" fmla="*/ 173 w 175"/>
                <a:gd name="T9" fmla="*/ 38 h 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5" h="38">
                  <a:moveTo>
                    <a:pt x="173" y="38"/>
                  </a:moveTo>
                  <a:lnTo>
                    <a:pt x="0" y="12"/>
                  </a:lnTo>
                  <a:lnTo>
                    <a:pt x="3" y="0"/>
                  </a:lnTo>
                  <a:lnTo>
                    <a:pt x="175" y="26"/>
                  </a:lnTo>
                  <a:lnTo>
                    <a:pt x="173" y="38"/>
                  </a:lnTo>
                  <a:close/>
                </a:path>
              </a:pathLst>
            </a:custGeom>
            <a:solidFill>
              <a:srgbClr val="5050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2257"/>
            </a:p>
          </p:txBody>
        </p:sp>
        <p:sp>
          <p:nvSpPr>
            <p:cNvPr id="53" name="Freeform 59"/>
            <p:cNvSpPr>
              <a:spLocks/>
            </p:cNvSpPr>
            <p:nvPr/>
          </p:nvSpPr>
          <p:spPr bwMode="auto">
            <a:xfrm>
              <a:off x="3027" y="1849"/>
              <a:ext cx="154" cy="97"/>
            </a:xfrm>
            <a:custGeom>
              <a:avLst/>
              <a:gdLst>
                <a:gd name="T0" fmla="*/ 147 w 154"/>
                <a:gd name="T1" fmla="*/ 97 h 97"/>
                <a:gd name="T2" fmla="*/ 0 w 154"/>
                <a:gd name="T3" fmla="*/ 9 h 97"/>
                <a:gd name="T4" fmla="*/ 7 w 154"/>
                <a:gd name="T5" fmla="*/ 0 h 97"/>
                <a:gd name="T6" fmla="*/ 154 w 154"/>
                <a:gd name="T7" fmla="*/ 87 h 97"/>
                <a:gd name="T8" fmla="*/ 147 w 154"/>
                <a:gd name="T9" fmla="*/ 97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4" h="97">
                  <a:moveTo>
                    <a:pt x="147" y="97"/>
                  </a:moveTo>
                  <a:lnTo>
                    <a:pt x="0" y="9"/>
                  </a:lnTo>
                  <a:lnTo>
                    <a:pt x="7" y="0"/>
                  </a:lnTo>
                  <a:lnTo>
                    <a:pt x="154" y="87"/>
                  </a:lnTo>
                  <a:lnTo>
                    <a:pt x="147" y="97"/>
                  </a:lnTo>
                  <a:close/>
                </a:path>
              </a:pathLst>
            </a:custGeom>
            <a:solidFill>
              <a:srgbClr val="5050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2257"/>
            </a:p>
          </p:txBody>
        </p:sp>
        <p:sp>
          <p:nvSpPr>
            <p:cNvPr id="54" name="Freeform 60"/>
            <p:cNvSpPr>
              <a:spLocks/>
            </p:cNvSpPr>
            <p:nvPr/>
          </p:nvSpPr>
          <p:spPr bwMode="auto">
            <a:xfrm>
              <a:off x="3029" y="1731"/>
              <a:ext cx="251" cy="125"/>
            </a:xfrm>
            <a:custGeom>
              <a:avLst/>
              <a:gdLst>
                <a:gd name="T0" fmla="*/ 5 w 251"/>
                <a:gd name="T1" fmla="*/ 125 h 125"/>
                <a:gd name="T2" fmla="*/ 0 w 251"/>
                <a:gd name="T3" fmla="*/ 115 h 125"/>
                <a:gd name="T4" fmla="*/ 246 w 251"/>
                <a:gd name="T5" fmla="*/ 0 h 125"/>
                <a:gd name="T6" fmla="*/ 251 w 251"/>
                <a:gd name="T7" fmla="*/ 11 h 125"/>
                <a:gd name="T8" fmla="*/ 5 w 251"/>
                <a:gd name="T9" fmla="*/ 125 h 1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1" h="125">
                  <a:moveTo>
                    <a:pt x="5" y="125"/>
                  </a:moveTo>
                  <a:lnTo>
                    <a:pt x="0" y="115"/>
                  </a:lnTo>
                  <a:lnTo>
                    <a:pt x="246" y="0"/>
                  </a:lnTo>
                  <a:lnTo>
                    <a:pt x="251" y="11"/>
                  </a:lnTo>
                  <a:lnTo>
                    <a:pt x="5" y="125"/>
                  </a:lnTo>
                  <a:close/>
                </a:path>
              </a:pathLst>
            </a:custGeom>
            <a:solidFill>
              <a:srgbClr val="5050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2257"/>
            </a:p>
          </p:txBody>
        </p:sp>
        <p:sp>
          <p:nvSpPr>
            <p:cNvPr id="55" name="Freeform 61"/>
            <p:cNvSpPr>
              <a:spLocks/>
            </p:cNvSpPr>
            <p:nvPr/>
          </p:nvSpPr>
          <p:spPr bwMode="auto">
            <a:xfrm>
              <a:off x="2989" y="1636"/>
              <a:ext cx="45" cy="215"/>
            </a:xfrm>
            <a:custGeom>
              <a:avLst/>
              <a:gdLst>
                <a:gd name="T0" fmla="*/ 36 w 45"/>
                <a:gd name="T1" fmla="*/ 215 h 215"/>
                <a:gd name="T2" fmla="*/ 0 w 45"/>
                <a:gd name="T3" fmla="*/ 2 h 215"/>
                <a:gd name="T4" fmla="*/ 12 w 45"/>
                <a:gd name="T5" fmla="*/ 0 h 215"/>
                <a:gd name="T6" fmla="*/ 45 w 45"/>
                <a:gd name="T7" fmla="*/ 213 h 215"/>
                <a:gd name="T8" fmla="*/ 36 w 45"/>
                <a:gd name="T9" fmla="*/ 215 h 2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5" h="215">
                  <a:moveTo>
                    <a:pt x="36" y="215"/>
                  </a:moveTo>
                  <a:lnTo>
                    <a:pt x="0" y="2"/>
                  </a:lnTo>
                  <a:lnTo>
                    <a:pt x="12" y="0"/>
                  </a:lnTo>
                  <a:lnTo>
                    <a:pt x="45" y="213"/>
                  </a:lnTo>
                  <a:lnTo>
                    <a:pt x="36" y="215"/>
                  </a:lnTo>
                  <a:close/>
                </a:path>
              </a:pathLst>
            </a:custGeom>
            <a:solidFill>
              <a:srgbClr val="5050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2257"/>
            </a:p>
          </p:txBody>
        </p:sp>
        <p:sp>
          <p:nvSpPr>
            <p:cNvPr id="56" name="Freeform 62"/>
            <p:cNvSpPr>
              <a:spLocks/>
            </p:cNvSpPr>
            <p:nvPr/>
          </p:nvSpPr>
          <p:spPr bwMode="auto">
            <a:xfrm>
              <a:off x="2845" y="1641"/>
              <a:ext cx="14" cy="186"/>
            </a:xfrm>
            <a:custGeom>
              <a:avLst/>
              <a:gdLst>
                <a:gd name="T0" fmla="*/ 2 w 14"/>
                <a:gd name="T1" fmla="*/ 186 h 186"/>
                <a:gd name="T2" fmla="*/ 0 w 14"/>
                <a:gd name="T3" fmla="*/ 0 h 186"/>
                <a:gd name="T4" fmla="*/ 12 w 14"/>
                <a:gd name="T5" fmla="*/ 0 h 186"/>
                <a:gd name="T6" fmla="*/ 14 w 14"/>
                <a:gd name="T7" fmla="*/ 186 h 186"/>
                <a:gd name="T8" fmla="*/ 2 w 14"/>
                <a:gd name="T9" fmla="*/ 186 h 18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" h="186">
                  <a:moveTo>
                    <a:pt x="2" y="186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14" y="186"/>
                  </a:lnTo>
                  <a:lnTo>
                    <a:pt x="2" y="186"/>
                  </a:lnTo>
                  <a:close/>
                </a:path>
              </a:pathLst>
            </a:custGeom>
            <a:solidFill>
              <a:srgbClr val="5050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2257"/>
            </a:p>
          </p:txBody>
        </p:sp>
        <p:sp>
          <p:nvSpPr>
            <p:cNvPr id="57" name="Freeform 63"/>
            <p:cNvSpPr>
              <a:spLocks/>
            </p:cNvSpPr>
            <p:nvPr/>
          </p:nvSpPr>
          <p:spPr bwMode="auto">
            <a:xfrm>
              <a:off x="2833" y="1350"/>
              <a:ext cx="24" cy="293"/>
            </a:xfrm>
            <a:custGeom>
              <a:avLst/>
              <a:gdLst>
                <a:gd name="T0" fmla="*/ 12 w 24"/>
                <a:gd name="T1" fmla="*/ 293 h 293"/>
                <a:gd name="T2" fmla="*/ 0 w 24"/>
                <a:gd name="T3" fmla="*/ 3 h 293"/>
                <a:gd name="T4" fmla="*/ 12 w 24"/>
                <a:gd name="T5" fmla="*/ 0 h 293"/>
                <a:gd name="T6" fmla="*/ 24 w 24"/>
                <a:gd name="T7" fmla="*/ 293 h 293"/>
                <a:gd name="T8" fmla="*/ 12 w 24"/>
                <a:gd name="T9" fmla="*/ 293 h 2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4" h="293">
                  <a:moveTo>
                    <a:pt x="12" y="293"/>
                  </a:moveTo>
                  <a:lnTo>
                    <a:pt x="0" y="3"/>
                  </a:lnTo>
                  <a:lnTo>
                    <a:pt x="12" y="0"/>
                  </a:lnTo>
                  <a:lnTo>
                    <a:pt x="24" y="293"/>
                  </a:lnTo>
                  <a:lnTo>
                    <a:pt x="12" y="293"/>
                  </a:lnTo>
                  <a:close/>
                </a:path>
              </a:pathLst>
            </a:custGeom>
            <a:solidFill>
              <a:srgbClr val="5050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2257"/>
            </a:p>
          </p:txBody>
        </p:sp>
        <p:sp>
          <p:nvSpPr>
            <p:cNvPr id="58" name="Freeform 64"/>
            <p:cNvSpPr>
              <a:spLocks/>
            </p:cNvSpPr>
            <p:nvPr/>
          </p:nvSpPr>
          <p:spPr bwMode="auto">
            <a:xfrm>
              <a:off x="2855" y="1631"/>
              <a:ext cx="141" cy="22"/>
            </a:xfrm>
            <a:custGeom>
              <a:avLst/>
              <a:gdLst>
                <a:gd name="T0" fmla="*/ 0 w 141"/>
                <a:gd name="T1" fmla="*/ 22 h 22"/>
                <a:gd name="T2" fmla="*/ 0 w 141"/>
                <a:gd name="T3" fmla="*/ 10 h 22"/>
                <a:gd name="T4" fmla="*/ 141 w 141"/>
                <a:gd name="T5" fmla="*/ 0 h 22"/>
                <a:gd name="T6" fmla="*/ 141 w 141"/>
                <a:gd name="T7" fmla="*/ 12 h 22"/>
                <a:gd name="T8" fmla="*/ 0 w 141"/>
                <a:gd name="T9" fmla="*/ 22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1" h="22">
                  <a:moveTo>
                    <a:pt x="0" y="22"/>
                  </a:moveTo>
                  <a:lnTo>
                    <a:pt x="0" y="10"/>
                  </a:lnTo>
                  <a:lnTo>
                    <a:pt x="141" y="0"/>
                  </a:lnTo>
                  <a:lnTo>
                    <a:pt x="141" y="12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5050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2257"/>
            </a:p>
          </p:txBody>
        </p:sp>
        <p:sp>
          <p:nvSpPr>
            <p:cNvPr id="59" name="Freeform 65"/>
            <p:cNvSpPr>
              <a:spLocks/>
            </p:cNvSpPr>
            <p:nvPr/>
          </p:nvSpPr>
          <p:spPr bwMode="auto">
            <a:xfrm>
              <a:off x="2649" y="1643"/>
              <a:ext cx="206" cy="140"/>
            </a:xfrm>
            <a:custGeom>
              <a:avLst/>
              <a:gdLst>
                <a:gd name="T0" fmla="*/ 7 w 206"/>
                <a:gd name="T1" fmla="*/ 140 h 140"/>
                <a:gd name="T2" fmla="*/ 0 w 206"/>
                <a:gd name="T3" fmla="*/ 130 h 140"/>
                <a:gd name="T4" fmla="*/ 198 w 206"/>
                <a:gd name="T5" fmla="*/ 0 h 140"/>
                <a:gd name="T6" fmla="*/ 206 w 206"/>
                <a:gd name="T7" fmla="*/ 10 h 140"/>
                <a:gd name="T8" fmla="*/ 7 w 206"/>
                <a:gd name="T9" fmla="*/ 140 h 1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6" h="140">
                  <a:moveTo>
                    <a:pt x="7" y="140"/>
                  </a:moveTo>
                  <a:lnTo>
                    <a:pt x="0" y="130"/>
                  </a:lnTo>
                  <a:lnTo>
                    <a:pt x="198" y="0"/>
                  </a:lnTo>
                  <a:lnTo>
                    <a:pt x="206" y="10"/>
                  </a:lnTo>
                  <a:lnTo>
                    <a:pt x="7" y="140"/>
                  </a:lnTo>
                  <a:close/>
                </a:path>
              </a:pathLst>
            </a:custGeom>
            <a:solidFill>
              <a:srgbClr val="5050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2257"/>
            </a:p>
          </p:txBody>
        </p:sp>
        <p:sp>
          <p:nvSpPr>
            <p:cNvPr id="60" name="Freeform 66"/>
            <p:cNvSpPr>
              <a:spLocks/>
            </p:cNvSpPr>
            <p:nvPr/>
          </p:nvSpPr>
          <p:spPr bwMode="auto">
            <a:xfrm>
              <a:off x="2524" y="1776"/>
              <a:ext cx="134" cy="231"/>
            </a:xfrm>
            <a:custGeom>
              <a:avLst/>
              <a:gdLst>
                <a:gd name="T0" fmla="*/ 9 w 134"/>
                <a:gd name="T1" fmla="*/ 231 h 231"/>
                <a:gd name="T2" fmla="*/ 0 w 134"/>
                <a:gd name="T3" fmla="*/ 224 h 231"/>
                <a:gd name="T4" fmla="*/ 125 w 134"/>
                <a:gd name="T5" fmla="*/ 0 h 231"/>
                <a:gd name="T6" fmla="*/ 134 w 134"/>
                <a:gd name="T7" fmla="*/ 4 h 231"/>
                <a:gd name="T8" fmla="*/ 9 w 134"/>
                <a:gd name="T9" fmla="*/ 231 h 2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4" h="231">
                  <a:moveTo>
                    <a:pt x="9" y="231"/>
                  </a:moveTo>
                  <a:lnTo>
                    <a:pt x="0" y="224"/>
                  </a:lnTo>
                  <a:lnTo>
                    <a:pt x="125" y="0"/>
                  </a:lnTo>
                  <a:lnTo>
                    <a:pt x="134" y="4"/>
                  </a:lnTo>
                  <a:lnTo>
                    <a:pt x="9" y="231"/>
                  </a:lnTo>
                  <a:close/>
                </a:path>
              </a:pathLst>
            </a:custGeom>
            <a:solidFill>
              <a:srgbClr val="5050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2257"/>
            </a:p>
          </p:txBody>
        </p:sp>
        <p:sp>
          <p:nvSpPr>
            <p:cNvPr id="61" name="Freeform 67"/>
            <p:cNvSpPr>
              <a:spLocks/>
            </p:cNvSpPr>
            <p:nvPr/>
          </p:nvSpPr>
          <p:spPr bwMode="auto">
            <a:xfrm>
              <a:off x="2526" y="1825"/>
              <a:ext cx="329" cy="177"/>
            </a:xfrm>
            <a:custGeom>
              <a:avLst/>
              <a:gdLst>
                <a:gd name="T0" fmla="*/ 5 w 329"/>
                <a:gd name="T1" fmla="*/ 177 h 177"/>
                <a:gd name="T2" fmla="*/ 0 w 329"/>
                <a:gd name="T3" fmla="*/ 168 h 177"/>
                <a:gd name="T4" fmla="*/ 324 w 329"/>
                <a:gd name="T5" fmla="*/ 0 h 177"/>
                <a:gd name="T6" fmla="*/ 329 w 329"/>
                <a:gd name="T7" fmla="*/ 10 h 177"/>
                <a:gd name="T8" fmla="*/ 5 w 329"/>
                <a:gd name="T9" fmla="*/ 177 h 17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29" h="177">
                  <a:moveTo>
                    <a:pt x="5" y="177"/>
                  </a:moveTo>
                  <a:lnTo>
                    <a:pt x="0" y="168"/>
                  </a:lnTo>
                  <a:lnTo>
                    <a:pt x="324" y="0"/>
                  </a:lnTo>
                  <a:lnTo>
                    <a:pt x="329" y="10"/>
                  </a:lnTo>
                  <a:lnTo>
                    <a:pt x="5" y="177"/>
                  </a:lnTo>
                  <a:close/>
                </a:path>
              </a:pathLst>
            </a:custGeom>
            <a:solidFill>
              <a:srgbClr val="5050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2257"/>
            </a:p>
          </p:txBody>
        </p:sp>
        <p:sp>
          <p:nvSpPr>
            <p:cNvPr id="62" name="Freeform 68"/>
            <p:cNvSpPr>
              <a:spLocks/>
            </p:cNvSpPr>
            <p:nvPr/>
          </p:nvSpPr>
          <p:spPr bwMode="auto">
            <a:xfrm>
              <a:off x="2649" y="1773"/>
              <a:ext cx="83" cy="255"/>
            </a:xfrm>
            <a:custGeom>
              <a:avLst/>
              <a:gdLst>
                <a:gd name="T0" fmla="*/ 73 w 83"/>
                <a:gd name="T1" fmla="*/ 255 h 255"/>
                <a:gd name="T2" fmla="*/ 0 w 83"/>
                <a:gd name="T3" fmla="*/ 5 h 255"/>
                <a:gd name="T4" fmla="*/ 12 w 83"/>
                <a:gd name="T5" fmla="*/ 0 h 255"/>
                <a:gd name="T6" fmla="*/ 83 w 83"/>
                <a:gd name="T7" fmla="*/ 251 h 255"/>
                <a:gd name="T8" fmla="*/ 73 w 83"/>
                <a:gd name="T9" fmla="*/ 255 h 2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3" h="255">
                  <a:moveTo>
                    <a:pt x="73" y="255"/>
                  </a:moveTo>
                  <a:lnTo>
                    <a:pt x="0" y="5"/>
                  </a:lnTo>
                  <a:lnTo>
                    <a:pt x="12" y="0"/>
                  </a:lnTo>
                  <a:lnTo>
                    <a:pt x="83" y="251"/>
                  </a:lnTo>
                  <a:lnTo>
                    <a:pt x="73" y="255"/>
                  </a:lnTo>
                  <a:close/>
                </a:path>
              </a:pathLst>
            </a:custGeom>
            <a:solidFill>
              <a:srgbClr val="5050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2257"/>
            </a:p>
          </p:txBody>
        </p:sp>
        <p:sp>
          <p:nvSpPr>
            <p:cNvPr id="63" name="Freeform 69"/>
            <p:cNvSpPr>
              <a:spLocks/>
            </p:cNvSpPr>
            <p:nvPr/>
          </p:nvSpPr>
          <p:spPr bwMode="auto">
            <a:xfrm>
              <a:off x="2358" y="1650"/>
              <a:ext cx="175" cy="350"/>
            </a:xfrm>
            <a:custGeom>
              <a:avLst/>
              <a:gdLst>
                <a:gd name="T0" fmla="*/ 163 w 175"/>
                <a:gd name="T1" fmla="*/ 350 h 350"/>
                <a:gd name="T2" fmla="*/ 0 w 175"/>
                <a:gd name="T3" fmla="*/ 5 h 350"/>
                <a:gd name="T4" fmla="*/ 10 w 175"/>
                <a:gd name="T5" fmla="*/ 0 h 350"/>
                <a:gd name="T6" fmla="*/ 175 w 175"/>
                <a:gd name="T7" fmla="*/ 345 h 350"/>
                <a:gd name="T8" fmla="*/ 163 w 175"/>
                <a:gd name="T9" fmla="*/ 350 h 3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5" h="350">
                  <a:moveTo>
                    <a:pt x="163" y="350"/>
                  </a:moveTo>
                  <a:lnTo>
                    <a:pt x="0" y="5"/>
                  </a:lnTo>
                  <a:lnTo>
                    <a:pt x="10" y="0"/>
                  </a:lnTo>
                  <a:lnTo>
                    <a:pt x="175" y="345"/>
                  </a:lnTo>
                  <a:lnTo>
                    <a:pt x="163" y="350"/>
                  </a:lnTo>
                  <a:close/>
                </a:path>
              </a:pathLst>
            </a:custGeom>
            <a:solidFill>
              <a:srgbClr val="5050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2257"/>
            </a:p>
          </p:txBody>
        </p:sp>
        <p:sp>
          <p:nvSpPr>
            <p:cNvPr id="64" name="Freeform 70"/>
            <p:cNvSpPr>
              <a:spLocks/>
            </p:cNvSpPr>
            <p:nvPr/>
          </p:nvSpPr>
          <p:spPr bwMode="auto">
            <a:xfrm>
              <a:off x="2283" y="1289"/>
              <a:ext cx="85" cy="366"/>
            </a:xfrm>
            <a:custGeom>
              <a:avLst/>
              <a:gdLst>
                <a:gd name="T0" fmla="*/ 73 w 85"/>
                <a:gd name="T1" fmla="*/ 366 h 366"/>
                <a:gd name="T2" fmla="*/ 0 w 85"/>
                <a:gd name="T3" fmla="*/ 2 h 366"/>
                <a:gd name="T4" fmla="*/ 11 w 85"/>
                <a:gd name="T5" fmla="*/ 0 h 366"/>
                <a:gd name="T6" fmla="*/ 85 w 85"/>
                <a:gd name="T7" fmla="*/ 366 h 366"/>
                <a:gd name="T8" fmla="*/ 73 w 85"/>
                <a:gd name="T9" fmla="*/ 366 h 3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5" h="366">
                  <a:moveTo>
                    <a:pt x="73" y="366"/>
                  </a:moveTo>
                  <a:lnTo>
                    <a:pt x="0" y="2"/>
                  </a:lnTo>
                  <a:lnTo>
                    <a:pt x="11" y="0"/>
                  </a:lnTo>
                  <a:lnTo>
                    <a:pt x="85" y="366"/>
                  </a:lnTo>
                  <a:lnTo>
                    <a:pt x="73" y="366"/>
                  </a:lnTo>
                  <a:close/>
                </a:path>
              </a:pathLst>
            </a:custGeom>
            <a:solidFill>
              <a:srgbClr val="5050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2257"/>
            </a:p>
          </p:txBody>
        </p:sp>
        <p:sp>
          <p:nvSpPr>
            <p:cNvPr id="65" name="Freeform 71"/>
            <p:cNvSpPr>
              <a:spLocks/>
            </p:cNvSpPr>
            <p:nvPr/>
          </p:nvSpPr>
          <p:spPr bwMode="auto">
            <a:xfrm>
              <a:off x="2285" y="1289"/>
              <a:ext cx="168" cy="139"/>
            </a:xfrm>
            <a:custGeom>
              <a:avLst/>
              <a:gdLst>
                <a:gd name="T0" fmla="*/ 161 w 168"/>
                <a:gd name="T1" fmla="*/ 139 h 139"/>
                <a:gd name="T2" fmla="*/ 0 w 168"/>
                <a:gd name="T3" fmla="*/ 7 h 139"/>
                <a:gd name="T4" fmla="*/ 7 w 168"/>
                <a:gd name="T5" fmla="*/ 0 h 139"/>
                <a:gd name="T6" fmla="*/ 168 w 168"/>
                <a:gd name="T7" fmla="*/ 130 h 139"/>
                <a:gd name="T8" fmla="*/ 161 w 168"/>
                <a:gd name="T9" fmla="*/ 139 h 1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8" h="139">
                  <a:moveTo>
                    <a:pt x="161" y="139"/>
                  </a:moveTo>
                  <a:lnTo>
                    <a:pt x="0" y="7"/>
                  </a:lnTo>
                  <a:lnTo>
                    <a:pt x="7" y="0"/>
                  </a:lnTo>
                  <a:lnTo>
                    <a:pt x="168" y="130"/>
                  </a:lnTo>
                  <a:lnTo>
                    <a:pt x="161" y="139"/>
                  </a:lnTo>
                  <a:close/>
                </a:path>
              </a:pathLst>
            </a:custGeom>
            <a:solidFill>
              <a:srgbClr val="5050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2257"/>
            </a:p>
          </p:txBody>
        </p:sp>
        <p:sp>
          <p:nvSpPr>
            <p:cNvPr id="66" name="Freeform 72"/>
            <p:cNvSpPr>
              <a:spLocks/>
            </p:cNvSpPr>
            <p:nvPr/>
          </p:nvSpPr>
          <p:spPr bwMode="auto">
            <a:xfrm>
              <a:off x="2356" y="1423"/>
              <a:ext cx="99" cy="227"/>
            </a:xfrm>
            <a:custGeom>
              <a:avLst/>
              <a:gdLst>
                <a:gd name="T0" fmla="*/ 9 w 99"/>
                <a:gd name="T1" fmla="*/ 227 h 227"/>
                <a:gd name="T2" fmla="*/ 0 w 99"/>
                <a:gd name="T3" fmla="*/ 223 h 227"/>
                <a:gd name="T4" fmla="*/ 90 w 99"/>
                <a:gd name="T5" fmla="*/ 0 h 227"/>
                <a:gd name="T6" fmla="*/ 99 w 99"/>
                <a:gd name="T7" fmla="*/ 5 h 227"/>
                <a:gd name="T8" fmla="*/ 9 w 99"/>
                <a:gd name="T9" fmla="*/ 227 h 2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9" h="227">
                  <a:moveTo>
                    <a:pt x="9" y="227"/>
                  </a:moveTo>
                  <a:lnTo>
                    <a:pt x="0" y="223"/>
                  </a:lnTo>
                  <a:lnTo>
                    <a:pt x="90" y="0"/>
                  </a:lnTo>
                  <a:lnTo>
                    <a:pt x="99" y="5"/>
                  </a:lnTo>
                  <a:lnTo>
                    <a:pt x="9" y="227"/>
                  </a:lnTo>
                  <a:close/>
                </a:path>
              </a:pathLst>
            </a:custGeom>
            <a:solidFill>
              <a:srgbClr val="5050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2257"/>
            </a:p>
          </p:txBody>
        </p:sp>
        <p:sp>
          <p:nvSpPr>
            <p:cNvPr id="67" name="Freeform 73"/>
            <p:cNvSpPr>
              <a:spLocks/>
            </p:cNvSpPr>
            <p:nvPr/>
          </p:nvSpPr>
          <p:spPr bwMode="auto">
            <a:xfrm>
              <a:off x="2446" y="1419"/>
              <a:ext cx="179" cy="106"/>
            </a:xfrm>
            <a:custGeom>
              <a:avLst/>
              <a:gdLst>
                <a:gd name="T0" fmla="*/ 175 w 179"/>
                <a:gd name="T1" fmla="*/ 106 h 106"/>
                <a:gd name="T2" fmla="*/ 0 w 179"/>
                <a:gd name="T3" fmla="*/ 9 h 106"/>
                <a:gd name="T4" fmla="*/ 4 w 179"/>
                <a:gd name="T5" fmla="*/ 0 h 106"/>
                <a:gd name="T6" fmla="*/ 179 w 179"/>
                <a:gd name="T7" fmla="*/ 97 h 106"/>
                <a:gd name="T8" fmla="*/ 175 w 179"/>
                <a:gd name="T9" fmla="*/ 106 h 10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9" h="106">
                  <a:moveTo>
                    <a:pt x="175" y="106"/>
                  </a:moveTo>
                  <a:lnTo>
                    <a:pt x="0" y="9"/>
                  </a:lnTo>
                  <a:lnTo>
                    <a:pt x="4" y="0"/>
                  </a:lnTo>
                  <a:lnTo>
                    <a:pt x="179" y="97"/>
                  </a:lnTo>
                  <a:lnTo>
                    <a:pt x="175" y="106"/>
                  </a:lnTo>
                  <a:close/>
                </a:path>
              </a:pathLst>
            </a:custGeom>
            <a:solidFill>
              <a:srgbClr val="5050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2257"/>
            </a:p>
          </p:txBody>
        </p:sp>
        <p:sp>
          <p:nvSpPr>
            <p:cNvPr id="68" name="Freeform 74"/>
            <p:cNvSpPr>
              <a:spLocks/>
            </p:cNvSpPr>
            <p:nvPr/>
          </p:nvSpPr>
          <p:spPr bwMode="auto">
            <a:xfrm>
              <a:off x="2613" y="1518"/>
              <a:ext cx="43" cy="262"/>
            </a:xfrm>
            <a:custGeom>
              <a:avLst/>
              <a:gdLst>
                <a:gd name="T0" fmla="*/ 34 w 43"/>
                <a:gd name="T1" fmla="*/ 262 h 262"/>
                <a:gd name="T2" fmla="*/ 0 w 43"/>
                <a:gd name="T3" fmla="*/ 2 h 262"/>
                <a:gd name="T4" fmla="*/ 12 w 43"/>
                <a:gd name="T5" fmla="*/ 0 h 262"/>
                <a:gd name="T6" fmla="*/ 43 w 43"/>
                <a:gd name="T7" fmla="*/ 260 h 262"/>
                <a:gd name="T8" fmla="*/ 34 w 43"/>
                <a:gd name="T9" fmla="*/ 262 h 26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3" h="262">
                  <a:moveTo>
                    <a:pt x="34" y="262"/>
                  </a:moveTo>
                  <a:lnTo>
                    <a:pt x="0" y="2"/>
                  </a:lnTo>
                  <a:lnTo>
                    <a:pt x="12" y="0"/>
                  </a:lnTo>
                  <a:lnTo>
                    <a:pt x="43" y="260"/>
                  </a:lnTo>
                  <a:lnTo>
                    <a:pt x="34" y="262"/>
                  </a:lnTo>
                  <a:close/>
                </a:path>
              </a:pathLst>
            </a:custGeom>
            <a:solidFill>
              <a:srgbClr val="5050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2257"/>
            </a:p>
          </p:txBody>
        </p:sp>
        <p:sp>
          <p:nvSpPr>
            <p:cNvPr id="69" name="Freeform 75"/>
            <p:cNvSpPr>
              <a:spLocks/>
            </p:cNvSpPr>
            <p:nvPr/>
          </p:nvSpPr>
          <p:spPr bwMode="auto">
            <a:xfrm>
              <a:off x="2621" y="1516"/>
              <a:ext cx="231" cy="134"/>
            </a:xfrm>
            <a:custGeom>
              <a:avLst/>
              <a:gdLst>
                <a:gd name="T0" fmla="*/ 226 w 231"/>
                <a:gd name="T1" fmla="*/ 134 h 134"/>
                <a:gd name="T2" fmla="*/ 0 w 231"/>
                <a:gd name="T3" fmla="*/ 9 h 134"/>
                <a:gd name="T4" fmla="*/ 4 w 231"/>
                <a:gd name="T5" fmla="*/ 0 h 134"/>
                <a:gd name="T6" fmla="*/ 231 w 231"/>
                <a:gd name="T7" fmla="*/ 125 h 134"/>
                <a:gd name="T8" fmla="*/ 226 w 231"/>
                <a:gd name="T9" fmla="*/ 134 h 1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31" h="134">
                  <a:moveTo>
                    <a:pt x="226" y="134"/>
                  </a:moveTo>
                  <a:lnTo>
                    <a:pt x="0" y="9"/>
                  </a:lnTo>
                  <a:lnTo>
                    <a:pt x="4" y="0"/>
                  </a:lnTo>
                  <a:lnTo>
                    <a:pt x="231" y="125"/>
                  </a:lnTo>
                  <a:lnTo>
                    <a:pt x="226" y="134"/>
                  </a:lnTo>
                  <a:close/>
                </a:path>
              </a:pathLst>
            </a:custGeom>
            <a:solidFill>
              <a:srgbClr val="5050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2257"/>
            </a:p>
          </p:txBody>
        </p:sp>
        <p:sp>
          <p:nvSpPr>
            <p:cNvPr id="70" name="Freeform 76"/>
            <p:cNvSpPr>
              <a:spLocks/>
            </p:cNvSpPr>
            <p:nvPr/>
          </p:nvSpPr>
          <p:spPr bwMode="auto">
            <a:xfrm>
              <a:off x="2595" y="1383"/>
              <a:ext cx="33" cy="140"/>
            </a:xfrm>
            <a:custGeom>
              <a:avLst/>
              <a:gdLst>
                <a:gd name="T0" fmla="*/ 21 w 33"/>
                <a:gd name="T1" fmla="*/ 140 h 140"/>
                <a:gd name="T2" fmla="*/ 0 w 33"/>
                <a:gd name="T3" fmla="*/ 0 h 140"/>
                <a:gd name="T4" fmla="*/ 9 w 33"/>
                <a:gd name="T5" fmla="*/ 0 h 140"/>
                <a:gd name="T6" fmla="*/ 33 w 33"/>
                <a:gd name="T7" fmla="*/ 137 h 140"/>
                <a:gd name="T8" fmla="*/ 21 w 33"/>
                <a:gd name="T9" fmla="*/ 140 h 1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3" h="140">
                  <a:moveTo>
                    <a:pt x="21" y="140"/>
                  </a:moveTo>
                  <a:lnTo>
                    <a:pt x="0" y="0"/>
                  </a:lnTo>
                  <a:lnTo>
                    <a:pt x="9" y="0"/>
                  </a:lnTo>
                  <a:lnTo>
                    <a:pt x="33" y="137"/>
                  </a:lnTo>
                  <a:lnTo>
                    <a:pt x="21" y="140"/>
                  </a:lnTo>
                  <a:close/>
                </a:path>
              </a:pathLst>
            </a:custGeom>
            <a:solidFill>
              <a:srgbClr val="5050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2257"/>
            </a:p>
          </p:txBody>
        </p:sp>
        <p:sp>
          <p:nvSpPr>
            <p:cNvPr id="71" name="Freeform 77"/>
            <p:cNvSpPr>
              <a:spLocks/>
            </p:cNvSpPr>
            <p:nvPr/>
          </p:nvSpPr>
          <p:spPr bwMode="auto">
            <a:xfrm>
              <a:off x="2361" y="1513"/>
              <a:ext cx="262" cy="135"/>
            </a:xfrm>
            <a:custGeom>
              <a:avLst/>
              <a:gdLst>
                <a:gd name="T0" fmla="*/ 4 w 262"/>
                <a:gd name="T1" fmla="*/ 135 h 135"/>
                <a:gd name="T2" fmla="*/ 0 w 262"/>
                <a:gd name="T3" fmla="*/ 125 h 135"/>
                <a:gd name="T4" fmla="*/ 257 w 262"/>
                <a:gd name="T5" fmla="*/ 0 h 135"/>
                <a:gd name="T6" fmla="*/ 262 w 262"/>
                <a:gd name="T7" fmla="*/ 10 h 135"/>
                <a:gd name="T8" fmla="*/ 4 w 262"/>
                <a:gd name="T9" fmla="*/ 135 h 1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2" h="135">
                  <a:moveTo>
                    <a:pt x="4" y="135"/>
                  </a:moveTo>
                  <a:lnTo>
                    <a:pt x="0" y="125"/>
                  </a:lnTo>
                  <a:lnTo>
                    <a:pt x="257" y="0"/>
                  </a:lnTo>
                  <a:lnTo>
                    <a:pt x="262" y="10"/>
                  </a:lnTo>
                  <a:lnTo>
                    <a:pt x="4" y="135"/>
                  </a:lnTo>
                  <a:close/>
                </a:path>
              </a:pathLst>
            </a:custGeom>
            <a:solidFill>
              <a:srgbClr val="5050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2257"/>
            </a:p>
          </p:txBody>
        </p:sp>
        <p:sp>
          <p:nvSpPr>
            <p:cNvPr id="72" name="Freeform 78"/>
            <p:cNvSpPr>
              <a:spLocks/>
            </p:cNvSpPr>
            <p:nvPr/>
          </p:nvSpPr>
          <p:spPr bwMode="auto">
            <a:xfrm>
              <a:off x="2361" y="1641"/>
              <a:ext cx="290" cy="135"/>
            </a:xfrm>
            <a:custGeom>
              <a:avLst/>
              <a:gdLst>
                <a:gd name="T0" fmla="*/ 288 w 290"/>
                <a:gd name="T1" fmla="*/ 135 h 135"/>
                <a:gd name="T2" fmla="*/ 0 w 290"/>
                <a:gd name="T3" fmla="*/ 9 h 135"/>
                <a:gd name="T4" fmla="*/ 4 w 290"/>
                <a:gd name="T5" fmla="*/ 0 h 135"/>
                <a:gd name="T6" fmla="*/ 290 w 290"/>
                <a:gd name="T7" fmla="*/ 125 h 135"/>
                <a:gd name="T8" fmla="*/ 288 w 290"/>
                <a:gd name="T9" fmla="*/ 135 h 1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90" h="135">
                  <a:moveTo>
                    <a:pt x="288" y="135"/>
                  </a:moveTo>
                  <a:lnTo>
                    <a:pt x="0" y="9"/>
                  </a:lnTo>
                  <a:lnTo>
                    <a:pt x="4" y="0"/>
                  </a:lnTo>
                  <a:lnTo>
                    <a:pt x="290" y="125"/>
                  </a:lnTo>
                  <a:lnTo>
                    <a:pt x="288" y="135"/>
                  </a:lnTo>
                  <a:close/>
                </a:path>
              </a:pathLst>
            </a:custGeom>
            <a:solidFill>
              <a:srgbClr val="5050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2257"/>
            </a:p>
          </p:txBody>
        </p:sp>
        <p:sp>
          <p:nvSpPr>
            <p:cNvPr id="73" name="Freeform 79"/>
            <p:cNvSpPr>
              <a:spLocks/>
            </p:cNvSpPr>
            <p:nvPr/>
          </p:nvSpPr>
          <p:spPr bwMode="auto">
            <a:xfrm>
              <a:off x="2656" y="1731"/>
              <a:ext cx="619" cy="52"/>
            </a:xfrm>
            <a:custGeom>
              <a:avLst/>
              <a:gdLst>
                <a:gd name="T0" fmla="*/ 0 w 619"/>
                <a:gd name="T1" fmla="*/ 52 h 52"/>
                <a:gd name="T2" fmla="*/ 0 w 619"/>
                <a:gd name="T3" fmla="*/ 40 h 52"/>
                <a:gd name="T4" fmla="*/ 619 w 619"/>
                <a:gd name="T5" fmla="*/ 0 h 52"/>
                <a:gd name="T6" fmla="*/ 619 w 619"/>
                <a:gd name="T7" fmla="*/ 11 h 52"/>
                <a:gd name="T8" fmla="*/ 0 w 619"/>
                <a:gd name="T9" fmla="*/ 52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19" h="52">
                  <a:moveTo>
                    <a:pt x="0" y="52"/>
                  </a:moveTo>
                  <a:lnTo>
                    <a:pt x="0" y="40"/>
                  </a:lnTo>
                  <a:lnTo>
                    <a:pt x="619" y="0"/>
                  </a:lnTo>
                  <a:lnTo>
                    <a:pt x="619" y="11"/>
                  </a:lnTo>
                  <a:lnTo>
                    <a:pt x="0" y="52"/>
                  </a:lnTo>
                  <a:close/>
                </a:path>
              </a:pathLst>
            </a:custGeom>
            <a:solidFill>
              <a:srgbClr val="5050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2257"/>
            </a:p>
          </p:txBody>
        </p:sp>
        <p:sp>
          <p:nvSpPr>
            <p:cNvPr id="74" name="Freeform 80"/>
            <p:cNvSpPr>
              <a:spLocks/>
            </p:cNvSpPr>
            <p:nvPr/>
          </p:nvSpPr>
          <p:spPr bwMode="auto">
            <a:xfrm>
              <a:off x="3145" y="1475"/>
              <a:ext cx="258" cy="123"/>
            </a:xfrm>
            <a:custGeom>
              <a:avLst/>
              <a:gdLst>
                <a:gd name="T0" fmla="*/ 5 w 258"/>
                <a:gd name="T1" fmla="*/ 123 h 123"/>
                <a:gd name="T2" fmla="*/ 0 w 258"/>
                <a:gd name="T3" fmla="*/ 114 h 123"/>
                <a:gd name="T4" fmla="*/ 253 w 258"/>
                <a:gd name="T5" fmla="*/ 0 h 123"/>
                <a:gd name="T6" fmla="*/ 258 w 258"/>
                <a:gd name="T7" fmla="*/ 10 h 123"/>
                <a:gd name="T8" fmla="*/ 5 w 258"/>
                <a:gd name="T9" fmla="*/ 123 h 1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8" h="123">
                  <a:moveTo>
                    <a:pt x="5" y="123"/>
                  </a:moveTo>
                  <a:lnTo>
                    <a:pt x="0" y="114"/>
                  </a:lnTo>
                  <a:lnTo>
                    <a:pt x="253" y="0"/>
                  </a:lnTo>
                  <a:lnTo>
                    <a:pt x="258" y="10"/>
                  </a:lnTo>
                  <a:lnTo>
                    <a:pt x="5" y="123"/>
                  </a:lnTo>
                  <a:close/>
                </a:path>
              </a:pathLst>
            </a:custGeom>
            <a:solidFill>
              <a:srgbClr val="5050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2257"/>
            </a:p>
          </p:txBody>
        </p:sp>
        <p:sp>
          <p:nvSpPr>
            <p:cNvPr id="75" name="Freeform 81"/>
            <p:cNvSpPr>
              <a:spLocks/>
            </p:cNvSpPr>
            <p:nvPr/>
          </p:nvSpPr>
          <p:spPr bwMode="auto">
            <a:xfrm>
              <a:off x="2994" y="1589"/>
              <a:ext cx="156" cy="52"/>
            </a:xfrm>
            <a:custGeom>
              <a:avLst/>
              <a:gdLst>
                <a:gd name="T0" fmla="*/ 2 w 156"/>
                <a:gd name="T1" fmla="*/ 52 h 52"/>
                <a:gd name="T2" fmla="*/ 0 w 156"/>
                <a:gd name="T3" fmla="*/ 40 h 52"/>
                <a:gd name="T4" fmla="*/ 154 w 156"/>
                <a:gd name="T5" fmla="*/ 0 h 52"/>
                <a:gd name="T6" fmla="*/ 156 w 156"/>
                <a:gd name="T7" fmla="*/ 9 h 52"/>
                <a:gd name="T8" fmla="*/ 2 w 156"/>
                <a:gd name="T9" fmla="*/ 52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6" h="52">
                  <a:moveTo>
                    <a:pt x="2" y="52"/>
                  </a:moveTo>
                  <a:lnTo>
                    <a:pt x="0" y="40"/>
                  </a:lnTo>
                  <a:lnTo>
                    <a:pt x="154" y="0"/>
                  </a:lnTo>
                  <a:lnTo>
                    <a:pt x="156" y="9"/>
                  </a:lnTo>
                  <a:lnTo>
                    <a:pt x="2" y="52"/>
                  </a:lnTo>
                  <a:close/>
                </a:path>
              </a:pathLst>
            </a:custGeom>
            <a:solidFill>
              <a:srgbClr val="5050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2257"/>
            </a:p>
          </p:txBody>
        </p:sp>
        <p:sp>
          <p:nvSpPr>
            <p:cNvPr id="76" name="Freeform 82"/>
            <p:cNvSpPr>
              <a:spLocks/>
            </p:cNvSpPr>
            <p:nvPr/>
          </p:nvSpPr>
          <p:spPr bwMode="auto">
            <a:xfrm>
              <a:off x="3379" y="1152"/>
              <a:ext cx="26" cy="328"/>
            </a:xfrm>
            <a:custGeom>
              <a:avLst/>
              <a:gdLst>
                <a:gd name="T0" fmla="*/ 14 w 26"/>
                <a:gd name="T1" fmla="*/ 328 h 328"/>
                <a:gd name="T2" fmla="*/ 0 w 26"/>
                <a:gd name="T3" fmla="*/ 0 h 328"/>
                <a:gd name="T4" fmla="*/ 12 w 26"/>
                <a:gd name="T5" fmla="*/ 0 h 328"/>
                <a:gd name="T6" fmla="*/ 26 w 26"/>
                <a:gd name="T7" fmla="*/ 328 h 328"/>
                <a:gd name="T8" fmla="*/ 14 w 26"/>
                <a:gd name="T9" fmla="*/ 328 h 3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" h="328">
                  <a:moveTo>
                    <a:pt x="14" y="328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26" y="328"/>
                  </a:lnTo>
                  <a:lnTo>
                    <a:pt x="14" y="328"/>
                  </a:lnTo>
                  <a:close/>
                </a:path>
              </a:pathLst>
            </a:custGeom>
            <a:solidFill>
              <a:srgbClr val="5050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2257"/>
            </a:p>
          </p:txBody>
        </p:sp>
        <p:sp>
          <p:nvSpPr>
            <p:cNvPr id="77" name="Freeform 83"/>
            <p:cNvSpPr>
              <a:spLocks/>
            </p:cNvSpPr>
            <p:nvPr/>
          </p:nvSpPr>
          <p:spPr bwMode="auto">
            <a:xfrm>
              <a:off x="3202" y="944"/>
              <a:ext cx="187" cy="212"/>
            </a:xfrm>
            <a:custGeom>
              <a:avLst/>
              <a:gdLst>
                <a:gd name="T0" fmla="*/ 179 w 187"/>
                <a:gd name="T1" fmla="*/ 212 h 212"/>
                <a:gd name="T2" fmla="*/ 0 w 187"/>
                <a:gd name="T3" fmla="*/ 7 h 212"/>
                <a:gd name="T4" fmla="*/ 9 w 187"/>
                <a:gd name="T5" fmla="*/ 0 h 212"/>
                <a:gd name="T6" fmla="*/ 187 w 187"/>
                <a:gd name="T7" fmla="*/ 205 h 212"/>
                <a:gd name="T8" fmla="*/ 179 w 187"/>
                <a:gd name="T9" fmla="*/ 212 h 2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7" h="212">
                  <a:moveTo>
                    <a:pt x="179" y="212"/>
                  </a:moveTo>
                  <a:lnTo>
                    <a:pt x="0" y="7"/>
                  </a:lnTo>
                  <a:lnTo>
                    <a:pt x="9" y="0"/>
                  </a:lnTo>
                  <a:lnTo>
                    <a:pt x="187" y="205"/>
                  </a:lnTo>
                  <a:lnTo>
                    <a:pt x="179" y="212"/>
                  </a:lnTo>
                  <a:close/>
                </a:path>
              </a:pathLst>
            </a:custGeom>
            <a:solidFill>
              <a:srgbClr val="5050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2257"/>
            </a:p>
          </p:txBody>
        </p:sp>
        <p:sp>
          <p:nvSpPr>
            <p:cNvPr id="78" name="Freeform 84"/>
            <p:cNvSpPr>
              <a:spLocks/>
            </p:cNvSpPr>
            <p:nvPr/>
          </p:nvSpPr>
          <p:spPr bwMode="auto">
            <a:xfrm>
              <a:off x="3237" y="1149"/>
              <a:ext cx="149" cy="119"/>
            </a:xfrm>
            <a:custGeom>
              <a:avLst/>
              <a:gdLst>
                <a:gd name="T0" fmla="*/ 7 w 149"/>
                <a:gd name="T1" fmla="*/ 119 h 119"/>
                <a:gd name="T2" fmla="*/ 0 w 149"/>
                <a:gd name="T3" fmla="*/ 109 h 119"/>
                <a:gd name="T4" fmla="*/ 142 w 149"/>
                <a:gd name="T5" fmla="*/ 0 h 119"/>
                <a:gd name="T6" fmla="*/ 149 w 149"/>
                <a:gd name="T7" fmla="*/ 10 h 119"/>
                <a:gd name="T8" fmla="*/ 7 w 149"/>
                <a:gd name="T9" fmla="*/ 119 h 1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9" h="119">
                  <a:moveTo>
                    <a:pt x="7" y="119"/>
                  </a:moveTo>
                  <a:lnTo>
                    <a:pt x="0" y="109"/>
                  </a:lnTo>
                  <a:lnTo>
                    <a:pt x="142" y="0"/>
                  </a:lnTo>
                  <a:lnTo>
                    <a:pt x="149" y="10"/>
                  </a:lnTo>
                  <a:lnTo>
                    <a:pt x="7" y="119"/>
                  </a:lnTo>
                  <a:close/>
                </a:path>
              </a:pathLst>
            </a:custGeom>
            <a:solidFill>
              <a:srgbClr val="5050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2257"/>
            </a:p>
          </p:txBody>
        </p:sp>
        <p:sp>
          <p:nvSpPr>
            <p:cNvPr id="79" name="Freeform 85"/>
            <p:cNvSpPr>
              <a:spLocks/>
            </p:cNvSpPr>
            <p:nvPr/>
          </p:nvSpPr>
          <p:spPr bwMode="auto">
            <a:xfrm>
              <a:off x="3086" y="1258"/>
              <a:ext cx="161" cy="137"/>
            </a:xfrm>
            <a:custGeom>
              <a:avLst/>
              <a:gdLst>
                <a:gd name="T0" fmla="*/ 7 w 161"/>
                <a:gd name="T1" fmla="*/ 137 h 137"/>
                <a:gd name="T2" fmla="*/ 0 w 161"/>
                <a:gd name="T3" fmla="*/ 130 h 137"/>
                <a:gd name="T4" fmla="*/ 154 w 161"/>
                <a:gd name="T5" fmla="*/ 0 h 137"/>
                <a:gd name="T6" fmla="*/ 161 w 161"/>
                <a:gd name="T7" fmla="*/ 10 h 137"/>
                <a:gd name="T8" fmla="*/ 7 w 161"/>
                <a:gd name="T9" fmla="*/ 137 h 1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1" h="137">
                  <a:moveTo>
                    <a:pt x="7" y="137"/>
                  </a:moveTo>
                  <a:lnTo>
                    <a:pt x="0" y="130"/>
                  </a:lnTo>
                  <a:lnTo>
                    <a:pt x="154" y="0"/>
                  </a:lnTo>
                  <a:lnTo>
                    <a:pt x="161" y="10"/>
                  </a:lnTo>
                  <a:lnTo>
                    <a:pt x="7" y="137"/>
                  </a:lnTo>
                  <a:close/>
                </a:path>
              </a:pathLst>
            </a:custGeom>
            <a:solidFill>
              <a:srgbClr val="5050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2257"/>
            </a:p>
          </p:txBody>
        </p:sp>
        <p:sp>
          <p:nvSpPr>
            <p:cNvPr id="80" name="Freeform 86"/>
            <p:cNvSpPr>
              <a:spLocks/>
            </p:cNvSpPr>
            <p:nvPr/>
          </p:nvSpPr>
          <p:spPr bwMode="auto">
            <a:xfrm>
              <a:off x="2838" y="1353"/>
              <a:ext cx="255" cy="42"/>
            </a:xfrm>
            <a:custGeom>
              <a:avLst/>
              <a:gdLst>
                <a:gd name="T0" fmla="*/ 253 w 255"/>
                <a:gd name="T1" fmla="*/ 42 h 42"/>
                <a:gd name="T2" fmla="*/ 0 w 255"/>
                <a:gd name="T3" fmla="*/ 9 h 42"/>
                <a:gd name="T4" fmla="*/ 2 w 255"/>
                <a:gd name="T5" fmla="*/ 0 h 42"/>
                <a:gd name="T6" fmla="*/ 255 w 255"/>
                <a:gd name="T7" fmla="*/ 33 h 42"/>
                <a:gd name="T8" fmla="*/ 253 w 255"/>
                <a:gd name="T9" fmla="*/ 42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5" h="42">
                  <a:moveTo>
                    <a:pt x="253" y="42"/>
                  </a:moveTo>
                  <a:lnTo>
                    <a:pt x="0" y="9"/>
                  </a:lnTo>
                  <a:lnTo>
                    <a:pt x="2" y="0"/>
                  </a:lnTo>
                  <a:lnTo>
                    <a:pt x="255" y="33"/>
                  </a:lnTo>
                  <a:lnTo>
                    <a:pt x="253" y="42"/>
                  </a:lnTo>
                  <a:close/>
                </a:path>
              </a:pathLst>
            </a:custGeom>
            <a:solidFill>
              <a:srgbClr val="5050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2257"/>
            </a:p>
          </p:txBody>
        </p:sp>
        <p:sp>
          <p:nvSpPr>
            <p:cNvPr id="81" name="Freeform 87"/>
            <p:cNvSpPr>
              <a:spLocks/>
            </p:cNvSpPr>
            <p:nvPr/>
          </p:nvSpPr>
          <p:spPr bwMode="auto">
            <a:xfrm>
              <a:off x="2599" y="1355"/>
              <a:ext cx="239" cy="33"/>
            </a:xfrm>
            <a:custGeom>
              <a:avLst/>
              <a:gdLst>
                <a:gd name="T0" fmla="*/ 0 w 239"/>
                <a:gd name="T1" fmla="*/ 33 h 33"/>
                <a:gd name="T2" fmla="*/ 0 w 239"/>
                <a:gd name="T3" fmla="*/ 24 h 33"/>
                <a:gd name="T4" fmla="*/ 239 w 239"/>
                <a:gd name="T5" fmla="*/ 0 h 33"/>
                <a:gd name="T6" fmla="*/ 239 w 239"/>
                <a:gd name="T7" fmla="*/ 12 h 33"/>
                <a:gd name="T8" fmla="*/ 0 w 239"/>
                <a:gd name="T9" fmla="*/ 33 h 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39" h="33">
                  <a:moveTo>
                    <a:pt x="0" y="33"/>
                  </a:moveTo>
                  <a:lnTo>
                    <a:pt x="0" y="24"/>
                  </a:lnTo>
                  <a:lnTo>
                    <a:pt x="239" y="0"/>
                  </a:lnTo>
                  <a:lnTo>
                    <a:pt x="239" y="12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5050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2257"/>
            </a:p>
          </p:txBody>
        </p:sp>
        <p:sp>
          <p:nvSpPr>
            <p:cNvPr id="82" name="Freeform 88"/>
            <p:cNvSpPr>
              <a:spLocks/>
            </p:cNvSpPr>
            <p:nvPr/>
          </p:nvSpPr>
          <p:spPr bwMode="auto">
            <a:xfrm>
              <a:off x="2287" y="1286"/>
              <a:ext cx="315" cy="104"/>
            </a:xfrm>
            <a:custGeom>
              <a:avLst/>
              <a:gdLst>
                <a:gd name="T0" fmla="*/ 310 w 315"/>
                <a:gd name="T1" fmla="*/ 104 h 104"/>
                <a:gd name="T2" fmla="*/ 0 w 315"/>
                <a:gd name="T3" fmla="*/ 10 h 104"/>
                <a:gd name="T4" fmla="*/ 5 w 315"/>
                <a:gd name="T5" fmla="*/ 0 h 104"/>
                <a:gd name="T6" fmla="*/ 315 w 315"/>
                <a:gd name="T7" fmla="*/ 95 h 104"/>
                <a:gd name="T8" fmla="*/ 310 w 315"/>
                <a:gd name="T9" fmla="*/ 104 h 1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5" h="104">
                  <a:moveTo>
                    <a:pt x="310" y="104"/>
                  </a:moveTo>
                  <a:lnTo>
                    <a:pt x="0" y="10"/>
                  </a:lnTo>
                  <a:lnTo>
                    <a:pt x="5" y="0"/>
                  </a:lnTo>
                  <a:lnTo>
                    <a:pt x="315" y="95"/>
                  </a:lnTo>
                  <a:lnTo>
                    <a:pt x="310" y="104"/>
                  </a:lnTo>
                  <a:close/>
                </a:path>
              </a:pathLst>
            </a:custGeom>
            <a:solidFill>
              <a:srgbClr val="5050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2257"/>
            </a:p>
          </p:txBody>
        </p:sp>
        <p:sp>
          <p:nvSpPr>
            <p:cNvPr id="83" name="Freeform 89"/>
            <p:cNvSpPr>
              <a:spLocks/>
            </p:cNvSpPr>
            <p:nvPr/>
          </p:nvSpPr>
          <p:spPr bwMode="auto">
            <a:xfrm>
              <a:off x="2448" y="1383"/>
              <a:ext cx="149" cy="48"/>
            </a:xfrm>
            <a:custGeom>
              <a:avLst/>
              <a:gdLst>
                <a:gd name="T0" fmla="*/ 5 w 149"/>
                <a:gd name="T1" fmla="*/ 48 h 48"/>
                <a:gd name="T2" fmla="*/ 0 w 149"/>
                <a:gd name="T3" fmla="*/ 36 h 48"/>
                <a:gd name="T4" fmla="*/ 147 w 149"/>
                <a:gd name="T5" fmla="*/ 0 h 48"/>
                <a:gd name="T6" fmla="*/ 149 w 149"/>
                <a:gd name="T7" fmla="*/ 10 h 48"/>
                <a:gd name="T8" fmla="*/ 5 w 149"/>
                <a:gd name="T9" fmla="*/ 48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9" h="48">
                  <a:moveTo>
                    <a:pt x="5" y="48"/>
                  </a:moveTo>
                  <a:lnTo>
                    <a:pt x="0" y="36"/>
                  </a:lnTo>
                  <a:lnTo>
                    <a:pt x="147" y="0"/>
                  </a:lnTo>
                  <a:lnTo>
                    <a:pt x="149" y="10"/>
                  </a:lnTo>
                  <a:lnTo>
                    <a:pt x="5" y="48"/>
                  </a:lnTo>
                  <a:close/>
                </a:path>
              </a:pathLst>
            </a:custGeom>
            <a:solidFill>
              <a:srgbClr val="5050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2257"/>
            </a:p>
          </p:txBody>
        </p:sp>
        <p:sp>
          <p:nvSpPr>
            <p:cNvPr id="84" name="Freeform 90"/>
            <p:cNvSpPr>
              <a:spLocks/>
            </p:cNvSpPr>
            <p:nvPr/>
          </p:nvSpPr>
          <p:spPr bwMode="auto">
            <a:xfrm>
              <a:off x="2618" y="1386"/>
              <a:ext cx="473" cy="132"/>
            </a:xfrm>
            <a:custGeom>
              <a:avLst/>
              <a:gdLst>
                <a:gd name="T0" fmla="*/ 0 w 200"/>
                <a:gd name="T1" fmla="*/ 311 h 56"/>
                <a:gd name="T2" fmla="*/ 0 w 200"/>
                <a:gd name="T3" fmla="*/ 311 h 56"/>
                <a:gd name="T4" fmla="*/ 5 w 200"/>
                <a:gd name="T5" fmla="*/ 299 h 56"/>
                <a:gd name="T6" fmla="*/ 5 w 200"/>
                <a:gd name="T7" fmla="*/ 290 h 56"/>
                <a:gd name="T8" fmla="*/ 1114 w 200"/>
                <a:gd name="T9" fmla="*/ 0 h 56"/>
                <a:gd name="T10" fmla="*/ 1119 w 200"/>
                <a:gd name="T11" fmla="*/ 21 h 56"/>
                <a:gd name="T12" fmla="*/ 0 w 200"/>
                <a:gd name="T13" fmla="*/ 311 h 5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0" h="56">
                  <a:moveTo>
                    <a:pt x="0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6" y="51"/>
                    <a:pt x="145" y="14"/>
                    <a:pt x="199" y="0"/>
                  </a:cubicBezTo>
                  <a:cubicBezTo>
                    <a:pt x="200" y="4"/>
                    <a:pt x="200" y="4"/>
                    <a:pt x="200" y="4"/>
                  </a:cubicBezTo>
                  <a:cubicBezTo>
                    <a:pt x="18" y="53"/>
                    <a:pt x="2" y="56"/>
                    <a:pt x="0" y="56"/>
                  </a:cubicBezTo>
                  <a:close/>
                </a:path>
              </a:pathLst>
            </a:custGeom>
            <a:solidFill>
              <a:srgbClr val="5050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2257"/>
            </a:p>
          </p:txBody>
        </p:sp>
        <p:sp>
          <p:nvSpPr>
            <p:cNvPr id="85" name="Freeform 91"/>
            <p:cNvSpPr>
              <a:spLocks/>
            </p:cNvSpPr>
            <p:nvPr/>
          </p:nvSpPr>
          <p:spPr bwMode="auto">
            <a:xfrm>
              <a:off x="2618" y="1357"/>
              <a:ext cx="225" cy="163"/>
            </a:xfrm>
            <a:custGeom>
              <a:avLst/>
              <a:gdLst>
                <a:gd name="T0" fmla="*/ 7 w 225"/>
                <a:gd name="T1" fmla="*/ 163 h 163"/>
                <a:gd name="T2" fmla="*/ 0 w 225"/>
                <a:gd name="T3" fmla="*/ 154 h 163"/>
                <a:gd name="T4" fmla="*/ 218 w 225"/>
                <a:gd name="T5" fmla="*/ 0 h 163"/>
                <a:gd name="T6" fmla="*/ 225 w 225"/>
                <a:gd name="T7" fmla="*/ 10 h 163"/>
                <a:gd name="T8" fmla="*/ 7 w 225"/>
                <a:gd name="T9" fmla="*/ 163 h 1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5" h="163">
                  <a:moveTo>
                    <a:pt x="7" y="163"/>
                  </a:moveTo>
                  <a:lnTo>
                    <a:pt x="0" y="154"/>
                  </a:lnTo>
                  <a:lnTo>
                    <a:pt x="218" y="0"/>
                  </a:lnTo>
                  <a:lnTo>
                    <a:pt x="225" y="10"/>
                  </a:lnTo>
                  <a:lnTo>
                    <a:pt x="7" y="163"/>
                  </a:lnTo>
                  <a:close/>
                </a:path>
              </a:pathLst>
            </a:custGeom>
            <a:solidFill>
              <a:srgbClr val="5050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2257"/>
            </a:p>
          </p:txBody>
        </p:sp>
        <p:sp>
          <p:nvSpPr>
            <p:cNvPr id="86" name="Freeform 92"/>
            <p:cNvSpPr>
              <a:spLocks/>
            </p:cNvSpPr>
            <p:nvPr/>
          </p:nvSpPr>
          <p:spPr bwMode="auto">
            <a:xfrm>
              <a:off x="2845" y="1258"/>
              <a:ext cx="395" cy="99"/>
            </a:xfrm>
            <a:custGeom>
              <a:avLst/>
              <a:gdLst>
                <a:gd name="T0" fmla="*/ 2 w 395"/>
                <a:gd name="T1" fmla="*/ 99 h 99"/>
                <a:gd name="T2" fmla="*/ 0 w 395"/>
                <a:gd name="T3" fmla="*/ 88 h 99"/>
                <a:gd name="T4" fmla="*/ 392 w 395"/>
                <a:gd name="T5" fmla="*/ 0 h 99"/>
                <a:gd name="T6" fmla="*/ 395 w 395"/>
                <a:gd name="T7" fmla="*/ 12 h 99"/>
                <a:gd name="T8" fmla="*/ 2 w 395"/>
                <a:gd name="T9" fmla="*/ 99 h 9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95" h="99">
                  <a:moveTo>
                    <a:pt x="2" y="99"/>
                  </a:moveTo>
                  <a:lnTo>
                    <a:pt x="0" y="88"/>
                  </a:lnTo>
                  <a:lnTo>
                    <a:pt x="392" y="0"/>
                  </a:lnTo>
                  <a:lnTo>
                    <a:pt x="395" y="12"/>
                  </a:lnTo>
                  <a:lnTo>
                    <a:pt x="2" y="99"/>
                  </a:lnTo>
                  <a:close/>
                </a:path>
              </a:pathLst>
            </a:custGeom>
            <a:solidFill>
              <a:srgbClr val="5050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2257"/>
            </a:p>
          </p:txBody>
        </p:sp>
        <p:sp>
          <p:nvSpPr>
            <p:cNvPr id="87" name="Freeform 93"/>
            <p:cNvSpPr>
              <a:spLocks/>
            </p:cNvSpPr>
            <p:nvPr/>
          </p:nvSpPr>
          <p:spPr bwMode="auto">
            <a:xfrm>
              <a:off x="3086" y="1393"/>
              <a:ext cx="69" cy="198"/>
            </a:xfrm>
            <a:custGeom>
              <a:avLst/>
              <a:gdLst>
                <a:gd name="T0" fmla="*/ 59 w 69"/>
                <a:gd name="T1" fmla="*/ 198 h 198"/>
                <a:gd name="T2" fmla="*/ 0 w 69"/>
                <a:gd name="T3" fmla="*/ 2 h 198"/>
                <a:gd name="T4" fmla="*/ 12 w 69"/>
                <a:gd name="T5" fmla="*/ 0 h 198"/>
                <a:gd name="T6" fmla="*/ 69 w 69"/>
                <a:gd name="T7" fmla="*/ 196 h 198"/>
                <a:gd name="T8" fmla="*/ 59 w 69"/>
                <a:gd name="T9" fmla="*/ 198 h 1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9" h="198">
                  <a:moveTo>
                    <a:pt x="59" y="198"/>
                  </a:moveTo>
                  <a:lnTo>
                    <a:pt x="0" y="2"/>
                  </a:lnTo>
                  <a:lnTo>
                    <a:pt x="12" y="0"/>
                  </a:lnTo>
                  <a:lnTo>
                    <a:pt x="69" y="196"/>
                  </a:lnTo>
                  <a:lnTo>
                    <a:pt x="59" y="198"/>
                  </a:lnTo>
                  <a:close/>
                </a:path>
              </a:pathLst>
            </a:custGeom>
            <a:solidFill>
              <a:srgbClr val="5050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2257"/>
            </a:p>
          </p:txBody>
        </p:sp>
        <p:sp>
          <p:nvSpPr>
            <p:cNvPr id="88" name="Freeform 94"/>
            <p:cNvSpPr>
              <a:spLocks/>
            </p:cNvSpPr>
            <p:nvPr/>
          </p:nvSpPr>
          <p:spPr bwMode="auto">
            <a:xfrm>
              <a:off x="2980" y="1105"/>
              <a:ext cx="401" cy="51"/>
            </a:xfrm>
            <a:custGeom>
              <a:avLst/>
              <a:gdLst>
                <a:gd name="T0" fmla="*/ 399 w 401"/>
                <a:gd name="T1" fmla="*/ 51 h 51"/>
                <a:gd name="T2" fmla="*/ 0 w 401"/>
                <a:gd name="T3" fmla="*/ 11 h 51"/>
                <a:gd name="T4" fmla="*/ 0 w 401"/>
                <a:gd name="T5" fmla="*/ 0 h 51"/>
                <a:gd name="T6" fmla="*/ 401 w 401"/>
                <a:gd name="T7" fmla="*/ 42 h 51"/>
                <a:gd name="T8" fmla="*/ 399 w 401"/>
                <a:gd name="T9" fmla="*/ 51 h 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01" h="51">
                  <a:moveTo>
                    <a:pt x="399" y="51"/>
                  </a:moveTo>
                  <a:lnTo>
                    <a:pt x="0" y="11"/>
                  </a:lnTo>
                  <a:lnTo>
                    <a:pt x="0" y="0"/>
                  </a:lnTo>
                  <a:lnTo>
                    <a:pt x="401" y="42"/>
                  </a:lnTo>
                  <a:lnTo>
                    <a:pt x="399" y="51"/>
                  </a:lnTo>
                  <a:close/>
                </a:path>
              </a:pathLst>
            </a:custGeom>
            <a:solidFill>
              <a:srgbClr val="5050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2257"/>
            </a:p>
          </p:txBody>
        </p:sp>
        <p:sp>
          <p:nvSpPr>
            <p:cNvPr id="89" name="Freeform 95"/>
            <p:cNvSpPr>
              <a:spLocks/>
            </p:cNvSpPr>
            <p:nvPr/>
          </p:nvSpPr>
          <p:spPr bwMode="auto">
            <a:xfrm>
              <a:off x="2977" y="944"/>
              <a:ext cx="232" cy="168"/>
            </a:xfrm>
            <a:custGeom>
              <a:avLst/>
              <a:gdLst>
                <a:gd name="T0" fmla="*/ 7 w 232"/>
                <a:gd name="T1" fmla="*/ 168 h 168"/>
                <a:gd name="T2" fmla="*/ 0 w 232"/>
                <a:gd name="T3" fmla="*/ 161 h 168"/>
                <a:gd name="T4" fmla="*/ 225 w 232"/>
                <a:gd name="T5" fmla="*/ 0 h 168"/>
                <a:gd name="T6" fmla="*/ 232 w 232"/>
                <a:gd name="T7" fmla="*/ 9 h 168"/>
                <a:gd name="T8" fmla="*/ 7 w 232"/>
                <a:gd name="T9" fmla="*/ 168 h 1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32" h="168">
                  <a:moveTo>
                    <a:pt x="7" y="168"/>
                  </a:moveTo>
                  <a:lnTo>
                    <a:pt x="0" y="161"/>
                  </a:lnTo>
                  <a:lnTo>
                    <a:pt x="225" y="0"/>
                  </a:lnTo>
                  <a:lnTo>
                    <a:pt x="232" y="9"/>
                  </a:lnTo>
                  <a:lnTo>
                    <a:pt x="7" y="168"/>
                  </a:lnTo>
                  <a:close/>
                </a:path>
              </a:pathLst>
            </a:custGeom>
            <a:solidFill>
              <a:srgbClr val="5050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2257"/>
            </a:p>
          </p:txBody>
        </p:sp>
        <p:sp>
          <p:nvSpPr>
            <p:cNvPr id="90" name="Freeform 96"/>
            <p:cNvSpPr>
              <a:spLocks/>
            </p:cNvSpPr>
            <p:nvPr/>
          </p:nvSpPr>
          <p:spPr bwMode="auto">
            <a:xfrm>
              <a:off x="2283" y="1038"/>
              <a:ext cx="111" cy="253"/>
            </a:xfrm>
            <a:custGeom>
              <a:avLst/>
              <a:gdLst>
                <a:gd name="T0" fmla="*/ 9 w 111"/>
                <a:gd name="T1" fmla="*/ 253 h 253"/>
                <a:gd name="T2" fmla="*/ 0 w 111"/>
                <a:gd name="T3" fmla="*/ 248 h 253"/>
                <a:gd name="T4" fmla="*/ 99 w 111"/>
                <a:gd name="T5" fmla="*/ 0 h 253"/>
                <a:gd name="T6" fmla="*/ 111 w 111"/>
                <a:gd name="T7" fmla="*/ 5 h 253"/>
                <a:gd name="T8" fmla="*/ 9 w 111"/>
                <a:gd name="T9" fmla="*/ 253 h 2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1" h="253">
                  <a:moveTo>
                    <a:pt x="9" y="253"/>
                  </a:moveTo>
                  <a:lnTo>
                    <a:pt x="0" y="248"/>
                  </a:lnTo>
                  <a:lnTo>
                    <a:pt x="99" y="0"/>
                  </a:lnTo>
                  <a:lnTo>
                    <a:pt x="111" y="5"/>
                  </a:lnTo>
                  <a:lnTo>
                    <a:pt x="9" y="253"/>
                  </a:lnTo>
                  <a:close/>
                </a:path>
              </a:pathLst>
            </a:custGeom>
            <a:solidFill>
              <a:srgbClr val="5050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2257"/>
            </a:p>
          </p:txBody>
        </p:sp>
        <p:sp>
          <p:nvSpPr>
            <p:cNvPr id="91" name="Freeform 97"/>
            <p:cNvSpPr>
              <a:spLocks/>
            </p:cNvSpPr>
            <p:nvPr/>
          </p:nvSpPr>
          <p:spPr bwMode="auto">
            <a:xfrm>
              <a:off x="2389" y="1034"/>
              <a:ext cx="173" cy="241"/>
            </a:xfrm>
            <a:custGeom>
              <a:avLst/>
              <a:gdLst>
                <a:gd name="T0" fmla="*/ 163 w 173"/>
                <a:gd name="T1" fmla="*/ 241 h 241"/>
                <a:gd name="T2" fmla="*/ 0 w 173"/>
                <a:gd name="T3" fmla="*/ 7 h 241"/>
                <a:gd name="T4" fmla="*/ 9 w 173"/>
                <a:gd name="T5" fmla="*/ 0 h 241"/>
                <a:gd name="T6" fmla="*/ 173 w 173"/>
                <a:gd name="T7" fmla="*/ 234 h 241"/>
                <a:gd name="T8" fmla="*/ 163 w 173"/>
                <a:gd name="T9" fmla="*/ 241 h 2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3" h="241">
                  <a:moveTo>
                    <a:pt x="163" y="241"/>
                  </a:moveTo>
                  <a:lnTo>
                    <a:pt x="0" y="7"/>
                  </a:lnTo>
                  <a:lnTo>
                    <a:pt x="9" y="0"/>
                  </a:lnTo>
                  <a:lnTo>
                    <a:pt x="173" y="234"/>
                  </a:lnTo>
                  <a:lnTo>
                    <a:pt x="163" y="241"/>
                  </a:lnTo>
                  <a:close/>
                </a:path>
              </a:pathLst>
            </a:custGeom>
            <a:solidFill>
              <a:srgbClr val="5050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2257"/>
            </a:p>
          </p:txBody>
        </p:sp>
        <p:sp>
          <p:nvSpPr>
            <p:cNvPr id="92" name="Freeform 98"/>
            <p:cNvSpPr>
              <a:spLocks/>
            </p:cNvSpPr>
            <p:nvPr/>
          </p:nvSpPr>
          <p:spPr bwMode="auto">
            <a:xfrm>
              <a:off x="2562" y="1263"/>
              <a:ext cx="285" cy="99"/>
            </a:xfrm>
            <a:custGeom>
              <a:avLst/>
              <a:gdLst>
                <a:gd name="T0" fmla="*/ 283 w 285"/>
                <a:gd name="T1" fmla="*/ 99 h 99"/>
                <a:gd name="T2" fmla="*/ 0 w 285"/>
                <a:gd name="T3" fmla="*/ 9 h 99"/>
                <a:gd name="T4" fmla="*/ 2 w 285"/>
                <a:gd name="T5" fmla="*/ 0 h 99"/>
                <a:gd name="T6" fmla="*/ 285 w 285"/>
                <a:gd name="T7" fmla="*/ 87 h 99"/>
                <a:gd name="T8" fmla="*/ 283 w 285"/>
                <a:gd name="T9" fmla="*/ 99 h 9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5" h="99">
                  <a:moveTo>
                    <a:pt x="283" y="99"/>
                  </a:moveTo>
                  <a:lnTo>
                    <a:pt x="0" y="9"/>
                  </a:lnTo>
                  <a:lnTo>
                    <a:pt x="2" y="0"/>
                  </a:lnTo>
                  <a:lnTo>
                    <a:pt x="285" y="87"/>
                  </a:lnTo>
                  <a:lnTo>
                    <a:pt x="283" y="99"/>
                  </a:lnTo>
                  <a:close/>
                </a:path>
              </a:pathLst>
            </a:custGeom>
            <a:solidFill>
              <a:srgbClr val="5050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2257"/>
            </a:p>
          </p:txBody>
        </p:sp>
        <p:sp>
          <p:nvSpPr>
            <p:cNvPr id="93" name="Freeform 99"/>
            <p:cNvSpPr>
              <a:spLocks/>
            </p:cNvSpPr>
            <p:nvPr/>
          </p:nvSpPr>
          <p:spPr bwMode="auto">
            <a:xfrm>
              <a:off x="2554" y="1265"/>
              <a:ext cx="48" cy="121"/>
            </a:xfrm>
            <a:custGeom>
              <a:avLst/>
              <a:gdLst>
                <a:gd name="T0" fmla="*/ 38 w 48"/>
                <a:gd name="T1" fmla="*/ 121 h 121"/>
                <a:gd name="T2" fmla="*/ 0 w 48"/>
                <a:gd name="T3" fmla="*/ 5 h 121"/>
                <a:gd name="T4" fmla="*/ 12 w 48"/>
                <a:gd name="T5" fmla="*/ 0 h 121"/>
                <a:gd name="T6" fmla="*/ 48 w 48"/>
                <a:gd name="T7" fmla="*/ 118 h 121"/>
                <a:gd name="T8" fmla="*/ 38 w 48"/>
                <a:gd name="T9" fmla="*/ 121 h 1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8" h="121">
                  <a:moveTo>
                    <a:pt x="38" y="121"/>
                  </a:moveTo>
                  <a:lnTo>
                    <a:pt x="0" y="5"/>
                  </a:lnTo>
                  <a:lnTo>
                    <a:pt x="12" y="0"/>
                  </a:lnTo>
                  <a:lnTo>
                    <a:pt x="48" y="118"/>
                  </a:lnTo>
                  <a:lnTo>
                    <a:pt x="38" y="121"/>
                  </a:lnTo>
                  <a:close/>
                </a:path>
              </a:pathLst>
            </a:custGeom>
            <a:solidFill>
              <a:srgbClr val="5050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2257"/>
            </a:p>
          </p:txBody>
        </p:sp>
        <p:sp>
          <p:nvSpPr>
            <p:cNvPr id="94" name="Freeform 100"/>
            <p:cNvSpPr>
              <a:spLocks/>
            </p:cNvSpPr>
            <p:nvPr/>
          </p:nvSpPr>
          <p:spPr bwMode="auto">
            <a:xfrm>
              <a:off x="2443" y="1263"/>
              <a:ext cx="121" cy="165"/>
            </a:xfrm>
            <a:custGeom>
              <a:avLst/>
              <a:gdLst>
                <a:gd name="T0" fmla="*/ 10 w 121"/>
                <a:gd name="T1" fmla="*/ 165 h 165"/>
                <a:gd name="T2" fmla="*/ 0 w 121"/>
                <a:gd name="T3" fmla="*/ 158 h 165"/>
                <a:gd name="T4" fmla="*/ 111 w 121"/>
                <a:gd name="T5" fmla="*/ 0 h 165"/>
                <a:gd name="T6" fmla="*/ 121 w 121"/>
                <a:gd name="T7" fmla="*/ 7 h 165"/>
                <a:gd name="T8" fmla="*/ 10 w 121"/>
                <a:gd name="T9" fmla="*/ 165 h 16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1" h="165">
                  <a:moveTo>
                    <a:pt x="10" y="165"/>
                  </a:moveTo>
                  <a:lnTo>
                    <a:pt x="0" y="158"/>
                  </a:lnTo>
                  <a:lnTo>
                    <a:pt x="111" y="0"/>
                  </a:lnTo>
                  <a:lnTo>
                    <a:pt x="121" y="7"/>
                  </a:lnTo>
                  <a:lnTo>
                    <a:pt x="10" y="165"/>
                  </a:lnTo>
                  <a:close/>
                </a:path>
              </a:pathLst>
            </a:custGeom>
            <a:solidFill>
              <a:srgbClr val="5050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2257"/>
            </a:p>
          </p:txBody>
        </p:sp>
        <p:sp>
          <p:nvSpPr>
            <p:cNvPr id="95" name="Freeform 101"/>
            <p:cNvSpPr>
              <a:spLocks/>
            </p:cNvSpPr>
            <p:nvPr/>
          </p:nvSpPr>
          <p:spPr bwMode="auto">
            <a:xfrm>
              <a:off x="2382" y="885"/>
              <a:ext cx="198" cy="160"/>
            </a:xfrm>
            <a:custGeom>
              <a:avLst/>
              <a:gdLst>
                <a:gd name="T0" fmla="*/ 7 w 198"/>
                <a:gd name="T1" fmla="*/ 160 h 160"/>
                <a:gd name="T2" fmla="*/ 0 w 198"/>
                <a:gd name="T3" fmla="*/ 151 h 160"/>
                <a:gd name="T4" fmla="*/ 191 w 198"/>
                <a:gd name="T5" fmla="*/ 0 h 160"/>
                <a:gd name="T6" fmla="*/ 198 w 198"/>
                <a:gd name="T7" fmla="*/ 7 h 160"/>
                <a:gd name="T8" fmla="*/ 7 w 198"/>
                <a:gd name="T9" fmla="*/ 160 h 1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8" h="160">
                  <a:moveTo>
                    <a:pt x="7" y="160"/>
                  </a:moveTo>
                  <a:lnTo>
                    <a:pt x="0" y="151"/>
                  </a:lnTo>
                  <a:lnTo>
                    <a:pt x="191" y="0"/>
                  </a:lnTo>
                  <a:lnTo>
                    <a:pt x="198" y="7"/>
                  </a:lnTo>
                  <a:lnTo>
                    <a:pt x="7" y="160"/>
                  </a:lnTo>
                  <a:close/>
                </a:path>
              </a:pathLst>
            </a:custGeom>
            <a:solidFill>
              <a:srgbClr val="5050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2257"/>
            </a:p>
          </p:txBody>
        </p:sp>
        <p:sp>
          <p:nvSpPr>
            <p:cNvPr id="96" name="Freeform 102"/>
            <p:cNvSpPr>
              <a:spLocks/>
            </p:cNvSpPr>
            <p:nvPr/>
          </p:nvSpPr>
          <p:spPr bwMode="auto">
            <a:xfrm>
              <a:off x="2569" y="885"/>
              <a:ext cx="208" cy="250"/>
            </a:xfrm>
            <a:custGeom>
              <a:avLst/>
              <a:gdLst>
                <a:gd name="T0" fmla="*/ 200 w 208"/>
                <a:gd name="T1" fmla="*/ 250 h 250"/>
                <a:gd name="T2" fmla="*/ 0 w 208"/>
                <a:gd name="T3" fmla="*/ 7 h 250"/>
                <a:gd name="T4" fmla="*/ 9 w 208"/>
                <a:gd name="T5" fmla="*/ 0 h 250"/>
                <a:gd name="T6" fmla="*/ 208 w 208"/>
                <a:gd name="T7" fmla="*/ 243 h 250"/>
                <a:gd name="T8" fmla="*/ 200 w 208"/>
                <a:gd name="T9" fmla="*/ 250 h 2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" h="250">
                  <a:moveTo>
                    <a:pt x="200" y="250"/>
                  </a:moveTo>
                  <a:lnTo>
                    <a:pt x="0" y="7"/>
                  </a:lnTo>
                  <a:lnTo>
                    <a:pt x="9" y="0"/>
                  </a:lnTo>
                  <a:lnTo>
                    <a:pt x="208" y="243"/>
                  </a:lnTo>
                  <a:lnTo>
                    <a:pt x="200" y="250"/>
                  </a:lnTo>
                  <a:close/>
                </a:path>
              </a:pathLst>
            </a:custGeom>
            <a:solidFill>
              <a:srgbClr val="5050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2257"/>
            </a:p>
          </p:txBody>
        </p:sp>
        <p:sp>
          <p:nvSpPr>
            <p:cNvPr id="97" name="Freeform 103"/>
            <p:cNvSpPr>
              <a:spLocks/>
            </p:cNvSpPr>
            <p:nvPr/>
          </p:nvSpPr>
          <p:spPr bwMode="auto">
            <a:xfrm>
              <a:off x="2554" y="1123"/>
              <a:ext cx="220" cy="147"/>
            </a:xfrm>
            <a:custGeom>
              <a:avLst/>
              <a:gdLst>
                <a:gd name="T0" fmla="*/ 8 w 220"/>
                <a:gd name="T1" fmla="*/ 147 h 147"/>
                <a:gd name="T2" fmla="*/ 0 w 220"/>
                <a:gd name="T3" fmla="*/ 137 h 147"/>
                <a:gd name="T4" fmla="*/ 215 w 220"/>
                <a:gd name="T5" fmla="*/ 0 h 147"/>
                <a:gd name="T6" fmla="*/ 220 w 220"/>
                <a:gd name="T7" fmla="*/ 10 h 147"/>
                <a:gd name="T8" fmla="*/ 8 w 220"/>
                <a:gd name="T9" fmla="*/ 147 h 1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0" h="147">
                  <a:moveTo>
                    <a:pt x="8" y="147"/>
                  </a:moveTo>
                  <a:lnTo>
                    <a:pt x="0" y="137"/>
                  </a:lnTo>
                  <a:lnTo>
                    <a:pt x="215" y="0"/>
                  </a:lnTo>
                  <a:lnTo>
                    <a:pt x="220" y="10"/>
                  </a:lnTo>
                  <a:lnTo>
                    <a:pt x="8" y="147"/>
                  </a:lnTo>
                  <a:close/>
                </a:path>
              </a:pathLst>
            </a:custGeom>
            <a:solidFill>
              <a:srgbClr val="5050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2257"/>
            </a:p>
          </p:txBody>
        </p:sp>
        <p:sp>
          <p:nvSpPr>
            <p:cNvPr id="98" name="Freeform 104"/>
            <p:cNvSpPr>
              <a:spLocks/>
            </p:cNvSpPr>
            <p:nvPr/>
          </p:nvSpPr>
          <p:spPr bwMode="auto">
            <a:xfrm>
              <a:off x="2290" y="1263"/>
              <a:ext cx="269" cy="28"/>
            </a:xfrm>
            <a:custGeom>
              <a:avLst/>
              <a:gdLst>
                <a:gd name="T0" fmla="*/ 0 w 269"/>
                <a:gd name="T1" fmla="*/ 28 h 28"/>
                <a:gd name="T2" fmla="*/ 0 w 269"/>
                <a:gd name="T3" fmla="*/ 16 h 28"/>
                <a:gd name="T4" fmla="*/ 269 w 269"/>
                <a:gd name="T5" fmla="*/ 0 h 28"/>
                <a:gd name="T6" fmla="*/ 269 w 269"/>
                <a:gd name="T7" fmla="*/ 9 h 28"/>
                <a:gd name="T8" fmla="*/ 0 w 269"/>
                <a:gd name="T9" fmla="*/ 28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9" h="28">
                  <a:moveTo>
                    <a:pt x="0" y="28"/>
                  </a:moveTo>
                  <a:lnTo>
                    <a:pt x="0" y="16"/>
                  </a:lnTo>
                  <a:lnTo>
                    <a:pt x="269" y="0"/>
                  </a:lnTo>
                  <a:lnTo>
                    <a:pt x="269" y="9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5050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2257"/>
            </a:p>
          </p:txBody>
        </p:sp>
        <p:sp>
          <p:nvSpPr>
            <p:cNvPr id="99" name="Freeform 105"/>
            <p:cNvSpPr>
              <a:spLocks/>
            </p:cNvSpPr>
            <p:nvPr/>
          </p:nvSpPr>
          <p:spPr bwMode="auto">
            <a:xfrm>
              <a:off x="2772" y="1102"/>
              <a:ext cx="210" cy="31"/>
            </a:xfrm>
            <a:custGeom>
              <a:avLst/>
              <a:gdLst>
                <a:gd name="T0" fmla="*/ 2 w 210"/>
                <a:gd name="T1" fmla="*/ 31 h 31"/>
                <a:gd name="T2" fmla="*/ 0 w 210"/>
                <a:gd name="T3" fmla="*/ 19 h 31"/>
                <a:gd name="T4" fmla="*/ 210 w 210"/>
                <a:gd name="T5" fmla="*/ 0 h 31"/>
                <a:gd name="T6" fmla="*/ 210 w 210"/>
                <a:gd name="T7" fmla="*/ 12 h 31"/>
                <a:gd name="T8" fmla="*/ 2 w 210"/>
                <a:gd name="T9" fmla="*/ 31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0" h="31">
                  <a:moveTo>
                    <a:pt x="2" y="31"/>
                  </a:moveTo>
                  <a:lnTo>
                    <a:pt x="0" y="19"/>
                  </a:lnTo>
                  <a:lnTo>
                    <a:pt x="210" y="0"/>
                  </a:lnTo>
                  <a:lnTo>
                    <a:pt x="210" y="12"/>
                  </a:lnTo>
                  <a:lnTo>
                    <a:pt x="2" y="31"/>
                  </a:lnTo>
                  <a:close/>
                </a:path>
              </a:pathLst>
            </a:custGeom>
            <a:solidFill>
              <a:srgbClr val="5050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2257"/>
            </a:p>
          </p:txBody>
        </p:sp>
        <p:sp>
          <p:nvSpPr>
            <p:cNvPr id="100" name="Freeform 106"/>
            <p:cNvSpPr>
              <a:spLocks/>
            </p:cNvSpPr>
            <p:nvPr/>
          </p:nvSpPr>
          <p:spPr bwMode="auto">
            <a:xfrm>
              <a:off x="2899" y="814"/>
              <a:ext cx="308" cy="139"/>
            </a:xfrm>
            <a:custGeom>
              <a:avLst/>
              <a:gdLst>
                <a:gd name="T0" fmla="*/ 303 w 308"/>
                <a:gd name="T1" fmla="*/ 139 h 139"/>
                <a:gd name="T2" fmla="*/ 0 w 308"/>
                <a:gd name="T3" fmla="*/ 9 h 139"/>
                <a:gd name="T4" fmla="*/ 5 w 308"/>
                <a:gd name="T5" fmla="*/ 0 h 139"/>
                <a:gd name="T6" fmla="*/ 308 w 308"/>
                <a:gd name="T7" fmla="*/ 127 h 139"/>
                <a:gd name="T8" fmla="*/ 303 w 308"/>
                <a:gd name="T9" fmla="*/ 139 h 1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08" h="139">
                  <a:moveTo>
                    <a:pt x="303" y="139"/>
                  </a:moveTo>
                  <a:lnTo>
                    <a:pt x="0" y="9"/>
                  </a:lnTo>
                  <a:lnTo>
                    <a:pt x="5" y="0"/>
                  </a:lnTo>
                  <a:lnTo>
                    <a:pt x="308" y="127"/>
                  </a:lnTo>
                  <a:lnTo>
                    <a:pt x="303" y="139"/>
                  </a:lnTo>
                  <a:close/>
                </a:path>
              </a:pathLst>
            </a:custGeom>
            <a:solidFill>
              <a:srgbClr val="5050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2257"/>
            </a:p>
          </p:txBody>
        </p:sp>
        <p:sp>
          <p:nvSpPr>
            <p:cNvPr id="101" name="Freeform 107"/>
            <p:cNvSpPr>
              <a:spLocks/>
            </p:cNvSpPr>
            <p:nvPr/>
          </p:nvSpPr>
          <p:spPr bwMode="auto">
            <a:xfrm>
              <a:off x="2571" y="814"/>
              <a:ext cx="331" cy="78"/>
            </a:xfrm>
            <a:custGeom>
              <a:avLst/>
              <a:gdLst>
                <a:gd name="T0" fmla="*/ 2 w 331"/>
                <a:gd name="T1" fmla="*/ 78 h 78"/>
                <a:gd name="T2" fmla="*/ 0 w 331"/>
                <a:gd name="T3" fmla="*/ 66 h 78"/>
                <a:gd name="T4" fmla="*/ 328 w 331"/>
                <a:gd name="T5" fmla="*/ 0 h 78"/>
                <a:gd name="T6" fmla="*/ 331 w 331"/>
                <a:gd name="T7" fmla="*/ 12 h 78"/>
                <a:gd name="T8" fmla="*/ 2 w 331"/>
                <a:gd name="T9" fmla="*/ 78 h 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31" h="78">
                  <a:moveTo>
                    <a:pt x="2" y="78"/>
                  </a:moveTo>
                  <a:lnTo>
                    <a:pt x="0" y="66"/>
                  </a:lnTo>
                  <a:lnTo>
                    <a:pt x="328" y="0"/>
                  </a:lnTo>
                  <a:lnTo>
                    <a:pt x="331" y="12"/>
                  </a:lnTo>
                  <a:lnTo>
                    <a:pt x="2" y="78"/>
                  </a:lnTo>
                  <a:close/>
                </a:path>
              </a:pathLst>
            </a:custGeom>
            <a:solidFill>
              <a:srgbClr val="5050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2257"/>
            </a:p>
          </p:txBody>
        </p:sp>
        <p:sp>
          <p:nvSpPr>
            <p:cNvPr id="102" name="Freeform 108"/>
            <p:cNvSpPr>
              <a:spLocks/>
            </p:cNvSpPr>
            <p:nvPr/>
          </p:nvSpPr>
          <p:spPr bwMode="auto">
            <a:xfrm>
              <a:off x="2895" y="819"/>
              <a:ext cx="94" cy="290"/>
            </a:xfrm>
            <a:custGeom>
              <a:avLst/>
              <a:gdLst>
                <a:gd name="T0" fmla="*/ 82 w 94"/>
                <a:gd name="T1" fmla="*/ 290 h 290"/>
                <a:gd name="T2" fmla="*/ 0 w 94"/>
                <a:gd name="T3" fmla="*/ 2 h 290"/>
                <a:gd name="T4" fmla="*/ 11 w 94"/>
                <a:gd name="T5" fmla="*/ 0 h 290"/>
                <a:gd name="T6" fmla="*/ 94 w 94"/>
                <a:gd name="T7" fmla="*/ 288 h 290"/>
                <a:gd name="T8" fmla="*/ 82 w 94"/>
                <a:gd name="T9" fmla="*/ 290 h 2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4" h="290">
                  <a:moveTo>
                    <a:pt x="82" y="290"/>
                  </a:moveTo>
                  <a:lnTo>
                    <a:pt x="0" y="2"/>
                  </a:lnTo>
                  <a:lnTo>
                    <a:pt x="11" y="0"/>
                  </a:lnTo>
                  <a:lnTo>
                    <a:pt x="94" y="288"/>
                  </a:lnTo>
                  <a:lnTo>
                    <a:pt x="82" y="290"/>
                  </a:lnTo>
                  <a:close/>
                </a:path>
              </a:pathLst>
            </a:custGeom>
            <a:solidFill>
              <a:srgbClr val="5050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2257"/>
            </a:p>
          </p:txBody>
        </p:sp>
        <p:sp>
          <p:nvSpPr>
            <p:cNvPr id="103" name="Freeform 109"/>
            <p:cNvSpPr>
              <a:spLocks/>
            </p:cNvSpPr>
            <p:nvPr/>
          </p:nvSpPr>
          <p:spPr bwMode="auto">
            <a:xfrm>
              <a:off x="2762" y="823"/>
              <a:ext cx="142" cy="305"/>
            </a:xfrm>
            <a:custGeom>
              <a:avLst/>
              <a:gdLst>
                <a:gd name="T0" fmla="*/ 10 w 142"/>
                <a:gd name="T1" fmla="*/ 305 h 305"/>
                <a:gd name="T2" fmla="*/ 0 w 142"/>
                <a:gd name="T3" fmla="*/ 300 h 305"/>
                <a:gd name="T4" fmla="*/ 130 w 142"/>
                <a:gd name="T5" fmla="*/ 0 h 305"/>
                <a:gd name="T6" fmla="*/ 142 w 142"/>
                <a:gd name="T7" fmla="*/ 5 h 305"/>
                <a:gd name="T8" fmla="*/ 10 w 142"/>
                <a:gd name="T9" fmla="*/ 305 h 30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2" h="305">
                  <a:moveTo>
                    <a:pt x="10" y="305"/>
                  </a:moveTo>
                  <a:lnTo>
                    <a:pt x="0" y="300"/>
                  </a:lnTo>
                  <a:lnTo>
                    <a:pt x="130" y="0"/>
                  </a:lnTo>
                  <a:lnTo>
                    <a:pt x="142" y="5"/>
                  </a:lnTo>
                  <a:lnTo>
                    <a:pt x="10" y="305"/>
                  </a:lnTo>
                  <a:close/>
                </a:path>
              </a:pathLst>
            </a:custGeom>
            <a:solidFill>
              <a:srgbClr val="5050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2257"/>
            </a:p>
          </p:txBody>
        </p:sp>
        <p:sp>
          <p:nvSpPr>
            <p:cNvPr id="104" name="Freeform 110"/>
            <p:cNvSpPr>
              <a:spLocks/>
            </p:cNvSpPr>
            <p:nvPr/>
          </p:nvSpPr>
          <p:spPr bwMode="auto">
            <a:xfrm>
              <a:off x="2550" y="887"/>
              <a:ext cx="28" cy="373"/>
            </a:xfrm>
            <a:custGeom>
              <a:avLst/>
              <a:gdLst>
                <a:gd name="T0" fmla="*/ 12 w 28"/>
                <a:gd name="T1" fmla="*/ 373 h 373"/>
                <a:gd name="T2" fmla="*/ 0 w 28"/>
                <a:gd name="T3" fmla="*/ 373 h 373"/>
                <a:gd name="T4" fmla="*/ 16 w 28"/>
                <a:gd name="T5" fmla="*/ 0 h 373"/>
                <a:gd name="T6" fmla="*/ 28 w 28"/>
                <a:gd name="T7" fmla="*/ 0 h 373"/>
                <a:gd name="T8" fmla="*/ 12 w 28"/>
                <a:gd name="T9" fmla="*/ 373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373">
                  <a:moveTo>
                    <a:pt x="12" y="373"/>
                  </a:moveTo>
                  <a:lnTo>
                    <a:pt x="0" y="373"/>
                  </a:lnTo>
                  <a:lnTo>
                    <a:pt x="16" y="0"/>
                  </a:lnTo>
                  <a:lnTo>
                    <a:pt x="28" y="0"/>
                  </a:lnTo>
                  <a:lnTo>
                    <a:pt x="12" y="373"/>
                  </a:lnTo>
                  <a:close/>
                </a:path>
              </a:pathLst>
            </a:custGeom>
            <a:solidFill>
              <a:srgbClr val="5050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2257"/>
            </a:p>
          </p:txBody>
        </p:sp>
        <p:sp>
          <p:nvSpPr>
            <p:cNvPr id="105" name="Freeform 111"/>
            <p:cNvSpPr>
              <a:spLocks/>
            </p:cNvSpPr>
            <p:nvPr/>
          </p:nvSpPr>
          <p:spPr bwMode="auto">
            <a:xfrm>
              <a:off x="2977" y="1107"/>
              <a:ext cx="121" cy="281"/>
            </a:xfrm>
            <a:custGeom>
              <a:avLst/>
              <a:gdLst>
                <a:gd name="T0" fmla="*/ 109 w 121"/>
                <a:gd name="T1" fmla="*/ 281 h 281"/>
                <a:gd name="T2" fmla="*/ 0 w 121"/>
                <a:gd name="T3" fmla="*/ 2 h 281"/>
                <a:gd name="T4" fmla="*/ 12 w 121"/>
                <a:gd name="T5" fmla="*/ 0 h 281"/>
                <a:gd name="T6" fmla="*/ 121 w 121"/>
                <a:gd name="T7" fmla="*/ 276 h 281"/>
                <a:gd name="T8" fmla="*/ 109 w 121"/>
                <a:gd name="T9" fmla="*/ 281 h 2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1" h="281">
                  <a:moveTo>
                    <a:pt x="109" y="281"/>
                  </a:moveTo>
                  <a:lnTo>
                    <a:pt x="0" y="2"/>
                  </a:lnTo>
                  <a:lnTo>
                    <a:pt x="12" y="0"/>
                  </a:lnTo>
                  <a:lnTo>
                    <a:pt x="121" y="276"/>
                  </a:lnTo>
                  <a:lnTo>
                    <a:pt x="109" y="281"/>
                  </a:lnTo>
                  <a:close/>
                </a:path>
              </a:pathLst>
            </a:custGeom>
            <a:solidFill>
              <a:srgbClr val="5050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2257"/>
            </a:p>
          </p:txBody>
        </p:sp>
        <p:sp>
          <p:nvSpPr>
            <p:cNvPr id="106" name="Freeform 112"/>
            <p:cNvSpPr>
              <a:spLocks/>
            </p:cNvSpPr>
            <p:nvPr/>
          </p:nvSpPr>
          <p:spPr bwMode="auto">
            <a:xfrm>
              <a:off x="2769" y="1126"/>
              <a:ext cx="74" cy="224"/>
            </a:xfrm>
            <a:custGeom>
              <a:avLst/>
              <a:gdLst>
                <a:gd name="T0" fmla="*/ 62 w 74"/>
                <a:gd name="T1" fmla="*/ 224 h 224"/>
                <a:gd name="T2" fmla="*/ 0 w 74"/>
                <a:gd name="T3" fmla="*/ 5 h 224"/>
                <a:gd name="T4" fmla="*/ 12 w 74"/>
                <a:gd name="T5" fmla="*/ 0 h 224"/>
                <a:gd name="T6" fmla="*/ 74 w 74"/>
                <a:gd name="T7" fmla="*/ 222 h 224"/>
                <a:gd name="T8" fmla="*/ 62 w 74"/>
                <a:gd name="T9" fmla="*/ 224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4" h="224">
                  <a:moveTo>
                    <a:pt x="62" y="224"/>
                  </a:moveTo>
                  <a:lnTo>
                    <a:pt x="0" y="5"/>
                  </a:lnTo>
                  <a:lnTo>
                    <a:pt x="12" y="0"/>
                  </a:lnTo>
                  <a:lnTo>
                    <a:pt x="74" y="222"/>
                  </a:lnTo>
                  <a:lnTo>
                    <a:pt x="62" y="224"/>
                  </a:lnTo>
                  <a:close/>
                </a:path>
              </a:pathLst>
            </a:custGeom>
            <a:solidFill>
              <a:srgbClr val="5050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2257"/>
            </a:p>
          </p:txBody>
        </p:sp>
        <p:sp>
          <p:nvSpPr>
            <p:cNvPr id="107" name="Freeform 113"/>
            <p:cNvSpPr>
              <a:spLocks/>
            </p:cNvSpPr>
            <p:nvPr/>
          </p:nvSpPr>
          <p:spPr bwMode="auto">
            <a:xfrm>
              <a:off x="2836" y="1109"/>
              <a:ext cx="148" cy="248"/>
            </a:xfrm>
            <a:custGeom>
              <a:avLst/>
              <a:gdLst>
                <a:gd name="T0" fmla="*/ 9 w 148"/>
                <a:gd name="T1" fmla="*/ 248 h 248"/>
                <a:gd name="T2" fmla="*/ 0 w 148"/>
                <a:gd name="T3" fmla="*/ 244 h 248"/>
                <a:gd name="T4" fmla="*/ 139 w 148"/>
                <a:gd name="T5" fmla="*/ 0 h 248"/>
                <a:gd name="T6" fmla="*/ 148 w 148"/>
                <a:gd name="T7" fmla="*/ 7 h 248"/>
                <a:gd name="T8" fmla="*/ 9 w 148"/>
                <a:gd name="T9" fmla="*/ 248 h 2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8" h="248">
                  <a:moveTo>
                    <a:pt x="9" y="248"/>
                  </a:moveTo>
                  <a:lnTo>
                    <a:pt x="0" y="244"/>
                  </a:lnTo>
                  <a:lnTo>
                    <a:pt x="139" y="0"/>
                  </a:lnTo>
                  <a:lnTo>
                    <a:pt x="148" y="7"/>
                  </a:lnTo>
                  <a:lnTo>
                    <a:pt x="9" y="248"/>
                  </a:lnTo>
                  <a:close/>
                </a:path>
              </a:pathLst>
            </a:custGeom>
            <a:solidFill>
              <a:srgbClr val="5050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2257"/>
            </a:p>
          </p:txBody>
        </p:sp>
        <p:sp>
          <p:nvSpPr>
            <p:cNvPr id="108" name="Freeform 114"/>
            <p:cNvSpPr>
              <a:spLocks/>
            </p:cNvSpPr>
            <p:nvPr/>
          </p:nvSpPr>
          <p:spPr bwMode="auto">
            <a:xfrm>
              <a:off x="2987" y="1105"/>
              <a:ext cx="255" cy="160"/>
            </a:xfrm>
            <a:custGeom>
              <a:avLst/>
              <a:gdLst>
                <a:gd name="T0" fmla="*/ 250 w 255"/>
                <a:gd name="T1" fmla="*/ 160 h 160"/>
                <a:gd name="T2" fmla="*/ 0 w 255"/>
                <a:gd name="T3" fmla="*/ 9 h 160"/>
                <a:gd name="T4" fmla="*/ 5 w 255"/>
                <a:gd name="T5" fmla="*/ 0 h 160"/>
                <a:gd name="T6" fmla="*/ 255 w 255"/>
                <a:gd name="T7" fmla="*/ 151 h 160"/>
                <a:gd name="T8" fmla="*/ 250 w 255"/>
                <a:gd name="T9" fmla="*/ 160 h 1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5" h="160">
                  <a:moveTo>
                    <a:pt x="250" y="160"/>
                  </a:moveTo>
                  <a:lnTo>
                    <a:pt x="0" y="9"/>
                  </a:lnTo>
                  <a:lnTo>
                    <a:pt x="5" y="0"/>
                  </a:lnTo>
                  <a:lnTo>
                    <a:pt x="255" y="151"/>
                  </a:lnTo>
                  <a:lnTo>
                    <a:pt x="250" y="160"/>
                  </a:lnTo>
                  <a:close/>
                </a:path>
              </a:pathLst>
            </a:custGeom>
            <a:solidFill>
              <a:srgbClr val="5050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2257"/>
            </a:p>
          </p:txBody>
        </p:sp>
        <p:sp>
          <p:nvSpPr>
            <p:cNvPr id="109" name="Freeform 115"/>
            <p:cNvSpPr>
              <a:spLocks/>
            </p:cNvSpPr>
            <p:nvPr/>
          </p:nvSpPr>
          <p:spPr bwMode="auto">
            <a:xfrm>
              <a:off x="3235" y="1263"/>
              <a:ext cx="165" cy="217"/>
            </a:xfrm>
            <a:custGeom>
              <a:avLst/>
              <a:gdLst>
                <a:gd name="T0" fmla="*/ 156 w 165"/>
                <a:gd name="T1" fmla="*/ 217 h 217"/>
                <a:gd name="T2" fmla="*/ 0 w 165"/>
                <a:gd name="T3" fmla="*/ 7 h 217"/>
                <a:gd name="T4" fmla="*/ 9 w 165"/>
                <a:gd name="T5" fmla="*/ 0 h 217"/>
                <a:gd name="T6" fmla="*/ 165 w 165"/>
                <a:gd name="T7" fmla="*/ 212 h 217"/>
                <a:gd name="T8" fmla="*/ 156 w 165"/>
                <a:gd name="T9" fmla="*/ 217 h 2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5" h="217">
                  <a:moveTo>
                    <a:pt x="156" y="217"/>
                  </a:moveTo>
                  <a:lnTo>
                    <a:pt x="0" y="7"/>
                  </a:lnTo>
                  <a:lnTo>
                    <a:pt x="9" y="0"/>
                  </a:lnTo>
                  <a:lnTo>
                    <a:pt x="165" y="212"/>
                  </a:lnTo>
                  <a:lnTo>
                    <a:pt x="156" y="217"/>
                  </a:lnTo>
                  <a:close/>
                </a:path>
              </a:pathLst>
            </a:custGeom>
            <a:solidFill>
              <a:srgbClr val="5050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2257"/>
            </a:p>
          </p:txBody>
        </p:sp>
        <p:sp>
          <p:nvSpPr>
            <p:cNvPr id="110" name="Freeform 116"/>
            <p:cNvSpPr>
              <a:spLocks/>
            </p:cNvSpPr>
            <p:nvPr/>
          </p:nvSpPr>
          <p:spPr bwMode="auto">
            <a:xfrm>
              <a:off x="3150" y="1270"/>
              <a:ext cx="94" cy="321"/>
            </a:xfrm>
            <a:custGeom>
              <a:avLst/>
              <a:gdLst>
                <a:gd name="T0" fmla="*/ 9 w 94"/>
                <a:gd name="T1" fmla="*/ 321 h 321"/>
                <a:gd name="T2" fmla="*/ 0 w 94"/>
                <a:gd name="T3" fmla="*/ 319 h 321"/>
                <a:gd name="T4" fmla="*/ 83 w 94"/>
                <a:gd name="T5" fmla="*/ 0 h 321"/>
                <a:gd name="T6" fmla="*/ 94 w 94"/>
                <a:gd name="T7" fmla="*/ 2 h 321"/>
                <a:gd name="T8" fmla="*/ 9 w 94"/>
                <a:gd name="T9" fmla="*/ 321 h 3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4" h="321">
                  <a:moveTo>
                    <a:pt x="9" y="321"/>
                  </a:moveTo>
                  <a:lnTo>
                    <a:pt x="0" y="319"/>
                  </a:lnTo>
                  <a:lnTo>
                    <a:pt x="83" y="0"/>
                  </a:lnTo>
                  <a:lnTo>
                    <a:pt x="94" y="2"/>
                  </a:lnTo>
                  <a:lnTo>
                    <a:pt x="9" y="321"/>
                  </a:lnTo>
                  <a:close/>
                </a:path>
              </a:pathLst>
            </a:custGeom>
            <a:solidFill>
              <a:srgbClr val="5050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2257"/>
            </a:p>
          </p:txBody>
        </p:sp>
        <p:sp>
          <p:nvSpPr>
            <p:cNvPr id="111" name="Freeform 117"/>
            <p:cNvSpPr>
              <a:spLocks/>
            </p:cNvSpPr>
            <p:nvPr/>
          </p:nvSpPr>
          <p:spPr bwMode="auto">
            <a:xfrm>
              <a:off x="2838" y="1357"/>
              <a:ext cx="158" cy="284"/>
            </a:xfrm>
            <a:custGeom>
              <a:avLst/>
              <a:gdLst>
                <a:gd name="T0" fmla="*/ 149 w 158"/>
                <a:gd name="T1" fmla="*/ 284 h 284"/>
                <a:gd name="T2" fmla="*/ 0 w 158"/>
                <a:gd name="T3" fmla="*/ 5 h 284"/>
                <a:gd name="T4" fmla="*/ 9 w 158"/>
                <a:gd name="T5" fmla="*/ 0 h 284"/>
                <a:gd name="T6" fmla="*/ 158 w 158"/>
                <a:gd name="T7" fmla="*/ 277 h 284"/>
                <a:gd name="T8" fmla="*/ 149 w 158"/>
                <a:gd name="T9" fmla="*/ 284 h 2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8" h="284">
                  <a:moveTo>
                    <a:pt x="149" y="284"/>
                  </a:moveTo>
                  <a:lnTo>
                    <a:pt x="0" y="5"/>
                  </a:lnTo>
                  <a:lnTo>
                    <a:pt x="9" y="0"/>
                  </a:lnTo>
                  <a:lnTo>
                    <a:pt x="158" y="277"/>
                  </a:lnTo>
                  <a:lnTo>
                    <a:pt x="149" y="284"/>
                  </a:lnTo>
                  <a:close/>
                </a:path>
              </a:pathLst>
            </a:custGeom>
            <a:solidFill>
              <a:srgbClr val="5050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2257"/>
            </a:p>
          </p:txBody>
        </p:sp>
        <p:sp>
          <p:nvSpPr>
            <p:cNvPr id="112" name="Freeform 118"/>
            <p:cNvSpPr>
              <a:spLocks/>
            </p:cNvSpPr>
            <p:nvPr/>
          </p:nvSpPr>
          <p:spPr bwMode="auto">
            <a:xfrm>
              <a:off x="2987" y="1390"/>
              <a:ext cx="109" cy="246"/>
            </a:xfrm>
            <a:custGeom>
              <a:avLst/>
              <a:gdLst>
                <a:gd name="T0" fmla="*/ 9 w 109"/>
                <a:gd name="T1" fmla="*/ 246 h 246"/>
                <a:gd name="T2" fmla="*/ 0 w 109"/>
                <a:gd name="T3" fmla="*/ 241 h 246"/>
                <a:gd name="T4" fmla="*/ 99 w 109"/>
                <a:gd name="T5" fmla="*/ 0 h 246"/>
                <a:gd name="T6" fmla="*/ 109 w 109"/>
                <a:gd name="T7" fmla="*/ 5 h 246"/>
                <a:gd name="T8" fmla="*/ 9 w 109"/>
                <a:gd name="T9" fmla="*/ 246 h 2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9" h="246">
                  <a:moveTo>
                    <a:pt x="9" y="246"/>
                  </a:moveTo>
                  <a:lnTo>
                    <a:pt x="0" y="241"/>
                  </a:lnTo>
                  <a:lnTo>
                    <a:pt x="99" y="0"/>
                  </a:lnTo>
                  <a:lnTo>
                    <a:pt x="109" y="5"/>
                  </a:lnTo>
                  <a:lnTo>
                    <a:pt x="9" y="246"/>
                  </a:lnTo>
                  <a:close/>
                </a:path>
              </a:pathLst>
            </a:custGeom>
            <a:solidFill>
              <a:srgbClr val="5050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2257"/>
            </a:p>
          </p:txBody>
        </p:sp>
        <p:sp>
          <p:nvSpPr>
            <p:cNvPr id="113" name="Freeform 119"/>
            <p:cNvSpPr>
              <a:spLocks/>
            </p:cNvSpPr>
            <p:nvPr/>
          </p:nvSpPr>
          <p:spPr bwMode="auto">
            <a:xfrm>
              <a:off x="2850" y="1634"/>
              <a:ext cx="142" cy="196"/>
            </a:xfrm>
            <a:custGeom>
              <a:avLst/>
              <a:gdLst>
                <a:gd name="T0" fmla="*/ 9 w 142"/>
                <a:gd name="T1" fmla="*/ 196 h 196"/>
                <a:gd name="T2" fmla="*/ 0 w 142"/>
                <a:gd name="T3" fmla="*/ 189 h 196"/>
                <a:gd name="T4" fmla="*/ 132 w 142"/>
                <a:gd name="T5" fmla="*/ 0 h 196"/>
                <a:gd name="T6" fmla="*/ 142 w 142"/>
                <a:gd name="T7" fmla="*/ 7 h 196"/>
                <a:gd name="T8" fmla="*/ 9 w 142"/>
                <a:gd name="T9" fmla="*/ 196 h 1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2" h="196">
                  <a:moveTo>
                    <a:pt x="9" y="196"/>
                  </a:moveTo>
                  <a:lnTo>
                    <a:pt x="0" y="189"/>
                  </a:lnTo>
                  <a:lnTo>
                    <a:pt x="132" y="0"/>
                  </a:lnTo>
                  <a:lnTo>
                    <a:pt x="142" y="7"/>
                  </a:lnTo>
                  <a:lnTo>
                    <a:pt x="9" y="196"/>
                  </a:lnTo>
                  <a:close/>
                </a:path>
              </a:pathLst>
            </a:custGeom>
            <a:solidFill>
              <a:srgbClr val="5050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2257"/>
            </a:p>
          </p:txBody>
        </p:sp>
        <p:sp>
          <p:nvSpPr>
            <p:cNvPr id="114" name="Freeform 120"/>
            <p:cNvSpPr>
              <a:spLocks/>
            </p:cNvSpPr>
            <p:nvPr/>
          </p:nvSpPr>
          <p:spPr bwMode="auto">
            <a:xfrm>
              <a:off x="2850" y="1837"/>
              <a:ext cx="175" cy="205"/>
            </a:xfrm>
            <a:custGeom>
              <a:avLst/>
              <a:gdLst>
                <a:gd name="T0" fmla="*/ 165 w 175"/>
                <a:gd name="T1" fmla="*/ 205 h 205"/>
                <a:gd name="T2" fmla="*/ 0 w 175"/>
                <a:gd name="T3" fmla="*/ 7 h 205"/>
                <a:gd name="T4" fmla="*/ 7 w 175"/>
                <a:gd name="T5" fmla="*/ 0 h 205"/>
                <a:gd name="T6" fmla="*/ 175 w 175"/>
                <a:gd name="T7" fmla="*/ 198 h 205"/>
                <a:gd name="T8" fmla="*/ 165 w 175"/>
                <a:gd name="T9" fmla="*/ 205 h 20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5" h="205">
                  <a:moveTo>
                    <a:pt x="165" y="205"/>
                  </a:moveTo>
                  <a:lnTo>
                    <a:pt x="0" y="7"/>
                  </a:lnTo>
                  <a:lnTo>
                    <a:pt x="7" y="0"/>
                  </a:lnTo>
                  <a:lnTo>
                    <a:pt x="175" y="198"/>
                  </a:lnTo>
                  <a:lnTo>
                    <a:pt x="165" y="205"/>
                  </a:lnTo>
                  <a:close/>
                </a:path>
              </a:pathLst>
            </a:custGeom>
            <a:solidFill>
              <a:srgbClr val="5050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2257"/>
            </a:p>
          </p:txBody>
        </p:sp>
        <p:sp>
          <p:nvSpPr>
            <p:cNvPr id="115" name="Freeform 121"/>
            <p:cNvSpPr>
              <a:spLocks/>
            </p:cNvSpPr>
            <p:nvPr/>
          </p:nvSpPr>
          <p:spPr bwMode="auto">
            <a:xfrm>
              <a:off x="2616" y="1523"/>
              <a:ext cx="241" cy="321"/>
            </a:xfrm>
            <a:custGeom>
              <a:avLst/>
              <a:gdLst>
                <a:gd name="T0" fmla="*/ 234 w 241"/>
                <a:gd name="T1" fmla="*/ 321 h 321"/>
                <a:gd name="T2" fmla="*/ 0 w 241"/>
                <a:gd name="T3" fmla="*/ 7 h 321"/>
                <a:gd name="T4" fmla="*/ 9 w 241"/>
                <a:gd name="T5" fmla="*/ 0 h 321"/>
                <a:gd name="T6" fmla="*/ 241 w 241"/>
                <a:gd name="T7" fmla="*/ 316 h 321"/>
                <a:gd name="T8" fmla="*/ 234 w 241"/>
                <a:gd name="T9" fmla="*/ 321 h 3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41" h="321">
                  <a:moveTo>
                    <a:pt x="234" y="321"/>
                  </a:moveTo>
                  <a:lnTo>
                    <a:pt x="0" y="7"/>
                  </a:lnTo>
                  <a:lnTo>
                    <a:pt x="9" y="0"/>
                  </a:lnTo>
                  <a:lnTo>
                    <a:pt x="241" y="316"/>
                  </a:lnTo>
                  <a:lnTo>
                    <a:pt x="234" y="321"/>
                  </a:lnTo>
                  <a:close/>
                </a:path>
              </a:pathLst>
            </a:custGeom>
            <a:solidFill>
              <a:srgbClr val="5050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2257"/>
            </a:p>
          </p:txBody>
        </p:sp>
        <p:sp>
          <p:nvSpPr>
            <p:cNvPr id="116" name="Oval 122"/>
            <p:cNvSpPr>
              <a:spLocks noChangeArrowheads="1"/>
            </p:cNvSpPr>
            <p:nvPr/>
          </p:nvSpPr>
          <p:spPr bwMode="auto">
            <a:xfrm>
              <a:off x="2786" y="1291"/>
              <a:ext cx="111" cy="111"/>
            </a:xfrm>
            <a:prstGeom prst="ellipse">
              <a:avLst/>
            </a:prstGeom>
            <a:solidFill>
              <a:srgbClr val="182E6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3719">
                <a:defRPr/>
              </a:pPr>
              <a:endParaRPr lang="zh-CN" altLang="en-US" sz="2257"/>
            </a:p>
          </p:txBody>
        </p:sp>
        <p:sp>
          <p:nvSpPr>
            <p:cNvPr id="117" name="Oval 123"/>
            <p:cNvSpPr>
              <a:spLocks noChangeArrowheads="1"/>
            </p:cNvSpPr>
            <p:nvPr/>
          </p:nvSpPr>
          <p:spPr bwMode="auto">
            <a:xfrm>
              <a:off x="2306" y="1591"/>
              <a:ext cx="111" cy="114"/>
            </a:xfrm>
            <a:prstGeom prst="ellipse">
              <a:avLst/>
            </a:prstGeom>
            <a:solidFill>
              <a:srgbClr val="182E6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3719">
                <a:defRPr/>
              </a:pPr>
              <a:endParaRPr lang="zh-CN" altLang="en-US" sz="2257"/>
            </a:p>
          </p:txBody>
        </p:sp>
        <p:sp>
          <p:nvSpPr>
            <p:cNvPr id="118" name="Oval 124"/>
            <p:cNvSpPr>
              <a:spLocks noChangeArrowheads="1"/>
            </p:cNvSpPr>
            <p:nvPr/>
          </p:nvSpPr>
          <p:spPr bwMode="auto">
            <a:xfrm>
              <a:off x="2798" y="2137"/>
              <a:ext cx="111" cy="111"/>
            </a:xfrm>
            <a:prstGeom prst="ellipse">
              <a:avLst/>
            </a:prstGeom>
            <a:solidFill>
              <a:srgbClr val="182E6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3719">
                <a:defRPr/>
              </a:pPr>
              <a:endParaRPr lang="zh-CN" altLang="en-US" sz="2257"/>
            </a:p>
          </p:txBody>
        </p:sp>
        <p:sp>
          <p:nvSpPr>
            <p:cNvPr id="119" name="Oval 125"/>
            <p:cNvSpPr>
              <a:spLocks noChangeArrowheads="1"/>
            </p:cNvSpPr>
            <p:nvPr/>
          </p:nvSpPr>
          <p:spPr bwMode="auto">
            <a:xfrm>
              <a:off x="2798" y="1579"/>
              <a:ext cx="111" cy="111"/>
            </a:xfrm>
            <a:prstGeom prst="ellipse">
              <a:avLst/>
            </a:prstGeom>
            <a:solidFill>
              <a:srgbClr val="D80E2B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3719">
                <a:defRPr/>
              </a:pPr>
              <a:endParaRPr lang="zh-CN" altLang="en-US" sz="2257"/>
            </a:p>
          </p:txBody>
        </p:sp>
        <p:sp>
          <p:nvSpPr>
            <p:cNvPr id="120" name="Oval 126"/>
            <p:cNvSpPr>
              <a:spLocks noChangeArrowheads="1"/>
            </p:cNvSpPr>
            <p:nvPr/>
          </p:nvSpPr>
          <p:spPr bwMode="auto">
            <a:xfrm>
              <a:off x="2781" y="1761"/>
              <a:ext cx="144" cy="144"/>
            </a:xfrm>
            <a:prstGeom prst="ellipse">
              <a:avLst/>
            </a:prstGeom>
            <a:solidFill>
              <a:srgbClr val="182E6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3719">
                <a:defRPr/>
              </a:pPr>
              <a:endParaRPr lang="zh-CN" altLang="en-US" sz="2257"/>
            </a:p>
          </p:txBody>
        </p:sp>
        <p:sp>
          <p:nvSpPr>
            <p:cNvPr id="121" name="Oval 127"/>
            <p:cNvSpPr>
              <a:spLocks noChangeArrowheads="1"/>
            </p:cNvSpPr>
            <p:nvPr/>
          </p:nvSpPr>
          <p:spPr bwMode="auto">
            <a:xfrm>
              <a:off x="3341" y="1421"/>
              <a:ext cx="114" cy="111"/>
            </a:xfrm>
            <a:prstGeom prst="ellipse">
              <a:avLst/>
            </a:prstGeom>
            <a:solidFill>
              <a:srgbClr val="D80E2B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3719">
                <a:defRPr/>
              </a:pPr>
              <a:endParaRPr lang="zh-CN" altLang="en-US" sz="2257"/>
            </a:p>
          </p:txBody>
        </p:sp>
        <p:sp>
          <p:nvSpPr>
            <p:cNvPr id="122" name="Oval 128"/>
            <p:cNvSpPr>
              <a:spLocks noChangeArrowheads="1"/>
            </p:cNvSpPr>
            <p:nvPr/>
          </p:nvSpPr>
          <p:spPr bwMode="auto">
            <a:xfrm>
              <a:off x="2524" y="835"/>
              <a:ext cx="111" cy="111"/>
            </a:xfrm>
            <a:prstGeom prst="ellipse">
              <a:avLst/>
            </a:prstGeom>
            <a:solidFill>
              <a:srgbClr val="D80E2B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3719">
                <a:defRPr/>
              </a:pPr>
              <a:endParaRPr lang="zh-CN" altLang="en-US" sz="2257"/>
            </a:p>
          </p:txBody>
        </p:sp>
        <p:sp>
          <p:nvSpPr>
            <p:cNvPr id="123" name="Oval 129"/>
            <p:cNvSpPr>
              <a:spLocks noChangeArrowheads="1"/>
            </p:cNvSpPr>
            <p:nvPr/>
          </p:nvSpPr>
          <p:spPr bwMode="auto">
            <a:xfrm>
              <a:off x="2521" y="1227"/>
              <a:ext cx="81" cy="81"/>
            </a:xfrm>
            <a:prstGeom prst="ellipse">
              <a:avLst/>
            </a:prstGeom>
            <a:solidFill>
              <a:srgbClr val="182E6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3719">
                <a:defRPr/>
              </a:pPr>
              <a:endParaRPr lang="zh-CN" altLang="en-US" sz="2257"/>
            </a:p>
          </p:txBody>
        </p:sp>
        <p:sp>
          <p:nvSpPr>
            <p:cNvPr id="124" name="Oval 130"/>
            <p:cNvSpPr>
              <a:spLocks noChangeArrowheads="1"/>
            </p:cNvSpPr>
            <p:nvPr/>
          </p:nvSpPr>
          <p:spPr bwMode="auto">
            <a:xfrm>
              <a:off x="2250" y="1249"/>
              <a:ext cx="80" cy="80"/>
            </a:xfrm>
            <a:prstGeom prst="ellipse">
              <a:avLst/>
            </a:prstGeom>
            <a:solidFill>
              <a:srgbClr val="182E6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3719">
                <a:defRPr/>
              </a:pPr>
              <a:endParaRPr lang="zh-CN" altLang="en-US" sz="2257"/>
            </a:p>
          </p:txBody>
        </p:sp>
        <p:sp>
          <p:nvSpPr>
            <p:cNvPr id="125" name="Oval 131"/>
            <p:cNvSpPr>
              <a:spLocks noChangeArrowheads="1"/>
            </p:cNvSpPr>
            <p:nvPr/>
          </p:nvSpPr>
          <p:spPr bwMode="auto">
            <a:xfrm>
              <a:off x="2351" y="1001"/>
              <a:ext cx="81" cy="80"/>
            </a:xfrm>
            <a:prstGeom prst="ellipse">
              <a:avLst/>
            </a:prstGeom>
            <a:solidFill>
              <a:srgbClr val="182E6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3719">
                <a:defRPr/>
              </a:pPr>
              <a:endParaRPr lang="zh-CN" altLang="en-US" sz="2257"/>
            </a:p>
          </p:txBody>
        </p:sp>
        <p:sp>
          <p:nvSpPr>
            <p:cNvPr id="126" name="Oval 132"/>
            <p:cNvSpPr>
              <a:spLocks noChangeArrowheads="1"/>
            </p:cNvSpPr>
            <p:nvPr/>
          </p:nvSpPr>
          <p:spPr bwMode="auto">
            <a:xfrm>
              <a:off x="2942" y="1069"/>
              <a:ext cx="80" cy="80"/>
            </a:xfrm>
            <a:prstGeom prst="ellipse">
              <a:avLst/>
            </a:prstGeom>
            <a:solidFill>
              <a:srgbClr val="182E6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3719">
                <a:defRPr/>
              </a:pPr>
              <a:endParaRPr lang="zh-CN" altLang="en-US" sz="2257"/>
            </a:p>
          </p:txBody>
        </p:sp>
        <p:sp>
          <p:nvSpPr>
            <p:cNvPr id="127" name="Oval 133"/>
            <p:cNvSpPr>
              <a:spLocks noChangeArrowheads="1"/>
            </p:cNvSpPr>
            <p:nvPr/>
          </p:nvSpPr>
          <p:spPr bwMode="auto">
            <a:xfrm>
              <a:off x="3346" y="1109"/>
              <a:ext cx="80" cy="81"/>
            </a:xfrm>
            <a:prstGeom prst="ellipse">
              <a:avLst/>
            </a:prstGeom>
            <a:solidFill>
              <a:srgbClr val="D80E2B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3719">
                <a:defRPr/>
              </a:pPr>
              <a:endParaRPr lang="zh-CN" altLang="en-US" sz="2257"/>
            </a:p>
          </p:txBody>
        </p:sp>
        <p:sp>
          <p:nvSpPr>
            <p:cNvPr id="128" name="Oval 134"/>
            <p:cNvSpPr>
              <a:spLocks noChangeArrowheads="1"/>
            </p:cNvSpPr>
            <p:nvPr/>
          </p:nvSpPr>
          <p:spPr bwMode="auto">
            <a:xfrm>
              <a:off x="3110" y="1558"/>
              <a:ext cx="80" cy="80"/>
            </a:xfrm>
            <a:prstGeom prst="ellipse">
              <a:avLst/>
            </a:prstGeom>
            <a:solidFill>
              <a:srgbClr val="D80E2B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3719">
                <a:defRPr/>
              </a:pPr>
              <a:endParaRPr lang="zh-CN" altLang="en-US" sz="2257"/>
            </a:p>
          </p:txBody>
        </p:sp>
        <p:sp>
          <p:nvSpPr>
            <p:cNvPr id="129" name="Oval 135"/>
            <p:cNvSpPr>
              <a:spLocks noChangeArrowheads="1"/>
            </p:cNvSpPr>
            <p:nvPr/>
          </p:nvSpPr>
          <p:spPr bwMode="auto">
            <a:xfrm>
              <a:off x="3204" y="1225"/>
              <a:ext cx="78" cy="78"/>
            </a:xfrm>
            <a:prstGeom prst="ellipse">
              <a:avLst/>
            </a:prstGeom>
            <a:solidFill>
              <a:srgbClr val="D80E2B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3719">
                <a:defRPr/>
              </a:pPr>
              <a:endParaRPr lang="zh-CN" altLang="en-US" sz="2257"/>
            </a:p>
          </p:txBody>
        </p:sp>
        <p:sp>
          <p:nvSpPr>
            <p:cNvPr id="130" name="Oval 136"/>
            <p:cNvSpPr>
              <a:spLocks noChangeArrowheads="1"/>
            </p:cNvSpPr>
            <p:nvPr/>
          </p:nvSpPr>
          <p:spPr bwMode="auto">
            <a:xfrm>
              <a:off x="2491" y="1962"/>
              <a:ext cx="80" cy="80"/>
            </a:xfrm>
            <a:prstGeom prst="ellipse">
              <a:avLst/>
            </a:prstGeom>
            <a:solidFill>
              <a:srgbClr val="182E6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3719">
                <a:defRPr/>
              </a:pPr>
              <a:endParaRPr lang="zh-CN" altLang="en-US" sz="2257"/>
            </a:p>
          </p:txBody>
        </p:sp>
        <p:sp>
          <p:nvSpPr>
            <p:cNvPr id="131" name="Oval 137"/>
            <p:cNvSpPr>
              <a:spLocks noChangeArrowheads="1"/>
            </p:cNvSpPr>
            <p:nvPr/>
          </p:nvSpPr>
          <p:spPr bwMode="auto">
            <a:xfrm>
              <a:off x="3136" y="1901"/>
              <a:ext cx="80" cy="80"/>
            </a:xfrm>
            <a:prstGeom prst="ellipse">
              <a:avLst/>
            </a:prstGeom>
            <a:solidFill>
              <a:srgbClr val="D80E2B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3719">
                <a:defRPr/>
              </a:pPr>
              <a:endParaRPr lang="zh-CN" altLang="en-US" sz="2257"/>
            </a:p>
          </p:txBody>
        </p:sp>
        <p:sp>
          <p:nvSpPr>
            <p:cNvPr id="132" name="Oval 138"/>
            <p:cNvSpPr>
              <a:spLocks noChangeArrowheads="1"/>
            </p:cNvSpPr>
            <p:nvPr/>
          </p:nvSpPr>
          <p:spPr bwMode="auto">
            <a:xfrm>
              <a:off x="2746" y="1102"/>
              <a:ext cx="57" cy="59"/>
            </a:xfrm>
            <a:prstGeom prst="ellipse">
              <a:avLst/>
            </a:prstGeom>
            <a:solidFill>
              <a:srgbClr val="182E6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3719">
                <a:defRPr/>
              </a:pPr>
              <a:endParaRPr lang="zh-CN" altLang="en-US" sz="2257"/>
            </a:p>
          </p:txBody>
        </p:sp>
        <p:sp>
          <p:nvSpPr>
            <p:cNvPr id="133" name="Oval 139"/>
            <p:cNvSpPr>
              <a:spLocks noChangeArrowheads="1"/>
            </p:cNvSpPr>
            <p:nvPr/>
          </p:nvSpPr>
          <p:spPr bwMode="auto">
            <a:xfrm>
              <a:off x="2422" y="1395"/>
              <a:ext cx="57" cy="59"/>
            </a:xfrm>
            <a:prstGeom prst="ellipse">
              <a:avLst/>
            </a:prstGeom>
            <a:solidFill>
              <a:srgbClr val="D80E2B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3719">
                <a:defRPr/>
              </a:pPr>
              <a:endParaRPr lang="zh-CN" altLang="en-US" sz="2257"/>
            </a:p>
          </p:txBody>
        </p:sp>
        <p:sp>
          <p:nvSpPr>
            <p:cNvPr id="134" name="Oval 140"/>
            <p:cNvSpPr>
              <a:spLocks noChangeArrowheads="1"/>
            </p:cNvSpPr>
            <p:nvPr/>
          </p:nvSpPr>
          <p:spPr bwMode="auto">
            <a:xfrm>
              <a:off x="2573" y="1357"/>
              <a:ext cx="57" cy="59"/>
            </a:xfrm>
            <a:prstGeom prst="ellipse">
              <a:avLst/>
            </a:prstGeom>
            <a:solidFill>
              <a:srgbClr val="D80E2B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3719">
                <a:defRPr/>
              </a:pPr>
              <a:endParaRPr lang="zh-CN" altLang="en-US" sz="2257"/>
            </a:p>
          </p:txBody>
        </p:sp>
        <p:sp>
          <p:nvSpPr>
            <p:cNvPr id="135" name="Oval 141"/>
            <p:cNvSpPr>
              <a:spLocks noChangeArrowheads="1"/>
            </p:cNvSpPr>
            <p:nvPr/>
          </p:nvSpPr>
          <p:spPr bwMode="auto">
            <a:xfrm>
              <a:off x="3065" y="1362"/>
              <a:ext cx="59" cy="57"/>
            </a:xfrm>
            <a:prstGeom prst="ellipse">
              <a:avLst/>
            </a:prstGeom>
            <a:solidFill>
              <a:srgbClr val="D80E2B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3719">
                <a:defRPr/>
              </a:pPr>
              <a:endParaRPr lang="zh-CN" altLang="en-US" sz="2257"/>
            </a:p>
          </p:txBody>
        </p:sp>
        <p:sp>
          <p:nvSpPr>
            <p:cNvPr id="136" name="Oval 142"/>
            <p:cNvSpPr>
              <a:spLocks noChangeArrowheads="1"/>
            </p:cNvSpPr>
            <p:nvPr/>
          </p:nvSpPr>
          <p:spPr bwMode="auto">
            <a:xfrm>
              <a:off x="2968" y="1610"/>
              <a:ext cx="57" cy="57"/>
            </a:xfrm>
            <a:prstGeom prst="ellipse">
              <a:avLst/>
            </a:prstGeom>
            <a:solidFill>
              <a:srgbClr val="D80E2B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3719">
                <a:defRPr/>
              </a:pPr>
              <a:endParaRPr lang="zh-CN" altLang="en-US" sz="2257"/>
            </a:p>
          </p:txBody>
        </p:sp>
        <p:sp>
          <p:nvSpPr>
            <p:cNvPr id="137" name="Oval 143"/>
            <p:cNvSpPr>
              <a:spLocks noChangeArrowheads="1"/>
            </p:cNvSpPr>
            <p:nvPr/>
          </p:nvSpPr>
          <p:spPr bwMode="auto">
            <a:xfrm>
              <a:off x="2873" y="790"/>
              <a:ext cx="57" cy="59"/>
            </a:xfrm>
            <a:prstGeom prst="ellipse">
              <a:avLst/>
            </a:prstGeom>
            <a:solidFill>
              <a:srgbClr val="D80E2B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3719">
                <a:defRPr/>
              </a:pPr>
              <a:endParaRPr lang="zh-CN" altLang="en-US" sz="2257"/>
            </a:p>
          </p:txBody>
        </p:sp>
        <p:sp>
          <p:nvSpPr>
            <p:cNvPr id="138" name="Oval 144"/>
            <p:cNvSpPr>
              <a:spLocks noChangeArrowheads="1"/>
            </p:cNvSpPr>
            <p:nvPr/>
          </p:nvSpPr>
          <p:spPr bwMode="auto">
            <a:xfrm>
              <a:off x="3178" y="923"/>
              <a:ext cx="57" cy="56"/>
            </a:xfrm>
            <a:prstGeom prst="ellipse">
              <a:avLst/>
            </a:prstGeom>
            <a:solidFill>
              <a:srgbClr val="D80E2B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3719">
                <a:defRPr/>
              </a:pPr>
              <a:endParaRPr lang="zh-CN" altLang="en-US" sz="2257"/>
            </a:p>
          </p:txBody>
        </p:sp>
        <p:sp>
          <p:nvSpPr>
            <p:cNvPr id="139" name="Oval 145"/>
            <p:cNvSpPr>
              <a:spLocks noChangeArrowheads="1"/>
            </p:cNvSpPr>
            <p:nvPr/>
          </p:nvSpPr>
          <p:spPr bwMode="auto">
            <a:xfrm>
              <a:off x="3254" y="1707"/>
              <a:ext cx="57" cy="59"/>
            </a:xfrm>
            <a:prstGeom prst="ellipse">
              <a:avLst/>
            </a:prstGeom>
            <a:gradFill>
              <a:gsLst>
                <a:gs pos="0">
                  <a:srgbClr val="F05F55"/>
                </a:gs>
                <a:gs pos="100000">
                  <a:srgbClr val="D7190F"/>
                </a:gs>
              </a:gsLst>
              <a:lin ang="54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3719">
                <a:defRPr/>
              </a:pPr>
              <a:endParaRPr lang="zh-CN" altLang="en-US" sz="2257"/>
            </a:p>
          </p:txBody>
        </p:sp>
        <p:sp>
          <p:nvSpPr>
            <p:cNvPr id="140" name="Oval 146"/>
            <p:cNvSpPr>
              <a:spLocks noChangeArrowheads="1"/>
            </p:cNvSpPr>
            <p:nvPr/>
          </p:nvSpPr>
          <p:spPr bwMode="auto">
            <a:xfrm>
              <a:off x="3119" y="2139"/>
              <a:ext cx="57" cy="59"/>
            </a:xfrm>
            <a:prstGeom prst="ellipse">
              <a:avLst/>
            </a:prstGeom>
            <a:solidFill>
              <a:srgbClr val="182E6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3719">
                <a:defRPr/>
              </a:pPr>
              <a:endParaRPr lang="zh-CN" altLang="en-US" sz="2257"/>
            </a:p>
          </p:txBody>
        </p:sp>
        <p:sp>
          <p:nvSpPr>
            <p:cNvPr id="141" name="Oval 147"/>
            <p:cNvSpPr>
              <a:spLocks noChangeArrowheads="1"/>
            </p:cNvSpPr>
            <p:nvPr/>
          </p:nvSpPr>
          <p:spPr bwMode="auto">
            <a:xfrm>
              <a:off x="2994" y="2170"/>
              <a:ext cx="57" cy="59"/>
            </a:xfrm>
            <a:prstGeom prst="ellipse">
              <a:avLst/>
            </a:prstGeom>
            <a:solidFill>
              <a:srgbClr val="182E6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3719">
                <a:defRPr/>
              </a:pPr>
              <a:endParaRPr lang="zh-CN" altLang="en-US" sz="2257"/>
            </a:p>
          </p:txBody>
        </p:sp>
        <p:sp>
          <p:nvSpPr>
            <p:cNvPr id="142" name="Oval 148"/>
            <p:cNvSpPr>
              <a:spLocks noChangeArrowheads="1"/>
            </p:cNvSpPr>
            <p:nvPr/>
          </p:nvSpPr>
          <p:spPr bwMode="auto">
            <a:xfrm>
              <a:off x="2557" y="2172"/>
              <a:ext cx="56" cy="59"/>
            </a:xfrm>
            <a:prstGeom prst="ellipse">
              <a:avLst/>
            </a:prstGeom>
            <a:solidFill>
              <a:srgbClr val="D80E2B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3719">
                <a:defRPr/>
              </a:pPr>
              <a:endParaRPr lang="zh-CN" altLang="en-US" sz="2257"/>
            </a:p>
          </p:txBody>
        </p:sp>
        <p:sp>
          <p:nvSpPr>
            <p:cNvPr id="143" name="Oval 149"/>
            <p:cNvSpPr>
              <a:spLocks noChangeArrowheads="1"/>
            </p:cNvSpPr>
            <p:nvPr/>
          </p:nvSpPr>
          <p:spPr bwMode="auto">
            <a:xfrm>
              <a:off x="2618" y="1735"/>
              <a:ext cx="81" cy="81"/>
            </a:xfrm>
            <a:prstGeom prst="ellipse">
              <a:avLst/>
            </a:prstGeom>
            <a:solidFill>
              <a:srgbClr val="182E6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3719">
                <a:defRPr/>
              </a:pPr>
              <a:endParaRPr lang="zh-CN" altLang="en-US" sz="2257"/>
            </a:p>
          </p:txBody>
        </p:sp>
        <p:sp>
          <p:nvSpPr>
            <p:cNvPr id="144" name="Oval 150"/>
            <p:cNvSpPr>
              <a:spLocks noChangeArrowheads="1"/>
            </p:cNvSpPr>
            <p:nvPr/>
          </p:nvSpPr>
          <p:spPr bwMode="auto">
            <a:xfrm>
              <a:off x="2989" y="1809"/>
              <a:ext cx="81" cy="80"/>
            </a:xfrm>
            <a:prstGeom prst="ellipse">
              <a:avLst/>
            </a:prstGeom>
            <a:solidFill>
              <a:srgbClr val="D80E2B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3719">
                <a:defRPr/>
              </a:pPr>
              <a:endParaRPr lang="zh-CN" altLang="en-US" sz="2257"/>
            </a:p>
          </p:txBody>
        </p:sp>
        <p:sp>
          <p:nvSpPr>
            <p:cNvPr id="145" name="Oval 151"/>
            <p:cNvSpPr>
              <a:spLocks noChangeArrowheads="1"/>
            </p:cNvSpPr>
            <p:nvPr/>
          </p:nvSpPr>
          <p:spPr bwMode="auto">
            <a:xfrm>
              <a:off x="2994" y="2009"/>
              <a:ext cx="80" cy="81"/>
            </a:xfrm>
            <a:prstGeom prst="ellipse">
              <a:avLst/>
            </a:prstGeom>
            <a:solidFill>
              <a:srgbClr val="182E6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3719">
                <a:defRPr/>
              </a:pPr>
              <a:endParaRPr lang="zh-CN" altLang="en-US" sz="2257"/>
            </a:p>
          </p:txBody>
        </p:sp>
        <p:sp>
          <p:nvSpPr>
            <p:cNvPr id="146" name="Oval 152"/>
            <p:cNvSpPr>
              <a:spLocks noChangeArrowheads="1"/>
            </p:cNvSpPr>
            <p:nvPr/>
          </p:nvSpPr>
          <p:spPr bwMode="auto">
            <a:xfrm>
              <a:off x="2694" y="1991"/>
              <a:ext cx="80" cy="80"/>
            </a:xfrm>
            <a:prstGeom prst="ellipse">
              <a:avLst/>
            </a:prstGeom>
            <a:solidFill>
              <a:srgbClr val="182E6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3719">
                <a:defRPr/>
              </a:pPr>
              <a:endParaRPr lang="zh-CN" altLang="en-US" sz="2257"/>
            </a:p>
          </p:txBody>
        </p:sp>
        <p:sp>
          <p:nvSpPr>
            <p:cNvPr id="147" name="Oval 153"/>
            <p:cNvSpPr>
              <a:spLocks noChangeArrowheads="1"/>
            </p:cNvSpPr>
            <p:nvPr/>
          </p:nvSpPr>
          <p:spPr bwMode="auto">
            <a:xfrm>
              <a:off x="2583" y="1483"/>
              <a:ext cx="80" cy="80"/>
            </a:xfrm>
            <a:prstGeom prst="ellipse">
              <a:avLst/>
            </a:prstGeom>
            <a:solidFill>
              <a:srgbClr val="D80E2B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3719">
                <a:defRPr/>
              </a:pPr>
              <a:endParaRPr lang="zh-CN" altLang="en-US" sz="2257"/>
            </a:p>
          </p:txBody>
        </p:sp>
        <p:sp>
          <p:nvSpPr>
            <p:cNvPr id="148" name="Freeform 154"/>
            <p:cNvSpPr>
              <a:spLocks/>
            </p:cNvSpPr>
            <p:nvPr/>
          </p:nvSpPr>
          <p:spPr bwMode="auto">
            <a:xfrm>
              <a:off x="2810" y="1787"/>
              <a:ext cx="87" cy="90"/>
            </a:xfrm>
            <a:custGeom>
              <a:avLst/>
              <a:gdLst>
                <a:gd name="T0" fmla="*/ 99 w 37"/>
                <a:gd name="T1" fmla="*/ 213 h 38"/>
                <a:gd name="T2" fmla="*/ 78 w 37"/>
                <a:gd name="T3" fmla="*/ 185 h 38"/>
                <a:gd name="T4" fmla="*/ 78 w 37"/>
                <a:gd name="T5" fmla="*/ 128 h 38"/>
                <a:gd name="T6" fmla="*/ 21 w 37"/>
                <a:gd name="T7" fmla="*/ 128 h 38"/>
                <a:gd name="T8" fmla="*/ 0 w 37"/>
                <a:gd name="T9" fmla="*/ 107 h 38"/>
                <a:gd name="T10" fmla="*/ 21 w 37"/>
                <a:gd name="T11" fmla="*/ 85 h 38"/>
                <a:gd name="T12" fmla="*/ 78 w 37"/>
                <a:gd name="T13" fmla="*/ 85 h 38"/>
                <a:gd name="T14" fmla="*/ 78 w 37"/>
                <a:gd name="T15" fmla="*/ 21 h 38"/>
                <a:gd name="T16" fmla="*/ 99 w 37"/>
                <a:gd name="T17" fmla="*/ 0 h 38"/>
                <a:gd name="T18" fmla="*/ 127 w 37"/>
                <a:gd name="T19" fmla="*/ 21 h 38"/>
                <a:gd name="T20" fmla="*/ 127 w 37"/>
                <a:gd name="T21" fmla="*/ 85 h 38"/>
                <a:gd name="T22" fmla="*/ 183 w 37"/>
                <a:gd name="T23" fmla="*/ 85 h 38"/>
                <a:gd name="T24" fmla="*/ 205 w 37"/>
                <a:gd name="T25" fmla="*/ 107 h 38"/>
                <a:gd name="T26" fmla="*/ 183 w 37"/>
                <a:gd name="T27" fmla="*/ 128 h 38"/>
                <a:gd name="T28" fmla="*/ 127 w 37"/>
                <a:gd name="T29" fmla="*/ 128 h 38"/>
                <a:gd name="T30" fmla="*/ 127 w 37"/>
                <a:gd name="T31" fmla="*/ 185 h 38"/>
                <a:gd name="T32" fmla="*/ 99 w 37"/>
                <a:gd name="T33" fmla="*/ 213 h 3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37" h="38">
                  <a:moveTo>
                    <a:pt x="18" y="38"/>
                  </a:moveTo>
                  <a:cubicBezTo>
                    <a:pt x="16" y="38"/>
                    <a:pt x="14" y="36"/>
                    <a:pt x="14" y="3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2" y="23"/>
                    <a:pt x="0" y="21"/>
                    <a:pt x="0" y="19"/>
                  </a:cubicBezTo>
                  <a:cubicBezTo>
                    <a:pt x="0" y="17"/>
                    <a:pt x="2" y="15"/>
                    <a:pt x="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2"/>
                    <a:pt x="16" y="0"/>
                    <a:pt x="18" y="0"/>
                  </a:cubicBezTo>
                  <a:cubicBezTo>
                    <a:pt x="21" y="0"/>
                    <a:pt x="23" y="2"/>
                    <a:pt x="23" y="4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5" y="15"/>
                    <a:pt x="37" y="17"/>
                    <a:pt x="37" y="19"/>
                  </a:cubicBezTo>
                  <a:cubicBezTo>
                    <a:pt x="37" y="21"/>
                    <a:pt x="35" y="23"/>
                    <a:pt x="3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6"/>
                    <a:pt x="21" y="38"/>
                    <a:pt x="18" y="38"/>
                  </a:cubicBezTo>
                  <a:close/>
                </a:path>
              </a:pathLst>
            </a:custGeom>
            <a:solidFill>
              <a:srgbClr val="D80E2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2257"/>
            </a:p>
          </p:txBody>
        </p:sp>
      </p:grpSp>
      <p:grpSp>
        <p:nvGrpSpPr>
          <p:cNvPr id="173" name="原创设计师QQ：598969553          _3"/>
          <p:cNvGrpSpPr/>
          <p:nvPr/>
        </p:nvGrpSpPr>
        <p:grpSpPr>
          <a:xfrm>
            <a:off x="8114963" y="1899223"/>
            <a:ext cx="2796749" cy="825280"/>
            <a:chOff x="7044265" y="672440"/>
            <a:chExt cx="2796749" cy="825280"/>
          </a:xfrm>
        </p:grpSpPr>
        <p:sp>
          <p:nvSpPr>
            <p:cNvPr id="174" name="文本框 173"/>
            <p:cNvSpPr txBox="1"/>
            <p:nvPr/>
          </p:nvSpPr>
          <p:spPr>
            <a:xfrm>
              <a:off x="7050367" y="672440"/>
              <a:ext cx="1569660" cy="4589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182E60"/>
                  </a:solidFill>
                </a:rPr>
                <a:t>点击添加标题</a:t>
              </a:r>
            </a:p>
          </p:txBody>
        </p:sp>
        <p:sp>
          <p:nvSpPr>
            <p:cNvPr id="175" name="矩形 174"/>
            <p:cNvSpPr/>
            <p:nvPr/>
          </p:nvSpPr>
          <p:spPr>
            <a:xfrm flipH="1">
              <a:off x="7044265" y="1085299"/>
              <a:ext cx="2796749" cy="4124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Magic rain studio sales template, a more beautiful template please magic rainMagic rain</a:t>
              </a:r>
            </a:p>
          </p:txBody>
        </p:sp>
      </p:grpSp>
      <p:grpSp>
        <p:nvGrpSpPr>
          <p:cNvPr id="176" name="原创设计师QQ：598969553          _3"/>
          <p:cNvGrpSpPr/>
          <p:nvPr/>
        </p:nvGrpSpPr>
        <p:grpSpPr>
          <a:xfrm>
            <a:off x="8236345" y="4726340"/>
            <a:ext cx="2796749" cy="825280"/>
            <a:chOff x="7044265" y="672440"/>
            <a:chExt cx="2796749" cy="825280"/>
          </a:xfrm>
        </p:grpSpPr>
        <p:sp>
          <p:nvSpPr>
            <p:cNvPr id="177" name="文本框 176"/>
            <p:cNvSpPr txBox="1"/>
            <p:nvPr/>
          </p:nvSpPr>
          <p:spPr>
            <a:xfrm>
              <a:off x="7050367" y="672440"/>
              <a:ext cx="1569660" cy="4589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182E60"/>
                  </a:solidFill>
                </a:rPr>
                <a:t>点击添加标题</a:t>
              </a:r>
            </a:p>
          </p:txBody>
        </p:sp>
        <p:sp>
          <p:nvSpPr>
            <p:cNvPr id="178" name="矩形 177"/>
            <p:cNvSpPr/>
            <p:nvPr/>
          </p:nvSpPr>
          <p:spPr>
            <a:xfrm flipH="1">
              <a:off x="7044265" y="1085299"/>
              <a:ext cx="2796749" cy="4124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Magic rain studio sales template, a more beautiful template please magic rainMagic rain</a:t>
              </a:r>
            </a:p>
          </p:txBody>
        </p:sp>
      </p:grpSp>
      <p:grpSp>
        <p:nvGrpSpPr>
          <p:cNvPr id="179" name="原创设计师QQ：598969553          _3"/>
          <p:cNvGrpSpPr/>
          <p:nvPr/>
        </p:nvGrpSpPr>
        <p:grpSpPr>
          <a:xfrm>
            <a:off x="595667" y="4767234"/>
            <a:ext cx="2812010" cy="836275"/>
            <a:chOff x="7044265" y="661445"/>
            <a:chExt cx="2812010" cy="836275"/>
          </a:xfrm>
        </p:grpSpPr>
        <p:sp>
          <p:nvSpPr>
            <p:cNvPr id="180" name="文本框 179"/>
            <p:cNvSpPr txBox="1"/>
            <p:nvPr/>
          </p:nvSpPr>
          <p:spPr>
            <a:xfrm>
              <a:off x="8286615" y="661445"/>
              <a:ext cx="1569660" cy="4589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182E60"/>
                  </a:solidFill>
                </a:rPr>
                <a:t>点击添加标题</a:t>
              </a:r>
            </a:p>
          </p:txBody>
        </p:sp>
        <p:sp>
          <p:nvSpPr>
            <p:cNvPr id="181" name="矩形 180"/>
            <p:cNvSpPr/>
            <p:nvPr/>
          </p:nvSpPr>
          <p:spPr>
            <a:xfrm flipH="1">
              <a:off x="7044265" y="1085299"/>
              <a:ext cx="2796749" cy="4124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Magic rain studio sales template, a more beautiful template please magic rainMagic rain</a:t>
              </a:r>
            </a:p>
          </p:txBody>
        </p:sp>
      </p:grpSp>
      <p:grpSp>
        <p:nvGrpSpPr>
          <p:cNvPr id="182" name="原创设计师QQ：598969553          _3"/>
          <p:cNvGrpSpPr/>
          <p:nvPr/>
        </p:nvGrpSpPr>
        <p:grpSpPr>
          <a:xfrm>
            <a:off x="595667" y="1981543"/>
            <a:ext cx="2804077" cy="856030"/>
            <a:chOff x="7044265" y="641690"/>
            <a:chExt cx="2804077" cy="856030"/>
          </a:xfrm>
        </p:grpSpPr>
        <p:sp>
          <p:nvSpPr>
            <p:cNvPr id="183" name="文本框 182"/>
            <p:cNvSpPr txBox="1"/>
            <p:nvPr/>
          </p:nvSpPr>
          <p:spPr>
            <a:xfrm>
              <a:off x="8278682" y="641690"/>
              <a:ext cx="1569660" cy="4589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182E60"/>
                  </a:solidFill>
                </a:rPr>
                <a:t>点击添加标题</a:t>
              </a:r>
            </a:p>
          </p:txBody>
        </p:sp>
        <p:sp>
          <p:nvSpPr>
            <p:cNvPr id="184" name="矩形 183"/>
            <p:cNvSpPr/>
            <p:nvPr/>
          </p:nvSpPr>
          <p:spPr>
            <a:xfrm flipH="1">
              <a:off x="7044265" y="1085299"/>
              <a:ext cx="2796749" cy="4124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Magic rain studio sales template, a more beautiful template please magic rainMagic rain</a:t>
              </a:r>
            </a:p>
          </p:txBody>
        </p:sp>
      </p:grpSp>
      <p:grpSp>
        <p:nvGrpSpPr>
          <p:cNvPr id="150" name="组合 149"/>
          <p:cNvGrpSpPr/>
          <p:nvPr/>
        </p:nvGrpSpPr>
        <p:grpSpPr>
          <a:xfrm>
            <a:off x="3512955" y="4743317"/>
            <a:ext cx="928453" cy="926797"/>
            <a:chOff x="3512955" y="4743317"/>
            <a:chExt cx="928453" cy="926797"/>
          </a:xfrm>
        </p:grpSpPr>
        <p:sp>
          <p:nvSpPr>
            <p:cNvPr id="190" name="椭圆 189"/>
            <p:cNvSpPr/>
            <p:nvPr/>
          </p:nvSpPr>
          <p:spPr>
            <a:xfrm>
              <a:off x="3512955" y="4743317"/>
              <a:ext cx="928453" cy="926797"/>
            </a:xfrm>
            <a:prstGeom prst="ellipse">
              <a:avLst/>
            </a:prstGeom>
            <a:solidFill>
              <a:srgbClr val="182E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182E60"/>
                </a:solidFill>
              </a:endParaRPr>
            </a:p>
          </p:txBody>
        </p:sp>
        <p:sp>
          <p:nvSpPr>
            <p:cNvPr id="191" name="Freeform 217"/>
            <p:cNvSpPr>
              <a:spLocks noEditPoints="1"/>
            </p:cNvSpPr>
            <p:nvPr/>
          </p:nvSpPr>
          <p:spPr bwMode="auto">
            <a:xfrm>
              <a:off x="3733939" y="5064758"/>
              <a:ext cx="464661" cy="353020"/>
            </a:xfrm>
            <a:custGeom>
              <a:avLst/>
              <a:gdLst/>
              <a:ahLst/>
              <a:cxnLst>
                <a:cxn ang="0">
                  <a:pos x="78" y="58"/>
                </a:cxn>
                <a:cxn ang="0">
                  <a:pos x="0" y="58"/>
                </a:cxn>
                <a:cxn ang="0">
                  <a:pos x="0" y="0"/>
                </a:cxn>
                <a:cxn ang="0">
                  <a:pos x="5" y="0"/>
                </a:cxn>
                <a:cxn ang="0">
                  <a:pos x="5" y="53"/>
                </a:cxn>
                <a:cxn ang="0">
                  <a:pos x="78" y="53"/>
                </a:cxn>
                <a:cxn ang="0">
                  <a:pos x="78" y="58"/>
                </a:cxn>
                <a:cxn ang="0">
                  <a:pos x="73" y="22"/>
                </a:cxn>
                <a:cxn ang="0">
                  <a:pos x="71" y="23"/>
                </a:cxn>
                <a:cxn ang="0">
                  <a:pos x="66" y="18"/>
                </a:cxn>
                <a:cxn ang="0">
                  <a:pos x="42" y="42"/>
                </a:cxn>
                <a:cxn ang="0">
                  <a:pos x="40" y="42"/>
                </a:cxn>
                <a:cxn ang="0">
                  <a:pos x="31" y="34"/>
                </a:cxn>
                <a:cxn ang="0">
                  <a:pos x="16" y="49"/>
                </a:cxn>
                <a:cxn ang="0">
                  <a:pos x="8" y="42"/>
                </a:cxn>
                <a:cxn ang="0">
                  <a:pos x="30" y="20"/>
                </a:cxn>
                <a:cxn ang="0">
                  <a:pos x="32" y="20"/>
                </a:cxn>
                <a:cxn ang="0">
                  <a:pos x="41" y="29"/>
                </a:cxn>
                <a:cxn ang="0">
                  <a:pos x="59" y="11"/>
                </a:cxn>
                <a:cxn ang="0">
                  <a:pos x="54" y="6"/>
                </a:cxn>
                <a:cxn ang="0">
                  <a:pos x="55" y="4"/>
                </a:cxn>
                <a:cxn ang="0">
                  <a:pos x="71" y="4"/>
                </a:cxn>
                <a:cxn ang="0">
                  <a:pos x="73" y="6"/>
                </a:cxn>
                <a:cxn ang="0">
                  <a:pos x="73" y="22"/>
                </a:cxn>
              </a:cxnLst>
              <a:rect l="0" t="0" r="r" b="b"/>
              <a:pathLst>
                <a:path w="78" h="58">
                  <a:moveTo>
                    <a:pt x="78" y="58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78" y="53"/>
                    <a:pt x="78" y="53"/>
                    <a:pt x="78" y="53"/>
                  </a:cubicBezTo>
                  <a:lnTo>
                    <a:pt x="78" y="58"/>
                  </a:lnTo>
                  <a:close/>
                  <a:moveTo>
                    <a:pt x="73" y="22"/>
                  </a:moveTo>
                  <a:cubicBezTo>
                    <a:pt x="73" y="23"/>
                    <a:pt x="71" y="24"/>
                    <a:pt x="71" y="23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1" y="43"/>
                    <a:pt x="41" y="43"/>
                    <a:pt x="40" y="42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1" y="19"/>
                    <a:pt x="32" y="19"/>
                    <a:pt x="32" y="20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3" y="6"/>
                    <a:pt x="54" y="4"/>
                    <a:pt x="55" y="4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2" y="4"/>
                    <a:pt x="73" y="5"/>
                    <a:pt x="73" y="6"/>
                  </a:cubicBezTo>
                  <a:lnTo>
                    <a:pt x="73" y="2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00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49" name="组合 148"/>
          <p:cNvGrpSpPr/>
          <p:nvPr/>
        </p:nvGrpSpPr>
        <p:grpSpPr>
          <a:xfrm>
            <a:off x="7143916" y="1924354"/>
            <a:ext cx="928453" cy="926797"/>
            <a:chOff x="7143916" y="1924354"/>
            <a:chExt cx="928453" cy="926797"/>
          </a:xfrm>
        </p:grpSpPr>
        <p:sp>
          <p:nvSpPr>
            <p:cNvPr id="189" name="椭圆 188"/>
            <p:cNvSpPr/>
            <p:nvPr/>
          </p:nvSpPr>
          <p:spPr>
            <a:xfrm>
              <a:off x="7143916" y="1924354"/>
              <a:ext cx="928453" cy="926797"/>
            </a:xfrm>
            <a:prstGeom prst="ellipse">
              <a:avLst/>
            </a:prstGeom>
            <a:solidFill>
              <a:srgbClr val="182E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rgbClr val="182E60"/>
                </a:solidFill>
              </a:endParaRPr>
            </a:p>
          </p:txBody>
        </p:sp>
        <p:sp>
          <p:nvSpPr>
            <p:cNvPr id="192" name="Freeform 38"/>
            <p:cNvSpPr>
              <a:spLocks noEditPoints="1"/>
            </p:cNvSpPr>
            <p:nvPr/>
          </p:nvSpPr>
          <p:spPr bwMode="auto">
            <a:xfrm>
              <a:off x="7415329" y="2105769"/>
              <a:ext cx="363801" cy="538391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35"/>
                </a:cxn>
                <a:cxn ang="0">
                  <a:pos x="16" y="74"/>
                </a:cxn>
                <a:cxn ang="0">
                  <a:pos x="35" y="102"/>
                </a:cxn>
                <a:cxn ang="0">
                  <a:pos x="54" y="74"/>
                </a:cxn>
                <a:cxn ang="0">
                  <a:pos x="70" y="35"/>
                </a:cxn>
                <a:cxn ang="0">
                  <a:pos x="35" y="0"/>
                </a:cxn>
                <a:cxn ang="0">
                  <a:pos x="43" y="87"/>
                </a:cxn>
                <a:cxn ang="0">
                  <a:pos x="27" y="89"/>
                </a:cxn>
                <a:cxn ang="0">
                  <a:pos x="26" y="83"/>
                </a:cxn>
                <a:cxn ang="0">
                  <a:pos x="26" y="83"/>
                </a:cxn>
                <a:cxn ang="0">
                  <a:pos x="45" y="80"/>
                </a:cxn>
                <a:cxn ang="0">
                  <a:pos x="44" y="83"/>
                </a:cxn>
                <a:cxn ang="0">
                  <a:pos x="43" y="87"/>
                </a:cxn>
                <a:cxn ang="0">
                  <a:pos x="25" y="79"/>
                </a:cxn>
                <a:cxn ang="0">
                  <a:pos x="23" y="73"/>
                </a:cxn>
                <a:cxn ang="0">
                  <a:pos x="47" y="73"/>
                </a:cxn>
                <a:cxn ang="0">
                  <a:pos x="46" y="77"/>
                </a:cxn>
                <a:cxn ang="0">
                  <a:pos x="25" y="79"/>
                </a:cxn>
                <a:cxn ang="0">
                  <a:pos x="35" y="96"/>
                </a:cxn>
                <a:cxn ang="0">
                  <a:pos x="29" y="92"/>
                </a:cxn>
                <a:cxn ang="0">
                  <a:pos x="42" y="90"/>
                </a:cxn>
                <a:cxn ang="0">
                  <a:pos x="35" y="96"/>
                </a:cxn>
                <a:cxn ang="0">
                  <a:pos x="50" y="67"/>
                </a:cxn>
                <a:cxn ang="0">
                  <a:pos x="20" y="67"/>
                </a:cxn>
                <a:cxn ang="0">
                  <a:pos x="15" y="57"/>
                </a:cxn>
                <a:cxn ang="0">
                  <a:pos x="6" y="35"/>
                </a:cxn>
                <a:cxn ang="0">
                  <a:pos x="35" y="6"/>
                </a:cxn>
                <a:cxn ang="0">
                  <a:pos x="64" y="35"/>
                </a:cxn>
                <a:cxn ang="0">
                  <a:pos x="55" y="57"/>
                </a:cxn>
                <a:cxn ang="0">
                  <a:pos x="50" y="67"/>
                </a:cxn>
                <a:cxn ang="0">
                  <a:pos x="50" y="67"/>
                </a:cxn>
                <a:cxn ang="0">
                  <a:pos x="50" y="67"/>
                </a:cxn>
              </a:cxnLst>
              <a:rect l="0" t="0" r="r" b="b"/>
              <a:pathLst>
                <a:path w="70" h="102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48"/>
                    <a:pt x="12" y="62"/>
                    <a:pt x="16" y="74"/>
                  </a:cubicBezTo>
                  <a:cubicBezTo>
                    <a:pt x="22" y="91"/>
                    <a:pt x="22" y="102"/>
                    <a:pt x="35" y="102"/>
                  </a:cubicBezTo>
                  <a:cubicBezTo>
                    <a:pt x="49" y="102"/>
                    <a:pt x="48" y="92"/>
                    <a:pt x="54" y="74"/>
                  </a:cubicBezTo>
                  <a:cubicBezTo>
                    <a:pt x="58" y="62"/>
                    <a:pt x="70" y="48"/>
                    <a:pt x="70" y="35"/>
                  </a:cubicBezTo>
                  <a:cubicBezTo>
                    <a:pt x="70" y="16"/>
                    <a:pt x="54" y="0"/>
                    <a:pt x="35" y="0"/>
                  </a:cubicBezTo>
                  <a:close/>
                  <a:moveTo>
                    <a:pt x="43" y="87"/>
                  </a:moveTo>
                  <a:cubicBezTo>
                    <a:pt x="27" y="89"/>
                    <a:pt x="27" y="89"/>
                    <a:pt x="27" y="89"/>
                  </a:cubicBezTo>
                  <a:cubicBezTo>
                    <a:pt x="27" y="87"/>
                    <a:pt x="26" y="85"/>
                    <a:pt x="26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5" y="81"/>
                    <a:pt x="45" y="82"/>
                    <a:pt x="44" y="83"/>
                  </a:cubicBezTo>
                  <a:cubicBezTo>
                    <a:pt x="44" y="84"/>
                    <a:pt x="44" y="86"/>
                    <a:pt x="43" y="87"/>
                  </a:cubicBezTo>
                  <a:close/>
                  <a:moveTo>
                    <a:pt x="25" y="79"/>
                  </a:moveTo>
                  <a:cubicBezTo>
                    <a:pt x="24" y="78"/>
                    <a:pt x="23" y="76"/>
                    <a:pt x="23" y="73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47" y="75"/>
                    <a:pt x="47" y="76"/>
                    <a:pt x="46" y="77"/>
                  </a:cubicBezTo>
                  <a:lnTo>
                    <a:pt x="25" y="79"/>
                  </a:lnTo>
                  <a:close/>
                  <a:moveTo>
                    <a:pt x="35" y="96"/>
                  </a:moveTo>
                  <a:cubicBezTo>
                    <a:pt x="32" y="96"/>
                    <a:pt x="30" y="95"/>
                    <a:pt x="29" y="92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0" y="95"/>
                    <a:pt x="39" y="96"/>
                    <a:pt x="35" y="96"/>
                  </a:cubicBezTo>
                  <a:close/>
                  <a:moveTo>
                    <a:pt x="50" y="67"/>
                  </a:moveTo>
                  <a:cubicBezTo>
                    <a:pt x="20" y="67"/>
                    <a:pt x="20" y="67"/>
                    <a:pt x="20" y="67"/>
                  </a:cubicBezTo>
                  <a:cubicBezTo>
                    <a:pt x="19" y="64"/>
                    <a:pt x="17" y="60"/>
                    <a:pt x="15" y="57"/>
                  </a:cubicBezTo>
                  <a:cubicBezTo>
                    <a:pt x="11" y="49"/>
                    <a:pt x="6" y="41"/>
                    <a:pt x="6" y="35"/>
                  </a:cubicBezTo>
                  <a:cubicBezTo>
                    <a:pt x="6" y="19"/>
                    <a:pt x="19" y="6"/>
                    <a:pt x="35" y="6"/>
                  </a:cubicBezTo>
                  <a:cubicBezTo>
                    <a:pt x="51" y="6"/>
                    <a:pt x="64" y="19"/>
                    <a:pt x="64" y="35"/>
                  </a:cubicBezTo>
                  <a:cubicBezTo>
                    <a:pt x="64" y="41"/>
                    <a:pt x="60" y="49"/>
                    <a:pt x="55" y="57"/>
                  </a:cubicBezTo>
                  <a:cubicBezTo>
                    <a:pt x="53" y="60"/>
                    <a:pt x="52" y="64"/>
                    <a:pt x="50" y="67"/>
                  </a:cubicBezTo>
                  <a:close/>
                  <a:moveTo>
                    <a:pt x="50" y="67"/>
                  </a:moveTo>
                  <a:cubicBezTo>
                    <a:pt x="50" y="67"/>
                    <a:pt x="50" y="67"/>
                    <a:pt x="50" y="6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00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511188" y="1938789"/>
            <a:ext cx="928453" cy="926797"/>
            <a:chOff x="3511188" y="1938789"/>
            <a:chExt cx="928453" cy="926797"/>
          </a:xfrm>
        </p:grpSpPr>
        <p:sp>
          <p:nvSpPr>
            <p:cNvPr id="193" name="椭圆 192"/>
            <p:cNvSpPr/>
            <p:nvPr/>
          </p:nvSpPr>
          <p:spPr>
            <a:xfrm>
              <a:off x="3511188" y="1938789"/>
              <a:ext cx="928453" cy="926797"/>
            </a:xfrm>
            <a:prstGeom prst="ellipse">
              <a:avLst/>
            </a:prstGeom>
            <a:solidFill>
              <a:srgbClr val="182E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182E60"/>
                </a:solidFill>
              </a:endParaRPr>
            </a:p>
          </p:txBody>
        </p:sp>
        <p:sp>
          <p:nvSpPr>
            <p:cNvPr id="196" name="Freeform 245"/>
            <p:cNvSpPr>
              <a:spLocks/>
            </p:cNvSpPr>
            <p:nvPr/>
          </p:nvSpPr>
          <p:spPr bwMode="auto">
            <a:xfrm>
              <a:off x="3761157" y="2180033"/>
              <a:ext cx="406691" cy="411969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58" y="61"/>
                </a:cxn>
                <a:cxn ang="0">
                  <a:pos x="57" y="63"/>
                </a:cxn>
                <a:cxn ang="0">
                  <a:pos x="56" y="63"/>
                </a:cxn>
                <a:cxn ang="0">
                  <a:pos x="55" y="63"/>
                </a:cxn>
                <a:cxn ang="0">
                  <a:pos x="38" y="56"/>
                </a:cxn>
                <a:cxn ang="0">
                  <a:pos x="28" y="67"/>
                </a:cxn>
                <a:cxn ang="0">
                  <a:pos x="26" y="68"/>
                </a:cxn>
                <a:cxn ang="0">
                  <a:pos x="26" y="68"/>
                </a:cxn>
                <a:cxn ang="0">
                  <a:pos x="24" y="65"/>
                </a:cxn>
                <a:cxn ang="0">
                  <a:pos x="24" y="52"/>
                </a:cxn>
                <a:cxn ang="0">
                  <a:pos x="57" y="12"/>
                </a:cxn>
                <a:cxn ang="0">
                  <a:pos x="16" y="47"/>
                </a:cxn>
                <a:cxn ang="0">
                  <a:pos x="1" y="41"/>
                </a:cxn>
                <a:cxn ang="0">
                  <a:pos x="0" y="39"/>
                </a:cxn>
                <a:cxn ang="0">
                  <a:pos x="1" y="36"/>
                </a:cxn>
                <a:cxn ang="0">
                  <a:pos x="64" y="0"/>
                </a:cxn>
                <a:cxn ang="0">
                  <a:pos x="65" y="0"/>
                </a:cxn>
                <a:cxn ang="0">
                  <a:pos x="67" y="0"/>
                </a:cxn>
                <a:cxn ang="0">
                  <a:pos x="68" y="3"/>
                </a:cxn>
              </a:cxnLst>
              <a:rect l="0" t="0" r="r" b="b"/>
              <a:pathLst>
                <a:path w="68" h="68">
                  <a:moveTo>
                    <a:pt x="68" y="3"/>
                  </a:moveTo>
                  <a:cubicBezTo>
                    <a:pt x="58" y="61"/>
                    <a:pt x="58" y="61"/>
                    <a:pt x="58" y="61"/>
                  </a:cubicBezTo>
                  <a:cubicBezTo>
                    <a:pt x="58" y="62"/>
                    <a:pt x="57" y="62"/>
                    <a:pt x="57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67"/>
                    <a:pt x="27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5" y="67"/>
                    <a:pt x="24" y="66"/>
                    <a:pt x="24" y="65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0" y="38"/>
                    <a:pt x="0" y="37"/>
                    <a:pt x="1" y="3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6" y="0"/>
                    <a:pt x="66" y="0"/>
                    <a:pt x="67" y="0"/>
                  </a:cubicBezTo>
                  <a:cubicBezTo>
                    <a:pt x="68" y="1"/>
                    <a:pt x="68" y="2"/>
                    <a:pt x="68" y="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00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51" name="组合 150"/>
          <p:cNvGrpSpPr/>
          <p:nvPr/>
        </p:nvGrpSpPr>
        <p:grpSpPr>
          <a:xfrm>
            <a:off x="7143916" y="4690809"/>
            <a:ext cx="928453" cy="926797"/>
            <a:chOff x="7143916" y="4690809"/>
            <a:chExt cx="928453" cy="926797"/>
          </a:xfrm>
        </p:grpSpPr>
        <p:sp>
          <p:nvSpPr>
            <p:cNvPr id="194" name="椭圆 193"/>
            <p:cNvSpPr/>
            <p:nvPr/>
          </p:nvSpPr>
          <p:spPr>
            <a:xfrm>
              <a:off x="7143916" y="4690809"/>
              <a:ext cx="928453" cy="926797"/>
            </a:xfrm>
            <a:prstGeom prst="ellipse">
              <a:avLst/>
            </a:prstGeom>
            <a:solidFill>
              <a:srgbClr val="182E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182E60"/>
                </a:solidFill>
              </a:endParaRPr>
            </a:p>
          </p:txBody>
        </p:sp>
        <p:sp>
          <p:nvSpPr>
            <p:cNvPr id="197" name="Freeform 5"/>
            <p:cNvSpPr>
              <a:spLocks noEditPoints="1"/>
            </p:cNvSpPr>
            <p:nvPr/>
          </p:nvSpPr>
          <p:spPr bwMode="auto">
            <a:xfrm>
              <a:off x="7407196" y="4908920"/>
              <a:ext cx="454225" cy="46012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00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68" name="组合 167"/>
          <p:cNvGrpSpPr/>
          <p:nvPr/>
        </p:nvGrpSpPr>
        <p:grpSpPr>
          <a:xfrm>
            <a:off x="4580818" y="370512"/>
            <a:ext cx="3030364" cy="830997"/>
            <a:chOff x="5159455" y="370512"/>
            <a:chExt cx="3030364" cy="830997"/>
          </a:xfrm>
        </p:grpSpPr>
        <p:sp>
          <p:nvSpPr>
            <p:cNvPr id="169" name="anchor_146641"/>
            <p:cNvSpPr>
              <a:spLocks noChangeAspect="1"/>
            </p:cNvSpPr>
            <p:nvPr/>
          </p:nvSpPr>
          <p:spPr bwMode="auto">
            <a:xfrm>
              <a:off x="5159455" y="481169"/>
              <a:ext cx="523481" cy="609685"/>
            </a:xfrm>
            <a:custGeom>
              <a:avLst/>
              <a:gdLst>
                <a:gd name="connsiteX0" fmla="*/ 144482 w 288965"/>
                <a:gd name="connsiteY0" fmla="*/ 79375 h 336550"/>
                <a:gd name="connsiteX1" fmla="*/ 124638 w 288965"/>
                <a:gd name="connsiteY1" fmla="*/ 99219 h 336550"/>
                <a:gd name="connsiteX2" fmla="*/ 144482 w 288965"/>
                <a:gd name="connsiteY2" fmla="*/ 119063 h 336550"/>
                <a:gd name="connsiteX3" fmla="*/ 164326 w 288965"/>
                <a:gd name="connsiteY3" fmla="*/ 99219 h 336550"/>
                <a:gd name="connsiteX4" fmla="*/ 144482 w 288965"/>
                <a:gd name="connsiteY4" fmla="*/ 79375 h 336550"/>
                <a:gd name="connsiteX5" fmla="*/ 144483 w 288965"/>
                <a:gd name="connsiteY5" fmla="*/ 0 h 336550"/>
                <a:gd name="connsiteX6" fmla="*/ 172213 w 288965"/>
                <a:gd name="connsiteY6" fmla="*/ 27607 h 336550"/>
                <a:gd name="connsiteX7" fmla="*/ 159008 w 288965"/>
                <a:gd name="connsiteY7" fmla="*/ 49957 h 336550"/>
                <a:gd name="connsiteX8" fmla="*/ 159008 w 288965"/>
                <a:gd name="connsiteY8" fmla="*/ 57844 h 336550"/>
                <a:gd name="connsiteX9" fmla="*/ 185419 w 288965"/>
                <a:gd name="connsiteY9" fmla="*/ 85452 h 336550"/>
                <a:gd name="connsiteX10" fmla="*/ 228996 w 288965"/>
                <a:gd name="connsiteY10" fmla="*/ 85452 h 336550"/>
                <a:gd name="connsiteX11" fmla="*/ 239560 w 288965"/>
                <a:gd name="connsiteY11" fmla="*/ 97284 h 336550"/>
                <a:gd name="connsiteX12" fmla="*/ 228996 w 288965"/>
                <a:gd name="connsiteY12" fmla="*/ 109116 h 336550"/>
                <a:gd name="connsiteX13" fmla="*/ 186739 w 288965"/>
                <a:gd name="connsiteY13" fmla="*/ 109116 h 336550"/>
                <a:gd name="connsiteX14" fmla="*/ 159008 w 288965"/>
                <a:gd name="connsiteY14" fmla="*/ 139353 h 336550"/>
                <a:gd name="connsiteX15" fmla="*/ 159008 w 288965"/>
                <a:gd name="connsiteY15" fmla="*/ 265559 h 336550"/>
                <a:gd name="connsiteX16" fmla="*/ 164290 w 288965"/>
                <a:gd name="connsiteY16" fmla="*/ 277391 h 336550"/>
                <a:gd name="connsiteX17" fmla="*/ 176175 w 288965"/>
                <a:gd name="connsiteY17" fmla="*/ 280020 h 336550"/>
                <a:gd name="connsiteX18" fmla="*/ 211829 w 288965"/>
                <a:gd name="connsiteY18" fmla="*/ 264244 h 336550"/>
                <a:gd name="connsiteX19" fmla="*/ 235598 w 288965"/>
                <a:gd name="connsiteY19" fmla="*/ 234008 h 336550"/>
                <a:gd name="connsiteX20" fmla="*/ 215790 w 288965"/>
                <a:gd name="connsiteY20" fmla="*/ 235322 h 336550"/>
                <a:gd name="connsiteX21" fmla="*/ 210508 w 288965"/>
                <a:gd name="connsiteY21" fmla="*/ 232693 h 336550"/>
                <a:gd name="connsiteX22" fmla="*/ 210508 w 288965"/>
                <a:gd name="connsiteY22" fmla="*/ 226120 h 336550"/>
                <a:gd name="connsiteX23" fmla="*/ 262008 w 288965"/>
                <a:gd name="connsiteY23" fmla="*/ 169590 h 336550"/>
                <a:gd name="connsiteX24" fmla="*/ 268611 w 288965"/>
                <a:gd name="connsiteY24" fmla="*/ 168275 h 336550"/>
                <a:gd name="connsiteX25" fmla="*/ 272572 w 288965"/>
                <a:gd name="connsiteY25" fmla="*/ 172219 h 336550"/>
                <a:gd name="connsiteX26" fmla="*/ 288419 w 288965"/>
                <a:gd name="connsiteY26" fmla="*/ 245839 h 336550"/>
                <a:gd name="connsiteX27" fmla="*/ 287098 w 288965"/>
                <a:gd name="connsiteY27" fmla="*/ 252413 h 336550"/>
                <a:gd name="connsiteX28" fmla="*/ 280496 w 288965"/>
                <a:gd name="connsiteY28" fmla="*/ 252413 h 336550"/>
                <a:gd name="connsiteX29" fmla="*/ 263329 w 288965"/>
                <a:gd name="connsiteY29" fmla="*/ 241895 h 336550"/>
                <a:gd name="connsiteX30" fmla="*/ 228996 w 288965"/>
                <a:gd name="connsiteY30" fmla="*/ 287908 h 336550"/>
                <a:gd name="connsiteX31" fmla="*/ 197303 w 288965"/>
                <a:gd name="connsiteY31" fmla="*/ 303684 h 336550"/>
                <a:gd name="connsiteX32" fmla="*/ 144483 w 288965"/>
                <a:gd name="connsiteY32" fmla="*/ 336550 h 336550"/>
                <a:gd name="connsiteX33" fmla="*/ 91662 w 288965"/>
                <a:gd name="connsiteY33" fmla="*/ 303684 h 336550"/>
                <a:gd name="connsiteX34" fmla="*/ 59970 w 288965"/>
                <a:gd name="connsiteY34" fmla="*/ 287908 h 336550"/>
                <a:gd name="connsiteX35" fmla="*/ 25636 w 288965"/>
                <a:gd name="connsiteY35" fmla="*/ 241895 h 336550"/>
                <a:gd name="connsiteX36" fmla="*/ 8469 w 288965"/>
                <a:gd name="connsiteY36" fmla="*/ 252413 h 336550"/>
                <a:gd name="connsiteX37" fmla="*/ 1867 w 288965"/>
                <a:gd name="connsiteY37" fmla="*/ 252413 h 336550"/>
                <a:gd name="connsiteX38" fmla="*/ 546 w 288965"/>
                <a:gd name="connsiteY38" fmla="*/ 245839 h 336550"/>
                <a:gd name="connsiteX39" fmla="*/ 16393 w 288965"/>
                <a:gd name="connsiteY39" fmla="*/ 172219 h 336550"/>
                <a:gd name="connsiteX40" fmla="*/ 20354 w 288965"/>
                <a:gd name="connsiteY40" fmla="*/ 168275 h 336550"/>
                <a:gd name="connsiteX41" fmla="*/ 26957 w 288965"/>
                <a:gd name="connsiteY41" fmla="*/ 169590 h 336550"/>
                <a:gd name="connsiteX42" fmla="*/ 78457 w 288965"/>
                <a:gd name="connsiteY42" fmla="*/ 226120 h 336550"/>
                <a:gd name="connsiteX43" fmla="*/ 78457 w 288965"/>
                <a:gd name="connsiteY43" fmla="*/ 232693 h 336550"/>
                <a:gd name="connsiteX44" fmla="*/ 73175 w 288965"/>
                <a:gd name="connsiteY44" fmla="*/ 235322 h 336550"/>
                <a:gd name="connsiteX45" fmla="*/ 53367 w 288965"/>
                <a:gd name="connsiteY45" fmla="*/ 234008 h 336550"/>
                <a:gd name="connsiteX46" fmla="*/ 77136 w 288965"/>
                <a:gd name="connsiteY46" fmla="*/ 264244 h 336550"/>
                <a:gd name="connsiteX47" fmla="*/ 112790 w 288965"/>
                <a:gd name="connsiteY47" fmla="*/ 280020 h 336550"/>
                <a:gd name="connsiteX48" fmla="*/ 124675 w 288965"/>
                <a:gd name="connsiteY48" fmla="*/ 277391 h 336550"/>
                <a:gd name="connsiteX49" fmla="*/ 129957 w 288965"/>
                <a:gd name="connsiteY49" fmla="*/ 265559 h 336550"/>
                <a:gd name="connsiteX50" fmla="*/ 129957 w 288965"/>
                <a:gd name="connsiteY50" fmla="*/ 139353 h 336550"/>
                <a:gd name="connsiteX51" fmla="*/ 102226 w 288965"/>
                <a:gd name="connsiteY51" fmla="*/ 109116 h 336550"/>
                <a:gd name="connsiteX52" fmla="*/ 61290 w 288965"/>
                <a:gd name="connsiteY52" fmla="*/ 109116 h 336550"/>
                <a:gd name="connsiteX53" fmla="*/ 49405 w 288965"/>
                <a:gd name="connsiteY53" fmla="*/ 97284 h 336550"/>
                <a:gd name="connsiteX54" fmla="*/ 61290 w 288965"/>
                <a:gd name="connsiteY54" fmla="*/ 85452 h 336550"/>
                <a:gd name="connsiteX55" fmla="*/ 103546 w 288965"/>
                <a:gd name="connsiteY55" fmla="*/ 85452 h 336550"/>
                <a:gd name="connsiteX56" fmla="*/ 129957 w 288965"/>
                <a:gd name="connsiteY56" fmla="*/ 57844 h 336550"/>
                <a:gd name="connsiteX57" fmla="*/ 129957 w 288965"/>
                <a:gd name="connsiteY57" fmla="*/ 49957 h 336550"/>
                <a:gd name="connsiteX58" fmla="*/ 116752 w 288965"/>
                <a:gd name="connsiteY58" fmla="*/ 27607 h 336550"/>
                <a:gd name="connsiteX59" fmla="*/ 144483 w 288965"/>
                <a:gd name="connsiteY59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88965" h="336550">
                  <a:moveTo>
                    <a:pt x="144482" y="79375"/>
                  </a:moveTo>
                  <a:cubicBezTo>
                    <a:pt x="133522" y="79375"/>
                    <a:pt x="124638" y="88259"/>
                    <a:pt x="124638" y="99219"/>
                  </a:cubicBezTo>
                  <a:cubicBezTo>
                    <a:pt x="124638" y="110179"/>
                    <a:pt x="133522" y="119063"/>
                    <a:pt x="144482" y="119063"/>
                  </a:cubicBezTo>
                  <a:cubicBezTo>
                    <a:pt x="155442" y="119063"/>
                    <a:pt x="164326" y="110179"/>
                    <a:pt x="164326" y="99219"/>
                  </a:cubicBezTo>
                  <a:cubicBezTo>
                    <a:pt x="164326" y="88259"/>
                    <a:pt x="155442" y="79375"/>
                    <a:pt x="144482" y="79375"/>
                  </a:cubicBezTo>
                  <a:close/>
                  <a:moveTo>
                    <a:pt x="144483" y="0"/>
                  </a:moveTo>
                  <a:cubicBezTo>
                    <a:pt x="159008" y="0"/>
                    <a:pt x="172213" y="11832"/>
                    <a:pt x="172213" y="27607"/>
                  </a:cubicBezTo>
                  <a:cubicBezTo>
                    <a:pt x="172213" y="36810"/>
                    <a:pt x="166931" y="46013"/>
                    <a:pt x="159008" y="49957"/>
                  </a:cubicBezTo>
                  <a:cubicBezTo>
                    <a:pt x="159008" y="49957"/>
                    <a:pt x="159008" y="49957"/>
                    <a:pt x="159008" y="57844"/>
                  </a:cubicBezTo>
                  <a:cubicBezTo>
                    <a:pt x="172213" y="63103"/>
                    <a:pt x="181457" y="72306"/>
                    <a:pt x="185419" y="85452"/>
                  </a:cubicBezTo>
                  <a:cubicBezTo>
                    <a:pt x="185419" y="85452"/>
                    <a:pt x="185419" y="85452"/>
                    <a:pt x="228996" y="85452"/>
                  </a:cubicBezTo>
                  <a:cubicBezTo>
                    <a:pt x="234278" y="85452"/>
                    <a:pt x="239560" y="90711"/>
                    <a:pt x="239560" y="97284"/>
                  </a:cubicBezTo>
                  <a:cubicBezTo>
                    <a:pt x="239560" y="103857"/>
                    <a:pt x="234278" y="109116"/>
                    <a:pt x="228996" y="109116"/>
                  </a:cubicBezTo>
                  <a:cubicBezTo>
                    <a:pt x="228996" y="109116"/>
                    <a:pt x="228996" y="109116"/>
                    <a:pt x="186739" y="109116"/>
                  </a:cubicBezTo>
                  <a:cubicBezTo>
                    <a:pt x="182778" y="122262"/>
                    <a:pt x="172213" y="134094"/>
                    <a:pt x="159008" y="139353"/>
                  </a:cubicBezTo>
                  <a:cubicBezTo>
                    <a:pt x="159008" y="139353"/>
                    <a:pt x="159008" y="139353"/>
                    <a:pt x="159008" y="265559"/>
                  </a:cubicBezTo>
                  <a:cubicBezTo>
                    <a:pt x="159008" y="270818"/>
                    <a:pt x="161649" y="274762"/>
                    <a:pt x="164290" y="277391"/>
                  </a:cubicBezTo>
                  <a:cubicBezTo>
                    <a:pt x="168252" y="280020"/>
                    <a:pt x="172213" y="280020"/>
                    <a:pt x="176175" y="280020"/>
                  </a:cubicBezTo>
                  <a:cubicBezTo>
                    <a:pt x="189380" y="276076"/>
                    <a:pt x="201265" y="270818"/>
                    <a:pt x="211829" y="264244"/>
                  </a:cubicBezTo>
                  <a:cubicBezTo>
                    <a:pt x="223713" y="255042"/>
                    <a:pt x="231637" y="244525"/>
                    <a:pt x="235598" y="234008"/>
                  </a:cubicBezTo>
                  <a:cubicBezTo>
                    <a:pt x="235598" y="234008"/>
                    <a:pt x="235598" y="234008"/>
                    <a:pt x="215790" y="235322"/>
                  </a:cubicBezTo>
                  <a:cubicBezTo>
                    <a:pt x="213149" y="235322"/>
                    <a:pt x="211829" y="234008"/>
                    <a:pt x="210508" y="232693"/>
                  </a:cubicBezTo>
                  <a:cubicBezTo>
                    <a:pt x="209188" y="230064"/>
                    <a:pt x="209188" y="227434"/>
                    <a:pt x="210508" y="226120"/>
                  </a:cubicBezTo>
                  <a:cubicBezTo>
                    <a:pt x="210508" y="226120"/>
                    <a:pt x="210508" y="226120"/>
                    <a:pt x="262008" y="169590"/>
                  </a:cubicBezTo>
                  <a:cubicBezTo>
                    <a:pt x="263329" y="168275"/>
                    <a:pt x="265970" y="166960"/>
                    <a:pt x="268611" y="168275"/>
                  </a:cubicBezTo>
                  <a:cubicBezTo>
                    <a:pt x="269931" y="168275"/>
                    <a:pt x="271252" y="169590"/>
                    <a:pt x="272572" y="172219"/>
                  </a:cubicBezTo>
                  <a:cubicBezTo>
                    <a:pt x="272572" y="172219"/>
                    <a:pt x="272572" y="172219"/>
                    <a:pt x="288419" y="245839"/>
                  </a:cubicBezTo>
                  <a:cubicBezTo>
                    <a:pt x="289739" y="248469"/>
                    <a:pt x="288419" y="251098"/>
                    <a:pt x="287098" y="252413"/>
                  </a:cubicBezTo>
                  <a:cubicBezTo>
                    <a:pt x="284457" y="253727"/>
                    <a:pt x="281816" y="253727"/>
                    <a:pt x="280496" y="252413"/>
                  </a:cubicBezTo>
                  <a:cubicBezTo>
                    <a:pt x="280496" y="252413"/>
                    <a:pt x="280496" y="252413"/>
                    <a:pt x="263329" y="241895"/>
                  </a:cubicBezTo>
                  <a:cubicBezTo>
                    <a:pt x="259367" y="258986"/>
                    <a:pt x="246162" y="274762"/>
                    <a:pt x="228996" y="287908"/>
                  </a:cubicBezTo>
                  <a:cubicBezTo>
                    <a:pt x="219752" y="294481"/>
                    <a:pt x="207867" y="299740"/>
                    <a:pt x="197303" y="303684"/>
                  </a:cubicBezTo>
                  <a:cubicBezTo>
                    <a:pt x="177495" y="310257"/>
                    <a:pt x="159008" y="322089"/>
                    <a:pt x="144483" y="336550"/>
                  </a:cubicBezTo>
                  <a:cubicBezTo>
                    <a:pt x="129957" y="322089"/>
                    <a:pt x="111470" y="310257"/>
                    <a:pt x="91662" y="303684"/>
                  </a:cubicBezTo>
                  <a:cubicBezTo>
                    <a:pt x="81098" y="299740"/>
                    <a:pt x="69213" y="294481"/>
                    <a:pt x="59970" y="287908"/>
                  </a:cubicBezTo>
                  <a:cubicBezTo>
                    <a:pt x="42803" y="274762"/>
                    <a:pt x="29598" y="258986"/>
                    <a:pt x="25636" y="241895"/>
                  </a:cubicBezTo>
                  <a:cubicBezTo>
                    <a:pt x="25636" y="241895"/>
                    <a:pt x="25636" y="241895"/>
                    <a:pt x="8469" y="252413"/>
                  </a:cubicBezTo>
                  <a:cubicBezTo>
                    <a:pt x="7149" y="253727"/>
                    <a:pt x="4508" y="253727"/>
                    <a:pt x="1867" y="252413"/>
                  </a:cubicBezTo>
                  <a:cubicBezTo>
                    <a:pt x="546" y="251098"/>
                    <a:pt x="-774" y="248469"/>
                    <a:pt x="546" y="245839"/>
                  </a:cubicBezTo>
                  <a:cubicBezTo>
                    <a:pt x="546" y="245839"/>
                    <a:pt x="546" y="245839"/>
                    <a:pt x="16393" y="172219"/>
                  </a:cubicBezTo>
                  <a:cubicBezTo>
                    <a:pt x="17713" y="169590"/>
                    <a:pt x="19034" y="168275"/>
                    <a:pt x="20354" y="168275"/>
                  </a:cubicBezTo>
                  <a:cubicBezTo>
                    <a:pt x="22995" y="166960"/>
                    <a:pt x="25636" y="168275"/>
                    <a:pt x="26957" y="169590"/>
                  </a:cubicBezTo>
                  <a:cubicBezTo>
                    <a:pt x="26957" y="169590"/>
                    <a:pt x="26957" y="169590"/>
                    <a:pt x="78457" y="226120"/>
                  </a:cubicBezTo>
                  <a:cubicBezTo>
                    <a:pt x="79777" y="227434"/>
                    <a:pt x="79777" y="230064"/>
                    <a:pt x="78457" y="232693"/>
                  </a:cubicBezTo>
                  <a:cubicBezTo>
                    <a:pt x="77136" y="234008"/>
                    <a:pt x="75816" y="235322"/>
                    <a:pt x="73175" y="235322"/>
                  </a:cubicBezTo>
                  <a:cubicBezTo>
                    <a:pt x="73175" y="235322"/>
                    <a:pt x="73175" y="235322"/>
                    <a:pt x="53367" y="234008"/>
                  </a:cubicBezTo>
                  <a:cubicBezTo>
                    <a:pt x="57328" y="244525"/>
                    <a:pt x="65252" y="255042"/>
                    <a:pt x="77136" y="264244"/>
                  </a:cubicBezTo>
                  <a:cubicBezTo>
                    <a:pt x="87700" y="270818"/>
                    <a:pt x="99585" y="276076"/>
                    <a:pt x="112790" y="280020"/>
                  </a:cubicBezTo>
                  <a:cubicBezTo>
                    <a:pt x="116752" y="280020"/>
                    <a:pt x="120713" y="280020"/>
                    <a:pt x="124675" y="277391"/>
                  </a:cubicBezTo>
                  <a:cubicBezTo>
                    <a:pt x="127316" y="274762"/>
                    <a:pt x="129957" y="270818"/>
                    <a:pt x="129957" y="265559"/>
                  </a:cubicBezTo>
                  <a:cubicBezTo>
                    <a:pt x="129957" y="265559"/>
                    <a:pt x="129957" y="265559"/>
                    <a:pt x="129957" y="139353"/>
                  </a:cubicBezTo>
                  <a:cubicBezTo>
                    <a:pt x="116752" y="134094"/>
                    <a:pt x="106187" y="122262"/>
                    <a:pt x="102226" y="109116"/>
                  </a:cubicBezTo>
                  <a:cubicBezTo>
                    <a:pt x="102226" y="109116"/>
                    <a:pt x="102226" y="109116"/>
                    <a:pt x="61290" y="109116"/>
                  </a:cubicBezTo>
                  <a:cubicBezTo>
                    <a:pt x="54687" y="109116"/>
                    <a:pt x="49405" y="103857"/>
                    <a:pt x="49405" y="97284"/>
                  </a:cubicBezTo>
                  <a:cubicBezTo>
                    <a:pt x="49405" y="90711"/>
                    <a:pt x="54687" y="85452"/>
                    <a:pt x="61290" y="85452"/>
                  </a:cubicBezTo>
                  <a:cubicBezTo>
                    <a:pt x="61290" y="85452"/>
                    <a:pt x="61290" y="85452"/>
                    <a:pt x="103546" y="85452"/>
                  </a:cubicBezTo>
                  <a:cubicBezTo>
                    <a:pt x="107508" y="72306"/>
                    <a:pt x="116752" y="63103"/>
                    <a:pt x="129957" y="57844"/>
                  </a:cubicBezTo>
                  <a:cubicBezTo>
                    <a:pt x="129957" y="57844"/>
                    <a:pt x="129957" y="57844"/>
                    <a:pt x="129957" y="49957"/>
                  </a:cubicBezTo>
                  <a:cubicBezTo>
                    <a:pt x="122034" y="46013"/>
                    <a:pt x="116752" y="36810"/>
                    <a:pt x="116752" y="27607"/>
                  </a:cubicBezTo>
                  <a:cubicBezTo>
                    <a:pt x="116752" y="11832"/>
                    <a:pt x="129957" y="0"/>
                    <a:pt x="144483" y="0"/>
                  </a:cubicBezTo>
                  <a:close/>
                </a:path>
              </a:pathLst>
            </a:custGeom>
            <a:solidFill>
              <a:srgbClr val="001746"/>
            </a:solidFill>
            <a:ln>
              <a:noFill/>
            </a:ln>
          </p:spPr>
        </p:sp>
        <p:sp>
          <p:nvSpPr>
            <p:cNvPr id="170" name="原创设计师QQ598969553           _6"/>
            <p:cNvSpPr/>
            <p:nvPr/>
          </p:nvSpPr>
          <p:spPr>
            <a:xfrm flipH="1">
              <a:off x="5831481" y="370512"/>
              <a:ext cx="2358338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>
                  <a:solidFill>
                    <a:srgbClr val="182E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2000" dirty="0">
                <a:solidFill>
                  <a:srgbClr val="182E6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2000" dirty="0">
                  <a:solidFill>
                    <a:srgbClr val="182E60"/>
                  </a:solidFill>
                </a:rPr>
                <a:t>Add Your Title Here</a:t>
              </a:r>
              <a:endParaRPr lang="zh-CN" altLang="en-US" sz="2000" dirty="0">
                <a:solidFill>
                  <a:srgbClr val="182E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29875141"/>
      </p:ext>
    </p:extLst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4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0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50"/>
                            </p:stCondLst>
                            <p:childTnLst>
                              <p:par>
                                <p:cTn id="2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300"/>
                            </p:stCondLst>
                            <p:childTnLst>
                              <p:par>
                                <p:cTn id="3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50"/>
                            </p:stCondLst>
                            <p:childTnLst>
                              <p:par>
                                <p:cTn id="3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800"/>
                            </p:stCondLst>
                            <p:childTnLst>
                              <p:par>
                                <p:cTn id="4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50"/>
                            </p:stCondLst>
                            <p:childTnLst>
                              <p:par>
                                <p:cTn id="5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25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300"/>
                            </p:stCondLst>
                            <p:childTnLst>
                              <p:par>
                                <p:cTn id="5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25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550"/>
                            </p:stCondLst>
                            <p:childTnLst>
                              <p:par>
                                <p:cTn id="6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25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800"/>
                            </p:stCondLst>
                            <p:childTnLst>
                              <p:par>
                                <p:cTn id="6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25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921564" y="2058856"/>
            <a:ext cx="8409129" cy="4456383"/>
            <a:chOff x="1972375" y="1304263"/>
            <a:chExt cx="6963740" cy="4015799"/>
          </a:xfrm>
          <a:solidFill>
            <a:srgbClr val="001746"/>
          </a:solidFill>
        </p:grpSpPr>
        <p:sp>
          <p:nvSpPr>
            <p:cNvPr id="4" name="Freeform 10"/>
            <p:cNvSpPr>
              <a:spLocks noEditPoints="1"/>
            </p:cNvSpPr>
            <p:nvPr/>
          </p:nvSpPr>
          <p:spPr bwMode="auto">
            <a:xfrm>
              <a:off x="4836181" y="1378688"/>
              <a:ext cx="4099934" cy="3879890"/>
            </a:xfrm>
            <a:custGeom>
              <a:avLst/>
              <a:gdLst>
                <a:gd name="T0" fmla="*/ 309 w 536"/>
                <a:gd name="T1" fmla="*/ 20 h 507"/>
                <a:gd name="T2" fmla="*/ 138 w 536"/>
                <a:gd name="T3" fmla="*/ 18 h 507"/>
                <a:gd name="T4" fmla="*/ 128 w 536"/>
                <a:gd name="T5" fmla="*/ 23 h 507"/>
                <a:gd name="T6" fmla="*/ 84 w 536"/>
                <a:gd name="T7" fmla="*/ 32 h 507"/>
                <a:gd name="T8" fmla="*/ 76 w 536"/>
                <a:gd name="T9" fmla="*/ 52 h 507"/>
                <a:gd name="T10" fmla="*/ 87 w 536"/>
                <a:gd name="T11" fmla="*/ 50 h 507"/>
                <a:gd name="T12" fmla="*/ 248 w 536"/>
                <a:gd name="T13" fmla="*/ 33 h 507"/>
                <a:gd name="T14" fmla="*/ 303 w 536"/>
                <a:gd name="T15" fmla="*/ 42 h 507"/>
                <a:gd name="T16" fmla="*/ 372 w 536"/>
                <a:gd name="T17" fmla="*/ 37 h 507"/>
                <a:gd name="T18" fmla="*/ 459 w 536"/>
                <a:gd name="T19" fmla="*/ 50 h 507"/>
                <a:gd name="T20" fmla="*/ 437 w 536"/>
                <a:gd name="T21" fmla="*/ 101 h 507"/>
                <a:gd name="T22" fmla="*/ 420 w 536"/>
                <a:gd name="T23" fmla="*/ 93 h 507"/>
                <a:gd name="T24" fmla="*/ 380 w 536"/>
                <a:gd name="T25" fmla="*/ 212 h 507"/>
                <a:gd name="T26" fmla="*/ 369 w 536"/>
                <a:gd name="T27" fmla="*/ 241 h 507"/>
                <a:gd name="T28" fmla="*/ 322 w 536"/>
                <a:gd name="T29" fmla="*/ 301 h 507"/>
                <a:gd name="T30" fmla="*/ 271 w 536"/>
                <a:gd name="T31" fmla="*/ 288 h 507"/>
                <a:gd name="T32" fmla="*/ 205 w 536"/>
                <a:gd name="T33" fmla="*/ 272 h 507"/>
                <a:gd name="T34" fmla="*/ 185 w 536"/>
                <a:gd name="T35" fmla="*/ 304 h 507"/>
                <a:gd name="T36" fmla="*/ 39 w 536"/>
                <a:gd name="T37" fmla="*/ 322 h 507"/>
                <a:gd name="T38" fmla="*/ 88 w 536"/>
                <a:gd name="T39" fmla="*/ 249 h 507"/>
                <a:gd name="T40" fmla="*/ 106 w 536"/>
                <a:gd name="T41" fmla="*/ 228 h 507"/>
                <a:gd name="T42" fmla="*/ 68 w 536"/>
                <a:gd name="T43" fmla="*/ 206 h 507"/>
                <a:gd name="T44" fmla="*/ 71 w 536"/>
                <a:gd name="T45" fmla="*/ 169 h 507"/>
                <a:gd name="T46" fmla="*/ 92 w 536"/>
                <a:gd name="T47" fmla="*/ 131 h 507"/>
                <a:gd name="T48" fmla="*/ 62 w 536"/>
                <a:gd name="T49" fmla="*/ 139 h 507"/>
                <a:gd name="T50" fmla="*/ 98 w 536"/>
                <a:gd name="T51" fmla="*/ 100 h 507"/>
                <a:gd name="T52" fmla="*/ 149 w 536"/>
                <a:gd name="T53" fmla="*/ 113 h 507"/>
                <a:gd name="T54" fmla="*/ 198 w 536"/>
                <a:gd name="T55" fmla="*/ 86 h 507"/>
                <a:gd name="T56" fmla="*/ 220 w 536"/>
                <a:gd name="T57" fmla="*/ 82 h 507"/>
                <a:gd name="T58" fmla="*/ 240 w 536"/>
                <a:gd name="T59" fmla="*/ 36 h 507"/>
                <a:gd name="T60" fmla="*/ 251 w 536"/>
                <a:gd name="T61" fmla="*/ 45 h 507"/>
                <a:gd name="T62" fmla="*/ 152 w 536"/>
                <a:gd name="T63" fmla="*/ 80 h 507"/>
                <a:gd name="T64" fmla="*/ 222 w 536"/>
                <a:gd name="T65" fmla="*/ 83 h 507"/>
                <a:gd name="T66" fmla="*/ 302 w 536"/>
                <a:gd name="T67" fmla="*/ 114 h 507"/>
                <a:gd name="T68" fmla="*/ 114 w 536"/>
                <a:gd name="T69" fmla="*/ 133 h 507"/>
                <a:gd name="T70" fmla="*/ 112 w 536"/>
                <a:gd name="T71" fmla="*/ 138 h 507"/>
                <a:gd name="T72" fmla="*/ 410 w 536"/>
                <a:gd name="T73" fmla="*/ 181 h 507"/>
                <a:gd name="T74" fmla="*/ 306 w 536"/>
                <a:gd name="T75" fmla="*/ 166 h 507"/>
                <a:gd name="T76" fmla="*/ 38 w 536"/>
                <a:gd name="T77" fmla="*/ 165 h 507"/>
                <a:gd name="T78" fmla="*/ 90 w 536"/>
                <a:gd name="T79" fmla="*/ 158 h 507"/>
                <a:gd name="T80" fmla="*/ 297 w 536"/>
                <a:gd name="T81" fmla="*/ 174 h 507"/>
                <a:gd name="T82" fmla="*/ 423 w 536"/>
                <a:gd name="T83" fmla="*/ 191 h 507"/>
                <a:gd name="T84" fmla="*/ 235 w 536"/>
                <a:gd name="T85" fmla="*/ 198 h 507"/>
                <a:gd name="T86" fmla="*/ 135 w 536"/>
                <a:gd name="T87" fmla="*/ 214 h 507"/>
                <a:gd name="T88" fmla="*/ 200 w 536"/>
                <a:gd name="T89" fmla="*/ 196 h 507"/>
                <a:gd name="T90" fmla="*/ 394 w 536"/>
                <a:gd name="T91" fmla="*/ 230 h 507"/>
                <a:gd name="T92" fmla="*/ 115 w 536"/>
                <a:gd name="T93" fmla="*/ 236 h 507"/>
                <a:gd name="T94" fmla="*/ 60 w 536"/>
                <a:gd name="T95" fmla="*/ 310 h 507"/>
                <a:gd name="T96" fmla="*/ 349 w 536"/>
                <a:gd name="T97" fmla="*/ 342 h 507"/>
                <a:gd name="T98" fmla="*/ 397 w 536"/>
                <a:gd name="T99" fmla="*/ 337 h 507"/>
                <a:gd name="T100" fmla="*/ 406 w 536"/>
                <a:gd name="T101" fmla="*/ 338 h 507"/>
                <a:gd name="T102" fmla="*/ 318 w 536"/>
                <a:gd name="T103" fmla="*/ 342 h 507"/>
                <a:gd name="T104" fmla="*/ 463 w 536"/>
                <a:gd name="T105" fmla="*/ 349 h 507"/>
                <a:gd name="T106" fmla="*/ 393 w 536"/>
                <a:gd name="T107" fmla="*/ 359 h 507"/>
                <a:gd name="T108" fmla="*/ 490 w 536"/>
                <a:gd name="T109" fmla="*/ 368 h 507"/>
                <a:gd name="T110" fmla="*/ 413 w 536"/>
                <a:gd name="T111" fmla="*/ 444 h 507"/>
                <a:gd name="T112" fmla="*/ 387 w 536"/>
                <a:gd name="T113" fmla="*/ 382 h 507"/>
                <a:gd name="T114" fmla="*/ 502 w 536"/>
                <a:gd name="T115" fmla="*/ 383 h 507"/>
                <a:gd name="T116" fmla="*/ 506 w 536"/>
                <a:gd name="T117" fmla="*/ 477 h 507"/>
                <a:gd name="T118" fmla="*/ 476 w 536"/>
                <a:gd name="T119" fmla="*/ 506 h 507"/>
                <a:gd name="T120" fmla="*/ 388 w 536"/>
                <a:gd name="T121" fmla="*/ 305 h 507"/>
                <a:gd name="T122" fmla="*/ 44 w 536"/>
                <a:gd name="T123" fmla="*/ 312 h 507"/>
                <a:gd name="T124" fmla="*/ 181 w 536"/>
                <a:gd name="T125" fmla="*/ 380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36" h="507">
                  <a:moveTo>
                    <a:pt x="207" y="3"/>
                  </a:moveTo>
                  <a:cubicBezTo>
                    <a:pt x="208" y="4"/>
                    <a:pt x="208" y="4"/>
                    <a:pt x="208" y="4"/>
                  </a:cubicBezTo>
                  <a:cubicBezTo>
                    <a:pt x="207" y="4"/>
                    <a:pt x="207" y="5"/>
                    <a:pt x="207" y="5"/>
                  </a:cubicBezTo>
                  <a:cubicBezTo>
                    <a:pt x="210" y="8"/>
                    <a:pt x="210" y="8"/>
                    <a:pt x="210" y="8"/>
                  </a:cubicBezTo>
                  <a:cubicBezTo>
                    <a:pt x="207" y="8"/>
                    <a:pt x="207" y="14"/>
                    <a:pt x="203" y="11"/>
                  </a:cubicBezTo>
                  <a:cubicBezTo>
                    <a:pt x="202" y="11"/>
                    <a:pt x="201" y="9"/>
                    <a:pt x="200" y="10"/>
                  </a:cubicBezTo>
                  <a:cubicBezTo>
                    <a:pt x="201" y="7"/>
                    <a:pt x="199" y="4"/>
                    <a:pt x="202" y="0"/>
                  </a:cubicBezTo>
                  <a:cubicBezTo>
                    <a:pt x="204" y="0"/>
                    <a:pt x="205" y="4"/>
                    <a:pt x="207" y="3"/>
                  </a:cubicBezTo>
                  <a:close/>
                  <a:moveTo>
                    <a:pt x="213" y="10"/>
                  </a:moveTo>
                  <a:cubicBezTo>
                    <a:pt x="214" y="10"/>
                    <a:pt x="214" y="9"/>
                    <a:pt x="214" y="9"/>
                  </a:cubicBezTo>
                  <a:cubicBezTo>
                    <a:pt x="216" y="8"/>
                    <a:pt x="218" y="10"/>
                    <a:pt x="218" y="11"/>
                  </a:cubicBezTo>
                  <a:cubicBezTo>
                    <a:pt x="221" y="13"/>
                    <a:pt x="216" y="16"/>
                    <a:pt x="221" y="16"/>
                  </a:cubicBezTo>
                  <a:cubicBezTo>
                    <a:pt x="222" y="17"/>
                    <a:pt x="222" y="17"/>
                    <a:pt x="222" y="17"/>
                  </a:cubicBezTo>
                  <a:cubicBezTo>
                    <a:pt x="220" y="22"/>
                    <a:pt x="216" y="17"/>
                    <a:pt x="213" y="19"/>
                  </a:cubicBezTo>
                  <a:cubicBezTo>
                    <a:pt x="210" y="19"/>
                    <a:pt x="210" y="15"/>
                    <a:pt x="207" y="16"/>
                  </a:cubicBezTo>
                  <a:cubicBezTo>
                    <a:pt x="208" y="15"/>
                    <a:pt x="208" y="13"/>
                    <a:pt x="208" y="12"/>
                  </a:cubicBezTo>
                  <a:cubicBezTo>
                    <a:pt x="207" y="12"/>
                    <a:pt x="207" y="12"/>
                    <a:pt x="207" y="12"/>
                  </a:cubicBezTo>
                  <a:cubicBezTo>
                    <a:pt x="207" y="11"/>
                    <a:pt x="210" y="10"/>
                    <a:pt x="211" y="9"/>
                  </a:cubicBezTo>
                  <a:cubicBezTo>
                    <a:pt x="212" y="8"/>
                    <a:pt x="213" y="9"/>
                    <a:pt x="213" y="10"/>
                  </a:cubicBezTo>
                  <a:close/>
                  <a:moveTo>
                    <a:pt x="316" y="11"/>
                  </a:moveTo>
                  <a:cubicBezTo>
                    <a:pt x="317" y="14"/>
                    <a:pt x="318" y="18"/>
                    <a:pt x="321" y="18"/>
                  </a:cubicBezTo>
                  <a:cubicBezTo>
                    <a:pt x="322" y="18"/>
                    <a:pt x="322" y="18"/>
                    <a:pt x="322" y="18"/>
                  </a:cubicBezTo>
                  <a:cubicBezTo>
                    <a:pt x="321" y="17"/>
                    <a:pt x="320" y="16"/>
                    <a:pt x="319" y="15"/>
                  </a:cubicBezTo>
                  <a:cubicBezTo>
                    <a:pt x="319" y="14"/>
                    <a:pt x="319" y="12"/>
                    <a:pt x="318" y="11"/>
                  </a:cubicBezTo>
                  <a:cubicBezTo>
                    <a:pt x="324" y="12"/>
                    <a:pt x="324" y="12"/>
                    <a:pt x="324" y="12"/>
                  </a:cubicBezTo>
                  <a:cubicBezTo>
                    <a:pt x="323" y="13"/>
                    <a:pt x="323" y="13"/>
                    <a:pt x="323" y="13"/>
                  </a:cubicBezTo>
                  <a:cubicBezTo>
                    <a:pt x="325" y="14"/>
                    <a:pt x="325" y="16"/>
                    <a:pt x="324" y="17"/>
                  </a:cubicBezTo>
                  <a:cubicBezTo>
                    <a:pt x="323" y="17"/>
                    <a:pt x="322" y="18"/>
                    <a:pt x="321" y="18"/>
                  </a:cubicBezTo>
                  <a:cubicBezTo>
                    <a:pt x="322" y="19"/>
                    <a:pt x="323" y="18"/>
                    <a:pt x="323" y="19"/>
                  </a:cubicBezTo>
                  <a:cubicBezTo>
                    <a:pt x="323" y="20"/>
                    <a:pt x="322" y="20"/>
                    <a:pt x="321" y="19"/>
                  </a:cubicBezTo>
                  <a:cubicBezTo>
                    <a:pt x="318" y="22"/>
                    <a:pt x="318" y="22"/>
                    <a:pt x="318" y="22"/>
                  </a:cubicBezTo>
                  <a:cubicBezTo>
                    <a:pt x="318" y="22"/>
                    <a:pt x="317" y="21"/>
                    <a:pt x="317" y="21"/>
                  </a:cubicBezTo>
                  <a:cubicBezTo>
                    <a:pt x="315" y="22"/>
                    <a:pt x="318" y="23"/>
                    <a:pt x="316" y="24"/>
                  </a:cubicBezTo>
                  <a:cubicBezTo>
                    <a:pt x="316" y="23"/>
                    <a:pt x="315" y="23"/>
                    <a:pt x="315" y="23"/>
                  </a:cubicBezTo>
                  <a:cubicBezTo>
                    <a:pt x="314" y="24"/>
                    <a:pt x="314" y="24"/>
                    <a:pt x="314" y="24"/>
                  </a:cubicBezTo>
                  <a:cubicBezTo>
                    <a:pt x="313" y="21"/>
                    <a:pt x="310" y="23"/>
                    <a:pt x="309" y="20"/>
                  </a:cubicBezTo>
                  <a:cubicBezTo>
                    <a:pt x="309" y="20"/>
                    <a:pt x="309" y="20"/>
                    <a:pt x="309" y="20"/>
                  </a:cubicBezTo>
                  <a:cubicBezTo>
                    <a:pt x="308" y="19"/>
                    <a:pt x="307" y="17"/>
                    <a:pt x="306" y="15"/>
                  </a:cubicBezTo>
                  <a:cubicBezTo>
                    <a:pt x="308" y="15"/>
                    <a:pt x="306" y="13"/>
                    <a:pt x="307" y="12"/>
                  </a:cubicBezTo>
                  <a:cubicBezTo>
                    <a:pt x="310" y="12"/>
                    <a:pt x="311" y="14"/>
                    <a:pt x="314" y="16"/>
                  </a:cubicBezTo>
                  <a:cubicBezTo>
                    <a:pt x="314" y="14"/>
                    <a:pt x="312" y="13"/>
                    <a:pt x="314" y="11"/>
                  </a:cubicBezTo>
                  <a:cubicBezTo>
                    <a:pt x="314" y="11"/>
                    <a:pt x="315" y="12"/>
                    <a:pt x="316" y="11"/>
                  </a:cubicBezTo>
                  <a:close/>
                  <a:moveTo>
                    <a:pt x="337" y="13"/>
                  </a:moveTo>
                  <a:cubicBezTo>
                    <a:pt x="337" y="14"/>
                    <a:pt x="336" y="15"/>
                    <a:pt x="334" y="15"/>
                  </a:cubicBezTo>
                  <a:cubicBezTo>
                    <a:pt x="332" y="14"/>
                    <a:pt x="328" y="15"/>
                    <a:pt x="328" y="12"/>
                  </a:cubicBezTo>
                  <a:cubicBezTo>
                    <a:pt x="329" y="13"/>
                    <a:pt x="331" y="11"/>
                    <a:pt x="333" y="12"/>
                  </a:cubicBezTo>
                  <a:cubicBezTo>
                    <a:pt x="334" y="11"/>
                    <a:pt x="337" y="11"/>
                    <a:pt x="337" y="13"/>
                  </a:cubicBezTo>
                  <a:close/>
                  <a:moveTo>
                    <a:pt x="179" y="12"/>
                  </a:moveTo>
                  <a:cubicBezTo>
                    <a:pt x="177" y="12"/>
                    <a:pt x="177" y="12"/>
                    <a:pt x="177" y="12"/>
                  </a:cubicBezTo>
                  <a:cubicBezTo>
                    <a:pt x="179" y="12"/>
                    <a:pt x="179" y="12"/>
                    <a:pt x="179" y="12"/>
                  </a:cubicBezTo>
                  <a:cubicBezTo>
                    <a:pt x="179" y="12"/>
                    <a:pt x="179" y="12"/>
                    <a:pt x="179" y="12"/>
                  </a:cubicBezTo>
                  <a:close/>
                  <a:moveTo>
                    <a:pt x="139" y="11"/>
                  </a:moveTo>
                  <a:cubicBezTo>
                    <a:pt x="139" y="11"/>
                    <a:pt x="139" y="11"/>
                    <a:pt x="139" y="11"/>
                  </a:cubicBezTo>
                  <a:cubicBezTo>
                    <a:pt x="139" y="10"/>
                    <a:pt x="139" y="10"/>
                    <a:pt x="139" y="10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39" y="11"/>
                    <a:pt x="139" y="11"/>
                    <a:pt x="139" y="11"/>
                  </a:cubicBezTo>
                  <a:close/>
                  <a:moveTo>
                    <a:pt x="153" y="16"/>
                  </a:moveTo>
                  <a:cubicBezTo>
                    <a:pt x="151" y="16"/>
                    <a:pt x="151" y="17"/>
                    <a:pt x="151" y="18"/>
                  </a:cubicBezTo>
                  <a:cubicBezTo>
                    <a:pt x="150" y="17"/>
                    <a:pt x="150" y="17"/>
                    <a:pt x="149" y="15"/>
                  </a:cubicBezTo>
                  <a:cubicBezTo>
                    <a:pt x="149" y="14"/>
                    <a:pt x="150" y="13"/>
                    <a:pt x="151" y="13"/>
                  </a:cubicBezTo>
                  <a:cubicBezTo>
                    <a:pt x="151" y="14"/>
                    <a:pt x="152" y="15"/>
                    <a:pt x="153" y="16"/>
                  </a:cubicBezTo>
                  <a:close/>
                  <a:moveTo>
                    <a:pt x="140" y="14"/>
                  </a:moveTo>
                  <a:cubicBezTo>
                    <a:pt x="140" y="15"/>
                    <a:pt x="139" y="14"/>
                    <a:pt x="138" y="14"/>
                  </a:cubicBezTo>
                  <a:cubicBezTo>
                    <a:pt x="139" y="13"/>
                    <a:pt x="139" y="13"/>
                    <a:pt x="139" y="13"/>
                  </a:cubicBezTo>
                  <a:cubicBezTo>
                    <a:pt x="140" y="14"/>
                    <a:pt x="140" y="14"/>
                    <a:pt x="140" y="14"/>
                  </a:cubicBezTo>
                  <a:close/>
                  <a:moveTo>
                    <a:pt x="139" y="16"/>
                  </a:moveTo>
                  <a:cubicBezTo>
                    <a:pt x="139" y="15"/>
                    <a:pt x="139" y="15"/>
                    <a:pt x="139" y="15"/>
                  </a:cubicBezTo>
                  <a:cubicBezTo>
                    <a:pt x="140" y="16"/>
                    <a:pt x="138" y="17"/>
                    <a:pt x="139" y="17"/>
                  </a:cubicBezTo>
                  <a:cubicBezTo>
                    <a:pt x="140" y="17"/>
                    <a:pt x="140" y="17"/>
                    <a:pt x="140" y="17"/>
                  </a:cubicBezTo>
                  <a:cubicBezTo>
                    <a:pt x="140" y="17"/>
                    <a:pt x="140" y="17"/>
                    <a:pt x="140" y="17"/>
                  </a:cubicBezTo>
                  <a:cubicBezTo>
                    <a:pt x="140" y="17"/>
                    <a:pt x="139" y="17"/>
                    <a:pt x="139" y="17"/>
                  </a:cubicBezTo>
                  <a:cubicBezTo>
                    <a:pt x="138" y="18"/>
                    <a:pt x="138" y="18"/>
                    <a:pt x="138" y="18"/>
                  </a:cubicBezTo>
                  <a:cubicBezTo>
                    <a:pt x="139" y="18"/>
                    <a:pt x="141" y="18"/>
                    <a:pt x="141" y="19"/>
                  </a:cubicBezTo>
                  <a:cubicBezTo>
                    <a:pt x="141" y="20"/>
                    <a:pt x="141" y="20"/>
                    <a:pt x="141" y="20"/>
                  </a:cubicBezTo>
                  <a:cubicBezTo>
                    <a:pt x="141" y="21"/>
                    <a:pt x="141" y="21"/>
                    <a:pt x="141" y="21"/>
                  </a:cubicBezTo>
                  <a:cubicBezTo>
                    <a:pt x="140" y="22"/>
                    <a:pt x="140" y="22"/>
                    <a:pt x="139" y="23"/>
                  </a:cubicBezTo>
                  <a:cubicBezTo>
                    <a:pt x="139" y="22"/>
                    <a:pt x="140" y="22"/>
                    <a:pt x="140" y="21"/>
                  </a:cubicBezTo>
                  <a:cubicBezTo>
                    <a:pt x="139" y="21"/>
                    <a:pt x="138" y="21"/>
                    <a:pt x="137" y="19"/>
                  </a:cubicBezTo>
                  <a:cubicBezTo>
                    <a:pt x="137" y="20"/>
                    <a:pt x="137" y="20"/>
                    <a:pt x="136" y="20"/>
                  </a:cubicBezTo>
                  <a:cubicBezTo>
                    <a:pt x="136" y="19"/>
                    <a:pt x="136" y="19"/>
                    <a:pt x="136" y="19"/>
                  </a:cubicBezTo>
                  <a:cubicBezTo>
                    <a:pt x="137" y="18"/>
                    <a:pt x="139" y="20"/>
                    <a:pt x="140" y="20"/>
                  </a:cubicBezTo>
                  <a:cubicBezTo>
                    <a:pt x="140" y="20"/>
                    <a:pt x="140" y="20"/>
                    <a:pt x="140" y="20"/>
                  </a:cubicBezTo>
                  <a:cubicBezTo>
                    <a:pt x="141" y="20"/>
                    <a:pt x="141" y="20"/>
                    <a:pt x="141" y="20"/>
                  </a:cubicBezTo>
                  <a:cubicBezTo>
                    <a:pt x="141" y="18"/>
                    <a:pt x="138" y="18"/>
                    <a:pt x="137" y="18"/>
                  </a:cubicBezTo>
                  <a:cubicBezTo>
                    <a:pt x="138" y="17"/>
                    <a:pt x="138" y="16"/>
                    <a:pt x="138" y="15"/>
                  </a:cubicBezTo>
                  <a:cubicBezTo>
                    <a:pt x="138" y="15"/>
                    <a:pt x="139" y="16"/>
                    <a:pt x="139" y="16"/>
                  </a:cubicBezTo>
                  <a:close/>
                  <a:moveTo>
                    <a:pt x="147" y="19"/>
                  </a:moveTo>
                  <a:cubicBezTo>
                    <a:pt x="148" y="20"/>
                    <a:pt x="148" y="17"/>
                    <a:pt x="149" y="19"/>
                  </a:cubicBezTo>
                  <a:cubicBezTo>
                    <a:pt x="149" y="20"/>
                    <a:pt x="147" y="19"/>
                    <a:pt x="148" y="21"/>
                  </a:cubicBezTo>
                  <a:cubicBezTo>
                    <a:pt x="149" y="22"/>
                    <a:pt x="149" y="22"/>
                    <a:pt x="149" y="22"/>
                  </a:cubicBezTo>
                  <a:cubicBezTo>
                    <a:pt x="149" y="23"/>
                    <a:pt x="148" y="23"/>
                    <a:pt x="147" y="23"/>
                  </a:cubicBezTo>
                  <a:cubicBezTo>
                    <a:pt x="146" y="22"/>
                    <a:pt x="145" y="21"/>
                    <a:pt x="146" y="19"/>
                  </a:cubicBezTo>
                  <a:cubicBezTo>
                    <a:pt x="146" y="19"/>
                    <a:pt x="147" y="20"/>
                    <a:pt x="147" y="19"/>
                  </a:cubicBezTo>
                  <a:cubicBezTo>
                    <a:pt x="146" y="18"/>
                    <a:pt x="146" y="18"/>
                    <a:pt x="145" y="18"/>
                  </a:cubicBezTo>
                  <a:cubicBezTo>
                    <a:pt x="146" y="17"/>
                    <a:pt x="147" y="16"/>
                    <a:pt x="148" y="18"/>
                  </a:cubicBezTo>
                  <a:cubicBezTo>
                    <a:pt x="147" y="19"/>
                    <a:pt x="147" y="19"/>
                    <a:pt x="147" y="19"/>
                  </a:cubicBezTo>
                  <a:close/>
                  <a:moveTo>
                    <a:pt x="130" y="23"/>
                  </a:moveTo>
                  <a:cubicBezTo>
                    <a:pt x="130" y="23"/>
                    <a:pt x="130" y="23"/>
                    <a:pt x="131" y="23"/>
                  </a:cubicBezTo>
                  <a:cubicBezTo>
                    <a:pt x="132" y="23"/>
                    <a:pt x="131" y="24"/>
                    <a:pt x="131" y="25"/>
                  </a:cubicBezTo>
                  <a:cubicBezTo>
                    <a:pt x="130" y="24"/>
                    <a:pt x="130" y="25"/>
                    <a:pt x="129" y="26"/>
                  </a:cubicBezTo>
                  <a:cubicBezTo>
                    <a:pt x="130" y="26"/>
                    <a:pt x="130" y="26"/>
                    <a:pt x="130" y="26"/>
                  </a:cubicBezTo>
                  <a:cubicBezTo>
                    <a:pt x="130" y="27"/>
                    <a:pt x="128" y="27"/>
                    <a:pt x="128" y="28"/>
                  </a:cubicBezTo>
                  <a:cubicBezTo>
                    <a:pt x="129" y="29"/>
                    <a:pt x="128" y="29"/>
                    <a:pt x="128" y="30"/>
                  </a:cubicBezTo>
                  <a:cubicBezTo>
                    <a:pt x="127" y="29"/>
                    <a:pt x="127" y="29"/>
                    <a:pt x="127" y="29"/>
                  </a:cubicBezTo>
                  <a:cubicBezTo>
                    <a:pt x="126" y="30"/>
                    <a:pt x="126" y="30"/>
                    <a:pt x="126" y="30"/>
                  </a:cubicBezTo>
                  <a:cubicBezTo>
                    <a:pt x="124" y="29"/>
                    <a:pt x="128" y="26"/>
                    <a:pt x="125" y="26"/>
                  </a:cubicBezTo>
                  <a:cubicBezTo>
                    <a:pt x="127" y="26"/>
                    <a:pt x="128" y="25"/>
                    <a:pt x="129" y="23"/>
                  </a:cubicBezTo>
                  <a:cubicBezTo>
                    <a:pt x="128" y="23"/>
                    <a:pt x="128" y="23"/>
                    <a:pt x="128" y="23"/>
                  </a:cubicBezTo>
                  <a:cubicBezTo>
                    <a:pt x="130" y="21"/>
                    <a:pt x="130" y="21"/>
                    <a:pt x="130" y="21"/>
                  </a:cubicBezTo>
                  <a:cubicBezTo>
                    <a:pt x="130" y="22"/>
                    <a:pt x="129" y="23"/>
                    <a:pt x="130" y="23"/>
                  </a:cubicBezTo>
                  <a:close/>
                  <a:moveTo>
                    <a:pt x="138" y="22"/>
                  </a:moveTo>
                  <a:cubicBezTo>
                    <a:pt x="136" y="21"/>
                    <a:pt x="136" y="21"/>
                    <a:pt x="136" y="21"/>
                  </a:cubicBezTo>
                  <a:cubicBezTo>
                    <a:pt x="138" y="21"/>
                    <a:pt x="138" y="21"/>
                    <a:pt x="138" y="21"/>
                  </a:cubicBezTo>
                  <a:cubicBezTo>
                    <a:pt x="138" y="22"/>
                    <a:pt x="138" y="22"/>
                    <a:pt x="138" y="22"/>
                  </a:cubicBezTo>
                  <a:close/>
                  <a:moveTo>
                    <a:pt x="127" y="24"/>
                  </a:moveTo>
                  <a:cubicBezTo>
                    <a:pt x="127" y="25"/>
                    <a:pt x="127" y="25"/>
                    <a:pt x="127" y="25"/>
                  </a:cubicBezTo>
                  <a:cubicBezTo>
                    <a:pt x="126" y="25"/>
                    <a:pt x="125" y="23"/>
                    <a:pt x="124" y="24"/>
                  </a:cubicBezTo>
                  <a:cubicBezTo>
                    <a:pt x="122" y="25"/>
                    <a:pt x="123" y="26"/>
                    <a:pt x="124" y="27"/>
                  </a:cubicBezTo>
                  <a:cubicBezTo>
                    <a:pt x="123" y="27"/>
                    <a:pt x="123" y="27"/>
                    <a:pt x="123" y="27"/>
                  </a:cubicBezTo>
                  <a:cubicBezTo>
                    <a:pt x="123" y="28"/>
                    <a:pt x="122" y="26"/>
                    <a:pt x="121" y="27"/>
                  </a:cubicBezTo>
                  <a:cubicBezTo>
                    <a:pt x="120" y="25"/>
                    <a:pt x="122" y="24"/>
                    <a:pt x="123" y="23"/>
                  </a:cubicBezTo>
                  <a:cubicBezTo>
                    <a:pt x="124" y="23"/>
                    <a:pt x="126" y="23"/>
                    <a:pt x="127" y="24"/>
                  </a:cubicBezTo>
                  <a:close/>
                  <a:moveTo>
                    <a:pt x="145" y="25"/>
                  </a:moveTo>
                  <a:cubicBezTo>
                    <a:pt x="144" y="27"/>
                    <a:pt x="144" y="27"/>
                    <a:pt x="144" y="27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2" y="27"/>
                    <a:pt x="142" y="27"/>
                    <a:pt x="142" y="27"/>
                  </a:cubicBezTo>
                  <a:cubicBezTo>
                    <a:pt x="143" y="27"/>
                    <a:pt x="143" y="27"/>
                    <a:pt x="143" y="27"/>
                  </a:cubicBezTo>
                  <a:cubicBezTo>
                    <a:pt x="142" y="28"/>
                    <a:pt x="142" y="28"/>
                    <a:pt x="141" y="28"/>
                  </a:cubicBezTo>
                  <a:cubicBezTo>
                    <a:pt x="140" y="26"/>
                    <a:pt x="140" y="26"/>
                    <a:pt x="140" y="26"/>
                  </a:cubicBezTo>
                  <a:cubicBezTo>
                    <a:pt x="141" y="25"/>
                    <a:pt x="143" y="26"/>
                    <a:pt x="143" y="24"/>
                  </a:cubicBezTo>
                  <a:cubicBezTo>
                    <a:pt x="144" y="23"/>
                    <a:pt x="144" y="24"/>
                    <a:pt x="145" y="25"/>
                  </a:cubicBezTo>
                  <a:close/>
                  <a:moveTo>
                    <a:pt x="148" y="28"/>
                  </a:moveTo>
                  <a:cubicBezTo>
                    <a:pt x="148" y="28"/>
                    <a:pt x="147" y="28"/>
                    <a:pt x="147" y="28"/>
                  </a:cubicBezTo>
                  <a:cubicBezTo>
                    <a:pt x="147" y="28"/>
                    <a:pt x="147" y="28"/>
                    <a:pt x="147" y="28"/>
                  </a:cubicBezTo>
                  <a:cubicBezTo>
                    <a:pt x="148" y="27"/>
                    <a:pt x="148" y="27"/>
                    <a:pt x="148" y="27"/>
                  </a:cubicBezTo>
                  <a:cubicBezTo>
                    <a:pt x="148" y="27"/>
                    <a:pt x="148" y="27"/>
                    <a:pt x="148" y="28"/>
                  </a:cubicBezTo>
                  <a:close/>
                  <a:moveTo>
                    <a:pt x="133" y="30"/>
                  </a:moveTo>
                  <a:cubicBezTo>
                    <a:pt x="132" y="31"/>
                    <a:pt x="132" y="31"/>
                    <a:pt x="132" y="31"/>
                  </a:cubicBezTo>
                  <a:cubicBezTo>
                    <a:pt x="132" y="31"/>
                    <a:pt x="132" y="30"/>
                    <a:pt x="132" y="29"/>
                  </a:cubicBezTo>
                  <a:cubicBezTo>
                    <a:pt x="133" y="29"/>
                    <a:pt x="133" y="30"/>
                    <a:pt x="133" y="30"/>
                  </a:cubicBezTo>
                  <a:close/>
                  <a:moveTo>
                    <a:pt x="82" y="34"/>
                  </a:moveTo>
                  <a:cubicBezTo>
                    <a:pt x="82" y="34"/>
                    <a:pt x="83" y="35"/>
                    <a:pt x="83" y="35"/>
                  </a:cubicBezTo>
                  <a:cubicBezTo>
                    <a:pt x="84" y="35"/>
                    <a:pt x="84" y="35"/>
                    <a:pt x="84" y="35"/>
                  </a:cubicBezTo>
                  <a:cubicBezTo>
                    <a:pt x="84" y="34"/>
                    <a:pt x="84" y="33"/>
                    <a:pt x="84" y="32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5" y="34"/>
                    <a:pt x="85" y="34"/>
                    <a:pt x="85" y="34"/>
                  </a:cubicBezTo>
                  <a:cubicBezTo>
                    <a:pt x="87" y="31"/>
                    <a:pt x="90" y="35"/>
                    <a:pt x="92" y="34"/>
                  </a:cubicBezTo>
                  <a:cubicBezTo>
                    <a:pt x="93" y="36"/>
                    <a:pt x="90" y="38"/>
                    <a:pt x="90" y="40"/>
                  </a:cubicBezTo>
                  <a:cubicBezTo>
                    <a:pt x="89" y="40"/>
                    <a:pt x="87" y="40"/>
                    <a:pt x="87" y="41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6" y="41"/>
                    <a:pt x="84" y="39"/>
                    <a:pt x="82" y="41"/>
                  </a:cubicBezTo>
                  <a:cubicBezTo>
                    <a:pt x="80" y="39"/>
                    <a:pt x="80" y="39"/>
                    <a:pt x="80" y="39"/>
                  </a:cubicBezTo>
                  <a:cubicBezTo>
                    <a:pt x="81" y="39"/>
                    <a:pt x="82" y="39"/>
                    <a:pt x="83" y="38"/>
                  </a:cubicBezTo>
                  <a:cubicBezTo>
                    <a:pt x="81" y="35"/>
                    <a:pt x="76" y="40"/>
                    <a:pt x="77" y="35"/>
                  </a:cubicBezTo>
                  <a:cubicBezTo>
                    <a:pt x="77" y="35"/>
                    <a:pt x="78" y="35"/>
                    <a:pt x="78" y="35"/>
                  </a:cubicBezTo>
                  <a:cubicBezTo>
                    <a:pt x="79" y="34"/>
                    <a:pt x="79" y="33"/>
                    <a:pt x="79" y="31"/>
                  </a:cubicBezTo>
                  <a:cubicBezTo>
                    <a:pt x="80" y="32"/>
                    <a:pt x="80" y="35"/>
                    <a:pt x="82" y="34"/>
                  </a:cubicBezTo>
                  <a:close/>
                  <a:moveTo>
                    <a:pt x="100" y="33"/>
                  </a:moveTo>
                  <a:cubicBezTo>
                    <a:pt x="102" y="31"/>
                    <a:pt x="102" y="31"/>
                    <a:pt x="102" y="31"/>
                  </a:cubicBezTo>
                  <a:cubicBezTo>
                    <a:pt x="100" y="33"/>
                    <a:pt x="100" y="33"/>
                    <a:pt x="100" y="33"/>
                  </a:cubicBezTo>
                  <a:cubicBezTo>
                    <a:pt x="100" y="33"/>
                    <a:pt x="100" y="33"/>
                    <a:pt x="100" y="33"/>
                  </a:cubicBezTo>
                  <a:close/>
                  <a:moveTo>
                    <a:pt x="77" y="39"/>
                  </a:moveTo>
                  <a:cubicBezTo>
                    <a:pt x="78" y="41"/>
                    <a:pt x="79" y="42"/>
                    <a:pt x="80" y="43"/>
                  </a:cubicBezTo>
                  <a:cubicBezTo>
                    <a:pt x="82" y="43"/>
                    <a:pt x="82" y="43"/>
                    <a:pt x="82" y="43"/>
                  </a:cubicBezTo>
                  <a:cubicBezTo>
                    <a:pt x="82" y="43"/>
                    <a:pt x="81" y="43"/>
                    <a:pt x="81" y="44"/>
                  </a:cubicBezTo>
                  <a:cubicBezTo>
                    <a:pt x="83" y="45"/>
                    <a:pt x="83" y="45"/>
                    <a:pt x="83" y="45"/>
                  </a:cubicBezTo>
                  <a:cubicBezTo>
                    <a:pt x="81" y="45"/>
                    <a:pt x="79" y="47"/>
                    <a:pt x="80" y="49"/>
                  </a:cubicBezTo>
                  <a:cubicBezTo>
                    <a:pt x="80" y="51"/>
                    <a:pt x="80" y="51"/>
                    <a:pt x="80" y="51"/>
                  </a:cubicBezTo>
                  <a:cubicBezTo>
                    <a:pt x="79" y="51"/>
                    <a:pt x="79" y="51"/>
                    <a:pt x="79" y="51"/>
                  </a:cubicBezTo>
                  <a:cubicBezTo>
                    <a:pt x="79" y="52"/>
                    <a:pt x="79" y="53"/>
                    <a:pt x="79" y="54"/>
                  </a:cubicBezTo>
                  <a:cubicBezTo>
                    <a:pt x="77" y="56"/>
                    <a:pt x="77" y="59"/>
                    <a:pt x="77" y="62"/>
                  </a:cubicBezTo>
                  <a:cubicBezTo>
                    <a:pt x="76" y="62"/>
                    <a:pt x="76" y="62"/>
                    <a:pt x="76" y="62"/>
                  </a:cubicBezTo>
                  <a:cubicBezTo>
                    <a:pt x="76" y="61"/>
                    <a:pt x="75" y="60"/>
                    <a:pt x="75" y="60"/>
                  </a:cubicBezTo>
                  <a:cubicBezTo>
                    <a:pt x="75" y="60"/>
                    <a:pt x="76" y="59"/>
                    <a:pt x="75" y="59"/>
                  </a:cubicBezTo>
                  <a:cubicBezTo>
                    <a:pt x="73" y="59"/>
                    <a:pt x="72" y="57"/>
                    <a:pt x="71" y="55"/>
                  </a:cubicBezTo>
                  <a:cubicBezTo>
                    <a:pt x="72" y="54"/>
                    <a:pt x="72" y="54"/>
                    <a:pt x="72" y="54"/>
                  </a:cubicBezTo>
                  <a:cubicBezTo>
                    <a:pt x="72" y="55"/>
                    <a:pt x="73" y="54"/>
                    <a:pt x="74" y="55"/>
                  </a:cubicBezTo>
                  <a:cubicBezTo>
                    <a:pt x="74" y="54"/>
                    <a:pt x="74" y="54"/>
                    <a:pt x="74" y="54"/>
                  </a:cubicBezTo>
                  <a:cubicBezTo>
                    <a:pt x="74" y="54"/>
                    <a:pt x="73" y="54"/>
                    <a:pt x="73" y="54"/>
                  </a:cubicBezTo>
                  <a:cubicBezTo>
                    <a:pt x="76" y="52"/>
                    <a:pt x="76" y="52"/>
                    <a:pt x="76" y="52"/>
                  </a:cubicBezTo>
                  <a:cubicBezTo>
                    <a:pt x="75" y="52"/>
                    <a:pt x="73" y="52"/>
                    <a:pt x="72" y="52"/>
                  </a:cubicBezTo>
                  <a:cubicBezTo>
                    <a:pt x="72" y="53"/>
                    <a:pt x="71" y="53"/>
                    <a:pt x="71" y="53"/>
                  </a:cubicBezTo>
                  <a:cubicBezTo>
                    <a:pt x="71" y="52"/>
                    <a:pt x="70" y="52"/>
                    <a:pt x="70" y="52"/>
                  </a:cubicBezTo>
                  <a:cubicBezTo>
                    <a:pt x="72" y="51"/>
                    <a:pt x="73" y="49"/>
                    <a:pt x="75" y="48"/>
                  </a:cubicBezTo>
                  <a:cubicBezTo>
                    <a:pt x="75" y="48"/>
                    <a:pt x="74" y="47"/>
                    <a:pt x="75" y="47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3" y="47"/>
                    <a:pt x="73" y="47"/>
                    <a:pt x="73" y="47"/>
                  </a:cubicBezTo>
                  <a:cubicBezTo>
                    <a:pt x="73" y="47"/>
                    <a:pt x="73" y="46"/>
                    <a:pt x="72" y="45"/>
                  </a:cubicBezTo>
                  <a:cubicBezTo>
                    <a:pt x="69" y="46"/>
                    <a:pt x="74" y="49"/>
                    <a:pt x="70" y="50"/>
                  </a:cubicBezTo>
                  <a:cubicBezTo>
                    <a:pt x="69" y="50"/>
                    <a:pt x="69" y="48"/>
                    <a:pt x="68" y="48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6" y="45"/>
                    <a:pt x="66" y="45"/>
                    <a:pt x="66" y="45"/>
                  </a:cubicBezTo>
                  <a:cubicBezTo>
                    <a:pt x="66" y="45"/>
                    <a:pt x="66" y="45"/>
                    <a:pt x="66" y="45"/>
                  </a:cubicBezTo>
                  <a:cubicBezTo>
                    <a:pt x="67" y="45"/>
                    <a:pt x="67" y="45"/>
                    <a:pt x="67" y="44"/>
                  </a:cubicBezTo>
                  <a:cubicBezTo>
                    <a:pt x="66" y="43"/>
                    <a:pt x="66" y="43"/>
                    <a:pt x="66" y="43"/>
                  </a:cubicBezTo>
                  <a:cubicBezTo>
                    <a:pt x="66" y="43"/>
                    <a:pt x="66" y="42"/>
                    <a:pt x="66" y="42"/>
                  </a:cubicBezTo>
                  <a:cubicBezTo>
                    <a:pt x="66" y="41"/>
                    <a:pt x="66" y="41"/>
                    <a:pt x="66" y="41"/>
                  </a:cubicBezTo>
                  <a:cubicBezTo>
                    <a:pt x="66" y="42"/>
                    <a:pt x="65" y="42"/>
                    <a:pt x="65" y="43"/>
                  </a:cubicBezTo>
                  <a:cubicBezTo>
                    <a:pt x="64" y="41"/>
                    <a:pt x="64" y="40"/>
                    <a:pt x="65" y="38"/>
                  </a:cubicBezTo>
                  <a:cubicBezTo>
                    <a:pt x="65" y="38"/>
                    <a:pt x="66" y="39"/>
                    <a:pt x="66" y="39"/>
                  </a:cubicBezTo>
                  <a:cubicBezTo>
                    <a:pt x="66" y="39"/>
                    <a:pt x="67" y="38"/>
                    <a:pt x="66" y="38"/>
                  </a:cubicBezTo>
                  <a:cubicBezTo>
                    <a:pt x="67" y="39"/>
                    <a:pt x="68" y="37"/>
                    <a:pt x="69" y="38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8" y="40"/>
                    <a:pt x="69" y="40"/>
                    <a:pt x="69" y="41"/>
                  </a:cubicBezTo>
                  <a:cubicBezTo>
                    <a:pt x="70" y="40"/>
                    <a:pt x="70" y="39"/>
                    <a:pt x="71" y="38"/>
                  </a:cubicBezTo>
                  <a:cubicBezTo>
                    <a:pt x="73" y="40"/>
                    <a:pt x="71" y="45"/>
                    <a:pt x="74" y="44"/>
                  </a:cubicBezTo>
                  <a:cubicBezTo>
                    <a:pt x="72" y="42"/>
                    <a:pt x="73" y="38"/>
                    <a:pt x="73" y="36"/>
                  </a:cubicBezTo>
                  <a:cubicBezTo>
                    <a:pt x="75" y="37"/>
                    <a:pt x="76" y="38"/>
                    <a:pt x="77" y="39"/>
                  </a:cubicBezTo>
                  <a:close/>
                  <a:moveTo>
                    <a:pt x="67" y="49"/>
                  </a:moveTo>
                  <a:cubicBezTo>
                    <a:pt x="66" y="48"/>
                    <a:pt x="65" y="47"/>
                    <a:pt x="64" y="46"/>
                  </a:cubicBezTo>
                  <a:cubicBezTo>
                    <a:pt x="67" y="49"/>
                    <a:pt x="67" y="49"/>
                    <a:pt x="67" y="49"/>
                  </a:cubicBezTo>
                  <a:close/>
                  <a:moveTo>
                    <a:pt x="85" y="48"/>
                  </a:moveTo>
                  <a:cubicBezTo>
                    <a:pt x="84" y="48"/>
                    <a:pt x="84" y="49"/>
                    <a:pt x="84" y="49"/>
                  </a:cubicBezTo>
                  <a:cubicBezTo>
                    <a:pt x="84" y="50"/>
                    <a:pt x="85" y="49"/>
                    <a:pt x="86" y="49"/>
                  </a:cubicBezTo>
                  <a:cubicBezTo>
                    <a:pt x="87" y="48"/>
                    <a:pt x="87" y="48"/>
                    <a:pt x="87" y="48"/>
                  </a:cubicBezTo>
                  <a:cubicBezTo>
                    <a:pt x="87" y="49"/>
                    <a:pt x="87" y="49"/>
                    <a:pt x="87" y="50"/>
                  </a:cubicBezTo>
                  <a:cubicBezTo>
                    <a:pt x="87" y="50"/>
                    <a:pt x="87" y="50"/>
                    <a:pt x="87" y="50"/>
                  </a:cubicBezTo>
                  <a:cubicBezTo>
                    <a:pt x="88" y="52"/>
                    <a:pt x="89" y="51"/>
                    <a:pt x="90" y="52"/>
                  </a:cubicBezTo>
                  <a:cubicBezTo>
                    <a:pt x="89" y="53"/>
                    <a:pt x="88" y="54"/>
                    <a:pt x="87" y="56"/>
                  </a:cubicBezTo>
                  <a:cubicBezTo>
                    <a:pt x="87" y="55"/>
                    <a:pt x="88" y="54"/>
                    <a:pt x="87" y="53"/>
                  </a:cubicBezTo>
                  <a:cubicBezTo>
                    <a:pt x="86" y="54"/>
                    <a:pt x="85" y="55"/>
                    <a:pt x="84" y="55"/>
                  </a:cubicBezTo>
                  <a:cubicBezTo>
                    <a:pt x="84" y="53"/>
                    <a:pt x="86" y="51"/>
                    <a:pt x="83" y="50"/>
                  </a:cubicBezTo>
                  <a:cubicBezTo>
                    <a:pt x="84" y="49"/>
                    <a:pt x="84" y="49"/>
                    <a:pt x="84" y="49"/>
                  </a:cubicBezTo>
                  <a:cubicBezTo>
                    <a:pt x="83" y="49"/>
                    <a:pt x="83" y="48"/>
                    <a:pt x="82" y="47"/>
                  </a:cubicBezTo>
                  <a:cubicBezTo>
                    <a:pt x="84" y="46"/>
                    <a:pt x="87" y="46"/>
                    <a:pt x="85" y="48"/>
                  </a:cubicBezTo>
                  <a:close/>
                  <a:moveTo>
                    <a:pt x="226" y="14"/>
                  </a:moveTo>
                  <a:cubicBezTo>
                    <a:pt x="228" y="12"/>
                    <a:pt x="230" y="15"/>
                    <a:pt x="232" y="15"/>
                  </a:cubicBezTo>
                  <a:cubicBezTo>
                    <a:pt x="232" y="16"/>
                    <a:pt x="234" y="17"/>
                    <a:pt x="233" y="19"/>
                  </a:cubicBezTo>
                  <a:cubicBezTo>
                    <a:pt x="232" y="22"/>
                    <a:pt x="228" y="21"/>
                    <a:pt x="227" y="25"/>
                  </a:cubicBezTo>
                  <a:cubicBezTo>
                    <a:pt x="225" y="24"/>
                    <a:pt x="226" y="20"/>
                    <a:pt x="225" y="18"/>
                  </a:cubicBezTo>
                  <a:cubicBezTo>
                    <a:pt x="225" y="17"/>
                    <a:pt x="225" y="16"/>
                    <a:pt x="223" y="15"/>
                  </a:cubicBezTo>
                  <a:cubicBezTo>
                    <a:pt x="223" y="14"/>
                    <a:pt x="223" y="14"/>
                    <a:pt x="223" y="14"/>
                  </a:cubicBezTo>
                  <a:cubicBezTo>
                    <a:pt x="225" y="14"/>
                    <a:pt x="223" y="13"/>
                    <a:pt x="224" y="12"/>
                  </a:cubicBezTo>
                  <a:cubicBezTo>
                    <a:pt x="225" y="12"/>
                    <a:pt x="226" y="13"/>
                    <a:pt x="226" y="14"/>
                  </a:cubicBezTo>
                  <a:close/>
                  <a:moveTo>
                    <a:pt x="206" y="13"/>
                  </a:moveTo>
                  <a:cubicBezTo>
                    <a:pt x="206" y="15"/>
                    <a:pt x="205" y="15"/>
                    <a:pt x="204" y="16"/>
                  </a:cubicBezTo>
                  <a:cubicBezTo>
                    <a:pt x="204" y="15"/>
                    <a:pt x="204" y="15"/>
                    <a:pt x="204" y="15"/>
                  </a:cubicBezTo>
                  <a:cubicBezTo>
                    <a:pt x="202" y="13"/>
                    <a:pt x="202" y="13"/>
                    <a:pt x="202" y="13"/>
                  </a:cubicBezTo>
                  <a:cubicBezTo>
                    <a:pt x="203" y="13"/>
                    <a:pt x="205" y="11"/>
                    <a:pt x="206" y="13"/>
                  </a:cubicBezTo>
                  <a:close/>
                  <a:moveTo>
                    <a:pt x="306" y="21"/>
                  </a:moveTo>
                  <a:cubicBezTo>
                    <a:pt x="303" y="18"/>
                    <a:pt x="303" y="18"/>
                    <a:pt x="303" y="18"/>
                  </a:cubicBezTo>
                  <a:cubicBezTo>
                    <a:pt x="305" y="19"/>
                    <a:pt x="306" y="19"/>
                    <a:pt x="306" y="21"/>
                  </a:cubicBezTo>
                  <a:close/>
                  <a:moveTo>
                    <a:pt x="240" y="19"/>
                  </a:moveTo>
                  <a:cubicBezTo>
                    <a:pt x="239" y="19"/>
                    <a:pt x="239" y="20"/>
                    <a:pt x="238" y="19"/>
                  </a:cubicBezTo>
                  <a:cubicBezTo>
                    <a:pt x="239" y="19"/>
                    <a:pt x="240" y="18"/>
                    <a:pt x="240" y="19"/>
                  </a:cubicBezTo>
                  <a:close/>
                  <a:moveTo>
                    <a:pt x="241" y="25"/>
                  </a:moveTo>
                  <a:cubicBezTo>
                    <a:pt x="240" y="27"/>
                    <a:pt x="239" y="28"/>
                    <a:pt x="240" y="29"/>
                  </a:cubicBezTo>
                  <a:cubicBezTo>
                    <a:pt x="240" y="29"/>
                    <a:pt x="241" y="29"/>
                    <a:pt x="241" y="28"/>
                  </a:cubicBezTo>
                  <a:cubicBezTo>
                    <a:pt x="241" y="31"/>
                    <a:pt x="243" y="27"/>
                    <a:pt x="244" y="28"/>
                  </a:cubicBezTo>
                  <a:cubicBezTo>
                    <a:pt x="246" y="27"/>
                    <a:pt x="246" y="28"/>
                    <a:pt x="246" y="29"/>
                  </a:cubicBezTo>
                  <a:cubicBezTo>
                    <a:pt x="245" y="30"/>
                    <a:pt x="247" y="32"/>
                    <a:pt x="246" y="33"/>
                  </a:cubicBezTo>
                  <a:cubicBezTo>
                    <a:pt x="246" y="34"/>
                    <a:pt x="247" y="33"/>
                    <a:pt x="248" y="33"/>
                  </a:cubicBezTo>
                  <a:cubicBezTo>
                    <a:pt x="248" y="32"/>
                    <a:pt x="250" y="31"/>
                    <a:pt x="249" y="30"/>
                  </a:cubicBezTo>
                  <a:cubicBezTo>
                    <a:pt x="248" y="29"/>
                    <a:pt x="248" y="29"/>
                    <a:pt x="248" y="29"/>
                  </a:cubicBezTo>
                  <a:cubicBezTo>
                    <a:pt x="250" y="29"/>
                    <a:pt x="252" y="29"/>
                    <a:pt x="253" y="27"/>
                  </a:cubicBezTo>
                  <a:cubicBezTo>
                    <a:pt x="256" y="28"/>
                    <a:pt x="258" y="29"/>
                    <a:pt x="260" y="31"/>
                  </a:cubicBezTo>
                  <a:cubicBezTo>
                    <a:pt x="260" y="31"/>
                    <a:pt x="261" y="31"/>
                    <a:pt x="260" y="30"/>
                  </a:cubicBezTo>
                  <a:cubicBezTo>
                    <a:pt x="260" y="30"/>
                    <a:pt x="260" y="30"/>
                    <a:pt x="260" y="30"/>
                  </a:cubicBezTo>
                  <a:cubicBezTo>
                    <a:pt x="262" y="31"/>
                    <a:pt x="262" y="33"/>
                    <a:pt x="264" y="33"/>
                  </a:cubicBezTo>
                  <a:cubicBezTo>
                    <a:pt x="263" y="34"/>
                    <a:pt x="262" y="32"/>
                    <a:pt x="261" y="33"/>
                  </a:cubicBezTo>
                  <a:cubicBezTo>
                    <a:pt x="263" y="35"/>
                    <a:pt x="263" y="35"/>
                    <a:pt x="263" y="35"/>
                  </a:cubicBezTo>
                  <a:cubicBezTo>
                    <a:pt x="263" y="35"/>
                    <a:pt x="263" y="34"/>
                    <a:pt x="264" y="35"/>
                  </a:cubicBezTo>
                  <a:cubicBezTo>
                    <a:pt x="265" y="36"/>
                    <a:pt x="265" y="37"/>
                    <a:pt x="265" y="38"/>
                  </a:cubicBezTo>
                  <a:cubicBezTo>
                    <a:pt x="264" y="41"/>
                    <a:pt x="264" y="44"/>
                    <a:pt x="262" y="46"/>
                  </a:cubicBezTo>
                  <a:cubicBezTo>
                    <a:pt x="262" y="47"/>
                    <a:pt x="263" y="51"/>
                    <a:pt x="260" y="52"/>
                  </a:cubicBezTo>
                  <a:cubicBezTo>
                    <a:pt x="261" y="53"/>
                    <a:pt x="260" y="54"/>
                    <a:pt x="260" y="55"/>
                  </a:cubicBezTo>
                  <a:cubicBezTo>
                    <a:pt x="260" y="56"/>
                    <a:pt x="263" y="56"/>
                    <a:pt x="264" y="55"/>
                  </a:cubicBezTo>
                  <a:cubicBezTo>
                    <a:pt x="265" y="52"/>
                    <a:pt x="268" y="52"/>
                    <a:pt x="267" y="49"/>
                  </a:cubicBezTo>
                  <a:cubicBezTo>
                    <a:pt x="265" y="49"/>
                    <a:pt x="266" y="51"/>
                    <a:pt x="264" y="49"/>
                  </a:cubicBezTo>
                  <a:cubicBezTo>
                    <a:pt x="265" y="47"/>
                    <a:pt x="265" y="47"/>
                    <a:pt x="265" y="47"/>
                  </a:cubicBezTo>
                  <a:cubicBezTo>
                    <a:pt x="266" y="48"/>
                    <a:pt x="266" y="48"/>
                    <a:pt x="267" y="48"/>
                  </a:cubicBezTo>
                  <a:cubicBezTo>
                    <a:pt x="267" y="47"/>
                    <a:pt x="267" y="47"/>
                    <a:pt x="267" y="47"/>
                  </a:cubicBezTo>
                  <a:cubicBezTo>
                    <a:pt x="268" y="49"/>
                    <a:pt x="269" y="50"/>
                    <a:pt x="270" y="49"/>
                  </a:cubicBezTo>
                  <a:cubicBezTo>
                    <a:pt x="272" y="48"/>
                    <a:pt x="272" y="48"/>
                    <a:pt x="272" y="48"/>
                  </a:cubicBezTo>
                  <a:cubicBezTo>
                    <a:pt x="271" y="47"/>
                    <a:pt x="271" y="47"/>
                    <a:pt x="271" y="47"/>
                  </a:cubicBezTo>
                  <a:cubicBezTo>
                    <a:pt x="273" y="49"/>
                    <a:pt x="273" y="49"/>
                    <a:pt x="273" y="49"/>
                  </a:cubicBezTo>
                  <a:cubicBezTo>
                    <a:pt x="275" y="45"/>
                    <a:pt x="280" y="48"/>
                    <a:pt x="283" y="46"/>
                  </a:cubicBezTo>
                  <a:cubicBezTo>
                    <a:pt x="284" y="46"/>
                    <a:pt x="284" y="46"/>
                    <a:pt x="284" y="46"/>
                  </a:cubicBezTo>
                  <a:cubicBezTo>
                    <a:pt x="283" y="46"/>
                    <a:pt x="283" y="47"/>
                    <a:pt x="283" y="47"/>
                  </a:cubicBezTo>
                  <a:cubicBezTo>
                    <a:pt x="284" y="49"/>
                    <a:pt x="286" y="49"/>
                    <a:pt x="287" y="49"/>
                  </a:cubicBezTo>
                  <a:cubicBezTo>
                    <a:pt x="288" y="49"/>
                    <a:pt x="288" y="48"/>
                    <a:pt x="288" y="47"/>
                  </a:cubicBezTo>
                  <a:cubicBezTo>
                    <a:pt x="288" y="50"/>
                    <a:pt x="291" y="49"/>
                    <a:pt x="292" y="48"/>
                  </a:cubicBezTo>
                  <a:cubicBezTo>
                    <a:pt x="293" y="47"/>
                    <a:pt x="295" y="48"/>
                    <a:pt x="296" y="47"/>
                  </a:cubicBezTo>
                  <a:cubicBezTo>
                    <a:pt x="295" y="45"/>
                    <a:pt x="294" y="44"/>
                    <a:pt x="293" y="43"/>
                  </a:cubicBezTo>
                  <a:cubicBezTo>
                    <a:pt x="295" y="42"/>
                    <a:pt x="297" y="41"/>
                    <a:pt x="299" y="42"/>
                  </a:cubicBezTo>
                  <a:cubicBezTo>
                    <a:pt x="299" y="42"/>
                    <a:pt x="299" y="42"/>
                    <a:pt x="299" y="43"/>
                  </a:cubicBezTo>
                  <a:cubicBezTo>
                    <a:pt x="301" y="43"/>
                    <a:pt x="300" y="40"/>
                    <a:pt x="302" y="41"/>
                  </a:cubicBezTo>
                  <a:cubicBezTo>
                    <a:pt x="303" y="42"/>
                    <a:pt x="303" y="42"/>
                    <a:pt x="303" y="42"/>
                  </a:cubicBezTo>
                  <a:cubicBezTo>
                    <a:pt x="305" y="42"/>
                    <a:pt x="306" y="43"/>
                    <a:pt x="307" y="44"/>
                  </a:cubicBezTo>
                  <a:cubicBezTo>
                    <a:pt x="307" y="45"/>
                    <a:pt x="307" y="45"/>
                    <a:pt x="308" y="46"/>
                  </a:cubicBezTo>
                  <a:cubicBezTo>
                    <a:pt x="308" y="46"/>
                    <a:pt x="308" y="46"/>
                    <a:pt x="308" y="46"/>
                  </a:cubicBezTo>
                  <a:cubicBezTo>
                    <a:pt x="308" y="46"/>
                    <a:pt x="308" y="46"/>
                    <a:pt x="308" y="47"/>
                  </a:cubicBezTo>
                  <a:cubicBezTo>
                    <a:pt x="308" y="47"/>
                    <a:pt x="309" y="48"/>
                    <a:pt x="309" y="47"/>
                  </a:cubicBezTo>
                  <a:cubicBezTo>
                    <a:pt x="309" y="47"/>
                    <a:pt x="309" y="47"/>
                    <a:pt x="309" y="47"/>
                  </a:cubicBezTo>
                  <a:cubicBezTo>
                    <a:pt x="311" y="47"/>
                    <a:pt x="311" y="49"/>
                    <a:pt x="311" y="50"/>
                  </a:cubicBezTo>
                  <a:cubicBezTo>
                    <a:pt x="310" y="50"/>
                    <a:pt x="309" y="49"/>
                    <a:pt x="308" y="50"/>
                  </a:cubicBezTo>
                  <a:cubicBezTo>
                    <a:pt x="310" y="53"/>
                    <a:pt x="315" y="52"/>
                    <a:pt x="317" y="56"/>
                  </a:cubicBezTo>
                  <a:cubicBezTo>
                    <a:pt x="318" y="55"/>
                    <a:pt x="318" y="56"/>
                    <a:pt x="319" y="57"/>
                  </a:cubicBezTo>
                  <a:cubicBezTo>
                    <a:pt x="320" y="55"/>
                    <a:pt x="320" y="58"/>
                    <a:pt x="321" y="56"/>
                  </a:cubicBezTo>
                  <a:cubicBezTo>
                    <a:pt x="321" y="53"/>
                    <a:pt x="320" y="51"/>
                    <a:pt x="319" y="48"/>
                  </a:cubicBezTo>
                  <a:cubicBezTo>
                    <a:pt x="320" y="50"/>
                    <a:pt x="323" y="50"/>
                    <a:pt x="325" y="50"/>
                  </a:cubicBezTo>
                  <a:cubicBezTo>
                    <a:pt x="326" y="49"/>
                    <a:pt x="326" y="47"/>
                    <a:pt x="327" y="47"/>
                  </a:cubicBezTo>
                  <a:cubicBezTo>
                    <a:pt x="330" y="50"/>
                    <a:pt x="332" y="44"/>
                    <a:pt x="334" y="47"/>
                  </a:cubicBezTo>
                  <a:cubicBezTo>
                    <a:pt x="335" y="46"/>
                    <a:pt x="335" y="46"/>
                    <a:pt x="336" y="46"/>
                  </a:cubicBezTo>
                  <a:cubicBezTo>
                    <a:pt x="335" y="44"/>
                    <a:pt x="334" y="44"/>
                    <a:pt x="333" y="42"/>
                  </a:cubicBezTo>
                  <a:cubicBezTo>
                    <a:pt x="332" y="41"/>
                    <a:pt x="335" y="41"/>
                    <a:pt x="333" y="40"/>
                  </a:cubicBezTo>
                  <a:cubicBezTo>
                    <a:pt x="332" y="40"/>
                    <a:pt x="332" y="41"/>
                    <a:pt x="331" y="41"/>
                  </a:cubicBezTo>
                  <a:cubicBezTo>
                    <a:pt x="330" y="41"/>
                    <a:pt x="331" y="40"/>
                    <a:pt x="331" y="39"/>
                  </a:cubicBezTo>
                  <a:cubicBezTo>
                    <a:pt x="332" y="39"/>
                    <a:pt x="333" y="38"/>
                    <a:pt x="334" y="38"/>
                  </a:cubicBezTo>
                  <a:cubicBezTo>
                    <a:pt x="333" y="36"/>
                    <a:pt x="331" y="37"/>
                    <a:pt x="331" y="36"/>
                  </a:cubicBezTo>
                  <a:cubicBezTo>
                    <a:pt x="332" y="35"/>
                    <a:pt x="334" y="37"/>
                    <a:pt x="335" y="36"/>
                  </a:cubicBezTo>
                  <a:cubicBezTo>
                    <a:pt x="339" y="36"/>
                    <a:pt x="343" y="35"/>
                    <a:pt x="346" y="37"/>
                  </a:cubicBezTo>
                  <a:cubicBezTo>
                    <a:pt x="346" y="34"/>
                    <a:pt x="348" y="34"/>
                    <a:pt x="350" y="34"/>
                  </a:cubicBezTo>
                  <a:cubicBezTo>
                    <a:pt x="351" y="33"/>
                    <a:pt x="353" y="34"/>
                    <a:pt x="354" y="35"/>
                  </a:cubicBezTo>
                  <a:cubicBezTo>
                    <a:pt x="354" y="36"/>
                    <a:pt x="354" y="36"/>
                    <a:pt x="354" y="36"/>
                  </a:cubicBezTo>
                  <a:cubicBezTo>
                    <a:pt x="354" y="36"/>
                    <a:pt x="353" y="36"/>
                    <a:pt x="353" y="36"/>
                  </a:cubicBezTo>
                  <a:cubicBezTo>
                    <a:pt x="352" y="36"/>
                    <a:pt x="353" y="37"/>
                    <a:pt x="353" y="38"/>
                  </a:cubicBezTo>
                  <a:cubicBezTo>
                    <a:pt x="353" y="38"/>
                    <a:pt x="354" y="38"/>
                    <a:pt x="355" y="38"/>
                  </a:cubicBezTo>
                  <a:cubicBezTo>
                    <a:pt x="355" y="38"/>
                    <a:pt x="355" y="39"/>
                    <a:pt x="356" y="39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8" y="40"/>
                    <a:pt x="358" y="40"/>
                    <a:pt x="358" y="40"/>
                  </a:cubicBezTo>
                  <a:cubicBezTo>
                    <a:pt x="359" y="37"/>
                    <a:pt x="361" y="39"/>
                    <a:pt x="363" y="40"/>
                  </a:cubicBezTo>
                  <a:cubicBezTo>
                    <a:pt x="363" y="40"/>
                    <a:pt x="363" y="41"/>
                    <a:pt x="363" y="41"/>
                  </a:cubicBezTo>
                  <a:cubicBezTo>
                    <a:pt x="366" y="43"/>
                    <a:pt x="369" y="38"/>
                    <a:pt x="372" y="37"/>
                  </a:cubicBezTo>
                  <a:cubicBezTo>
                    <a:pt x="374" y="36"/>
                    <a:pt x="377" y="36"/>
                    <a:pt x="379" y="37"/>
                  </a:cubicBezTo>
                  <a:cubicBezTo>
                    <a:pt x="385" y="37"/>
                    <a:pt x="381" y="47"/>
                    <a:pt x="388" y="43"/>
                  </a:cubicBezTo>
                  <a:cubicBezTo>
                    <a:pt x="389" y="43"/>
                    <a:pt x="390" y="48"/>
                    <a:pt x="392" y="45"/>
                  </a:cubicBezTo>
                  <a:cubicBezTo>
                    <a:pt x="391" y="44"/>
                    <a:pt x="391" y="43"/>
                    <a:pt x="391" y="42"/>
                  </a:cubicBezTo>
                  <a:cubicBezTo>
                    <a:pt x="394" y="38"/>
                    <a:pt x="398" y="41"/>
                    <a:pt x="401" y="39"/>
                  </a:cubicBezTo>
                  <a:cubicBezTo>
                    <a:pt x="403" y="37"/>
                    <a:pt x="400" y="35"/>
                    <a:pt x="402" y="34"/>
                  </a:cubicBezTo>
                  <a:cubicBezTo>
                    <a:pt x="404" y="34"/>
                    <a:pt x="404" y="35"/>
                    <a:pt x="405" y="36"/>
                  </a:cubicBezTo>
                  <a:cubicBezTo>
                    <a:pt x="405" y="36"/>
                    <a:pt x="404" y="37"/>
                    <a:pt x="404" y="37"/>
                  </a:cubicBezTo>
                  <a:cubicBezTo>
                    <a:pt x="403" y="36"/>
                    <a:pt x="403" y="36"/>
                    <a:pt x="403" y="36"/>
                  </a:cubicBezTo>
                  <a:cubicBezTo>
                    <a:pt x="403" y="37"/>
                    <a:pt x="403" y="37"/>
                    <a:pt x="403" y="37"/>
                  </a:cubicBezTo>
                  <a:cubicBezTo>
                    <a:pt x="405" y="37"/>
                    <a:pt x="405" y="41"/>
                    <a:pt x="408" y="40"/>
                  </a:cubicBezTo>
                  <a:cubicBezTo>
                    <a:pt x="409" y="41"/>
                    <a:pt x="410" y="44"/>
                    <a:pt x="411" y="42"/>
                  </a:cubicBezTo>
                  <a:cubicBezTo>
                    <a:pt x="412" y="41"/>
                    <a:pt x="413" y="40"/>
                    <a:pt x="412" y="38"/>
                  </a:cubicBezTo>
                  <a:cubicBezTo>
                    <a:pt x="411" y="36"/>
                    <a:pt x="407" y="36"/>
                    <a:pt x="407" y="32"/>
                  </a:cubicBezTo>
                  <a:cubicBezTo>
                    <a:pt x="411" y="32"/>
                    <a:pt x="416" y="29"/>
                    <a:pt x="421" y="30"/>
                  </a:cubicBezTo>
                  <a:cubicBezTo>
                    <a:pt x="424" y="30"/>
                    <a:pt x="427" y="30"/>
                    <a:pt x="430" y="31"/>
                  </a:cubicBezTo>
                  <a:cubicBezTo>
                    <a:pt x="432" y="33"/>
                    <a:pt x="435" y="30"/>
                    <a:pt x="437" y="32"/>
                  </a:cubicBezTo>
                  <a:cubicBezTo>
                    <a:pt x="438" y="32"/>
                    <a:pt x="441" y="32"/>
                    <a:pt x="443" y="32"/>
                  </a:cubicBezTo>
                  <a:cubicBezTo>
                    <a:pt x="444" y="33"/>
                    <a:pt x="444" y="33"/>
                    <a:pt x="444" y="33"/>
                  </a:cubicBezTo>
                  <a:cubicBezTo>
                    <a:pt x="444" y="33"/>
                    <a:pt x="444" y="33"/>
                    <a:pt x="444" y="32"/>
                  </a:cubicBezTo>
                  <a:cubicBezTo>
                    <a:pt x="448" y="33"/>
                    <a:pt x="449" y="36"/>
                    <a:pt x="451" y="39"/>
                  </a:cubicBezTo>
                  <a:cubicBezTo>
                    <a:pt x="452" y="38"/>
                    <a:pt x="453" y="39"/>
                    <a:pt x="454" y="38"/>
                  </a:cubicBezTo>
                  <a:cubicBezTo>
                    <a:pt x="452" y="37"/>
                    <a:pt x="452" y="35"/>
                    <a:pt x="450" y="34"/>
                  </a:cubicBezTo>
                  <a:cubicBezTo>
                    <a:pt x="451" y="33"/>
                    <a:pt x="451" y="33"/>
                    <a:pt x="451" y="33"/>
                  </a:cubicBezTo>
                  <a:cubicBezTo>
                    <a:pt x="452" y="34"/>
                    <a:pt x="452" y="34"/>
                    <a:pt x="452" y="34"/>
                  </a:cubicBezTo>
                  <a:cubicBezTo>
                    <a:pt x="452" y="33"/>
                    <a:pt x="453" y="32"/>
                    <a:pt x="454" y="31"/>
                  </a:cubicBezTo>
                  <a:cubicBezTo>
                    <a:pt x="454" y="31"/>
                    <a:pt x="455" y="31"/>
                    <a:pt x="456" y="32"/>
                  </a:cubicBezTo>
                  <a:cubicBezTo>
                    <a:pt x="457" y="31"/>
                    <a:pt x="459" y="34"/>
                    <a:pt x="460" y="32"/>
                  </a:cubicBezTo>
                  <a:cubicBezTo>
                    <a:pt x="461" y="34"/>
                    <a:pt x="460" y="36"/>
                    <a:pt x="461" y="37"/>
                  </a:cubicBezTo>
                  <a:cubicBezTo>
                    <a:pt x="462" y="37"/>
                    <a:pt x="462" y="37"/>
                    <a:pt x="462" y="37"/>
                  </a:cubicBezTo>
                  <a:cubicBezTo>
                    <a:pt x="462" y="39"/>
                    <a:pt x="461" y="39"/>
                    <a:pt x="459" y="40"/>
                  </a:cubicBezTo>
                  <a:cubicBezTo>
                    <a:pt x="460" y="43"/>
                    <a:pt x="463" y="43"/>
                    <a:pt x="463" y="47"/>
                  </a:cubicBezTo>
                  <a:cubicBezTo>
                    <a:pt x="463" y="47"/>
                    <a:pt x="464" y="47"/>
                    <a:pt x="465" y="47"/>
                  </a:cubicBezTo>
                  <a:cubicBezTo>
                    <a:pt x="465" y="47"/>
                    <a:pt x="464" y="48"/>
                    <a:pt x="464" y="48"/>
                  </a:cubicBezTo>
                  <a:cubicBezTo>
                    <a:pt x="465" y="49"/>
                    <a:pt x="465" y="49"/>
                    <a:pt x="465" y="49"/>
                  </a:cubicBezTo>
                  <a:cubicBezTo>
                    <a:pt x="463" y="51"/>
                    <a:pt x="460" y="47"/>
                    <a:pt x="459" y="50"/>
                  </a:cubicBezTo>
                  <a:cubicBezTo>
                    <a:pt x="457" y="50"/>
                    <a:pt x="455" y="46"/>
                    <a:pt x="453" y="48"/>
                  </a:cubicBezTo>
                  <a:cubicBezTo>
                    <a:pt x="452" y="49"/>
                    <a:pt x="452" y="49"/>
                    <a:pt x="452" y="49"/>
                  </a:cubicBezTo>
                  <a:cubicBezTo>
                    <a:pt x="453" y="50"/>
                    <a:pt x="452" y="51"/>
                    <a:pt x="452" y="51"/>
                  </a:cubicBezTo>
                  <a:cubicBezTo>
                    <a:pt x="451" y="50"/>
                    <a:pt x="449" y="51"/>
                    <a:pt x="449" y="50"/>
                  </a:cubicBezTo>
                  <a:cubicBezTo>
                    <a:pt x="449" y="49"/>
                    <a:pt x="449" y="48"/>
                    <a:pt x="448" y="47"/>
                  </a:cubicBezTo>
                  <a:cubicBezTo>
                    <a:pt x="448" y="47"/>
                    <a:pt x="447" y="48"/>
                    <a:pt x="447" y="48"/>
                  </a:cubicBezTo>
                  <a:cubicBezTo>
                    <a:pt x="448" y="48"/>
                    <a:pt x="448" y="48"/>
                    <a:pt x="448" y="48"/>
                  </a:cubicBezTo>
                  <a:cubicBezTo>
                    <a:pt x="447" y="49"/>
                    <a:pt x="447" y="49"/>
                    <a:pt x="447" y="49"/>
                  </a:cubicBezTo>
                  <a:cubicBezTo>
                    <a:pt x="447" y="50"/>
                    <a:pt x="447" y="50"/>
                    <a:pt x="447" y="50"/>
                  </a:cubicBezTo>
                  <a:cubicBezTo>
                    <a:pt x="446" y="51"/>
                    <a:pt x="446" y="51"/>
                    <a:pt x="446" y="51"/>
                  </a:cubicBezTo>
                  <a:cubicBezTo>
                    <a:pt x="448" y="54"/>
                    <a:pt x="451" y="53"/>
                    <a:pt x="451" y="56"/>
                  </a:cubicBezTo>
                  <a:cubicBezTo>
                    <a:pt x="451" y="57"/>
                    <a:pt x="452" y="58"/>
                    <a:pt x="451" y="59"/>
                  </a:cubicBezTo>
                  <a:cubicBezTo>
                    <a:pt x="452" y="60"/>
                    <a:pt x="452" y="61"/>
                    <a:pt x="451" y="62"/>
                  </a:cubicBezTo>
                  <a:cubicBezTo>
                    <a:pt x="449" y="63"/>
                    <a:pt x="448" y="63"/>
                    <a:pt x="447" y="62"/>
                  </a:cubicBezTo>
                  <a:cubicBezTo>
                    <a:pt x="447" y="64"/>
                    <a:pt x="444" y="62"/>
                    <a:pt x="444" y="63"/>
                  </a:cubicBezTo>
                  <a:cubicBezTo>
                    <a:pt x="445" y="66"/>
                    <a:pt x="445" y="66"/>
                    <a:pt x="445" y="66"/>
                  </a:cubicBezTo>
                  <a:cubicBezTo>
                    <a:pt x="447" y="64"/>
                    <a:pt x="447" y="64"/>
                    <a:pt x="447" y="64"/>
                  </a:cubicBezTo>
                  <a:cubicBezTo>
                    <a:pt x="448" y="64"/>
                    <a:pt x="449" y="66"/>
                    <a:pt x="450" y="66"/>
                  </a:cubicBezTo>
                  <a:cubicBezTo>
                    <a:pt x="451" y="66"/>
                    <a:pt x="451" y="66"/>
                    <a:pt x="451" y="66"/>
                  </a:cubicBezTo>
                  <a:cubicBezTo>
                    <a:pt x="452" y="66"/>
                    <a:pt x="452" y="68"/>
                    <a:pt x="453" y="68"/>
                  </a:cubicBezTo>
                  <a:cubicBezTo>
                    <a:pt x="454" y="67"/>
                    <a:pt x="454" y="67"/>
                    <a:pt x="454" y="67"/>
                  </a:cubicBezTo>
                  <a:cubicBezTo>
                    <a:pt x="455" y="68"/>
                    <a:pt x="455" y="69"/>
                    <a:pt x="454" y="70"/>
                  </a:cubicBezTo>
                  <a:cubicBezTo>
                    <a:pt x="454" y="70"/>
                    <a:pt x="454" y="70"/>
                    <a:pt x="454" y="70"/>
                  </a:cubicBezTo>
                  <a:cubicBezTo>
                    <a:pt x="454" y="71"/>
                    <a:pt x="455" y="70"/>
                    <a:pt x="456" y="70"/>
                  </a:cubicBezTo>
                  <a:cubicBezTo>
                    <a:pt x="458" y="71"/>
                    <a:pt x="458" y="73"/>
                    <a:pt x="461" y="75"/>
                  </a:cubicBezTo>
                  <a:cubicBezTo>
                    <a:pt x="461" y="77"/>
                    <a:pt x="461" y="77"/>
                    <a:pt x="461" y="77"/>
                  </a:cubicBezTo>
                  <a:cubicBezTo>
                    <a:pt x="459" y="78"/>
                    <a:pt x="457" y="76"/>
                    <a:pt x="456" y="78"/>
                  </a:cubicBezTo>
                  <a:cubicBezTo>
                    <a:pt x="454" y="80"/>
                    <a:pt x="452" y="82"/>
                    <a:pt x="452" y="85"/>
                  </a:cubicBezTo>
                  <a:cubicBezTo>
                    <a:pt x="451" y="85"/>
                    <a:pt x="450" y="87"/>
                    <a:pt x="450" y="88"/>
                  </a:cubicBezTo>
                  <a:cubicBezTo>
                    <a:pt x="450" y="89"/>
                    <a:pt x="450" y="89"/>
                    <a:pt x="450" y="90"/>
                  </a:cubicBezTo>
                  <a:cubicBezTo>
                    <a:pt x="450" y="92"/>
                    <a:pt x="448" y="94"/>
                    <a:pt x="449" y="97"/>
                  </a:cubicBezTo>
                  <a:cubicBezTo>
                    <a:pt x="450" y="97"/>
                    <a:pt x="450" y="97"/>
                    <a:pt x="450" y="97"/>
                  </a:cubicBezTo>
                  <a:cubicBezTo>
                    <a:pt x="447" y="97"/>
                    <a:pt x="445" y="92"/>
                    <a:pt x="442" y="96"/>
                  </a:cubicBezTo>
                  <a:cubicBezTo>
                    <a:pt x="440" y="97"/>
                    <a:pt x="441" y="99"/>
                    <a:pt x="440" y="101"/>
                  </a:cubicBezTo>
                  <a:cubicBezTo>
                    <a:pt x="439" y="98"/>
                    <a:pt x="439" y="98"/>
                    <a:pt x="439" y="98"/>
                  </a:cubicBezTo>
                  <a:cubicBezTo>
                    <a:pt x="437" y="98"/>
                    <a:pt x="436" y="100"/>
                    <a:pt x="437" y="101"/>
                  </a:cubicBezTo>
                  <a:cubicBezTo>
                    <a:pt x="436" y="100"/>
                    <a:pt x="435" y="101"/>
                    <a:pt x="434" y="101"/>
                  </a:cubicBezTo>
                  <a:cubicBezTo>
                    <a:pt x="432" y="104"/>
                    <a:pt x="436" y="107"/>
                    <a:pt x="435" y="110"/>
                  </a:cubicBezTo>
                  <a:cubicBezTo>
                    <a:pt x="435" y="112"/>
                    <a:pt x="435" y="114"/>
                    <a:pt x="438" y="116"/>
                  </a:cubicBezTo>
                  <a:cubicBezTo>
                    <a:pt x="439" y="115"/>
                    <a:pt x="439" y="115"/>
                    <a:pt x="439" y="115"/>
                  </a:cubicBezTo>
                  <a:cubicBezTo>
                    <a:pt x="438" y="115"/>
                    <a:pt x="438" y="114"/>
                    <a:pt x="438" y="114"/>
                  </a:cubicBezTo>
                  <a:cubicBezTo>
                    <a:pt x="439" y="114"/>
                    <a:pt x="439" y="115"/>
                    <a:pt x="440" y="114"/>
                  </a:cubicBezTo>
                  <a:cubicBezTo>
                    <a:pt x="440" y="117"/>
                    <a:pt x="440" y="118"/>
                    <a:pt x="441" y="120"/>
                  </a:cubicBezTo>
                  <a:cubicBezTo>
                    <a:pt x="442" y="120"/>
                    <a:pt x="442" y="120"/>
                    <a:pt x="442" y="120"/>
                  </a:cubicBezTo>
                  <a:cubicBezTo>
                    <a:pt x="442" y="121"/>
                    <a:pt x="445" y="122"/>
                    <a:pt x="444" y="123"/>
                  </a:cubicBezTo>
                  <a:cubicBezTo>
                    <a:pt x="442" y="123"/>
                    <a:pt x="443" y="122"/>
                    <a:pt x="442" y="121"/>
                  </a:cubicBezTo>
                  <a:cubicBezTo>
                    <a:pt x="441" y="122"/>
                    <a:pt x="441" y="122"/>
                    <a:pt x="441" y="122"/>
                  </a:cubicBezTo>
                  <a:cubicBezTo>
                    <a:pt x="441" y="126"/>
                    <a:pt x="443" y="129"/>
                    <a:pt x="445" y="132"/>
                  </a:cubicBezTo>
                  <a:cubicBezTo>
                    <a:pt x="444" y="133"/>
                    <a:pt x="442" y="133"/>
                    <a:pt x="441" y="134"/>
                  </a:cubicBezTo>
                  <a:cubicBezTo>
                    <a:pt x="442" y="136"/>
                    <a:pt x="441" y="139"/>
                    <a:pt x="443" y="141"/>
                  </a:cubicBezTo>
                  <a:cubicBezTo>
                    <a:pt x="440" y="142"/>
                    <a:pt x="440" y="142"/>
                    <a:pt x="440" y="142"/>
                  </a:cubicBezTo>
                  <a:cubicBezTo>
                    <a:pt x="440" y="145"/>
                    <a:pt x="442" y="147"/>
                    <a:pt x="441" y="150"/>
                  </a:cubicBezTo>
                  <a:cubicBezTo>
                    <a:pt x="441" y="151"/>
                    <a:pt x="439" y="151"/>
                    <a:pt x="440" y="152"/>
                  </a:cubicBezTo>
                  <a:cubicBezTo>
                    <a:pt x="436" y="150"/>
                    <a:pt x="438" y="145"/>
                    <a:pt x="434" y="143"/>
                  </a:cubicBezTo>
                  <a:cubicBezTo>
                    <a:pt x="430" y="137"/>
                    <a:pt x="425" y="132"/>
                    <a:pt x="425" y="124"/>
                  </a:cubicBezTo>
                  <a:cubicBezTo>
                    <a:pt x="425" y="123"/>
                    <a:pt x="427" y="120"/>
                    <a:pt x="425" y="118"/>
                  </a:cubicBezTo>
                  <a:cubicBezTo>
                    <a:pt x="424" y="118"/>
                    <a:pt x="424" y="118"/>
                    <a:pt x="424" y="118"/>
                  </a:cubicBezTo>
                  <a:cubicBezTo>
                    <a:pt x="424" y="118"/>
                    <a:pt x="424" y="118"/>
                    <a:pt x="424" y="118"/>
                  </a:cubicBezTo>
                  <a:cubicBezTo>
                    <a:pt x="425" y="118"/>
                    <a:pt x="425" y="118"/>
                    <a:pt x="425" y="118"/>
                  </a:cubicBezTo>
                  <a:cubicBezTo>
                    <a:pt x="426" y="116"/>
                    <a:pt x="430" y="114"/>
                    <a:pt x="428" y="111"/>
                  </a:cubicBezTo>
                  <a:cubicBezTo>
                    <a:pt x="428" y="109"/>
                    <a:pt x="427" y="108"/>
                    <a:pt x="428" y="106"/>
                  </a:cubicBezTo>
                  <a:cubicBezTo>
                    <a:pt x="430" y="103"/>
                    <a:pt x="427" y="98"/>
                    <a:pt x="431" y="97"/>
                  </a:cubicBezTo>
                  <a:cubicBezTo>
                    <a:pt x="431" y="97"/>
                    <a:pt x="431" y="96"/>
                    <a:pt x="430" y="96"/>
                  </a:cubicBezTo>
                  <a:cubicBezTo>
                    <a:pt x="431" y="93"/>
                    <a:pt x="429" y="92"/>
                    <a:pt x="429" y="90"/>
                  </a:cubicBezTo>
                  <a:cubicBezTo>
                    <a:pt x="428" y="89"/>
                    <a:pt x="427" y="88"/>
                    <a:pt x="428" y="87"/>
                  </a:cubicBezTo>
                  <a:cubicBezTo>
                    <a:pt x="428" y="87"/>
                    <a:pt x="429" y="87"/>
                    <a:pt x="429" y="86"/>
                  </a:cubicBezTo>
                  <a:cubicBezTo>
                    <a:pt x="428" y="86"/>
                    <a:pt x="426" y="84"/>
                    <a:pt x="425" y="85"/>
                  </a:cubicBezTo>
                  <a:cubicBezTo>
                    <a:pt x="423" y="87"/>
                    <a:pt x="426" y="90"/>
                    <a:pt x="427" y="92"/>
                  </a:cubicBezTo>
                  <a:cubicBezTo>
                    <a:pt x="423" y="93"/>
                    <a:pt x="426" y="97"/>
                    <a:pt x="424" y="99"/>
                  </a:cubicBezTo>
                  <a:cubicBezTo>
                    <a:pt x="423" y="99"/>
                    <a:pt x="423" y="99"/>
                    <a:pt x="423" y="99"/>
                  </a:cubicBezTo>
                  <a:cubicBezTo>
                    <a:pt x="424" y="98"/>
                    <a:pt x="424" y="98"/>
                    <a:pt x="424" y="98"/>
                  </a:cubicBezTo>
                  <a:cubicBezTo>
                    <a:pt x="420" y="99"/>
                    <a:pt x="422" y="94"/>
                    <a:pt x="420" y="93"/>
                  </a:cubicBezTo>
                  <a:cubicBezTo>
                    <a:pt x="420" y="93"/>
                    <a:pt x="419" y="93"/>
                    <a:pt x="419" y="94"/>
                  </a:cubicBezTo>
                  <a:cubicBezTo>
                    <a:pt x="417" y="92"/>
                    <a:pt x="416" y="95"/>
                    <a:pt x="414" y="95"/>
                  </a:cubicBezTo>
                  <a:cubicBezTo>
                    <a:pt x="413" y="96"/>
                    <a:pt x="411" y="97"/>
                    <a:pt x="412" y="99"/>
                  </a:cubicBezTo>
                  <a:cubicBezTo>
                    <a:pt x="413" y="101"/>
                    <a:pt x="412" y="104"/>
                    <a:pt x="411" y="106"/>
                  </a:cubicBezTo>
                  <a:cubicBezTo>
                    <a:pt x="411" y="109"/>
                    <a:pt x="413" y="110"/>
                    <a:pt x="415" y="110"/>
                  </a:cubicBezTo>
                  <a:cubicBezTo>
                    <a:pt x="414" y="113"/>
                    <a:pt x="411" y="110"/>
                    <a:pt x="411" y="113"/>
                  </a:cubicBezTo>
                  <a:cubicBezTo>
                    <a:pt x="409" y="112"/>
                    <a:pt x="407" y="117"/>
                    <a:pt x="407" y="113"/>
                  </a:cubicBezTo>
                  <a:cubicBezTo>
                    <a:pt x="409" y="112"/>
                    <a:pt x="409" y="112"/>
                    <a:pt x="409" y="112"/>
                  </a:cubicBezTo>
                  <a:cubicBezTo>
                    <a:pt x="406" y="110"/>
                    <a:pt x="404" y="111"/>
                    <a:pt x="401" y="111"/>
                  </a:cubicBezTo>
                  <a:cubicBezTo>
                    <a:pt x="400" y="111"/>
                    <a:pt x="399" y="112"/>
                    <a:pt x="400" y="113"/>
                  </a:cubicBezTo>
                  <a:cubicBezTo>
                    <a:pt x="400" y="113"/>
                    <a:pt x="400" y="113"/>
                    <a:pt x="400" y="113"/>
                  </a:cubicBezTo>
                  <a:cubicBezTo>
                    <a:pt x="398" y="115"/>
                    <a:pt x="393" y="113"/>
                    <a:pt x="394" y="115"/>
                  </a:cubicBezTo>
                  <a:cubicBezTo>
                    <a:pt x="393" y="116"/>
                    <a:pt x="393" y="116"/>
                    <a:pt x="393" y="116"/>
                  </a:cubicBezTo>
                  <a:cubicBezTo>
                    <a:pt x="391" y="113"/>
                    <a:pt x="389" y="116"/>
                    <a:pt x="387" y="117"/>
                  </a:cubicBezTo>
                  <a:cubicBezTo>
                    <a:pt x="387" y="116"/>
                    <a:pt x="387" y="116"/>
                    <a:pt x="387" y="116"/>
                  </a:cubicBezTo>
                  <a:cubicBezTo>
                    <a:pt x="383" y="118"/>
                    <a:pt x="387" y="121"/>
                    <a:pt x="383" y="123"/>
                  </a:cubicBezTo>
                  <a:cubicBezTo>
                    <a:pt x="384" y="126"/>
                    <a:pt x="382" y="130"/>
                    <a:pt x="381" y="132"/>
                  </a:cubicBezTo>
                  <a:cubicBezTo>
                    <a:pt x="382" y="137"/>
                    <a:pt x="378" y="140"/>
                    <a:pt x="377" y="143"/>
                  </a:cubicBezTo>
                  <a:cubicBezTo>
                    <a:pt x="379" y="144"/>
                    <a:pt x="380" y="144"/>
                    <a:pt x="382" y="143"/>
                  </a:cubicBezTo>
                  <a:cubicBezTo>
                    <a:pt x="383" y="147"/>
                    <a:pt x="383" y="147"/>
                    <a:pt x="383" y="147"/>
                  </a:cubicBezTo>
                  <a:cubicBezTo>
                    <a:pt x="384" y="147"/>
                    <a:pt x="385" y="147"/>
                    <a:pt x="385" y="146"/>
                  </a:cubicBezTo>
                  <a:cubicBezTo>
                    <a:pt x="385" y="147"/>
                    <a:pt x="385" y="148"/>
                    <a:pt x="386" y="148"/>
                  </a:cubicBezTo>
                  <a:cubicBezTo>
                    <a:pt x="387" y="149"/>
                    <a:pt x="387" y="147"/>
                    <a:pt x="388" y="147"/>
                  </a:cubicBezTo>
                  <a:cubicBezTo>
                    <a:pt x="388" y="146"/>
                    <a:pt x="389" y="145"/>
                    <a:pt x="388" y="145"/>
                  </a:cubicBezTo>
                  <a:cubicBezTo>
                    <a:pt x="389" y="145"/>
                    <a:pt x="391" y="144"/>
                    <a:pt x="392" y="146"/>
                  </a:cubicBezTo>
                  <a:cubicBezTo>
                    <a:pt x="394" y="146"/>
                    <a:pt x="395" y="147"/>
                    <a:pt x="396" y="149"/>
                  </a:cubicBezTo>
                  <a:cubicBezTo>
                    <a:pt x="396" y="149"/>
                    <a:pt x="396" y="149"/>
                    <a:pt x="396" y="150"/>
                  </a:cubicBezTo>
                  <a:cubicBezTo>
                    <a:pt x="396" y="151"/>
                    <a:pt x="398" y="151"/>
                    <a:pt x="397" y="152"/>
                  </a:cubicBezTo>
                  <a:cubicBezTo>
                    <a:pt x="397" y="152"/>
                    <a:pt x="397" y="152"/>
                    <a:pt x="397" y="152"/>
                  </a:cubicBezTo>
                  <a:cubicBezTo>
                    <a:pt x="399" y="156"/>
                    <a:pt x="397" y="163"/>
                    <a:pt x="401" y="167"/>
                  </a:cubicBezTo>
                  <a:cubicBezTo>
                    <a:pt x="403" y="172"/>
                    <a:pt x="399" y="176"/>
                    <a:pt x="399" y="181"/>
                  </a:cubicBezTo>
                  <a:cubicBezTo>
                    <a:pt x="400" y="181"/>
                    <a:pt x="400" y="181"/>
                    <a:pt x="400" y="181"/>
                  </a:cubicBezTo>
                  <a:cubicBezTo>
                    <a:pt x="397" y="186"/>
                    <a:pt x="396" y="194"/>
                    <a:pt x="391" y="197"/>
                  </a:cubicBezTo>
                  <a:cubicBezTo>
                    <a:pt x="388" y="195"/>
                    <a:pt x="388" y="195"/>
                    <a:pt x="388" y="195"/>
                  </a:cubicBezTo>
                  <a:cubicBezTo>
                    <a:pt x="387" y="198"/>
                    <a:pt x="380" y="201"/>
                    <a:pt x="384" y="205"/>
                  </a:cubicBezTo>
                  <a:cubicBezTo>
                    <a:pt x="383" y="208"/>
                    <a:pt x="379" y="208"/>
                    <a:pt x="380" y="212"/>
                  </a:cubicBezTo>
                  <a:cubicBezTo>
                    <a:pt x="384" y="215"/>
                    <a:pt x="389" y="220"/>
                    <a:pt x="389" y="226"/>
                  </a:cubicBezTo>
                  <a:cubicBezTo>
                    <a:pt x="388" y="226"/>
                    <a:pt x="388" y="227"/>
                    <a:pt x="387" y="228"/>
                  </a:cubicBezTo>
                  <a:cubicBezTo>
                    <a:pt x="385" y="228"/>
                    <a:pt x="384" y="228"/>
                    <a:pt x="382" y="230"/>
                  </a:cubicBezTo>
                  <a:cubicBezTo>
                    <a:pt x="379" y="228"/>
                    <a:pt x="383" y="223"/>
                    <a:pt x="379" y="222"/>
                  </a:cubicBezTo>
                  <a:cubicBezTo>
                    <a:pt x="381" y="221"/>
                    <a:pt x="381" y="221"/>
                    <a:pt x="381" y="221"/>
                  </a:cubicBezTo>
                  <a:cubicBezTo>
                    <a:pt x="381" y="219"/>
                    <a:pt x="379" y="219"/>
                    <a:pt x="378" y="217"/>
                  </a:cubicBezTo>
                  <a:cubicBezTo>
                    <a:pt x="375" y="218"/>
                    <a:pt x="375" y="218"/>
                    <a:pt x="375" y="218"/>
                  </a:cubicBezTo>
                  <a:cubicBezTo>
                    <a:pt x="375" y="217"/>
                    <a:pt x="375" y="216"/>
                    <a:pt x="375" y="216"/>
                  </a:cubicBezTo>
                  <a:cubicBezTo>
                    <a:pt x="375" y="215"/>
                    <a:pt x="375" y="215"/>
                    <a:pt x="375" y="215"/>
                  </a:cubicBezTo>
                  <a:cubicBezTo>
                    <a:pt x="373" y="214"/>
                    <a:pt x="376" y="213"/>
                    <a:pt x="375" y="212"/>
                  </a:cubicBezTo>
                  <a:cubicBezTo>
                    <a:pt x="374" y="211"/>
                    <a:pt x="372" y="211"/>
                    <a:pt x="372" y="210"/>
                  </a:cubicBezTo>
                  <a:cubicBezTo>
                    <a:pt x="371" y="211"/>
                    <a:pt x="370" y="211"/>
                    <a:pt x="369" y="211"/>
                  </a:cubicBezTo>
                  <a:cubicBezTo>
                    <a:pt x="364" y="215"/>
                    <a:pt x="364" y="215"/>
                    <a:pt x="364" y="215"/>
                  </a:cubicBezTo>
                  <a:cubicBezTo>
                    <a:pt x="364" y="215"/>
                    <a:pt x="364" y="215"/>
                    <a:pt x="364" y="215"/>
                  </a:cubicBezTo>
                  <a:cubicBezTo>
                    <a:pt x="365" y="214"/>
                    <a:pt x="365" y="214"/>
                    <a:pt x="365" y="214"/>
                  </a:cubicBezTo>
                  <a:cubicBezTo>
                    <a:pt x="364" y="213"/>
                    <a:pt x="364" y="211"/>
                    <a:pt x="365" y="209"/>
                  </a:cubicBezTo>
                  <a:cubicBezTo>
                    <a:pt x="366" y="208"/>
                    <a:pt x="366" y="208"/>
                    <a:pt x="366" y="208"/>
                  </a:cubicBezTo>
                  <a:cubicBezTo>
                    <a:pt x="365" y="208"/>
                    <a:pt x="363" y="205"/>
                    <a:pt x="362" y="207"/>
                  </a:cubicBezTo>
                  <a:cubicBezTo>
                    <a:pt x="361" y="210"/>
                    <a:pt x="357" y="211"/>
                    <a:pt x="357" y="214"/>
                  </a:cubicBezTo>
                  <a:cubicBezTo>
                    <a:pt x="357" y="214"/>
                    <a:pt x="356" y="215"/>
                    <a:pt x="355" y="214"/>
                  </a:cubicBezTo>
                  <a:cubicBezTo>
                    <a:pt x="354" y="216"/>
                    <a:pt x="355" y="218"/>
                    <a:pt x="356" y="219"/>
                  </a:cubicBezTo>
                  <a:cubicBezTo>
                    <a:pt x="357" y="220"/>
                    <a:pt x="358" y="219"/>
                    <a:pt x="358" y="219"/>
                  </a:cubicBezTo>
                  <a:cubicBezTo>
                    <a:pt x="358" y="221"/>
                    <a:pt x="359" y="221"/>
                    <a:pt x="360" y="222"/>
                  </a:cubicBezTo>
                  <a:cubicBezTo>
                    <a:pt x="362" y="222"/>
                    <a:pt x="363" y="217"/>
                    <a:pt x="366" y="220"/>
                  </a:cubicBezTo>
                  <a:cubicBezTo>
                    <a:pt x="369" y="220"/>
                    <a:pt x="369" y="220"/>
                    <a:pt x="369" y="220"/>
                  </a:cubicBezTo>
                  <a:cubicBezTo>
                    <a:pt x="369" y="220"/>
                    <a:pt x="369" y="221"/>
                    <a:pt x="369" y="221"/>
                  </a:cubicBezTo>
                  <a:cubicBezTo>
                    <a:pt x="369" y="222"/>
                    <a:pt x="369" y="222"/>
                    <a:pt x="369" y="222"/>
                  </a:cubicBezTo>
                  <a:cubicBezTo>
                    <a:pt x="369" y="222"/>
                    <a:pt x="369" y="222"/>
                    <a:pt x="369" y="222"/>
                  </a:cubicBezTo>
                  <a:cubicBezTo>
                    <a:pt x="368" y="221"/>
                    <a:pt x="367" y="222"/>
                    <a:pt x="365" y="223"/>
                  </a:cubicBezTo>
                  <a:cubicBezTo>
                    <a:pt x="363" y="225"/>
                    <a:pt x="363" y="225"/>
                    <a:pt x="363" y="225"/>
                  </a:cubicBezTo>
                  <a:cubicBezTo>
                    <a:pt x="364" y="226"/>
                    <a:pt x="364" y="226"/>
                    <a:pt x="364" y="226"/>
                  </a:cubicBezTo>
                  <a:cubicBezTo>
                    <a:pt x="362" y="227"/>
                    <a:pt x="362" y="227"/>
                    <a:pt x="362" y="227"/>
                  </a:cubicBezTo>
                  <a:cubicBezTo>
                    <a:pt x="363" y="228"/>
                    <a:pt x="361" y="229"/>
                    <a:pt x="362" y="229"/>
                  </a:cubicBezTo>
                  <a:cubicBezTo>
                    <a:pt x="365" y="231"/>
                    <a:pt x="366" y="234"/>
                    <a:pt x="368" y="238"/>
                  </a:cubicBezTo>
                  <a:cubicBezTo>
                    <a:pt x="369" y="238"/>
                    <a:pt x="370" y="239"/>
                    <a:pt x="371" y="240"/>
                  </a:cubicBezTo>
                  <a:cubicBezTo>
                    <a:pt x="369" y="241"/>
                    <a:pt x="369" y="241"/>
                    <a:pt x="369" y="241"/>
                  </a:cubicBezTo>
                  <a:cubicBezTo>
                    <a:pt x="369" y="242"/>
                    <a:pt x="371" y="242"/>
                    <a:pt x="372" y="243"/>
                  </a:cubicBezTo>
                  <a:cubicBezTo>
                    <a:pt x="368" y="245"/>
                    <a:pt x="368" y="245"/>
                    <a:pt x="368" y="245"/>
                  </a:cubicBezTo>
                  <a:cubicBezTo>
                    <a:pt x="369" y="248"/>
                    <a:pt x="371" y="245"/>
                    <a:pt x="372" y="247"/>
                  </a:cubicBezTo>
                  <a:cubicBezTo>
                    <a:pt x="372" y="247"/>
                    <a:pt x="372" y="247"/>
                    <a:pt x="372" y="248"/>
                  </a:cubicBezTo>
                  <a:cubicBezTo>
                    <a:pt x="372" y="248"/>
                    <a:pt x="372" y="248"/>
                    <a:pt x="373" y="248"/>
                  </a:cubicBezTo>
                  <a:cubicBezTo>
                    <a:pt x="372" y="249"/>
                    <a:pt x="372" y="249"/>
                    <a:pt x="371" y="250"/>
                  </a:cubicBezTo>
                  <a:cubicBezTo>
                    <a:pt x="372" y="252"/>
                    <a:pt x="372" y="252"/>
                    <a:pt x="372" y="252"/>
                  </a:cubicBezTo>
                  <a:cubicBezTo>
                    <a:pt x="371" y="252"/>
                    <a:pt x="371" y="253"/>
                    <a:pt x="370" y="254"/>
                  </a:cubicBezTo>
                  <a:cubicBezTo>
                    <a:pt x="371" y="255"/>
                    <a:pt x="369" y="256"/>
                    <a:pt x="369" y="257"/>
                  </a:cubicBezTo>
                  <a:cubicBezTo>
                    <a:pt x="368" y="257"/>
                    <a:pt x="368" y="257"/>
                    <a:pt x="367" y="258"/>
                  </a:cubicBezTo>
                  <a:cubicBezTo>
                    <a:pt x="369" y="259"/>
                    <a:pt x="367" y="260"/>
                    <a:pt x="368" y="262"/>
                  </a:cubicBezTo>
                  <a:cubicBezTo>
                    <a:pt x="367" y="262"/>
                    <a:pt x="367" y="262"/>
                    <a:pt x="367" y="262"/>
                  </a:cubicBezTo>
                  <a:cubicBezTo>
                    <a:pt x="366" y="263"/>
                    <a:pt x="367" y="265"/>
                    <a:pt x="364" y="265"/>
                  </a:cubicBezTo>
                  <a:cubicBezTo>
                    <a:pt x="365" y="266"/>
                    <a:pt x="365" y="266"/>
                    <a:pt x="365" y="266"/>
                  </a:cubicBezTo>
                  <a:cubicBezTo>
                    <a:pt x="363" y="267"/>
                    <a:pt x="361" y="270"/>
                    <a:pt x="359" y="271"/>
                  </a:cubicBezTo>
                  <a:cubicBezTo>
                    <a:pt x="357" y="270"/>
                    <a:pt x="356" y="271"/>
                    <a:pt x="355" y="272"/>
                  </a:cubicBezTo>
                  <a:cubicBezTo>
                    <a:pt x="354" y="271"/>
                    <a:pt x="354" y="271"/>
                    <a:pt x="354" y="271"/>
                  </a:cubicBezTo>
                  <a:cubicBezTo>
                    <a:pt x="353" y="274"/>
                    <a:pt x="349" y="274"/>
                    <a:pt x="346" y="275"/>
                  </a:cubicBezTo>
                  <a:cubicBezTo>
                    <a:pt x="346" y="275"/>
                    <a:pt x="346" y="275"/>
                    <a:pt x="346" y="275"/>
                  </a:cubicBezTo>
                  <a:cubicBezTo>
                    <a:pt x="344" y="276"/>
                    <a:pt x="346" y="277"/>
                    <a:pt x="345" y="278"/>
                  </a:cubicBezTo>
                  <a:cubicBezTo>
                    <a:pt x="345" y="278"/>
                    <a:pt x="344" y="277"/>
                    <a:pt x="344" y="277"/>
                  </a:cubicBezTo>
                  <a:cubicBezTo>
                    <a:pt x="344" y="275"/>
                    <a:pt x="344" y="275"/>
                    <a:pt x="344" y="275"/>
                  </a:cubicBezTo>
                  <a:cubicBezTo>
                    <a:pt x="343" y="274"/>
                    <a:pt x="341" y="276"/>
                    <a:pt x="341" y="274"/>
                  </a:cubicBezTo>
                  <a:cubicBezTo>
                    <a:pt x="339" y="276"/>
                    <a:pt x="335" y="276"/>
                    <a:pt x="335" y="279"/>
                  </a:cubicBezTo>
                  <a:cubicBezTo>
                    <a:pt x="333" y="280"/>
                    <a:pt x="333" y="281"/>
                    <a:pt x="333" y="283"/>
                  </a:cubicBezTo>
                  <a:cubicBezTo>
                    <a:pt x="335" y="287"/>
                    <a:pt x="338" y="289"/>
                    <a:pt x="342" y="291"/>
                  </a:cubicBezTo>
                  <a:cubicBezTo>
                    <a:pt x="344" y="295"/>
                    <a:pt x="345" y="300"/>
                    <a:pt x="344" y="303"/>
                  </a:cubicBezTo>
                  <a:cubicBezTo>
                    <a:pt x="344" y="306"/>
                    <a:pt x="341" y="308"/>
                    <a:pt x="338" y="308"/>
                  </a:cubicBezTo>
                  <a:cubicBezTo>
                    <a:pt x="337" y="310"/>
                    <a:pt x="335" y="311"/>
                    <a:pt x="334" y="312"/>
                  </a:cubicBezTo>
                  <a:cubicBezTo>
                    <a:pt x="333" y="311"/>
                    <a:pt x="335" y="307"/>
                    <a:pt x="331" y="307"/>
                  </a:cubicBezTo>
                  <a:cubicBezTo>
                    <a:pt x="330" y="307"/>
                    <a:pt x="330" y="307"/>
                    <a:pt x="330" y="307"/>
                  </a:cubicBezTo>
                  <a:cubicBezTo>
                    <a:pt x="330" y="307"/>
                    <a:pt x="330" y="307"/>
                    <a:pt x="330" y="306"/>
                  </a:cubicBezTo>
                  <a:cubicBezTo>
                    <a:pt x="330" y="306"/>
                    <a:pt x="330" y="306"/>
                    <a:pt x="330" y="306"/>
                  </a:cubicBezTo>
                  <a:cubicBezTo>
                    <a:pt x="329" y="306"/>
                    <a:pt x="329" y="306"/>
                    <a:pt x="329" y="306"/>
                  </a:cubicBezTo>
                  <a:cubicBezTo>
                    <a:pt x="328" y="304"/>
                    <a:pt x="326" y="303"/>
                    <a:pt x="324" y="301"/>
                  </a:cubicBezTo>
                  <a:cubicBezTo>
                    <a:pt x="324" y="302"/>
                    <a:pt x="323" y="301"/>
                    <a:pt x="322" y="301"/>
                  </a:cubicBezTo>
                  <a:cubicBezTo>
                    <a:pt x="321" y="301"/>
                    <a:pt x="322" y="299"/>
                    <a:pt x="321" y="299"/>
                  </a:cubicBezTo>
                  <a:cubicBezTo>
                    <a:pt x="319" y="300"/>
                    <a:pt x="319" y="300"/>
                    <a:pt x="319" y="300"/>
                  </a:cubicBezTo>
                  <a:cubicBezTo>
                    <a:pt x="320" y="302"/>
                    <a:pt x="318" y="305"/>
                    <a:pt x="317" y="308"/>
                  </a:cubicBezTo>
                  <a:cubicBezTo>
                    <a:pt x="317" y="309"/>
                    <a:pt x="318" y="310"/>
                    <a:pt x="318" y="311"/>
                  </a:cubicBezTo>
                  <a:cubicBezTo>
                    <a:pt x="319" y="311"/>
                    <a:pt x="319" y="311"/>
                    <a:pt x="319" y="311"/>
                  </a:cubicBezTo>
                  <a:cubicBezTo>
                    <a:pt x="319" y="313"/>
                    <a:pt x="322" y="314"/>
                    <a:pt x="321" y="316"/>
                  </a:cubicBezTo>
                  <a:cubicBezTo>
                    <a:pt x="322" y="317"/>
                    <a:pt x="323" y="318"/>
                    <a:pt x="325" y="319"/>
                  </a:cubicBezTo>
                  <a:cubicBezTo>
                    <a:pt x="325" y="319"/>
                    <a:pt x="325" y="320"/>
                    <a:pt x="326" y="320"/>
                  </a:cubicBezTo>
                  <a:cubicBezTo>
                    <a:pt x="326" y="320"/>
                    <a:pt x="326" y="320"/>
                    <a:pt x="326" y="320"/>
                  </a:cubicBezTo>
                  <a:cubicBezTo>
                    <a:pt x="332" y="322"/>
                    <a:pt x="327" y="327"/>
                    <a:pt x="331" y="330"/>
                  </a:cubicBezTo>
                  <a:cubicBezTo>
                    <a:pt x="332" y="333"/>
                    <a:pt x="332" y="333"/>
                    <a:pt x="332" y="333"/>
                  </a:cubicBezTo>
                  <a:cubicBezTo>
                    <a:pt x="329" y="333"/>
                    <a:pt x="326" y="332"/>
                    <a:pt x="325" y="329"/>
                  </a:cubicBezTo>
                  <a:cubicBezTo>
                    <a:pt x="325" y="328"/>
                    <a:pt x="323" y="327"/>
                    <a:pt x="322" y="326"/>
                  </a:cubicBezTo>
                  <a:cubicBezTo>
                    <a:pt x="323" y="321"/>
                    <a:pt x="320" y="317"/>
                    <a:pt x="316" y="314"/>
                  </a:cubicBezTo>
                  <a:cubicBezTo>
                    <a:pt x="316" y="314"/>
                    <a:pt x="316" y="314"/>
                    <a:pt x="316" y="314"/>
                  </a:cubicBezTo>
                  <a:cubicBezTo>
                    <a:pt x="314" y="311"/>
                    <a:pt x="318" y="310"/>
                    <a:pt x="316" y="308"/>
                  </a:cubicBezTo>
                  <a:cubicBezTo>
                    <a:pt x="316" y="307"/>
                    <a:pt x="317" y="306"/>
                    <a:pt x="316" y="306"/>
                  </a:cubicBezTo>
                  <a:cubicBezTo>
                    <a:pt x="318" y="303"/>
                    <a:pt x="315" y="301"/>
                    <a:pt x="315" y="299"/>
                  </a:cubicBezTo>
                  <a:cubicBezTo>
                    <a:pt x="312" y="296"/>
                    <a:pt x="315" y="290"/>
                    <a:pt x="310" y="288"/>
                  </a:cubicBezTo>
                  <a:cubicBezTo>
                    <a:pt x="310" y="290"/>
                    <a:pt x="307" y="290"/>
                    <a:pt x="306" y="291"/>
                  </a:cubicBezTo>
                  <a:cubicBezTo>
                    <a:pt x="305" y="291"/>
                    <a:pt x="303" y="293"/>
                    <a:pt x="303" y="291"/>
                  </a:cubicBezTo>
                  <a:cubicBezTo>
                    <a:pt x="304" y="288"/>
                    <a:pt x="303" y="286"/>
                    <a:pt x="302" y="283"/>
                  </a:cubicBezTo>
                  <a:cubicBezTo>
                    <a:pt x="300" y="282"/>
                    <a:pt x="300" y="282"/>
                    <a:pt x="300" y="282"/>
                  </a:cubicBezTo>
                  <a:cubicBezTo>
                    <a:pt x="301" y="281"/>
                    <a:pt x="301" y="281"/>
                    <a:pt x="301" y="281"/>
                  </a:cubicBezTo>
                  <a:cubicBezTo>
                    <a:pt x="298" y="279"/>
                    <a:pt x="295" y="277"/>
                    <a:pt x="295" y="273"/>
                  </a:cubicBezTo>
                  <a:cubicBezTo>
                    <a:pt x="295" y="271"/>
                    <a:pt x="292" y="272"/>
                    <a:pt x="291" y="271"/>
                  </a:cubicBezTo>
                  <a:cubicBezTo>
                    <a:pt x="291" y="272"/>
                    <a:pt x="291" y="272"/>
                    <a:pt x="291" y="272"/>
                  </a:cubicBezTo>
                  <a:cubicBezTo>
                    <a:pt x="292" y="273"/>
                    <a:pt x="292" y="273"/>
                    <a:pt x="292" y="273"/>
                  </a:cubicBezTo>
                  <a:cubicBezTo>
                    <a:pt x="293" y="273"/>
                    <a:pt x="292" y="273"/>
                    <a:pt x="292" y="272"/>
                  </a:cubicBezTo>
                  <a:cubicBezTo>
                    <a:pt x="291" y="275"/>
                    <a:pt x="288" y="274"/>
                    <a:pt x="286" y="274"/>
                  </a:cubicBezTo>
                  <a:cubicBezTo>
                    <a:pt x="286" y="275"/>
                    <a:pt x="286" y="275"/>
                    <a:pt x="286" y="275"/>
                  </a:cubicBezTo>
                  <a:cubicBezTo>
                    <a:pt x="285" y="273"/>
                    <a:pt x="285" y="273"/>
                    <a:pt x="285" y="273"/>
                  </a:cubicBezTo>
                  <a:cubicBezTo>
                    <a:pt x="284" y="276"/>
                    <a:pt x="280" y="276"/>
                    <a:pt x="281" y="279"/>
                  </a:cubicBezTo>
                  <a:cubicBezTo>
                    <a:pt x="280" y="280"/>
                    <a:pt x="280" y="281"/>
                    <a:pt x="279" y="281"/>
                  </a:cubicBezTo>
                  <a:cubicBezTo>
                    <a:pt x="278" y="281"/>
                    <a:pt x="278" y="281"/>
                    <a:pt x="278" y="281"/>
                  </a:cubicBezTo>
                  <a:cubicBezTo>
                    <a:pt x="277" y="283"/>
                    <a:pt x="274" y="286"/>
                    <a:pt x="271" y="288"/>
                  </a:cubicBezTo>
                  <a:cubicBezTo>
                    <a:pt x="272" y="292"/>
                    <a:pt x="267" y="289"/>
                    <a:pt x="267" y="292"/>
                  </a:cubicBezTo>
                  <a:cubicBezTo>
                    <a:pt x="266" y="292"/>
                    <a:pt x="265" y="293"/>
                    <a:pt x="265" y="293"/>
                  </a:cubicBezTo>
                  <a:cubicBezTo>
                    <a:pt x="266" y="296"/>
                    <a:pt x="263" y="298"/>
                    <a:pt x="266" y="301"/>
                  </a:cubicBezTo>
                  <a:cubicBezTo>
                    <a:pt x="264" y="303"/>
                    <a:pt x="264" y="305"/>
                    <a:pt x="265" y="308"/>
                  </a:cubicBezTo>
                  <a:cubicBezTo>
                    <a:pt x="264" y="308"/>
                    <a:pt x="263" y="309"/>
                    <a:pt x="262" y="310"/>
                  </a:cubicBezTo>
                  <a:cubicBezTo>
                    <a:pt x="262" y="311"/>
                    <a:pt x="262" y="311"/>
                    <a:pt x="262" y="311"/>
                  </a:cubicBezTo>
                  <a:cubicBezTo>
                    <a:pt x="260" y="311"/>
                    <a:pt x="260" y="315"/>
                    <a:pt x="258" y="314"/>
                  </a:cubicBezTo>
                  <a:cubicBezTo>
                    <a:pt x="255" y="310"/>
                    <a:pt x="255" y="305"/>
                    <a:pt x="251" y="302"/>
                  </a:cubicBezTo>
                  <a:cubicBezTo>
                    <a:pt x="251" y="297"/>
                    <a:pt x="246" y="293"/>
                    <a:pt x="246" y="288"/>
                  </a:cubicBezTo>
                  <a:cubicBezTo>
                    <a:pt x="244" y="287"/>
                    <a:pt x="245" y="284"/>
                    <a:pt x="244" y="282"/>
                  </a:cubicBezTo>
                  <a:cubicBezTo>
                    <a:pt x="244" y="281"/>
                    <a:pt x="245" y="278"/>
                    <a:pt x="243" y="277"/>
                  </a:cubicBezTo>
                  <a:cubicBezTo>
                    <a:pt x="243" y="276"/>
                    <a:pt x="243" y="274"/>
                    <a:pt x="243" y="273"/>
                  </a:cubicBezTo>
                  <a:cubicBezTo>
                    <a:pt x="242" y="273"/>
                    <a:pt x="242" y="274"/>
                    <a:pt x="241" y="274"/>
                  </a:cubicBezTo>
                  <a:cubicBezTo>
                    <a:pt x="242" y="276"/>
                    <a:pt x="241" y="277"/>
                    <a:pt x="239" y="278"/>
                  </a:cubicBezTo>
                  <a:cubicBezTo>
                    <a:pt x="236" y="279"/>
                    <a:pt x="235" y="275"/>
                    <a:pt x="233" y="274"/>
                  </a:cubicBezTo>
                  <a:cubicBezTo>
                    <a:pt x="234" y="275"/>
                    <a:pt x="235" y="273"/>
                    <a:pt x="236" y="273"/>
                  </a:cubicBezTo>
                  <a:cubicBezTo>
                    <a:pt x="237" y="273"/>
                    <a:pt x="237" y="272"/>
                    <a:pt x="237" y="272"/>
                  </a:cubicBezTo>
                  <a:cubicBezTo>
                    <a:pt x="236" y="272"/>
                    <a:pt x="233" y="272"/>
                    <a:pt x="232" y="272"/>
                  </a:cubicBezTo>
                  <a:cubicBezTo>
                    <a:pt x="231" y="269"/>
                    <a:pt x="227" y="270"/>
                    <a:pt x="226" y="266"/>
                  </a:cubicBezTo>
                  <a:cubicBezTo>
                    <a:pt x="225" y="263"/>
                    <a:pt x="220" y="265"/>
                    <a:pt x="217" y="264"/>
                  </a:cubicBezTo>
                  <a:cubicBezTo>
                    <a:pt x="212" y="267"/>
                    <a:pt x="206" y="264"/>
                    <a:pt x="200" y="263"/>
                  </a:cubicBezTo>
                  <a:cubicBezTo>
                    <a:pt x="199" y="262"/>
                    <a:pt x="199" y="260"/>
                    <a:pt x="197" y="259"/>
                  </a:cubicBezTo>
                  <a:cubicBezTo>
                    <a:pt x="193" y="262"/>
                    <a:pt x="193" y="262"/>
                    <a:pt x="193" y="262"/>
                  </a:cubicBezTo>
                  <a:cubicBezTo>
                    <a:pt x="190" y="261"/>
                    <a:pt x="187" y="257"/>
                    <a:pt x="184" y="257"/>
                  </a:cubicBezTo>
                  <a:cubicBezTo>
                    <a:pt x="182" y="255"/>
                    <a:pt x="181" y="253"/>
                    <a:pt x="179" y="251"/>
                  </a:cubicBezTo>
                  <a:cubicBezTo>
                    <a:pt x="179" y="251"/>
                    <a:pt x="178" y="251"/>
                    <a:pt x="177" y="250"/>
                  </a:cubicBezTo>
                  <a:cubicBezTo>
                    <a:pt x="176" y="251"/>
                    <a:pt x="176" y="251"/>
                    <a:pt x="176" y="251"/>
                  </a:cubicBezTo>
                  <a:cubicBezTo>
                    <a:pt x="176" y="251"/>
                    <a:pt x="176" y="251"/>
                    <a:pt x="176" y="251"/>
                  </a:cubicBezTo>
                  <a:cubicBezTo>
                    <a:pt x="172" y="254"/>
                    <a:pt x="176" y="255"/>
                    <a:pt x="176" y="258"/>
                  </a:cubicBezTo>
                  <a:cubicBezTo>
                    <a:pt x="180" y="260"/>
                    <a:pt x="180" y="264"/>
                    <a:pt x="183" y="267"/>
                  </a:cubicBezTo>
                  <a:cubicBezTo>
                    <a:pt x="184" y="263"/>
                    <a:pt x="184" y="263"/>
                    <a:pt x="184" y="263"/>
                  </a:cubicBezTo>
                  <a:cubicBezTo>
                    <a:pt x="184" y="265"/>
                    <a:pt x="184" y="268"/>
                    <a:pt x="186" y="270"/>
                  </a:cubicBezTo>
                  <a:cubicBezTo>
                    <a:pt x="188" y="268"/>
                    <a:pt x="193" y="271"/>
                    <a:pt x="194" y="267"/>
                  </a:cubicBezTo>
                  <a:cubicBezTo>
                    <a:pt x="197" y="263"/>
                    <a:pt x="197" y="263"/>
                    <a:pt x="197" y="263"/>
                  </a:cubicBezTo>
                  <a:cubicBezTo>
                    <a:pt x="198" y="265"/>
                    <a:pt x="197" y="268"/>
                    <a:pt x="201" y="270"/>
                  </a:cubicBezTo>
                  <a:cubicBezTo>
                    <a:pt x="202" y="271"/>
                    <a:pt x="205" y="269"/>
                    <a:pt x="205" y="272"/>
                  </a:cubicBezTo>
                  <a:cubicBezTo>
                    <a:pt x="206" y="272"/>
                    <a:pt x="206" y="273"/>
                    <a:pt x="207" y="273"/>
                  </a:cubicBezTo>
                  <a:cubicBezTo>
                    <a:pt x="208" y="276"/>
                    <a:pt x="205" y="277"/>
                    <a:pt x="204" y="279"/>
                  </a:cubicBezTo>
                  <a:cubicBezTo>
                    <a:pt x="204" y="279"/>
                    <a:pt x="204" y="279"/>
                    <a:pt x="204" y="279"/>
                  </a:cubicBezTo>
                  <a:cubicBezTo>
                    <a:pt x="203" y="280"/>
                    <a:pt x="202" y="281"/>
                    <a:pt x="203" y="283"/>
                  </a:cubicBezTo>
                  <a:cubicBezTo>
                    <a:pt x="203" y="283"/>
                    <a:pt x="203" y="283"/>
                    <a:pt x="203" y="283"/>
                  </a:cubicBezTo>
                  <a:cubicBezTo>
                    <a:pt x="201" y="283"/>
                    <a:pt x="199" y="285"/>
                    <a:pt x="199" y="287"/>
                  </a:cubicBezTo>
                  <a:cubicBezTo>
                    <a:pt x="198" y="287"/>
                    <a:pt x="197" y="287"/>
                    <a:pt x="196" y="288"/>
                  </a:cubicBezTo>
                  <a:cubicBezTo>
                    <a:pt x="196" y="288"/>
                    <a:pt x="197" y="288"/>
                    <a:pt x="196" y="289"/>
                  </a:cubicBezTo>
                  <a:cubicBezTo>
                    <a:pt x="195" y="290"/>
                    <a:pt x="195" y="290"/>
                    <a:pt x="195" y="290"/>
                  </a:cubicBezTo>
                  <a:cubicBezTo>
                    <a:pt x="193" y="289"/>
                    <a:pt x="190" y="290"/>
                    <a:pt x="188" y="292"/>
                  </a:cubicBezTo>
                  <a:cubicBezTo>
                    <a:pt x="188" y="296"/>
                    <a:pt x="182" y="294"/>
                    <a:pt x="180" y="297"/>
                  </a:cubicBezTo>
                  <a:cubicBezTo>
                    <a:pt x="179" y="299"/>
                    <a:pt x="176" y="297"/>
                    <a:pt x="176" y="299"/>
                  </a:cubicBezTo>
                  <a:cubicBezTo>
                    <a:pt x="173" y="301"/>
                    <a:pt x="170" y="298"/>
                    <a:pt x="168" y="301"/>
                  </a:cubicBezTo>
                  <a:cubicBezTo>
                    <a:pt x="168" y="301"/>
                    <a:pt x="164" y="303"/>
                    <a:pt x="165" y="300"/>
                  </a:cubicBezTo>
                  <a:cubicBezTo>
                    <a:pt x="164" y="300"/>
                    <a:pt x="164" y="300"/>
                    <a:pt x="164" y="300"/>
                  </a:cubicBezTo>
                  <a:cubicBezTo>
                    <a:pt x="166" y="299"/>
                    <a:pt x="163" y="298"/>
                    <a:pt x="164" y="297"/>
                  </a:cubicBezTo>
                  <a:cubicBezTo>
                    <a:pt x="162" y="294"/>
                    <a:pt x="164" y="292"/>
                    <a:pt x="162" y="290"/>
                  </a:cubicBezTo>
                  <a:cubicBezTo>
                    <a:pt x="157" y="287"/>
                    <a:pt x="159" y="280"/>
                    <a:pt x="153" y="279"/>
                  </a:cubicBezTo>
                  <a:cubicBezTo>
                    <a:pt x="151" y="276"/>
                    <a:pt x="152" y="272"/>
                    <a:pt x="149" y="269"/>
                  </a:cubicBezTo>
                  <a:cubicBezTo>
                    <a:pt x="146" y="269"/>
                    <a:pt x="145" y="264"/>
                    <a:pt x="143" y="261"/>
                  </a:cubicBezTo>
                  <a:cubicBezTo>
                    <a:pt x="141" y="260"/>
                    <a:pt x="141" y="257"/>
                    <a:pt x="139" y="257"/>
                  </a:cubicBezTo>
                  <a:cubicBezTo>
                    <a:pt x="139" y="256"/>
                    <a:pt x="140" y="255"/>
                    <a:pt x="139" y="254"/>
                  </a:cubicBezTo>
                  <a:cubicBezTo>
                    <a:pt x="138" y="258"/>
                    <a:pt x="138" y="258"/>
                    <a:pt x="138" y="258"/>
                  </a:cubicBezTo>
                  <a:cubicBezTo>
                    <a:pt x="133" y="253"/>
                    <a:pt x="133" y="253"/>
                    <a:pt x="133" y="253"/>
                  </a:cubicBezTo>
                  <a:cubicBezTo>
                    <a:pt x="132" y="254"/>
                    <a:pt x="134" y="256"/>
                    <a:pt x="136" y="258"/>
                  </a:cubicBezTo>
                  <a:cubicBezTo>
                    <a:pt x="136" y="263"/>
                    <a:pt x="142" y="267"/>
                    <a:pt x="142" y="272"/>
                  </a:cubicBezTo>
                  <a:cubicBezTo>
                    <a:pt x="143" y="275"/>
                    <a:pt x="146" y="274"/>
                    <a:pt x="146" y="276"/>
                  </a:cubicBezTo>
                  <a:cubicBezTo>
                    <a:pt x="148" y="279"/>
                    <a:pt x="145" y="286"/>
                    <a:pt x="151" y="287"/>
                  </a:cubicBezTo>
                  <a:cubicBezTo>
                    <a:pt x="153" y="289"/>
                    <a:pt x="152" y="293"/>
                    <a:pt x="155" y="295"/>
                  </a:cubicBezTo>
                  <a:cubicBezTo>
                    <a:pt x="155" y="294"/>
                    <a:pt x="155" y="294"/>
                    <a:pt x="155" y="294"/>
                  </a:cubicBezTo>
                  <a:cubicBezTo>
                    <a:pt x="155" y="295"/>
                    <a:pt x="156" y="295"/>
                    <a:pt x="156" y="296"/>
                  </a:cubicBezTo>
                  <a:cubicBezTo>
                    <a:pt x="159" y="297"/>
                    <a:pt x="162" y="301"/>
                    <a:pt x="164" y="303"/>
                  </a:cubicBezTo>
                  <a:cubicBezTo>
                    <a:pt x="164" y="304"/>
                    <a:pt x="164" y="304"/>
                    <a:pt x="163" y="305"/>
                  </a:cubicBezTo>
                  <a:cubicBezTo>
                    <a:pt x="166" y="306"/>
                    <a:pt x="168" y="312"/>
                    <a:pt x="171" y="308"/>
                  </a:cubicBezTo>
                  <a:cubicBezTo>
                    <a:pt x="172" y="307"/>
                    <a:pt x="174" y="308"/>
                    <a:pt x="175" y="307"/>
                  </a:cubicBezTo>
                  <a:cubicBezTo>
                    <a:pt x="179" y="306"/>
                    <a:pt x="183" y="306"/>
                    <a:pt x="185" y="304"/>
                  </a:cubicBezTo>
                  <a:cubicBezTo>
                    <a:pt x="187" y="312"/>
                    <a:pt x="180" y="318"/>
                    <a:pt x="177" y="326"/>
                  </a:cubicBezTo>
                  <a:cubicBezTo>
                    <a:pt x="171" y="331"/>
                    <a:pt x="163" y="336"/>
                    <a:pt x="159" y="343"/>
                  </a:cubicBezTo>
                  <a:cubicBezTo>
                    <a:pt x="155" y="344"/>
                    <a:pt x="155" y="349"/>
                    <a:pt x="152" y="352"/>
                  </a:cubicBezTo>
                  <a:cubicBezTo>
                    <a:pt x="151" y="354"/>
                    <a:pt x="154" y="355"/>
                    <a:pt x="154" y="356"/>
                  </a:cubicBezTo>
                  <a:cubicBezTo>
                    <a:pt x="152" y="357"/>
                    <a:pt x="155" y="359"/>
                    <a:pt x="153" y="360"/>
                  </a:cubicBezTo>
                  <a:cubicBezTo>
                    <a:pt x="155" y="362"/>
                    <a:pt x="154" y="365"/>
                    <a:pt x="157" y="366"/>
                  </a:cubicBezTo>
                  <a:cubicBezTo>
                    <a:pt x="156" y="370"/>
                    <a:pt x="156" y="373"/>
                    <a:pt x="157" y="378"/>
                  </a:cubicBezTo>
                  <a:cubicBezTo>
                    <a:pt x="154" y="385"/>
                    <a:pt x="145" y="386"/>
                    <a:pt x="141" y="391"/>
                  </a:cubicBezTo>
                  <a:cubicBezTo>
                    <a:pt x="140" y="391"/>
                    <a:pt x="139" y="391"/>
                    <a:pt x="139" y="392"/>
                  </a:cubicBezTo>
                  <a:cubicBezTo>
                    <a:pt x="139" y="396"/>
                    <a:pt x="142" y="399"/>
                    <a:pt x="140" y="402"/>
                  </a:cubicBezTo>
                  <a:cubicBezTo>
                    <a:pt x="142" y="404"/>
                    <a:pt x="140" y="405"/>
                    <a:pt x="139" y="406"/>
                  </a:cubicBezTo>
                  <a:cubicBezTo>
                    <a:pt x="136" y="406"/>
                    <a:pt x="134" y="408"/>
                    <a:pt x="133" y="409"/>
                  </a:cubicBezTo>
                  <a:cubicBezTo>
                    <a:pt x="134" y="412"/>
                    <a:pt x="132" y="415"/>
                    <a:pt x="131" y="417"/>
                  </a:cubicBezTo>
                  <a:cubicBezTo>
                    <a:pt x="126" y="422"/>
                    <a:pt x="122" y="430"/>
                    <a:pt x="114" y="432"/>
                  </a:cubicBezTo>
                  <a:cubicBezTo>
                    <a:pt x="112" y="432"/>
                    <a:pt x="112" y="434"/>
                    <a:pt x="110" y="434"/>
                  </a:cubicBezTo>
                  <a:cubicBezTo>
                    <a:pt x="108" y="433"/>
                    <a:pt x="105" y="433"/>
                    <a:pt x="103" y="434"/>
                  </a:cubicBezTo>
                  <a:cubicBezTo>
                    <a:pt x="99" y="433"/>
                    <a:pt x="97" y="438"/>
                    <a:pt x="94" y="433"/>
                  </a:cubicBezTo>
                  <a:cubicBezTo>
                    <a:pt x="94" y="434"/>
                    <a:pt x="94" y="434"/>
                    <a:pt x="94" y="434"/>
                  </a:cubicBezTo>
                  <a:cubicBezTo>
                    <a:pt x="94" y="432"/>
                    <a:pt x="93" y="431"/>
                    <a:pt x="92" y="430"/>
                  </a:cubicBezTo>
                  <a:cubicBezTo>
                    <a:pt x="96" y="429"/>
                    <a:pt x="92" y="426"/>
                    <a:pt x="92" y="424"/>
                  </a:cubicBezTo>
                  <a:cubicBezTo>
                    <a:pt x="92" y="417"/>
                    <a:pt x="84" y="413"/>
                    <a:pt x="86" y="406"/>
                  </a:cubicBezTo>
                  <a:cubicBezTo>
                    <a:pt x="84" y="405"/>
                    <a:pt x="85" y="401"/>
                    <a:pt x="85" y="400"/>
                  </a:cubicBezTo>
                  <a:cubicBezTo>
                    <a:pt x="82" y="396"/>
                    <a:pt x="82" y="391"/>
                    <a:pt x="78" y="387"/>
                  </a:cubicBezTo>
                  <a:cubicBezTo>
                    <a:pt x="77" y="382"/>
                    <a:pt x="80" y="379"/>
                    <a:pt x="80" y="375"/>
                  </a:cubicBezTo>
                  <a:cubicBezTo>
                    <a:pt x="81" y="371"/>
                    <a:pt x="86" y="370"/>
                    <a:pt x="83" y="366"/>
                  </a:cubicBezTo>
                  <a:cubicBezTo>
                    <a:pt x="80" y="362"/>
                    <a:pt x="84" y="357"/>
                    <a:pt x="80" y="354"/>
                  </a:cubicBezTo>
                  <a:cubicBezTo>
                    <a:pt x="81" y="354"/>
                    <a:pt x="81" y="354"/>
                    <a:pt x="81" y="354"/>
                  </a:cubicBezTo>
                  <a:cubicBezTo>
                    <a:pt x="80" y="352"/>
                    <a:pt x="79" y="350"/>
                    <a:pt x="78" y="348"/>
                  </a:cubicBezTo>
                  <a:cubicBezTo>
                    <a:pt x="74" y="346"/>
                    <a:pt x="71" y="343"/>
                    <a:pt x="71" y="339"/>
                  </a:cubicBezTo>
                  <a:cubicBezTo>
                    <a:pt x="73" y="339"/>
                    <a:pt x="71" y="337"/>
                    <a:pt x="72" y="336"/>
                  </a:cubicBezTo>
                  <a:cubicBezTo>
                    <a:pt x="71" y="333"/>
                    <a:pt x="75" y="330"/>
                    <a:pt x="73" y="326"/>
                  </a:cubicBezTo>
                  <a:cubicBezTo>
                    <a:pt x="71" y="326"/>
                    <a:pt x="71" y="325"/>
                    <a:pt x="70" y="324"/>
                  </a:cubicBezTo>
                  <a:cubicBezTo>
                    <a:pt x="67" y="324"/>
                    <a:pt x="63" y="327"/>
                    <a:pt x="61" y="323"/>
                  </a:cubicBezTo>
                  <a:cubicBezTo>
                    <a:pt x="61" y="321"/>
                    <a:pt x="59" y="319"/>
                    <a:pt x="57" y="319"/>
                  </a:cubicBezTo>
                  <a:cubicBezTo>
                    <a:pt x="50" y="318"/>
                    <a:pt x="45" y="325"/>
                    <a:pt x="39" y="322"/>
                  </a:cubicBezTo>
                  <a:cubicBezTo>
                    <a:pt x="39" y="322"/>
                    <a:pt x="39" y="322"/>
                    <a:pt x="39" y="322"/>
                  </a:cubicBezTo>
                  <a:cubicBezTo>
                    <a:pt x="39" y="322"/>
                    <a:pt x="38" y="322"/>
                    <a:pt x="37" y="322"/>
                  </a:cubicBezTo>
                  <a:cubicBezTo>
                    <a:pt x="36" y="323"/>
                    <a:pt x="33" y="322"/>
                    <a:pt x="31" y="323"/>
                  </a:cubicBezTo>
                  <a:cubicBezTo>
                    <a:pt x="30" y="323"/>
                    <a:pt x="28" y="324"/>
                    <a:pt x="27" y="325"/>
                  </a:cubicBezTo>
                  <a:cubicBezTo>
                    <a:pt x="23" y="324"/>
                    <a:pt x="21" y="320"/>
                    <a:pt x="18" y="319"/>
                  </a:cubicBezTo>
                  <a:cubicBezTo>
                    <a:pt x="17" y="317"/>
                    <a:pt x="15" y="318"/>
                    <a:pt x="15" y="317"/>
                  </a:cubicBezTo>
                  <a:cubicBezTo>
                    <a:pt x="13" y="315"/>
                    <a:pt x="12" y="313"/>
                    <a:pt x="12" y="311"/>
                  </a:cubicBezTo>
                  <a:cubicBezTo>
                    <a:pt x="9" y="309"/>
                    <a:pt x="8" y="307"/>
                    <a:pt x="6" y="306"/>
                  </a:cubicBezTo>
                  <a:cubicBezTo>
                    <a:pt x="7" y="302"/>
                    <a:pt x="3" y="305"/>
                    <a:pt x="2" y="302"/>
                  </a:cubicBezTo>
                  <a:cubicBezTo>
                    <a:pt x="4" y="301"/>
                    <a:pt x="0" y="301"/>
                    <a:pt x="2" y="299"/>
                  </a:cubicBezTo>
                  <a:cubicBezTo>
                    <a:pt x="2" y="298"/>
                    <a:pt x="1" y="297"/>
                    <a:pt x="0" y="296"/>
                  </a:cubicBezTo>
                  <a:cubicBezTo>
                    <a:pt x="3" y="292"/>
                    <a:pt x="6" y="287"/>
                    <a:pt x="3" y="282"/>
                  </a:cubicBezTo>
                  <a:cubicBezTo>
                    <a:pt x="4" y="282"/>
                    <a:pt x="3" y="281"/>
                    <a:pt x="4" y="280"/>
                  </a:cubicBezTo>
                  <a:cubicBezTo>
                    <a:pt x="3" y="279"/>
                    <a:pt x="1" y="279"/>
                    <a:pt x="2" y="278"/>
                  </a:cubicBezTo>
                  <a:cubicBezTo>
                    <a:pt x="1" y="274"/>
                    <a:pt x="4" y="273"/>
                    <a:pt x="5" y="270"/>
                  </a:cubicBezTo>
                  <a:cubicBezTo>
                    <a:pt x="8" y="267"/>
                    <a:pt x="8" y="263"/>
                    <a:pt x="12" y="261"/>
                  </a:cubicBezTo>
                  <a:cubicBezTo>
                    <a:pt x="12" y="260"/>
                    <a:pt x="13" y="259"/>
                    <a:pt x="14" y="258"/>
                  </a:cubicBezTo>
                  <a:cubicBezTo>
                    <a:pt x="16" y="259"/>
                    <a:pt x="17" y="256"/>
                    <a:pt x="19" y="256"/>
                  </a:cubicBezTo>
                  <a:cubicBezTo>
                    <a:pt x="21" y="254"/>
                    <a:pt x="23" y="252"/>
                    <a:pt x="21" y="249"/>
                  </a:cubicBezTo>
                  <a:cubicBezTo>
                    <a:pt x="22" y="247"/>
                    <a:pt x="24" y="247"/>
                    <a:pt x="23" y="244"/>
                  </a:cubicBezTo>
                  <a:cubicBezTo>
                    <a:pt x="26" y="241"/>
                    <a:pt x="32" y="241"/>
                    <a:pt x="32" y="235"/>
                  </a:cubicBezTo>
                  <a:cubicBezTo>
                    <a:pt x="33" y="235"/>
                    <a:pt x="33" y="235"/>
                    <a:pt x="33" y="235"/>
                  </a:cubicBezTo>
                  <a:cubicBezTo>
                    <a:pt x="33" y="236"/>
                    <a:pt x="34" y="236"/>
                    <a:pt x="35" y="237"/>
                  </a:cubicBezTo>
                  <a:cubicBezTo>
                    <a:pt x="38" y="235"/>
                    <a:pt x="43" y="239"/>
                    <a:pt x="45" y="235"/>
                  </a:cubicBezTo>
                  <a:cubicBezTo>
                    <a:pt x="48" y="233"/>
                    <a:pt x="52" y="232"/>
                    <a:pt x="55" y="232"/>
                  </a:cubicBezTo>
                  <a:cubicBezTo>
                    <a:pt x="58" y="230"/>
                    <a:pt x="60" y="234"/>
                    <a:pt x="63" y="231"/>
                  </a:cubicBezTo>
                  <a:cubicBezTo>
                    <a:pt x="63" y="231"/>
                    <a:pt x="64" y="232"/>
                    <a:pt x="64" y="232"/>
                  </a:cubicBezTo>
                  <a:cubicBezTo>
                    <a:pt x="66" y="231"/>
                    <a:pt x="69" y="232"/>
                    <a:pt x="70" y="231"/>
                  </a:cubicBezTo>
                  <a:cubicBezTo>
                    <a:pt x="72" y="231"/>
                    <a:pt x="72" y="231"/>
                    <a:pt x="72" y="231"/>
                  </a:cubicBezTo>
                  <a:cubicBezTo>
                    <a:pt x="72" y="231"/>
                    <a:pt x="73" y="232"/>
                    <a:pt x="73" y="232"/>
                  </a:cubicBezTo>
                  <a:cubicBezTo>
                    <a:pt x="74" y="232"/>
                    <a:pt x="74" y="231"/>
                    <a:pt x="74" y="231"/>
                  </a:cubicBezTo>
                  <a:cubicBezTo>
                    <a:pt x="69" y="234"/>
                    <a:pt x="79" y="237"/>
                    <a:pt x="73" y="239"/>
                  </a:cubicBezTo>
                  <a:cubicBezTo>
                    <a:pt x="72" y="240"/>
                    <a:pt x="72" y="240"/>
                    <a:pt x="72" y="240"/>
                  </a:cubicBezTo>
                  <a:cubicBezTo>
                    <a:pt x="72" y="241"/>
                    <a:pt x="74" y="242"/>
                    <a:pt x="75" y="242"/>
                  </a:cubicBezTo>
                  <a:cubicBezTo>
                    <a:pt x="76" y="244"/>
                    <a:pt x="77" y="243"/>
                    <a:pt x="78" y="244"/>
                  </a:cubicBezTo>
                  <a:cubicBezTo>
                    <a:pt x="81" y="244"/>
                    <a:pt x="84" y="244"/>
                    <a:pt x="86" y="245"/>
                  </a:cubicBezTo>
                  <a:cubicBezTo>
                    <a:pt x="86" y="247"/>
                    <a:pt x="87" y="248"/>
                    <a:pt x="88" y="249"/>
                  </a:cubicBezTo>
                  <a:cubicBezTo>
                    <a:pt x="93" y="247"/>
                    <a:pt x="96" y="256"/>
                    <a:pt x="100" y="250"/>
                  </a:cubicBezTo>
                  <a:cubicBezTo>
                    <a:pt x="99" y="248"/>
                    <a:pt x="99" y="246"/>
                    <a:pt x="100" y="245"/>
                  </a:cubicBezTo>
                  <a:cubicBezTo>
                    <a:pt x="102" y="244"/>
                    <a:pt x="104" y="244"/>
                    <a:pt x="107" y="244"/>
                  </a:cubicBezTo>
                  <a:cubicBezTo>
                    <a:pt x="111" y="246"/>
                    <a:pt x="115" y="248"/>
                    <a:pt x="120" y="248"/>
                  </a:cubicBezTo>
                  <a:cubicBezTo>
                    <a:pt x="124" y="252"/>
                    <a:pt x="126" y="246"/>
                    <a:pt x="130" y="248"/>
                  </a:cubicBezTo>
                  <a:cubicBezTo>
                    <a:pt x="130" y="248"/>
                    <a:pt x="131" y="248"/>
                    <a:pt x="131" y="249"/>
                  </a:cubicBezTo>
                  <a:cubicBezTo>
                    <a:pt x="131" y="249"/>
                    <a:pt x="132" y="249"/>
                    <a:pt x="132" y="248"/>
                  </a:cubicBezTo>
                  <a:cubicBezTo>
                    <a:pt x="133" y="250"/>
                    <a:pt x="134" y="247"/>
                    <a:pt x="136" y="249"/>
                  </a:cubicBezTo>
                  <a:cubicBezTo>
                    <a:pt x="140" y="246"/>
                    <a:pt x="140" y="241"/>
                    <a:pt x="141" y="236"/>
                  </a:cubicBezTo>
                  <a:cubicBezTo>
                    <a:pt x="140" y="235"/>
                    <a:pt x="141" y="232"/>
                    <a:pt x="140" y="231"/>
                  </a:cubicBezTo>
                  <a:cubicBezTo>
                    <a:pt x="140" y="231"/>
                    <a:pt x="138" y="231"/>
                    <a:pt x="137" y="231"/>
                  </a:cubicBezTo>
                  <a:cubicBezTo>
                    <a:pt x="136" y="233"/>
                    <a:pt x="134" y="233"/>
                    <a:pt x="131" y="233"/>
                  </a:cubicBezTo>
                  <a:cubicBezTo>
                    <a:pt x="130" y="231"/>
                    <a:pt x="128" y="231"/>
                    <a:pt x="126" y="231"/>
                  </a:cubicBezTo>
                  <a:cubicBezTo>
                    <a:pt x="126" y="233"/>
                    <a:pt x="124" y="233"/>
                    <a:pt x="123" y="233"/>
                  </a:cubicBezTo>
                  <a:cubicBezTo>
                    <a:pt x="122" y="232"/>
                    <a:pt x="121" y="232"/>
                    <a:pt x="120" y="231"/>
                  </a:cubicBezTo>
                  <a:cubicBezTo>
                    <a:pt x="119" y="232"/>
                    <a:pt x="119" y="232"/>
                    <a:pt x="119" y="232"/>
                  </a:cubicBezTo>
                  <a:cubicBezTo>
                    <a:pt x="117" y="229"/>
                    <a:pt x="117" y="229"/>
                    <a:pt x="117" y="229"/>
                  </a:cubicBezTo>
                  <a:cubicBezTo>
                    <a:pt x="117" y="228"/>
                    <a:pt x="117" y="228"/>
                    <a:pt x="117" y="228"/>
                  </a:cubicBezTo>
                  <a:cubicBezTo>
                    <a:pt x="116" y="227"/>
                    <a:pt x="115" y="227"/>
                    <a:pt x="114" y="226"/>
                  </a:cubicBezTo>
                  <a:cubicBezTo>
                    <a:pt x="114" y="226"/>
                    <a:pt x="114" y="226"/>
                    <a:pt x="114" y="226"/>
                  </a:cubicBezTo>
                  <a:cubicBezTo>
                    <a:pt x="114" y="227"/>
                    <a:pt x="115" y="226"/>
                    <a:pt x="115" y="226"/>
                  </a:cubicBezTo>
                  <a:cubicBezTo>
                    <a:pt x="117" y="225"/>
                    <a:pt x="115" y="224"/>
                    <a:pt x="115" y="222"/>
                  </a:cubicBezTo>
                  <a:cubicBezTo>
                    <a:pt x="114" y="222"/>
                    <a:pt x="114" y="222"/>
                    <a:pt x="114" y="222"/>
                  </a:cubicBezTo>
                  <a:cubicBezTo>
                    <a:pt x="114" y="220"/>
                    <a:pt x="115" y="218"/>
                    <a:pt x="112" y="217"/>
                  </a:cubicBezTo>
                  <a:cubicBezTo>
                    <a:pt x="111" y="217"/>
                    <a:pt x="110" y="219"/>
                    <a:pt x="109" y="217"/>
                  </a:cubicBezTo>
                  <a:cubicBezTo>
                    <a:pt x="107" y="219"/>
                    <a:pt x="107" y="219"/>
                    <a:pt x="107" y="219"/>
                  </a:cubicBezTo>
                  <a:cubicBezTo>
                    <a:pt x="108" y="219"/>
                    <a:pt x="108" y="219"/>
                    <a:pt x="108" y="219"/>
                  </a:cubicBezTo>
                  <a:cubicBezTo>
                    <a:pt x="108" y="220"/>
                    <a:pt x="107" y="220"/>
                    <a:pt x="106" y="220"/>
                  </a:cubicBezTo>
                  <a:cubicBezTo>
                    <a:pt x="105" y="219"/>
                    <a:pt x="105" y="219"/>
                    <a:pt x="105" y="219"/>
                  </a:cubicBezTo>
                  <a:cubicBezTo>
                    <a:pt x="102" y="221"/>
                    <a:pt x="107" y="223"/>
                    <a:pt x="105" y="224"/>
                  </a:cubicBezTo>
                  <a:cubicBezTo>
                    <a:pt x="105" y="224"/>
                    <a:pt x="105" y="224"/>
                    <a:pt x="105" y="224"/>
                  </a:cubicBezTo>
                  <a:cubicBezTo>
                    <a:pt x="105" y="224"/>
                    <a:pt x="105" y="225"/>
                    <a:pt x="105" y="225"/>
                  </a:cubicBezTo>
                  <a:cubicBezTo>
                    <a:pt x="105" y="225"/>
                    <a:pt x="105" y="226"/>
                    <a:pt x="106" y="226"/>
                  </a:cubicBezTo>
                  <a:cubicBezTo>
                    <a:pt x="106" y="225"/>
                    <a:pt x="106" y="225"/>
                    <a:pt x="106" y="225"/>
                  </a:cubicBezTo>
                  <a:cubicBezTo>
                    <a:pt x="108" y="225"/>
                    <a:pt x="110" y="226"/>
                    <a:pt x="108" y="228"/>
                  </a:cubicBezTo>
                  <a:cubicBezTo>
                    <a:pt x="108" y="227"/>
                    <a:pt x="107" y="228"/>
                    <a:pt x="106" y="228"/>
                  </a:cubicBezTo>
                  <a:cubicBezTo>
                    <a:pt x="106" y="228"/>
                    <a:pt x="106" y="228"/>
                    <a:pt x="106" y="228"/>
                  </a:cubicBezTo>
                  <a:cubicBezTo>
                    <a:pt x="106" y="229"/>
                    <a:pt x="107" y="229"/>
                    <a:pt x="107" y="230"/>
                  </a:cubicBezTo>
                  <a:cubicBezTo>
                    <a:pt x="106" y="230"/>
                    <a:pt x="106" y="229"/>
                    <a:pt x="106" y="229"/>
                  </a:cubicBezTo>
                  <a:cubicBezTo>
                    <a:pt x="104" y="230"/>
                    <a:pt x="106" y="231"/>
                    <a:pt x="106" y="232"/>
                  </a:cubicBezTo>
                  <a:cubicBezTo>
                    <a:pt x="106" y="232"/>
                    <a:pt x="106" y="231"/>
                    <a:pt x="105" y="231"/>
                  </a:cubicBezTo>
                  <a:cubicBezTo>
                    <a:pt x="105" y="232"/>
                    <a:pt x="105" y="232"/>
                    <a:pt x="105" y="232"/>
                  </a:cubicBezTo>
                  <a:cubicBezTo>
                    <a:pt x="104" y="231"/>
                    <a:pt x="104" y="231"/>
                    <a:pt x="103" y="231"/>
                  </a:cubicBezTo>
                  <a:cubicBezTo>
                    <a:pt x="104" y="229"/>
                    <a:pt x="99" y="229"/>
                    <a:pt x="102" y="227"/>
                  </a:cubicBezTo>
                  <a:cubicBezTo>
                    <a:pt x="100" y="226"/>
                    <a:pt x="98" y="223"/>
                    <a:pt x="97" y="220"/>
                  </a:cubicBezTo>
                  <a:cubicBezTo>
                    <a:pt x="95" y="219"/>
                    <a:pt x="97" y="218"/>
                    <a:pt x="96" y="216"/>
                  </a:cubicBezTo>
                  <a:cubicBezTo>
                    <a:pt x="97" y="214"/>
                    <a:pt x="94" y="214"/>
                    <a:pt x="93" y="212"/>
                  </a:cubicBezTo>
                  <a:cubicBezTo>
                    <a:pt x="92" y="211"/>
                    <a:pt x="90" y="211"/>
                    <a:pt x="89" y="209"/>
                  </a:cubicBezTo>
                  <a:cubicBezTo>
                    <a:pt x="88" y="210"/>
                    <a:pt x="86" y="208"/>
                    <a:pt x="85" y="207"/>
                  </a:cubicBezTo>
                  <a:cubicBezTo>
                    <a:pt x="85" y="205"/>
                    <a:pt x="82" y="204"/>
                    <a:pt x="83" y="204"/>
                  </a:cubicBezTo>
                  <a:cubicBezTo>
                    <a:pt x="83" y="203"/>
                    <a:pt x="83" y="203"/>
                    <a:pt x="83" y="203"/>
                  </a:cubicBezTo>
                  <a:cubicBezTo>
                    <a:pt x="81" y="205"/>
                    <a:pt x="81" y="205"/>
                    <a:pt x="81" y="205"/>
                  </a:cubicBezTo>
                  <a:cubicBezTo>
                    <a:pt x="80" y="202"/>
                    <a:pt x="80" y="202"/>
                    <a:pt x="80" y="202"/>
                  </a:cubicBezTo>
                  <a:cubicBezTo>
                    <a:pt x="79" y="202"/>
                    <a:pt x="76" y="202"/>
                    <a:pt x="77" y="205"/>
                  </a:cubicBezTo>
                  <a:cubicBezTo>
                    <a:pt x="76" y="208"/>
                    <a:pt x="82" y="209"/>
                    <a:pt x="82" y="213"/>
                  </a:cubicBezTo>
                  <a:cubicBezTo>
                    <a:pt x="83" y="214"/>
                    <a:pt x="85" y="216"/>
                    <a:pt x="87" y="215"/>
                  </a:cubicBezTo>
                  <a:cubicBezTo>
                    <a:pt x="87" y="216"/>
                    <a:pt x="87" y="216"/>
                    <a:pt x="87" y="216"/>
                  </a:cubicBezTo>
                  <a:cubicBezTo>
                    <a:pt x="88" y="217"/>
                    <a:pt x="91" y="218"/>
                    <a:pt x="93" y="220"/>
                  </a:cubicBezTo>
                  <a:cubicBezTo>
                    <a:pt x="93" y="221"/>
                    <a:pt x="93" y="221"/>
                    <a:pt x="93" y="221"/>
                  </a:cubicBezTo>
                  <a:cubicBezTo>
                    <a:pt x="93" y="220"/>
                    <a:pt x="91" y="219"/>
                    <a:pt x="90" y="219"/>
                  </a:cubicBezTo>
                  <a:cubicBezTo>
                    <a:pt x="89" y="220"/>
                    <a:pt x="89" y="221"/>
                    <a:pt x="89" y="222"/>
                  </a:cubicBezTo>
                  <a:cubicBezTo>
                    <a:pt x="92" y="223"/>
                    <a:pt x="88" y="225"/>
                    <a:pt x="89" y="227"/>
                  </a:cubicBezTo>
                  <a:cubicBezTo>
                    <a:pt x="88" y="227"/>
                    <a:pt x="88" y="228"/>
                    <a:pt x="87" y="228"/>
                  </a:cubicBezTo>
                  <a:cubicBezTo>
                    <a:pt x="86" y="227"/>
                    <a:pt x="86" y="227"/>
                    <a:pt x="86" y="227"/>
                  </a:cubicBezTo>
                  <a:cubicBezTo>
                    <a:pt x="85" y="229"/>
                    <a:pt x="85" y="230"/>
                    <a:pt x="85" y="232"/>
                  </a:cubicBezTo>
                  <a:cubicBezTo>
                    <a:pt x="83" y="231"/>
                    <a:pt x="80" y="230"/>
                    <a:pt x="79" y="228"/>
                  </a:cubicBezTo>
                  <a:cubicBezTo>
                    <a:pt x="79" y="228"/>
                    <a:pt x="81" y="228"/>
                    <a:pt x="82" y="228"/>
                  </a:cubicBezTo>
                  <a:cubicBezTo>
                    <a:pt x="84" y="227"/>
                    <a:pt x="88" y="229"/>
                    <a:pt x="88" y="225"/>
                  </a:cubicBezTo>
                  <a:cubicBezTo>
                    <a:pt x="87" y="223"/>
                    <a:pt x="88" y="220"/>
                    <a:pt x="85" y="220"/>
                  </a:cubicBezTo>
                  <a:cubicBezTo>
                    <a:pt x="84" y="218"/>
                    <a:pt x="81" y="217"/>
                    <a:pt x="78" y="216"/>
                  </a:cubicBezTo>
                  <a:cubicBezTo>
                    <a:pt x="75" y="213"/>
                    <a:pt x="73" y="210"/>
                    <a:pt x="70" y="206"/>
                  </a:cubicBezTo>
                  <a:cubicBezTo>
                    <a:pt x="69" y="206"/>
                    <a:pt x="69" y="207"/>
                    <a:pt x="68" y="206"/>
                  </a:cubicBezTo>
                  <a:cubicBezTo>
                    <a:pt x="65" y="206"/>
                    <a:pt x="62" y="214"/>
                    <a:pt x="58" y="209"/>
                  </a:cubicBezTo>
                  <a:cubicBezTo>
                    <a:pt x="58" y="210"/>
                    <a:pt x="57" y="209"/>
                    <a:pt x="56" y="209"/>
                  </a:cubicBezTo>
                  <a:cubicBezTo>
                    <a:pt x="52" y="211"/>
                    <a:pt x="55" y="213"/>
                    <a:pt x="53" y="216"/>
                  </a:cubicBezTo>
                  <a:cubicBezTo>
                    <a:pt x="49" y="216"/>
                    <a:pt x="48" y="220"/>
                    <a:pt x="45" y="223"/>
                  </a:cubicBezTo>
                  <a:cubicBezTo>
                    <a:pt x="47" y="226"/>
                    <a:pt x="47" y="226"/>
                    <a:pt x="47" y="226"/>
                  </a:cubicBezTo>
                  <a:cubicBezTo>
                    <a:pt x="45" y="227"/>
                    <a:pt x="44" y="229"/>
                    <a:pt x="42" y="231"/>
                  </a:cubicBezTo>
                  <a:cubicBezTo>
                    <a:pt x="36" y="227"/>
                    <a:pt x="32" y="239"/>
                    <a:pt x="29" y="230"/>
                  </a:cubicBezTo>
                  <a:cubicBezTo>
                    <a:pt x="28" y="229"/>
                    <a:pt x="26" y="231"/>
                    <a:pt x="25" y="230"/>
                  </a:cubicBezTo>
                  <a:cubicBezTo>
                    <a:pt x="24" y="230"/>
                    <a:pt x="24" y="230"/>
                    <a:pt x="24" y="230"/>
                  </a:cubicBezTo>
                  <a:cubicBezTo>
                    <a:pt x="24" y="228"/>
                    <a:pt x="25" y="226"/>
                    <a:pt x="23" y="225"/>
                  </a:cubicBezTo>
                  <a:cubicBezTo>
                    <a:pt x="23" y="225"/>
                    <a:pt x="23" y="225"/>
                    <a:pt x="23" y="225"/>
                  </a:cubicBezTo>
                  <a:cubicBezTo>
                    <a:pt x="24" y="220"/>
                    <a:pt x="26" y="216"/>
                    <a:pt x="24" y="211"/>
                  </a:cubicBezTo>
                  <a:cubicBezTo>
                    <a:pt x="26" y="208"/>
                    <a:pt x="29" y="210"/>
                    <a:pt x="32" y="209"/>
                  </a:cubicBezTo>
                  <a:cubicBezTo>
                    <a:pt x="34" y="211"/>
                    <a:pt x="37" y="209"/>
                    <a:pt x="39" y="210"/>
                  </a:cubicBezTo>
                  <a:cubicBezTo>
                    <a:pt x="40" y="209"/>
                    <a:pt x="42" y="211"/>
                    <a:pt x="43" y="209"/>
                  </a:cubicBezTo>
                  <a:cubicBezTo>
                    <a:pt x="44" y="207"/>
                    <a:pt x="43" y="205"/>
                    <a:pt x="44" y="203"/>
                  </a:cubicBezTo>
                  <a:cubicBezTo>
                    <a:pt x="46" y="199"/>
                    <a:pt x="41" y="200"/>
                    <a:pt x="41" y="197"/>
                  </a:cubicBezTo>
                  <a:cubicBezTo>
                    <a:pt x="40" y="195"/>
                    <a:pt x="36" y="195"/>
                    <a:pt x="35" y="193"/>
                  </a:cubicBezTo>
                  <a:cubicBezTo>
                    <a:pt x="37" y="193"/>
                    <a:pt x="39" y="191"/>
                    <a:pt x="40" y="192"/>
                  </a:cubicBezTo>
                  <a:cubicBezTo>
                    <a:pt x="41" y="192"/>
                    <a:pt x="42" y="193"/>
                    <a:pt x="43" y="192"/>
                  </a:cubicBezTo>
                  <a:cubicBezTo>
                    <a:pt x="43" y="191"/>
                    <a:pt x="43" y="190"/>
                    <a:pt x="42" y="189"/>
                  </a:cubicBezTo>
                  <a:cubicBezTo>
                    <a:pt x="44" y="188"/>
                    <a:pt x="45" y="191"/>
                    <a:pt x="47" y="190"/>
                  </a:cubicBezTo>
                  <a:cubicBezTo>
                    <a:pt x="47" y="187"/>
                    <a:pt x="52" y="188"/>
                    <a:pt x="51" y="184"/>
                  </a:cubicBezTo>
                  <a:cubicBezTo>
                    <a:pt x="53" y="184"/>
                    <a:pt x="54" y="182"/>
                    <a:pt x="55" y="182"/>
                  </a:cubicBezTo>
                  <a:cubicBezTo>
                    <a:pt x="57" y="180"/>
                    <a:pt x="56" y="176"/>
                    <a:pt x="59" y="176"/>
                  </a:cubicBezTo>
                  <a:cubicBezTo>
                    <a:pt x="61" y="176"/>
                    <a:pt x="63" y="176"/>
                    <a:pt x="63" y="174"/>
                  </a:cubicBezTo>
                  <a:cubicBezTo>
                    <a:pt x="64" y="174"/>
                    <a:pt x="65" y="174"/>
                    <a:pt x="65" y="175"/>
                  </a:cubicBezTo>
                  <a:cubicBezTo>
                    <a:pt x="67" y="173"/>
                    <a:pt x="68" y="174"/>
                    <a:pt x="67" y="171"/>
                  </a:cubicBezTo>
                  <a:cubicBezTo>
                    <a:pt x="67" y="170"/>
                    <a:pt x="67" y="168"/>
                    <a:pt x="65" y="167"/>
                  </a:cubicBezTo>
                  <a:cubicBezTo>
                    <a:pt x="67" y="165"/>
                    <a:pt x="64" y="163"/>
                    <a:pt x="67" y="163"/>
                  </a:cubicBezTo>
                  <a:cubicBezTo>
                    <a:pt x="67" y="163"/>
                    <a:pt x="67" y="162"/>
                    <a:pt x="66" y="162"/>
                  </a:cubicBezTo>
                  <a:cubicBezTo>
                    <a:pt x="67" y="161"/>
                    <a:pt x="69" y="160"/>
                    <a:pt x="70" y="159"/>
                  </a:cubicBezTo>
                  <a:cubicBezTo>
                    <a:pt x="71" y="161"/>
                    <a:pt x="68" y="163"/>
                    <a:pt x="71" y="164"/>
                  </a:cubicBezTo>
                  <a:cubicBezTo>
                    <a:pt x="72" y="164"/>
                    <a:pt x="72" y="164"/>
                    <a:pt x="72" y="164"/>
                  </a:cubicBezTo>
                  <a:cubicBezTo>
                    <a:pt x="69" y="167"/>
                    <a:pt x="69" y="167"/>
                    <a:pt x="69" y="167"/>
                  </a:cubicBezTo>
                  <a:cubicBezTo>
                    <a:pt x="69" y="168"/>
                    <a:pt x="72" y="167"/>
                    <a:pt x="71" y="169"/>
                  </a:cubicBezTo>
                  <a:cubicBezTo>
                    <a:pt x="70" y="169"/>
                    <a:pt x="69" y="167"/>
                    <a:pt x="69" y="167"/>
                  </a:cubicBezTo>
                  <a:cubicBezTo>
                    <a:pt x="67" y="169"/>
                    <a:pt x="70" y="170"/>
                    <a:pt x="70" y="172"/>
                  </a:cubicBezTo>
                  <a:cubicBezTo>
                    <a:pt x="71" y="171"/>
                    <a:pt x="71" y="172"/>
                    <a:pt x="72" y="172"/>
                  </a:cubicBezTo>
                  <a:cubicBezTo>
                    <a:pt x="72" y="172"/>
                    <a:pt x="72" y="172"/>
                    <a:pt x="72" y="172"/>
                  </a:cubicBezTo>
                  <a:cubicBezTo>
                    <a:pt x="73" y="175"/>
                    <a:pt x="75" y="171"/>
                    <a:pt x="77" y="171"/>
                  </a:cubicBezTo>
                  <a:cubicBezTo>
                    <a:pt x="78" y="170"/>
                    <a:pt x="78" y="170"/>
                    <a:pt x="78" y="170"/>
                  </a:cubicBezTo>
                  <a:cubicBezTo>
                    <a:pt x="77" y="172"/>
                    <a:pt x="79" y="173"/>
                    <a:pt x="80" y="174"/>
                  </a:cubicBezTo>
                  <a:cubicBezTo>
                    <a:pt x="82" y="173"/>
                    <a:pt x="85" y="170"/>
                    <a:pt x="88" y="169"/>
                  </a:cubicBezTo>
                  <a:cubicBezTo>
                    <a:pt x="90" y="168"/>
                    <a:pt x="92" y="173"/>
                    <a:pt x="94" y="169"/>
                  </a:cubicBezTo>
                  <a:cubicBezTo>
                    <a:pt x="94" y="169"/>
                    <a:pt x="94" y="169"/>
                    <a:pt x="94" y="169"/>
                  </a:cubicBezTo>
                  <a:cubicBezTo>
                    <a:pt x="95" y="170"/>
                    <a:pt x="95" y="168"/>
                    <a:pt x="96" y="169"/>
                  </a:cubicBezTo>
                  <a:cubicBezTo>
                    <a:pt x="98" y="168"/>
                    <a:pt x="96" y="166"/>
                    <a:pt x="96" y="164"/>
                  </a:cubicBezTo>
                  <a:cubicBezTo>
                    <a:pt x="96" y="162"/>
                    <a:pt x="97" y="160"/>
                    <a:pt x="98" y="159"/>
                  </a:cubicBezTo>
                  <a:cubicBezTo>
                    <a:pt x="100" y="156"/>
                    <a:pt x="100" y="161"/>
                    <a:pt x="102" y="161"/>
                  </a:cubicBezTo>
                  <a:cubicBezTo>
                    <a:pt x="105" y="160"/>
                    <a:pt x="102" y="158"/>
                    <a:pt x="104" y="156"/>
                  </a:cubicBezTo>
                  <a:cubicBezTo>
                    <a:pt x="103" y="155"/>
                    <a:pt x="103" y="155"/>
                    <a:pt x="102" y="155"/>
                  </a:cubicBezTo>
                  <a:cubicBezTo>
                    <a:pt x="102" y="154"/>
                    <a:pt x="101" y="153"/>
                    <a:pt x="101" y="151"/>
                  </a:cubicBezTo>
                  <a:cubicBezTo>
                    <a:pt x="102" y="151"/>
                    <a:pt x="103" y="150"/>
                    <a:pt x="104" y="150"/>
                  </a:cubicBezTo>
                  <a:cubicBezTo>
                    <a:pt x="105" y="151"/>
                    <a:pt x="105" y="149"/>
                    <a:pt x="106" y="150"/>
                  </a:cubicBezTo>
                  <a:cubicBezTo>
                    <a:pt x="108" y="149"/>
                    <a:pt x="111" y="152"/>
                    <a:pt x="112" y="149"/>
                  </a:cubicBezTo>
                  <a:cubicBezTo>
                    <a:pt x="113" y="149"/>
                    <a:pt x="114" y="148"/>
                    <a:pt x="115" y="147"/>
                  </a:cubicBezTo>
                  <a:cubicBezTo>
                    <a:pt x="112" y="145"/>
                    <a:pt x="112" y="145"/>
                    <a:pt x="112" y="145"/>
                  </a:cubicBezTo>
                  <a:cubicBezTo>
                    <a:pt x="113" y="145"/>
                    <a:pt x="113" y="145"/>
                    <a:pt x="113" y="145"/>
                  </a:cubicBezTo>
                  <a:cubicBezTo>
                    <a:pt x="113" y="145"/>
                    <a:pt x="112" y="144"/>
                    <a:pt x="112" y="144"/>
                  </a:cubicBezTo>
                  <a:cubicBezTo>
                    <a:pt x="111" y="145"/>
                    <a:pt x="111" y="145"/>
                    <a:pt x="111" y="145"/>
                  </a:cubicBezTo>
                  <a:cubicBezTo>
                    <a:pt x="110" y="145"/>
                    <a:pt x="107" y="145"/>
                    <a:pt x="106" y="145"/>
                  </a:cubicBezTo>
                  <a:cubicBezTo>
                    <a:pt x="104" y="146"/>
                    <a:pt x="102" y="148"/>
                    <a:pt x="100" y="148"/>
                  </a:cubicBezTo>
                  <a:cubicBezTo>
                    <a:pt x="98" y="145"/>
                    <a:pt x="92" y="146"/>
                    <a:pt x="95" y="141"/>
                  </a:cubicBezTo>
                  <a:cubicBezTo>
                    <a:pt x="94" y="139"/>
                    <a:pt x="93" y="136"/>
                    <a:pt x="94" y="134"/>
                  </a:cubicBezTo>
                  <a:cubicBezTo>
                    <a:pt x="95" y="134"/>
                    <a:pt x="95" y="134"/>
                    <a:pt x="95" y="134"/>
                  </a:cubicBezTo>
                  <a:cubicBezTo>
                    <a:pt x="97" y="132"/>
                    <a:pt x="99" y="127"/>
                    <a:pt x="102" y="126"/>
                  </a:cubicBezTo>
                  <a:cubicBezTo>
                    <a:pt x="102" y="123"/>
                    <a:pt x="101" y="122"/>
                    <a:pt x="99" y="122"/>
                  </a:cubicBezTo>
                  <a:cubicBezTo>
                    <a:pt x="98" y="122"/>
                    <a:pt x="97" y="121"/>
                    <a:pt x="96" y="122"/>
                  </a:cubicBezTo>
                  <a:cubicBezTo>
                    <a:pt x="96" y="121"/>
                    <a:pt x="95" y="122"/>
                    <a:pt x="95" y="122"/>
                  </a:cubicBezTo>
                  <a:cubicBezTo>
                    <a:pt x="94" y="123"/>
                    <a:pt x="93" y="125"/>
                    <a:pt x="92" y="127"/>
                  </a:cubicBezTo>
                  <a:cubicBezTo>
                    <a:pt x="95" y="129"/>
                    <a:pt x="92" y="128"/>
                    <a:pt x="92" y="131"/>
                  </a:cubicBezTo>
                  <a:cubicBezTo>
                    <a:pt x="89" y="133"/>
                    <a:pt x="85" y="136"/>
                    <a:pt x="85" y="141"/>
                  </a:cubicBezTo>
                  <a:cubicBezTo>
                    <a:pt x="85" y="142"/>
                    <a:pt x="84" y="145"/>
                    <a:pt x="86" y="146"/>
                  </a:cubicBezTo>
                  <a:cubicBezTo>
                    <a:pt x="88" y="146"/>
                    <a:pt x="88" y="148"/>
                    <a:pt x="89" y="149"/>
                  </a:cubicBezTo>
                  <a:cubicBezTo>
                    <a:pt x="89" y="149"/>
                    <a:pt x="88" y="150"/>
                    <a:pt x="89" y="150"/>
                  </a:cubicBezTo>
                  <a:cubicBezTo>
                    <a:pt x="89" y="151"/>
                    <a:pt x="89" y="151"/>
                    <a:pt x="89" y="151"/>
                  </a:cubicBezTo>
                  <a:cubicBezTo>
                    <a:pt x="85" y="154"/>
                    <a:pt x="85" y="154"/>
                    <a:pt x="85" y="154"/>
                  </a:cubicBezTo>
                  <a:cubicBezTo>
                    <a:pt x="86" y="157"/>
                    <a:pt x="83" y="160"/>
                    <a:pt x="85" y="162"/>
                  </a:cubicBezTo>
                  <a:cubicBezTo>
                    <a:pt x="85" y="162"/>
                    <a:pt x="86" y="162"/>
                    <a:pt x="86" y="161"/>
                  </a:cubicBezTo>
                  <a:cubicBezTo>
                    <a:pt x="86" y="162"/>
                    <a:pt x="85" y="162"/>
                    <a:pt x="85" y="163"/>
                  </a:cubicBezTo>
                  <a:cubicBezTo>
                    <a:pt x="85" y="163"/>
                    <a:pt x="85" y="163"/>
                    <a:pt x="85" y="162"/>
                  </a:cubicBezTo>
                  <a:cubicBezTo>
                    <a:pt x="83" y="162"/>
                    <a:pt x="84" y="164"/>
                    <a:pt x="83" y="164"/>
                  </a:cubicBezTo>
                  <a:cubicBezTo>
                    <a:pt x="82" y="164"/>
                    <a:pt x="80" y="164"/>
                    <a:pt x="79" y="166"/>
                  </a:cubicBezTo>
                  <a:cubicBezTo>
                    <a:pt x="80" y="166"/>
                    <a:pt x="80" y="166"/>
                    <a:pt x="80" y="166"/>
                  </a:cubicBezTo>
                  <a:cubicBezTo>
                    <a:pt x="77" y="167"/>
                    <a:pt x="77" y="167"/>
                    <a:pt x="77" y="167"/>
                  </a:cubicBezTo>
                  <a:cubicBezTo>
                    <a:pt x="78" y="166"/>
                    <a:pt x="75" y="164"/>
                    <a:pt x="77" y="163"/>
                  </a:cubicBezTo>
                  <a:cubicBezTo>
                    <a:pt x="74" y="161"/>
                    <a:pt x="74" y="157"/>
                    <a:pt x="72" y="153"/>
                  </a:cubicBezTo>
                  <a:cubicBezTo>
                    <a:pt x="72" y="153"/>
                    <a:pt x="72" y="153"/>
                    <a:pt x="72" y="153"/>
                  </a:cubicBezTo>
                  <a:cubicBezTo>
                    <a:pt x="70" y="150"/>
                    <a:pt x="70" y="150"/>
                    <a:pt x="70" y="150"/>
                  </a:cubicBezTo>
                  <a:cubicBezTo>
                    <a:pt x="70" y="150"/>
                    <a:pt x="70" y="151"/>
                    <a:pt x="70" y="151"/>
                  </a:cubicBezTo>
                  <a:cubicBezTo>
                    <a:pt x="70" y="152"/>
                    <a:pt x="70" y="152"/>
                    <a:pt x="70" y="152"/>
                  </a:cubicBezTo>
                  <a:cubicBezTo>
                    <a:pt x="67" y="152"/>
                    <a:pt x="67" y="157"/>
                    <a:pt x="63" y="157"/>
                  </a:cubicBezTo>
                  <a:cubicBezTo>
                    <a:pt x="61" y="157"/>
                    <a:pt x="60" y="155"/>
                    <a:pt x="58" y="154"/>
                  </a:cubicBezTo>
                  <a:cubicBezTo>
                    <a:pt x="61" y="153"/>
                    <a:pt x="61" y="153"/>
                    <a:pt x="61" y="153"/>
                  </a:cubicBezTo>
                  <a:cubicBezTo>
                    <a:pt x="60" y="152"/>
                    <a:pt x="60" y="152"/>
                    <a:pt x="60" y="152"/>
                  </a:cubicBezTo>
                  <a:cubicBezTo>
                    <a:pt x="60" y="152"/>
                    <a:pt x="60" y="152"/>
                    <a:pt x="60" y="151"/>
                  </a:cubicBezTo>
                  <a:cubicBezTo>
                    <a:pt x="59" y="150"/>
                    <a:pt x="59" y="153"/>
                    <a:pt x="58" y="151"/>
                  </a:cubicBezTo>
                  <a:cubicBezTo>
                    <a:pt x="59" y="151"/>
                    <a:pt x="60" y="149"/>
                    <a:pt x="60" y="148"/>
                  </a:cubicBezTo>
                  <a:cubicBezTo>
                    <a:pt x="60" y="147"/>
                    <a:pt x="60" y="147"/>
                    <a:pt x="60" y="147"/>
                  </a:cubicBezTo>
                  <a:cubicBezTo>
                    <a:pt x="59" y="147"/>
                    <a:pt x="59" y="148"/>
                    <a:pt x="59" y="148"/>
                  </a:cubicBezTo>
                  <a:cubicBezTo>
                    <a:pt x="59" y="147"/>
                    <a:pt x="59" y="146"/>
                    <a:pt x="59" y="146"/>
                  </a:cubicBezTo>
                  <a:cubicBezTo>
                    <a:pt x="59" y="146"/>
                    <a:pt x="58" y="146"/>
                    <a:pt x="58" y="146"/>
                  </a:cubicBezTo>
                  <a:cubicBezTo>
                    <a:pt x="58" y="145"/>
                    <a:pt x="58" y="145"/>
                    <a:pt x="57" y="145"/>
                  </a:cubicBezTo>
                  <a:cubicBezTo>
                    <a:pt x="58" y="144"/>
                    <a:pt x="58" y="143"/>
                    <a:pt x="57" y="141"/>
                  </a:cubicBezTo>
                  <a:cubicBezTo>
                    <a:pt x="59" y="141"/>
                    <a:pt x="59" y="141"/>
                    <a:pt x="59" y="141"/>
                  </a:cubicBezTo>
                  <a:cubicBezTo>
                    <a:pt x="58" y="140"/>
                    <a:pt x="58" y="140"/>
                    <a:pt x="58" y="140"/>
                  </a:cubicBezTo>
                  <a:cubicBezTo>
                    <a:pt x="62" y="139"/>
                    <a:pt x="62" y="139"/>
                    <a:pt x="62" y="139"/>
                  </a:cubicBezTo>
                  <a:cubicBezTo>
                    <a:pt x="60" y="138"/>
                    <a:pt x="60" y="138"/>
                    <a:pt x="60" y="138"/>
                  </a:cubicBezTo>
                  <a:cubicBezTo>
                    <a:pt x="61" y="137"/>
                    <a:pt x="62" y="139"/>
                    <a:pt x="63" y="137"/>
                  </a:cubicBezTo>
                  <a:cubicBezTo>
                    <a:pt x="63" y="137"/>
                    <a:pt x="62" y="137"/>
                    <a:pt x="62" y="137"/>
                  </a:cubicBezTo>
                  <a:cubicBezTo>
                    <a:pt x="62" y="136"/>
                    <a:pt x="64" y="136"/>
                    <a:pt x="64" y="136"/>
                  </a:cubicBezTo>
                  <a:cubicBezTo>
                    <a:pt x="68" y="134"/>
                    <a:pt x="67" y="130"/>
                    <a:pt x="71" y="129"/>
                  </a:cubicBezTo>
                  <a:cubicBezTo>
                    <a:pt x="73" y="127"/>
                    <a:pt x="73" y="124"/>
                    <a:pt x="74" y="122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74" y="121"/>
                    <a:pt x="75" y="121"/>
                    <a:pt x="75" y="121"/>
                  </a:cubicBezTo>
                  <a:cubicBezTo>
                    <a:pt x="73" y="120"/>
                    <a:pt x="76" y="118"/>
                    <a:pt x="76" y="117"/>
                  </a:cubicBezTo>
                  <a:cubicBezTo>
                    <a:pt x="77" y="116"/>
                    <a:pt x="78" y="116"/>
                    <a:pt x="78" y="115"/>
                  </a:cubicBezTo>
                  <a:cubicBezTo>
                    <a:pt x="78" y="115"/>
                    <a:pt x="78" y="115"/>
                    <a:pt x="77" y="115"/>
                  </a:cubicBezTo>
                  <a:cubicBezTo>
                    <a:pt x="78" y="114"/>
                    <a:pt x="79" y="114"/>
                    <a:pt x="79" y="113"/>
                  </a:cubicBezTo>
                  <a:cubicBezTo>
                    <a:pt x="78" y="113"/>
                    <a:pt x="78" y="112"/>
                    <a:pt x="78" y="113"/>
                  </a:cubicBezTo>
                  <a:cubicBezTo>
                    <a:pt x="80" y="112"/>
                    <a:pt x="80" y="112"/>
                    <a:pt x="80" y="112"/>
                  </a:cubicBezTo>
                  <a:cubicBezTo>
                    <a:pt x="79" y="111"/>
                    <a:pt x="79" y="111"/>
                    <a:pt x="79" y="111"/>
                  </a:cubicBezTo>
                  <a:cubicBezTo>
                    <a:pt x="80" y="110"/>
                    <a:pt x="84" y="111"/>
                    <a:pt x="82" y="109"/>
                  </a:cubicBezTo>
                  <a:cubicBezTo>
                    <a:pt x="81" y="109"/>
                    <a:pt x="81" y="109"/>
                    <a:pt x="81" y="109"/>
                  </a:cubicBezTo>
                  <a:cubicBezTo>
                    <a:pt x="82" y="107"/>
                    <a:pt x="84" y="108"/>
                    <a:pt x="83" y="106"/>
                  </a:cubicBezTo>
                  <a:cubicBezTo>
                    <a:pt x="83" y="105"/>
                    <a:pt x="82" y="105"/>
                    <a:pt x="82" y="105"/>
                  </a:cubicBezTo>
                  <a:cubicBezTo>
                    <a:pt x="82" y="105"/>
                    <a:pt x="81" y="104"/>
                    <a:pt x="82" y="103"/>
                  </a:cubicBezTo>
                  <a:cubicBezTo>
                    <a:pt x="83" y="104"/>
                    <a:pt x="84" y="105"/>
                    <a:pt x="85" y="104"/>
                  </a:cubicBezTo>
                  <a:cubicBezTo>
                    <a:pt x="84" y="103"/>
                    <a:pt x="84" y="103"/>
                    <a:pt x="84" y="103"/>
                  </a:cubicBezTo>
                  <a:cubicBezTo>
                    <a:pt x="84" y="103"/>
                    <a:pt x="84" y="102"/>
                    <a:pt x="85" y="103"/>
                  </a:cubicBezTo>
                  <a:cubicBezTo>
                    <a:pt x="85" y="103"/>
                    <a:pt x="85" y="103"/>
                    <a:pt x="84" y="103"/>
                  </a:cubicBezTo>
                  <a:cubicBezTo>
                    <a:pt x="86" y="105"/>
                    <a:pt x="86" y="102"/>
                    <a:pt x="88" y="102"/>
                  </a:cubicBezTo>
                  <a:cubicBezTo>
                    <a:pt x="88" y="103"/>
                    <a:pt x="88" y="103"/>
                    <a:pt x="89" y="103"/>
                  </a:cubicBezTo>
                  <a:cubicBezTo>
                    <a:pt x="89" y="103"/>
                    <a:pt x="89" y="101"/>
                    <a:pt x="91" y="102"/>
                  </a:cubicBezTo>
                  <a:cubicBezTo>
                    <a:pt x="91" y="102"/>
                    <a:pt x="91" y="102"/>
                    <a:pt x="91" y="102"/>
                  </a:cubicBezTo>
                  <a:cubicBezTo>
                    <a:pt x="92" y="102"/>
                    <a:pt x="91" y="101"/>
                    <a:pt x="91" y="101"/>
                  </a:cubicBezTo>
                  <a:cubicBezTo>
                    <a:pt x="91" y="100"/>
                    <a:pt x="90" y="100"/>
                    <a:pt x="90" y="99"/>
                  </a:cubicBezTo>
                  <a:cubicBezTo>
                    <a:pt x="93" y="98"/>
                    <a:pt x="95" y="104"/>
                    <a:pt x="94" y="99"/>
                  </a:cubicBezTo>
                  <a:cubicBezTo>
                    <a:pt x="97" y="97"/>
                    <a:pt x="97" y="97"/>
                    <a:pt x="97" y="97"/>
                  </a:cubicBezTo>
                  <a:cubicBezTo>
                    <a:pt x="96" y="96"/>
                    <a:pt x="96" y="96"/>
                    <a:pt x="96" y="96"/>
                  </a:cubicBezTo>
                  <a:cubicBezTo>
                    <a:pt x="97" y="95"/>
                    <a:pt x="97" y="95"/>
                    <a:pt x="97" y="95"/>
                  </a:cubicBezTo>
                  <a:cubicBezTo>
                    <a:pt x="98" y="96"/>
                    <a:pt x="98" y="96"/>
                    <a:pt x="99" y="96"/>
                  </a:cubicBezTo>
                  <a:cubicBezTo>
                    <a:pt x="98" y="97"/>
                    <a:pt x="97" y="99"/>
                    <a:pt x="98" y="100"/>
                  </a:cubicBezTo>
                  <a:cubicBezTo>
                    <a:pt x="99" y="99"/>
                    <a:pt x="100" y="97"/>
                    <a:pt x="100" y="95"/>
                  </a:cubicBezTo>
                  <a:cubicBezTo>
                    <a:pt x="101" y="96"/>
                    <a:pt x="100" y="98"/>
                    <a:pt x="101" y="98"/>
                  </a:cubicBezTo>
                  <a:cubicBezTo>
                    <a:pt x="102" y="98"/>
                    <a:pt x="102" y="97"/>
                    <a:pt x="102" y="95"/>
                  </a:cubicBezTo>
                  <a:cubicBezTo>
                    <a:pt x="102" y="95"/>
                    <a:pt x="102" y="95"/>
                    <a:pt x="102" y="95"/>
                  </a:cubicBezTo>
                  <a:cubicBezTo>
                    <a:pt x="103" y="95"/>
                    <a:pt x="103" y="94"/>
                    <a:pt x="103" y="94"/>
                  </a:cubicBezTo>
                  <a:cubicBezTo>
                    <a:pt x="104" y="94"/>
                    <a:pt x="104" y="95"/>
                    <a:pt x="104" y="94"/>
                  </a:cubicBezTo>
                  <a:cubicBezTo>
                    <a:pt x="104" y="95"/>
                    <a:pt x="104" y="95"/>
                    <a:pt x="104" y="95"/>
                  </a:cubicBezTo>
                  <a:cubicBezTo>
                    <a:pt x="104" y="95"/>
                    <a:pt x="104" y="96"/>
                    <a:pt x="103" y="96"/>
                  </a:cubicBezTo>
                  <a:cubicBezTo>
                    <a:pt x="104" y="97"/>
                    <a:pt x="104" y="98"/>
                    <a:pt x="105" y="98"/>
                  </a:cubicBezTo>
                  <a:cubicBezTo>
                    <a:pt x="106" y="95"/>
                    <a:pt x="106" y="95"/>
                    <a:pt x="106" y="95"/>
                  </a:cubicBezTo>
                  <a:cubicBezTo>
                    <a:pt x="108" y="97"/>
                    <a:pt x="109" y="97"/>
                    <a:pt x="111" y="97"/>
                  </a:cubicBezTo>
                  <a:cubicBezTo>
                    <a:pt x="110" y="99"/>
                    <a:pt x="108" y="99"/>
                    <a:pt x="106" y="100"/>
                  </a:cubicBezTo>
                  <a:cubicBezTo>
                    <a:pt x="108" y="102"/>
                    <a:pt x="110" y="100"/>
                    <a:pt x="112" y="102"/>
                  </a:cubicBezTo>
                  <a:cubicBezTo>
                    <a:pt x="113" y="100"/>
                    <a:pt x="113" y="100"/>
                    <a:pt x="113" y="100"/>
                  </a:cubicBezTo>
                  <a:cubicBezTo>
                    <a:pt x="115" y="102"/>
                    <a:pt x="115" y="102"/>
                    <a:pt x="115" y="102"/>
                  </a:cubicBezTo>
                  <a:cubicBezTo>
                    <a:pt x="115" y="102"/>
                    <a:pt x="114" y="102"/>
                    <a:pt x="114" y="101"/>
                  </a:cubicBezTo>
                  <a:cubicBezTo>
                    <a:pt x="114" y="101"/>
                    <a:pt x="113" y="102"/>
                    <a:pt x="113" y="102"/>
                  </a:cubicBezTo>
                  <a:cubicBezTo>
                    <a:pt x="117" y="105"/>
                    <a:pt x="120" y="102"/>
                    <a:pt x="124" y="104"/>
                  </a:cubicBezTo>
                  <a:cubicBezTo>
                    <a:pt x="127" y="108"/>
                    <a:pt x="136" y="108"/>
                    <a:pt x="136" y="115"/>
                  </a:cubicBezTo>
                  <a:cubicBezTo>
                    <a:pt x="135" y="117"/>
                    <a:pt x="132" y="118"/>
                    <a:pt x="130" y="119"/>
                  </a:cubicBezTo>
                  <a:cubicBezTo>
                    <a:pt x="125" y="119"/>
                    <a:pt x="120" y="115"/>
                    <a:pt x="116" y="115"/>
                  </a:cubicBezTo>
                  <a:cubicBezTo>
                    <a:pt x="118" y="119"/>
                    <a:pt x="124" y="118"/>
                    <a:pt x="122" y="123"/>
                  </a:cubicBezTo>
                  <a:cubicBezTo>
                    <a:pt x="125" y="124"/>
                    <a:pt x="123" y="128"/>
                    <a:pt x="126" y="128"/>
                  </a:cubicBezTo>
                  <a:cubicBezTo>
                    <a:pt x="127" y="130"/>
                    <a:pt x="129" y="129"/>
                    <a:pt x="130" y="130"/>
                  </a:cubicBezTo>
                  <a:cubicBezTo>
                    <a:pt x="130" y="129"/>
                    <a:pt x="131" y="130"/>
                    <a:pt x="132" y="129"/>
                  </a:cubicBezTo>
                  <a:cubicBezTo>
                    <a:pt x="131" y="126"/>
                    <a:pt x="125" y="127"/>
                    <a:pt x="128" y="123"/>
                  </a:cubicBezTo>
                  <a:cubicBezTo>
                    <a:pt x="130" y="124"/>
                    <a:pt x="132" y="126"/>
                    <a:pt x="135" y="126"/>
                  </a:cubicBezTo>
                  <a:cubicBezTo>
                    <a:pt x="135" y="126"/>
                    <a:pt x="137" y="125"/>
                    <a:pt x="136" y="124"/>
                  </a:cubicBezTo>
                  <a:cubicBezTo>
                    <a:pt x="134" y="123"/>
                    <a:pt x="134" y="121"/>
                    <a:pt x="136" y="119"/>
                  </a:cubicBezTo>
                  <a:cubicBezTo>
                    <a:pt x="138" y="117"/>
                    <a:pt x="139" y="116"/>
                    <a:pt x="142" y="117"/>
                  </a:cubicBezTo>
                  <a:cubicBezTo>
                    <a:pt x="144" y="117"/>
                    <a:pt x="144" y="114"/>
                    <a:pt x="143" y="113"/>
                  </a:cubicBezTo>
                  <a:cubicBezTo>
                    <a:pt x="140" y="112"/>
                    <a:pt x="143" y="110"/>
                    <a:pt x="142" y="107"/>
                  </a:cubicBezTo>
                  <a:cubicBezTo>
                    <a:pt x="139" y="105"/>
                    <a:pt x="139" y="105"/>
                    <a:pt x="139" y="105"/>
                  </a:cubicBezTo>
                  <a:cubicBezTo>
                    <a:pt x="142" y="106"/>
                    <a:pt x="145" y="104"/>
                    <a:pt x="147" y="108"/>
                  </a:cubicBezTo>
                  <a:cubicBezTo>
                    <a:pt x="144" y="111"/>
                    <a:pt x="144" y="111"/>
                    <a:pt x="144" y="111"/>
                  </a:cubicBezTo>
                  <a:cubicBezTo>
                    <a:pt x="145" y="112"/>
                    <a:pt x="146" y="115"/>
                    <a:pt x="149" y="113"/>
                  </a:cubicBezTo>
                  <a:cubicBezTo>
                    <a:pt x="152" y="113"/>
                    <a:pt x="149" y="108"/>
                    <a:pt x="153" y="109"/>
                  </a:cubicBezTo>
                  <a:cubicBezTo>
                    <a:pt x="152" y="108"/>
                    <a:pt x="152" y="108"/>
                    <a:pt x="152" y="108"/>
                  </a:cubicBezTo>
                  <a:cubicBezTo>
                    <a:pt x="154" y="107"/>
                    <a:pt x="156" y="104"/>
                    <a:pt x="158" y="104"/>
                  </a:cubicBezTo>
                  <a:cubicBezTo>
                    <a:pt x="158" y="104"/>
                    <a:pt x="158" y="105"/>
                    <a:pt x="158" y="105"/>
                  </a:cubicBezTo>
                  <a:cubicBezTo>
                    <a:pt x="159" y="105"/>
                    <a:pt x="159" y="105"/>
                    <a:pt x="159" y="104"/>
                  </a:cubicBezTo>
                  <a:cubicBezTo>
                    <a:pt x="159" y="103"/>
                    <a:pt x="159" y="103"/>
                    <a:pt x="159" y="103"/>
                  </a:cubicBezTo>
                  <a:cubicBezTo>
                    <a:pt x="160" y="103"/>
                    <a:pt x="160" y="104"/>
                    <a:pt x="161" y="103"/>
                  </a:cubicBezTo>
                  <a:cubicBezTo>
                    <a:pt x="161" y="103"/>
                    <a:pt x="160" y="102"/>
                    <a:pt x="160" y="102"/>
                  </a:cubicBezTo>
                  <a:cubicBezTo>
                    <a:pt x="161" y="102"/>
                    <a:pt x="161" y="102"/>
                    <a:pt x="161" y="102"/>
                  </a:cubicBezTo>
                  <a:cubicBezTo>
                    <a:pt x="161" y="102"/>
                    <a:pt x="162" y="103"/>
                    <a:pt x="162" y="104"/>
                  </a:cubicBezTo>
                  <a:cubicBezTo>
                    <a:pt x="161" y="104"/>
                    <a:pt x="161" y="104"/>
                    <a:pt x="161" y="104"/>
                  </a:cubicBezTo>
                  <a:cubicBezTo>
                    <a:pt x="162" y="105"/>
                    <a:pt x="162" y="105"/>
                    <a:pt x="162" y="105"/>
                  </a:cubicBezTo>
                  <a:cubicBezTo>
                    <a:pt x="162" y="105"/>
                    <a:pt x="162" y="105"/>
                    <a:pt x="163" y="105"/>
                  </a:cubicBezTo>
                  <a:cubicBezTo>
                    <a:pt x="163" y="105"/>
                    <a:pt x="163" y="105"/>
                    <a:pt x="163" y="105"/>
                  </a:cubicBezTo>
                  <a:cubicBezTo>
                    <a:pt x="164" y="104"/>
                    <a:pt x="164" y="104"/>
                    <a:pt x="164" y="104"/>
                  </a:cubicBezTo>
                  <a:cubicBezTo>
                    <a:pt x="165" y="105"/>
                    <a:pt x="165" y="105"/>
                    <a:pt x="165" y="105"/>
                  </a:cubicBezTo>
                  <a:cubicBezTo>
                    <a:pt x="164" y="103"/>
                    <a:pt x="166" y="102"/>
                    <a:pt x="168" y="103"/>
                  </a:cubicBezTo>
                  <a:cubicBezTo>
                    <a:pt x="170" y="103"/>
                    <a:pt x="171" y="101"/>
                    <a:pt x="173" y="100"/>
                  </a:cubicBezTo>
                  <a:cubicBezTo>
                    <a:pt x="174" y="101"/>
                    <a:pt x="173" y="103"/>
                    <a:pt x="175" y="103"/>
                  </a:cubicBezTo>
                  <a:cubicBezTo>
                    <a:pt x="176" y="103"/>
                    <a:pt x="176" y="103"/>
                    <a:pt x="176" y="103"/>
                  </a:cubicBezTo>
                  <a:cubicBezTo>
                    <a:pt x="175" y="102"/>
                    <a:pt x="175" y="102"/>
                    <a:pt x="175" y="101"/>
                  </a:cubicBezTo>
                  <a:cubicBezTo>
                    <a:pt x="176" y="102"/>
                    <a:pt x="176" y="102"/>
                    <a:pt x="176" y="102"/>
                  </a:cubicBezTo>
                  <a:cubicBezTo>
                    <a:pt x="177" y="100"/>
                    <a:pt x="177" y="100"/>
                    <a:pt x="177" y="100"/>
                  </a:cubicBezTo>
                  <a:cubicBezTo>
                    <a:pt x="175" y="96"/>
                    <a:pt x="172" y="96"/>
                    <a:pt x="169" y="93"/>
                  </a:cubicBezTo>
                  <a:cubicBezTo>
                    <a:pt x="169" y="92"/>
                    <a:pt x="169" y="92"/>
                    <a:pt x="169" y="92"/>
                  </a:cubicBezTo>
                  <a:cubicBezTo>
                    <a:pt x="171" y="92"/>
                    <a:pt x="173" y="94"/>
                    <a:pt x="175" y="95"/>
                  </a:cubicBezTo>
                  <a:cubicBezTo>
                    <a:pt x="182" y="93"/>
                    <a:pt x="185" y="98"/>
                    <a:pt x="191" y="99"/>
                  </a:cubicBezTo>
                  <a:cubicBezTo>
                    <a:pt x="194" y="102"/>
                    <a:pt x="194" y="102"/>
                    <a:pt x="194" y="102"/>
                  </a:cubicBezTo>
                  <a:cubicBezTo>
                    <a:pt x="195" y="101"/>
                    <a:pt x="194" y="99"/>
                    <a:pt x="195" y="98"/>
                  </a:cubicBezTo>
                  <a:cubicBezTo>
                    <a:pt x="192" y="98"/>
                    <a:pt x="192" y="93"/>
                    <a:pt x="188" y="94"/>
                  </a:cubicBezTo>
                  <a:cubicBezTo>
                    <a:pt x="188" y="93"/>
                    <a:pt x="187" y="92"/>
                    <a:pt x="188" y="92"/>
                  </a:cubicBezTo>
                  <a:cubicBezTo>
                    <a:pt x="188" y="88"/>
                    <a:pt x="183" y="85"/>
                    <a:pt x="187" y="82"/>
                  </a:cubicBezTo>
                  <a:cubicBezTo>
                    <a:pt x="186" y="79"/>
                    <a:pt x="187" y="76"/>
                    <a:pt x="187" y="74"/>
                  </a:cubicBezTo>
                  <a:cubicBezTo>
                    <a:pt x="189" y="74"/>
                    <a:pt x="192" y="73"/>
                    <a:pt x="194" y="74"/>
                  </a:cubicBezTo>
                  <a:cubicBezTo>
                    <a:pt x="195" y="76"/>
                    <a:pt x="194" y="79"/>
                    <a:pt x="195" y="81"/>
                  </a:cubicBezTo>
                  <a:cubicBezTo>
                    <a:pt x="194" y="83"/>
                    <a:pt x="198" y="84"/>
                    <a:pt x="198" y="86"/>
                  </a:cubicBezTo>
                  <a:cubicBezTo>
                    <a:pt x="199" y="91"/>
                    <a:pt x="200" y="96"/>
                    <a:pt x="204" y="98"/>
                  </a:cubicBezTo>
                  <a:cubicBezTo>
                    <a:pt x="203" y="99"/>
                    <a:pt x="204" y="101"/>
                    <a:pt x="205" y="102"/>
                  </a:cubicBezTo>
                  <a:cubicBezTo>
                    <a:pt x="204" y="104"/>
                    <a:pt x="204" y="106"/>
                    <a:pt x="203" y="108"/>
                  </a:cubicBezTo>
                  <a:cubicBezTo>
                    <a:pt x="204" y="108"/>
                    <a:pt x="204" y="108"/>
                    <a:pt x="204" y="108"/>
                  </a:cubicBezTo>
                  <a:cubicBezTo>
                    <a:pt x="202" y="111"/>
                    <a:pt x="201" y="106"/>
                    <a:pt x="200" y="109"/>
                  </a:cubicBezTo>
                  <a:cubicBezTo>
                    <a:pt x="201" y="108"/>
                    <a:pt x="201" y="108"/>
                    <a:pt x="201" y="108"/>
                  </a:cubicBezTo>
                  <a:cubicBezTo>
                    <a:pt x="199" y="107"/>
                    <a:pt x="198" y="109"/>
                    <a:pt x="197" y="109"/>
                  </a:cubicBezTo>
                  <a:cubicBezTo>
                    <a:pt x="199" y="111"/>
                    <a:pt x="203" y="110"/>
                    <a:pt x="205" y="111"/>
                  </a:cubicBezTo>
                  <a:cubicBezTo>
                    <a:pt x="206" y="109"/>
                    <a:pt x="207" y="108"/>
                    <a:pt x="208" y="106"/>
                  </a:cubicBezTo>
                  <a:cubicBezTo>
                    <a:pt x="209" y="104"/>
                    <a:pt x="208" y="104"/>
                    <a:pt x="209" y="103"/>
                  </a:cubicBezTo>
                  <a:cubicBezTo>
                    <a:pt x="210" y="100"/>
                    <a:pt x="206" y="99"/>
                    <a:pt x="207" y="97"/>
                  </a:cubicBezTo>
                  <a:cubicBezTo>
                    <a:pt x="210" y="94"/>
                    <a:pt x="210" y="94"/>
                    <a:pt x="210" y="94"/>
                  </a:cubicBezTo>
                  <a:cubicBezTo>
                    <a:pt x="214" y="95"/>
                    <a:pt x="212" y="102"/>
                    <a:pt x="217" y="102"/>
                  </a:cubicBezTo>
                  <a:cubicBezTo>
                    <a:pt x="215" y="101"/>
                    <a:pt x="215" y="100"/>
                    <a:pt x="214" y="98"/>
                  </a:cubicBezTo>
                  <a:cubicBezTo>
                    <a:pt x="215" y="97"/>
                    <a:pt x="215" y="97"/>
                    <a:pt x="215" y="97"/>
                  </a:cubicBezTo>
                  <a:cubicBezTo>
                    <a:pt x="214" y="94"/>
                    <a:pt x="211" y="94"/>
                    <a:pt x="208" y="93"/>
                  </a:cubicBezTo>
                  <a:cubicBezTo>
                    <a:pt x="207" y="94"/>
                    <a:pt x="206" y="94"/>
                    <a:pt x="204" y="94"/>
                  </a:cubicBezTo>
                  <a:cubicBezTo>
                    <a:pt x="201" y="91"/>
                    <a:pt x="204" y="84"/>
                    <a:pt x="198" y="82"/>
                  </a:cubicBezTo>
                  <a:cubicBezTo>
                    <a:pt x="199" y="80"/>
                    <a:pt x="197" y="78"/>
                    <a:pt x="199" y="77"/>
                  </a:cubicBezTo>
                  <a:cubicBezTo>
                    <a:pt x="200" y="75"/>
                    <a:pt x="198" y="74"/>
                    <a:pt x="198" y="73"/>
                  </a:cubicBezTo>
                  <a:cubicBezTo>
                    <a:pt x="201" y="76"/>
                    <a:pt x="199" y="79"/>
                    <a:pt x="202" y="82"/>
                  </a:cubicBezTo>
                  <a:cubicBezTo>
                    <a:pt x="204" y="84"/>
                    <a:pt x="207" y="80"/>
                    <a:pt x="209" y="83"/>
                  </a:cubicBezTo>
                  <a:cubicBezTo>
                    <a:pt x="210" y="83"/>
                    <a:pt x="210" y="83"/>
                    <a:pt x="210" y="83"/>
                  </a:cubicBezTo>
                  <a:cubicBezTo>
                    <a:pt x="209" y="81"/>
                    <a:pt x="208" y="81"/>
                    <a:pt x="207" y="80"/>
                  </a:cubicBezTo>
                  <a:cubicBezTo>
                    <a:pt x="206" y="80"/>
                    <a:pt x="204" y="80"/>
                    <a:pt x="204" y="79"/>
                  </a:cubicBezTo>
                  <a:cubicBezTo>
                    <a:pt x="203" y="79"/>
                    <a:pt x="202" y="78"/>
                    <a:pt x="203" y="77"/>
                  </a:cubicBezTo>
                  <a:cubicBezTo>
                    <a:pt x="204" y="76"/>
                    <a:pt x="207" y="80"/>
                    <a:pt x="207" y="76"/>
                  </a:cubicBezTo>
                  <a:cubicBezTo>
                    <a:pt x="207" y="76"/>
                    <a:pt x="206" y="75"/>
                    <a:pt x="205" y="75"/>
                  </a:cubicBezTo>
                  <a:cubicBezTo>
                    <a:pt x="205" y="75"/>
                    <a:pt x="205" y="75"/>
                    <a:pt x="205" y="75"/>
                  </a:cubicBezTo>
                  <a:cubicBezTo>
                    <a:pt x="205" y="75"/>
                    <a:pt x="206" y="74"/>
                    <a:pt x="205" y="74"/>
                  </a:cubicBezTo>
                  <a:cubicBezTo>
                    <a:pt x="204" y="74"/>
                    <a:pt x="204" y="75"/>
                    <a:pt x="204" y="75"/>
                  </a:cubicBezTo>
                  <a:cubicBezTo>
                    <a:pt x="204" y="74"/>
                    <a:pt x="204" y="72"/>
                    <a:pt x="205" y="73"/>
                  </a:cubicBezTo>
                  <a:cubicBezTo>
                    <a:pt x="206" y="75"/>
                    <a:pt x="208" y="73"/>
                    <a:pt x="209" y="74"/>
                  </a:cubicBezTo>
                  <a:cubicBezTo>
                    <a:pt x="212" y="75"/>
                    <a:pt x="214" y="79"/>
                    <a:pt x="218" y="76"/>
                  </a:cubicBezTo>
                  <a:cubicBezTo>
                    <a:pt x="216" y="79"/>
                    <a:pt x="219" y="82"/>
                    <a:pt x="219" y="85"/>
                  </a:cubicBezTo>
                  <a:cubicBezTo>
                    <a:pt x="220" y="82"/>
                    <a:pt x="220" y="82"/>
                    <a:pt x="220" y="82"/>
                  </a:cubicBezTo>
                  <a:cubicBezTo>
                    <a:pt x="221" y="83"/>
                    <a:pt x="221" y="83"/>
                    <a:pt x="221" y="83"/>
                  </a:cubicBezTo>
                  <a:cubicBezTo>
                    <a:pt x="222" y="82"/>
                    <a:pt x="221" y="81"/>
                    <a:pt x="221" y="80"/>
                  </a:cubicBezTo>
                  <a:cubicBezTo>
                    <a:pt x="220" y="79"/>
                    <a:pt x="220" y="78"/>
                    <a:pt x="220" y="76"/>
                  </a:cubicBezTo>
                  <a:cubicBezTo>
                    <a:pt x="216" y="75"/>
                    <a:pt x="215" y="71"/>
                    <a:pt x="211" y="72"/>
                  </a:cubicBezTo>
                  <a:cubicBezTo>
                    <a:pt x="210" y="71"/>
                    <a:pt x="210" y="68"/>
                    <a:pt x="208" y="67"/>
                  </a:cubicBezTo>
                  <a:cubicBezTo>
                    <a:pt x="207" y="64"/>
                    <a:pt x="211" y="64"/>
                    <a:pt x="213" y="64"/>
                  </a:cubicBezTo>
                  <a:cubicBezTo>
                    <a:pt x="215" y="63"/>
                    <a:pt x="217" y="62"/>
                    <a:pt x="219" y="61"/>
                  </a:cubicBezTo>
                  <a:cubicBezTo>
                    <a:pt x="219" y="62"/>
                    <a:pt x="216" y="64"/>
                    <a:pt x="219" y="65"/>
                  </a:cubicBezTo>
                  <a:cubicBezTo>
                    <a:pt x="219" y="65"/>
                    <a:pt x="219" y="64"/>
                    <a:pt x="220" y="64"/>
                  </a:cubicBezTo>
                  <a:cubicBezTo>
                    <a:pt x="219" y="64"/>
                    <a:pt x="219" y="63"/>
                    <a:pt x="219" y="63"/>
                  </a:cubicBezTo>
                  <a:cubicBezTo>
                    <a:pt x="220" y="62"/>
                    <a:pt x="221" y="61"/>
                    <a:pt x="221" y="60"/>
                  </a:cubicBezTo>
                  <a:cubicBezTo>
                    <a:pt x="216" y="57"/>
                    <a:pt x="216" y="57"/>
                    <a:pt x="216" y="57"/>
                  </a:cubicBezTo>
                  <a:cubicBezTo>
                    <a:pt x="216" y="57"/>
                    <a:pt x="217" y="57"/>
                    <a:pt x="216" y="57"/>
                  </a:cubicBezTo>
                  <a:cubicBezTo>
                    <a:pt x="216" y="56"/>
                    <a:pt x="216" y="56"/>
                    <a:pt x="215" y="56"/>
                  </a:cubicBezTo>
                  <a:cubicBezTo>
                    <a:pt x="215" y="57"/>
                    <a:pt x="215" y="57"/>
                    <a:pt x="215" y="57"/>
                  </a:cubicBezTo>
                  <a:cubicBezTo>
                    <a:pt x="216" y="57"/>
                    <a:pt x="214" y="56"/>
                    <a:pt x="214" y="55"/>
                  </a:cubicBezTo>
                  <a:cubicBezTo>
                    <a:pt x="215" y="55"/>
                    <a:pt x="216" y="56"/>
                    <a:pt x="216" y="55"/>
                  </a:cubicBezTo>
                  <a:cubicBezTo>
                    <a:pt x="217" y="54"/>
                    <a:pt x="216" y="53"/>
                    <a:pt x="217" y="53"/>
                  </a:cubicBezTo>
                  <a:cubicBezTo>
                    <a:pt x="217" y="52"/>
                    <a:pt x="216" y="52"/>
                    <a:pt x="215" y="52"/>
                  </a:cubicBezTo>
                  <a:cubicBezTo>
                    <a:pt x="218" y="48"/>
                    <a:pt x="222" y="47"/>
                    <a:pt x="225" y="44"/>
                  </a:cubicBezTo>
                  <a:cubicBezTo>
                    <a:pt x="225" y="43"/>
                    <a:pt x="224" y="44"/>
                    <a:pt x="223" y="44"/>
                  </a:cubicBezTo>
                  <a:cubicBezTo>
                    <a:pt x="223" y="41"/>
                    <a:pt x="227" y="42"/>
                    <a:pt x="228" y="41"/>
                  </a:cubicBezTo>
                  <a:cubicBezTo>
                    <a:pt x="227" y="40"/>
                    <a:pt x="227" y="40"/>
                    <a:pt x="227" y="40"/>
                  </a:cubicBezTo>
                  <a:cubicBezTo>
                    <a:pt x="229" y="39"/>
                    <a:pt x="229" y="39"/>
                    <a:pt x="229" y="39"/>
                  </a:cubicBezTo>
                  <a:cubicBezTo>
                    <a:pt x="229" y="40"/>
                    <a:pt x="229" y="40"/>
                    <a:pt x="229" y="40"/>
                  </a:cubicBezTo>
                  <a:cubicBezTo>
                    <a:pt x="229" y="40"/>
                    <a:pt x="228" y="41"/>
                    <a:pt x="228" y="41"/>
                  </a:cubicBezTo>
                  <a:cubicBezTo>
                    <a:pt x="229" y="41"/>
                    <a:pt x="229" y="42"/>
                    <a:pt x="229" y="42"/>
                  </a:cubicBezTo>
                  <a:cubicBezTo>
                    <a:pt x="228" y="43"/>
                    <a:pt x="228" y="43"/>
                    <a:pt x="228" y="43"/>
                  </a:cubicBezTo>
                  <a:cubicBezTo>
                    <a:pt x="229" y="43"/>
                    <a:pt x="229" y="43"/>
                    <a:pt x="229" y="43"/>
                  </a:cubicBezTo>
                  <a:cubicBezTo>
                    <a:pt x="230" y="42"/>
                    <a:pt x="230" y="42"/>
                    <a:pt x="230" y="42"/>
                  </a:cubicBezTo>
                  <a:cubicBezTo>
                    <a:pt x="231" y="42"/>
                    <a:pt x="231" y="42"/>
                    <a:pt x="231" y="42"/>
                  </a:cubicBezTo>
                  <a:cubicBezTo>
                    <a:pt x="232" y="42"/>
                    <a:pt x="233" y="39"/>
                    <a:pt x="234" y="39"/>
                  </a:cubicBezTo>
                  <a:cubicBezTo>
                    <a:pt x="236" y="39"/>
                    <a:pt x="235" y="43"/>
                    <a:pt x="237" y="41"/>
                  </a:cubicBezTo>
                  <a:cubicBezTo>
                    <a:pt x="237" y="40"/>
                    <a:pt x="236" y="39"/>
                    <a:pt x="235" y="38"/>
                  </a:cubicBezTo>
                  <a:cubicBezTo>
                    <a:pt x="233" y="38"/>
                    <a:pt x="233" y="38"/>
                    <a:pt x="233" y="38"/>
                  </a:cubicBezTo>
                  <a:cubicBezTo>
                    <a:pt x="240" y="36"/>
                    <a:pt x="240" y="36"/>
                    <a:pt x="240" y="36"/>
                  </a:cubicBezTo>
                  <a:cubicBezTo>
                    <a:pt x="238" y="34"/>
                    <a:pt x="235" y="37"/>
                    <a:pt x="236" y="33"/>
                  </a:cubicBezTo>
                  <a:cubicBezTo>
                    <a:pt x="235" y="33"/>
                    <a:pt x="235" y="33"/>
                    <a:pt x="234" y="32"/>
                  </a:cubicBezTo>
                  <a:cubicBezTo>
                    <a:pt x="236" y="32"/>
                    <a:pt x="234" y="31"/>
                    <a:pt x="234" y="30"/>
                  </a:cubicBezTo>
                  <a:cubicBezTo>
                    <a:pt x="235" y="28"/>
                    <a:pt x="234" y="25"/>
                    <a:pt x="236" y="24"/>
                  </a:cubicBezTo>
                  <a:cubicBezTo>
                    <a:pt x="241" y="25"/>
                    <a:pt x="241" y="25"/>
                    <a:pt x="241" y="25"/>
                  </a:cubicBezTo>
                  <a:close/>
                  <a:moveTo>
                    <a:pt x="324" y="27"/>
                  </a:moveTo>
                  <a:cubicBezTo>
                    <a:pt x="324" y="27"/>
                    <a:pt x="324" y="28"/>
                    <a:pt x="324" y="28"/>
                  </a:cubicBezTo>
                  <a:cubicBezTo>
                    <a:pt x="322" y="28"/>
                    <a:pt x="322" y="27"/>
                    <a:pt x="322" y="26"/>
                  </a:cubicBezTo>
                  <a:cubicBezTo>
                    <a:pt x="323" y="25"/>
                    <a:pt x="324" y="26"/>
                    <a:pt x="324" y="27"/>
                  </a:cubicBezTo>
                  <a:close/>
                  <a:moveTo>
                    <a:pt x="333" y="31"/>
                  </a:moveTo>
                  <a:cubicBezTo>
                    <a:pt x="330" y="31"/>
                    <a:pt x="328" y="31"/>
                    <a:pt x="325" y="32"/>
                  </a:cubicBezTo>
                  <a:cubicBezTo>
                    <a:pt x="327" y="31"/>
                    <a:pt x="325" y="29"/>
                    <a:pt x="327" y="28"/>
                  </a:cubicBezTo>
                  <a:cubicBezTo>
                    <a:pt x="329" y="28"/>
                    <a:pt x="332" y="28"/>
                    <a:pt x="333" y="31"/>
                  </a:cubicBezTo>
                  <a:close/>
                  <a:moveTo>
                    <a:pt x="314" y="31"/>
                  </a:moveTo>
                  <a:cubicBezTo>
                    <a:pt x="316" y="32"/>
                    <a:pt x="313" y="31"/>
                    <a:pt x="313" y="30"/>
                  </a:cubicBezTo>
                  <a:cubicBezTo>
                    <a:pt x="314" y="31"/>
                    <a:pt x="314" y="31"/>
                    <a:pt x="314" y="31"/>
                  </a:cubicBezTo>
                  <a:close/>
                  <a:moveTo>
                    <a:pt x="225" y="33"/>
                  </a:moveTo>
                  <a:cubicBezTo>
                    <a:pt x="225" y="33"/>
                    <a:pt x="224" y="34"/>
                    <a:pt x="224" y="34"/>
                  </a:cubicBezTo>
                  <a:cubicBezTo>
                    <a:pt x="223" y="34"/>
                    <a:pt x="223" y="34"/>
                    <a:pt x="223" y="34"/>
                  </a:cubicBezTo>
                  <a:cubicBezTo>
                    <a:pt x="224" y="34"/>
                    <a:pt x="224" y="33"/>
                    <a:pt x="225" y="33"/>
                  </a:cubicBezTo>
                  <a:close/>
                  <a:moveTo>
                    <a:pt x="342" y="38"/>
                  </a:moveTo>
                  <a:cubicBezTo>
                    <a:pt x="342" y="37"/>
                    <a:pt x="342" y="37"/>
                    <a:pt x="341" y="37"/>
                  </a:cubicBezTo>
                  <a:cubicBezTo>
                    <a:pt x="342" y="36"/>
                    <a:pt x="343" y="36"/>
                    <a:pt x="344" y="36"/>
                  </a:cubicBezTo>
                  <a:cubicBezTo>
                    <a:pt x="342" y="38"/>
                    <a:pt x="342" y="38"/>
                    <a:pt x="342" y="38"/>
                  </a:cubicBezTo>
                  <a:close/>
                  <a:moveTo>
                    <a:pt x="346" y="39"/>
                  </a:moveTo>
                  <a:cubicBezTo>
                    <a:pt x="345" y="39"/>
                    <a:pt x="346" y="41"/>
                    <a:pt x="345" y="41"/>
                  </a:cubicBezTo>
                  <a:cubicBezTo>
                    <a:pt x="344" y="40"/>
                    <a:pt x="347" y="38"/>
                    <a:pt x="344" y="37"/>
                  </a:cubicBezTo>
                  <a:cubicBezTo>
                    <a:pt x="346" y="37"/>
                    <a:pt x="346" y="38"/>
                    <a:pt x="346" y="39"/>
                  </a:cubicBezTo>
                  <a:close/>
                  <a:moveTo>
                    <a:pt x="269" y="45"/>
                  </a:moveTo>
                  <a:cubicBezTo>
                    <a:pt x="269" y="46"/>
                    <a:pt x="268" y="44"/>
                    <a:pt x="267" y="45"/>
                  </a:cubicBezTo>
                  <a:cubicBezTo>
                    <a:pt x="267" y="43"/>
                    <a:pt x="267" y="42"/>
                    <a:pt x="268" y="42"/>
                  </a:cubicBezTo>
                  <a:cubicBezTo>
                    <a:pt x="269" y="42"/>
                    <a:pt x="270" y="43"/>
                    <a:pt x="269" y="45"/>
                  </a:cubicBezTo>
                  <a:close/>
                  <a:moveTo>
                    <a:pt x="250" y="42"/>
                  </a:moveTo>
                  <a:cubicBezTo>
                    <a:pt x="250" y="43"/>
                    <a:pt x="251" y="44"/>
                    <a:pt x="251" y="44"/>
                  </a:cubicBezTo>
                  <a:cubicBezTo>
                    <a:pt x="252" y="44"/>
                    <a:pt x="252" y="44"/>
                    <a:pt x="252" y="44"/>
                  </a:cubicBezTo>
                  <a:cubicBezTo>
                    <a:pt x="253" y="45"/>
                    <a:pt x="252" y="45"/>
                    <a:pt x="251" y="45"/>
                  </a:cubicBezTo>
                  <a:cubicBezTo>
                    <a:pt x="250" y="47"/>
                    <a:pt x="247" y="47"/>
                    <a:pt x="247" y="49"/>
                  </a:cubicBezTo>
                  <a:cubicBezTo>
                    <a:pt x="248" y="50"/>
                    <a:pt x="248" y="50"/>
                    <a:pt x="248" y="50"/>
                  </a:cubicBezTo>
                  <a:cubicBezTo>
                    <a:pt x="247" y="51"/>
                    <a:pt x="247" y="48"/>
                    <a:pt x="246" y="50"/>
                  </a:cubicBezTo>
                  <a:cubicBezTo>
                    <a:pt x="246" y="51"/>
                    <a:pt x="247" y="52"/>
                    <a:pt x="248" y="53"/>
                  </a:cubicBezTo>
                  <a:cubicBezTo>
                    <a:pt x="246" y="53"/>
                    <a:pt x="246" y="48"/>
                    <a:pt x="243" y="51"/>
                  </a:cubicBezTo>
                  <a:cubicBezTo>
                    <a:pt x="243" y="50"/>
                    <a:pt x="243" y="50"/>
                    <a:pt x="243" y="50"/>
                  </a:cubicBezTo>
                  <a:cubicBezTo>
                    <a:pt x="244" y="50"/>
                    <a:pt x="244" y="50"/>
                    <a:pt x="244" y="49"/>
                  </a:cubicBezTo>
                  <a:cubicBezTo>
                    <a:pt x="242" y="46"/>
                    <a:pt x="242" y="46"/>
                    <a:pt x="242" y="46"/>
                  </a:cubicBezTo>
                  <a:cubicBezTo>
                    <a:pt x="244" y="47"/>
                    <a:pt x="244" y="49"/>
                    <a:pt x="246" y="48"/>
                  </a:cubicBezTo>
                  <a:cubicBezTo>
                    <a:pt x="248" y="47"/>
                    <a:pt x="249" y="45"/>
                    <a:pt x="251" y="44"/>
                  </a:cubicBezTo>
                  <a:cubicBezTo>
                    <a:pt x="249" y="42"/>
                    <a:pt x="249" y="42"/>
                    <a:pt x="249" y="42"/>
                  </a:cubicBezTo>
                  <a:cubicBezTo>
                    <a:pt x="250" y="42"/>
                    <a:pt x="250" y="42"/>
                    <a:pt x="250" y="42"/>
                  </a:cubicBezTo>
                  <a:close/>
                  <a:moveTo>
                    <a:pt x="175" y="48"/>
                  </a:moveTo>
                  <a:cubicBezTo>
                    <a:pt x="178" y="53"/>
                    <a:pt x="172" y="53"/>
                    <a:pt x="170" y="56"/>
                  </a:cubicBezTo>
                  <a:cubicBezTo>
                    <a:pt x="168" y="58"/>
                    <a:pt x="165" y="61"/>
                    <a:pt x="164" y="65"/>
                  </a:cubicBezTo>
                  <a:cubicBezTo>
                    <a:pt x="163" y="66"/>
                    <a:pt x="162" y="65"/>
                    <a:pt x="161" y="66"/>
                  </a:cubicBezTo>
                  <a:cubicBezTo>
                    <a:pt x="162" y="66"/>
                    <a:pt x="162" y="66"/>
                    <a:pt x="162" y="66"/>
                  </a:cubicBezTo>
                  <a:cubicBezTo>
                    <a:pt x="161" y="66"/>
                    <a:pt x="161" y="67"/>
                    <a:pt x="161" y="67"/>
                  </a:cubicBezTo>
                  <a:cubicBezTo>
                    <a:pt x="161" y="68"/>
                    <a:pt x="161" y="69"/>
                    <a:pt x="161" y="70"/>
                  </a:cubicBezTo>
                  <a:cubicBezTo>
                    <a:pt x="161" y="70"/>
                    <a:pt x="161" y="70"/>
                    <a:pt x="160" y="70"/>
                  </a:cubicBezTo>
                  <a:cubicBezTo>
                    <a:pt x="160" y="72"/>
                    <a:pt x="161" y="73"/>
                    <a:pt x="160" y="75"/>
                  </a:cubicBezTo>
                  <a:cubicBezTo>
                    <a:pt x="159" y="75"/>
                    <a:pt x="159" y="75"/>
                    <a:pt x="158" y="75"/>
                  </a:cubicBezTo>
                  <a:cubicBezTo>
                    <a:pt x="158" y="76"/>
                    <a:pt x="161" y="77"/>
                    <a:pt x="159" y="79"/>
                  </a:cubicBezTo>
                  <a:cubicBezTo>
                    <a:pt x="159" y="84"/>
                    <a:pt x="161" y="89"/>
                    <a:pt x="166" y="90"/>
                  </a:cubicBezTo>
                  <a:cubicBezTo>
                    <a:pt x="166" y="91"/>
                    <a:pt x="165" y="91"/>
                    <a:pt x="166" y="92"/>
                  </a:cubicBezTo>
                  <a:cubicBezTo>
                    <a:pt x="165" y="91"/>
                    <a:pt x="165" y="91"/>
                    <a:pt x="165" y="91"/>
                  </a:cubicBezTo>
                  <a:cubicBezTo>
                    <a:pt x="164" y="91"/>
                    <a:pt x="164" y="92"/>
                    <a:pt x="164" y="92"/>
                  </a:cubicBezTo>
                  <a:cubicBezTo>
                    <a:pt x="163" y="92"/>
                    <a:pt x="162" y="91"/>
                    <a:pt x="162" y="92"/>
                  </a:cubicBezTo>
                  <a:cubicBezTo>
                    <a:pt x="162" y="92"/>
                    <a:pt x="162" y="92"/>
                    <a:pt x="162" y="92"/>
                  </a:cubicBezTo>
                  <a:cubicBezTo>
                    <a:pt x="161" y="91"/>
                    <a:pt x="160" y="90"/>
                    <a:pt x="158" y="91"/>
                  </a:cubicBezTo>
                  <a:cubicBezTo>
                    <a:pt x="158" y="90"/>
                    <a:pt x="158" y="89"/>
                    <a:pt x="158" y="89"/>
                  </a:cubicBezTo>
                  <a:cubicBezTo>
                    <a:pt x="157" y="88"/>
                    <a:pt x="156" y="86"/>
                    <a:pt x="154" y="87"/>
                  </a:cubicBezTo>
                  <a:cubicBezTo>
                    <a:pt x="154" y="88"/>
                    <a:pt x="154" y="88"/>
                    <a:pt x="154" y="88"/>
                  </a:cubicBezTo>
                  <a:cubicBezTo>
                    <a:pt x="153" y="87"/>
                    <a:pt x="151" y="86"/>
                    <a:pt x="152" y="84"/>
                  </a:cubicBezTo>
                  <a:cubicBezTo>
                    <a:pt x="153" y="84"/>
                    <a:pt x="154" y="83"/>
                    <a:pt x="154" y="82"/>
                  </a:cubicBezTo>
                  <a:cubicBezTo>
                    <a:pt x="152" y="80"/>
                    <a:pt x="152" y="80"/>
                    <a:pt x="152" y="80"/>
                  </a:cubicBezTo>
                  <a:cubicBezTo>
                    <a:pt x="154" y="78"/>
                    <a:pt x="154" y="78"/>
                    <a:pt x="154" y="78"/>
                  </a:cubicBezTo>
                  <a:cubicBezTo>
                    <a:pt x="153" y="76"/>
                    <a:pt x="155" y="75"/>
                    <a:pt x="156" y="73"/>
                  </a:cubicBezTo>
                  <a:cubicBezTo>
                    <a:pt x="155" y="72"/>
                    <a:pt x="154" y="74"/>
                    <a:pt x="153" y="74"/>
                  </a:cubicBezTo>
                  <a:cubicBezTo>
                    <a:pt x="153" y="71"/>
                    <a:pt x="156" y="70"/>
                    <a:pt x="155" y="68"/>
                  </a:cubicBezTo>
                  <a:cubicBezTo>
                    <a:pt x="155" y="69"/>
                    <a:pt x="155" y="68"/>
                    <a:pt x="156" y="68"/>
                  </a:cubicBezTo>
                  <a:cubicBezTo>
                    <a:pt x="155" y="68"/>
                    <a:pt x="155" y="67"/>
                    <a:pt x="155" y="66"/>
                  </a:cubicBezTo>
                  <a:cubicBezTo>
                    <a:pt x="155" y="67"/>
                    <a:pt x="156" y="66"/>
                    <a:pt x="156" y="66"/>
                  </a:cubicBezTo>
                  <a:cubicBezTo>
                    <a:pt x="155" y="66"/>
                    <a:pt x="154" y="65"/>
                    <a:pt x="154" y="64"/>
                  </a:cubicBezTo>
                  <a:cubicBezTo>
                    <a:pt x="154" y="63"/>
                    <a:pt x="154" y="64"/>
                    <a:pt x="155" y="64"/>
                  </a:cubicBezTo>
                  <a:cubicBezTo>
                    <a:pt x="155" y="62"/>
                    <a:pt x="159" y="63"/>
                    <a:pt x="157" y="60"/>
                  </a:cubicBezTo>
                  <a:cubicBezTo>
                    <a:pt x="158" y="60"/>
                    <a:pt x="158" y="58"/>
                    <a:pt x="158" y="57"/>
                  </a:cubicBezTo>
                  <a:cubicBezTo>
                    <a:pt x="158" y="58"/>
                    <a:pt x="159" y="57"/>
                    <a:pt x="160" y="57"/>
                  </a:cubicBezTo>
                  <a:cubicBezTo>
                    <a:pt x="160" y="57"/>
                    <a:pt x="160" y="56"/>
                    <a:pt x="160" y="56"/>
                  </a:cubicBezTo>
                  <a:cubicBezTo>
                    <a:pt x="161" y="55"/>
                    <a:pt x="161" y="56"/>
                    <a:pt x="161" y="56"/>
                  </a:cubicBezTo>
                  <a:cubicBezTo>
                    <a:pt x="162" y="56"/>
                    <a:pt x="162" y="55"/>
                    <a:pt x="162" y="55"/>
                  </a:cubicBezTo>
                  <a:cubicBezTo>
                    <a:pt x="161" y="55"/>
                    <a:pt x="161" y="55"/>
                    <a:pt x="161" y="55"/>
                  </a:cubicBezTo>
                  <a:cubicBezTo>
                    <a:pt x="164" y="54"/>
                    <a:pt x="170" y="53"/>
                    <a:pt x="170" y="48"/>
                  </a:cubicBezTo>
                  <a:cubicBezTo>
                    <a:pt x="171" y="46"/>
                    <a:pt x="174" y="47"/>
                    <a:pt x="175" y="48"/>
                  </a:cubicBezTo>
                  <a:close/>
                  <a:moveTo>
                    <a:pt x="334" y="48"/>
                  </a:moveTo>
                  <a:cubicBezTo>
                    <a:pt x="333" y="51"/>
                    <a:pt x="331" y="48"/>
                    <a:pt x="330" y="48"/>
                  </a:cubicBezTo>
                  <a:cubicBezTo>
                    <a:pt x="331" y="47"/>
                    <a:pt x="332" y="48"/>
                    <a:pt x="334" y="48"/>
                  </a:cubicBezTo>
                  <a:close/>
                  <a:moveTo>
                    <a:pt x="260" y="58"/>
                  </a:moveTo>
                  <a:cubicBezTo>
                    <a:pt x="260" y="60"/>
                    <a:pt x="261" y="57"/>
                    <a:pt x="260" y="57"/>
                  </a:cubicBezTo>
                  <a:cubicBezTo>
                    <a:pt x="261" y="57"/>
                    <a:pt x="261" y="57"/>
                    <a:pt x="261" y="57"/>
                  </a:cubicBezTo>
                  <a:cubicBezTo>
                    <a:pt x="260" y="58"/>
                    <a:pt x="260" y="58"/>
                    <a:pt x="260" y="58"/>
                  </a:cubicBezTo>
                  <a:close/>
                  <a:moveTo>
                    <a:pt x="207" y="71"/>
                  </a:moveTo>
                  <a:cubicBezTo>
                    <a:pt x="205" y="70"/>
                    <a:pt x="205" y="70"/>
                    <a:pt x="205" y="70"/>
                  </a:cubicBezTo>
                  <a:cubicBezTo>
                    <a:pt x="205" y="69"/>
                    <a:pt x="205" y="69"/>
                    <a:pt x="205" y="69"/>
                  </a:cubicBezTo>
                  <a:cubicBezTo>
                    <a:pt x="207" y="69"/>
                    <a:pt x="206" y="70"/>
                    <a:pt x="207" y="71"/>
                  </a:cubicBezTo>
                  <a:close/>
                  <a:moveTo>
                    <a:pt x="189" y="71"/>
                  </a:moveTo>
                  <a:cubicBezTo>
                    <a:pt x="189" y="72"/>
                    <a:pt x="188" y="72"/>
                    <a:pt x="187" y="72"/>
                  </a:cubicBezTo>
                  <a:cubicBezTo>
                    <a:pt x="187" y="71"/>
                    <a:pt x="186" y="70"/>
                    <a:pt x="187" y="69"/>
                  </a:cubicBezTo>
                  <a:cubicBezTo>
                    <a:pt x="189" y="69"/>
                    <a:pt x="189" y="71"/>
                    <a:pt x="189" y="71"/>
                  </a:cubicBezTo>
                  <a:close/>
                  <a:moveTo>
                    <a:pt x="222" y="86"/>
                  </a:moveTo>
                  <a:cubicBezTo>
                    <a:pt x="221" y="86"/>
                    <a:pt x="221" y="85"/>
                    <a:pt x="221" y="85"/>
                  </a:cubicBezTo>
                  <a:cubicBezTo>
                    <a:pt x="222" y="83"/>
                    <a:pt x="222" y="83"/>
                    <a:pt x="222" y="83"/>
                  </a:cubicBezTo>
                  <a:cubicBezTo>
                    <a:pt x="223" y="84"/>
                    <a:pt x="221" y="85"/>
                    <a:pt x="222" y="86"/>
                  </a:cubicBezTo>
                  <a:close/>
                  <a:moveTo>
                    <a:pt x="226" y="88"/>
                  </a:moveTo>
                  <a:cubicBezTo>
                    <a:pt x="226" y="87"/>
                    <a:pt x="226" y="87"/>
                    <a:pt x="226" y="87"/>
                  </a:cubicBezTo>
                  <a:cubicBezTo>
                    <a:pt x="226" y="88"/>
                    <a:pt x="226" y="88"/>
                    <a:pt x="226" y="88"/>
                  </a:cubicBezTo>
                  <a:cubicBezTo>
                    <a:pt x="225" y="88"/>
                    <a:pt x="224" y="88"/>
                    <a:pt x="223" y="86"/>
                  </a:cubicBezTo>
                  <a:cubicBezTo>
                    <a:pt x="224" y="87"/>
                    <a:pt x="225" y="88"/>
                    <a:pt x="226" y="88"/>
                  </a:cubicBezTo>
                  <a:close/>
                  <a:moveTo>
                    <a:pt x="157" y="89"/>
                  </a:moveTo>
                  <a:cubicBezTo>
                    <a:pt x="157" y="90"/>
                    <a:pt x="157" y="90"/>
                    <a:pt x="157" y="90"/>
                  </a:cubicBezTo>
                  <a:cubicBezTo>
                    <a:pt x="155" y="88"/>
                    <a:pt x="155" y="88"/>
                    <a:pt x="155" y="88"/>
                  </a:cubicBezTo>
                  <a:cubicBezTo>
                    <a:pt x="156" y="88"/>
                    <a:pt x="156" y="89"/>
                    <a:pt x="157" y="89"/>
                  </a:cubicBezTo>
                  <a:close/>
                  <a:moveTo>
                    <a:pt x="153" y="101"/>
                  </a:moveTo>
                  <a:cubicBezTo>
                    <a:pt x="152" y="102"/>
                    <a:pt x="152" y="103"/>
                    <a:pt x="150" y="103"/>
                  </a:cubicBezTo>
                  <a:cubicBezTo>
                    <a:pt x="149" y="103"/>
                    <a:pt x="148" y="101"/>
                    <a:pt x="149" y="100"/>
                  </a:cubicBezTo>
                  <a:cubicBezTo>
                    <a:pt x="151" y="99"/>
                    <a:pt x="152" y="100"/>
                    <a:pt x="153" y="101"/>
                  </a:cubicBezTo>
                  <a:close/>
                  <a:moveTo>
                    <a:pt x="106" y="104"/>
                  </a:moveTo>
                  <a:cubicBezTo>
                    <a:pt x="106" y="105"/>
                    <a:pt x="105" y="105"/>
                    <a:pt x="106" y="106"/>
                  </a:cubicBezTo>
                  <a:cubicBezTo>
                    <a:pt x="106" y="106"/>
                    <a:pt x="106" y="107"/>
                    <a:pt x="105" y="106"/>
                  </a:cubicBezTo>
                  <a:cubicBezTo>
                    <a:pt x="104" y="105"/>
                    <a:pt x="106" y="104"/>
                    <a:pt x="106" y="104"/>
                  </a:cubicBezTo>
                  <a:close/>
                  <a:moveTo>
                    <a:pt x="439" y="106"/>
                  </a:moveTo>
                  <a:cubicBezTo>
                    <a:pt x="439" y="106"/>
                    <a:pt x="440" y="107"/>
                    <a:pt x="440" y="107"/>
                  </a:cubicBezTo>
                  <a:cubicBezTo>
                    <a:pt x="439" y="109"/>
                    <a:pt x="439" y="109"/>
                    <a:pt x="439" y="109"/>
                  </a:cubicBezTo>
                  <a:cubicBezTo>
                    <a:pt x="438" y="108"/>
                    <a:pt x="437" y="106"/>
                    <a:pt x="439" y="106"/>
                  </a:cubicBezTo>
                  <a:close/>
                  <a:moveTo>
                    <a:pt x="80" y="108"/>
                  </a:moveTo>
                  <a:cubicBezTo>
                    <a:pt x="80" y="108"/>
                    <a:pt x="79" y="109"/>
                    <a:pt x="79" y="109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78" y="109"/>
                    <a:pt x="78" y="108"/>
                    <a:pt x="78" y="108"/>
                  </a:cubicBezTo>
                  <a:cubicBezTo>
                    <a:pt x="77" y="108"/>
                    <a:pt x="77" y="108"/>
                    <a:pt x="77" y="108"/>
                  </a:cubicBezTo>
                  <a:cubicBezTo>
                    <a:pt x="78" y="107"/>
                    <a:pt x="79" y="109"/>
                    <a:pt x="80" y="108"/>
                  </a:cubicBezTo>
                  <a:close/>
                  <a:moveTo>
                    <a:pt x="118" y="113"/>
                  </a:moveTo>
                  <a:cubicBezTo>
                    <a:pt x="116" y="113"/>
                    <a:pt x="116" y="113"/>
                    <a:pt x="116" y="113"/>
                  </a:cubicBezTo>
                  <a:cubicBezTo>
                    <a:pt x="117" y="113"/>
                    <a:pt x="117" y="112"/>
                    <a:pt x="118" y="111"/>
                  </a:cubicBezTo>
                  <a:cubicBezTo>
                    <a:pt x="118" y="111"/>
                    <a:pt x="118" y="111"/>
                    <a:pt x="118" y="111"/>
                  </a:cubicBezTo>
                  <a:cubicBezTo>
                    <a:pt x="118" y="110"/>
                    <a:pt x="118" y="110"/>
                    <a:pt x="118" y="110"/>
                  </a:cubicBezTo>
                  <a:cubicBezTo>
                    <a:pt x="118" y="110"/>
                    <a:pt x="118" y="110"/>
                    <a:pt x="118" y="110"/>
                  </a:cubicBezTo>
                  <a:cubicBezTo>
                    <a:pt x="118" y="111"/>
                    <a:pt x="118" y="112"/>
                    <a:pt x="118" y="113"/>
                  </a:cubicBezTo>
                  <a:close/>
                  <a:moveTo>
                    <a:pt x="302" y="114"/>
                  </a:moveTo>
                  <a:cubicBezTo>
                    <a:pt x="299" y="111"/>
                    <a:pt x="299" y="111"/>
                    <a:pt x="299" y="111"/>
                  </a:cubicBezTo>
                  <a:cubicBezTo>
                    <a:pt x="302" y="113"/>
                    <a:pt x="302" y="113"/>
                    <a:pt x="302" y="113"/>
                  </a:cubicBezTo>
                  <a:cubicBezTo>
                    <a:pt x="302" y="114"/>
                    <a:pt x="302" y="114"/>
                    <a:pt x="302" y="114"/>
                  </a:cubicBezTo>
                  <a:close/>
                  <a:moveTo>
                    <a:pt x="305" y="119"/>
                  </a:moveTo>
                  <a:cubicBezTo>
                    <a:pt x="305" y="118"/>
                    <a:pt x="305" y="118"/>
                    <a:pt x="305" y="118"/>
                  </a:cubicBezTo>
                  <a:cubicBezTo>
                    <a:pt x="305" y="119"/>
                    <a:pt x="305" y="119"/>
                    <a:pt x="305" y="119"/>
                  </a:cubicBezTo>
                  <a:cubicBezTo>
                    <a:pt x="303" y="118"/>
                    <a:pt x="303" y="118"/>
                    <a:pt x="303" y="118"/>
                  </a:cubicBezTo>
                  <a:cubicBezTo>
                    <a:pt x="303" y="118"/>
                    <a:pt x="304" y="119"/>
                    <a:pt x="305" y="119"/>
                  </a:cubicBezTo>
                  <a:close/>
                  <a:moveTo>
                    <a:pt x="86" y="122"/>
                  </a:moveTo>
                  <a:cubicBezTo>
                    <a:pt x="86" y="122"/>
                    <a:pt x="85" y="121"/>
                    <a:pt x="84" y="120"/>
                  </a:cubicBezTo>
                  <a:cubicBezTo>
                    <a:pt x="86" y="120"/>
                    <a:pt x="85" y="122"/>
                    <a:pt x="86" y="122"/>
                  </a:cubicBezTo>
                  <a:close/>
                  <a:moveTo>
                    <a:pt x="118" y="122"/>
                  </a:moveTo>
                  <a:cubicBezTo>
                    <a:pt x="116" y="121"/>
                    <a:pt x="116" y="121"/>
                    <a:pt x="116" y="121"/>
                  </a:cubicBezTo>
                  <a:cubicBezTo>
                    <a:pt x="117" y="121"/>
                    <a:pt x="117" y="121"/>
                    <a:pt x="117" y="121"/>
                  </a:cubicBezTo>
                  <a:cubicBezTo>
                    <a:pt x="118" y="122"/>
                    <a:pt x="118" y="122"/>
                    <a:pt x="118" y="122"/>
                  </a:cubicBezTo>
                  <a:close/>
                  <a:moveTo>
                    <a:pt x="456" y="129"/>
                  </a:moveTo>
                  <a:cubicBezTo>
                    <a:pt x="453" y="126"/>
                    <a:pt x="453" y="126"/>
                    <a:pt x="453" y="126"/>
                  </a:cubicBezTo>
                  <a:cubicBezTo>
                    <a:pt x="454" y="126"/>
                    <a:pt x="454" y="126"/>
                    <a:pt x="454" y="126"/>
                  </a:cubicBezTo>
                  <a:cubicBezTo>
                    <a:pt x="456" y="129"/>
                    <a:pt x="456" y="129"/>
                    <a:pt x="456" y="129"/>
                  </a:cubicBezTo>
                  <a:close/>
                  <a:moveTo>
                    <a:pt x="109" y="128"/>
                  </a:moveTo>
                  <a:cubicBezTo>
                    <a:pt x="108" y="129"/>
                    <a:pt x="108" y="129"/>
                    <a:pt x="108" y="129"/>
                  </a:cubicBezTo>
                  <a:cubicBezTo>
                    <a:pt x="107" y="129"/>
                    <a:pt x="106" y="128"/>
                    <a:pt x="107" y="127"/>
                  </a:cubicBezTo>
                  <a:cubicBezTo>
                    <a:pt x="108" y="128"/>
                    <a:pt x="108" y="128"/>
                    <a:pt x="109" y="128"/>
                  </a:cubicBezTo>
                  <a:close/>
                  <a:moveTo>
                    <a:pt x="126" y="131"/>
                  </a:moveTo>
                  <a:cubicBezTo>
                    <a:pt x="126" y="132"/>
                    <a:pt x="126" y="132"/>
                    <a:pt x="126" y="132"/>
                  </a:cubicBezTo>
                  <a:cubicBezTo>
                    <a:pt x="124" y="130"/>
                    <a:pt x="124" y="130"/>
                    <a:pt x="124" y="130"/>
                  </a:cubicBezTo>
                  <a:cubicBezTo>
                    <a:pt x="125" y="130"/>
                    <a:pt x="125" y="131"/>
                    <a:pt x="126" y="131"/>
                  </a:cubicBezTo>
                  <a:close/>
                  <a:moveTo>
                    <a:pt x="71" y="132"/>
                  </a:moveTo>
                  <a:cubicBezTo>
                    <a:pt x="70" y="132"/>
                    <a:pt x="70" y="133"/>
                    <a:pt x="70" y="133"/>
                  </a:cubicBezTo>
                  <a:cubicBezTo>
                    <a:pt x="70" y="134"/>
                    <a:pt x="70" y="134"/>
                    <a:pt x="70" y="134"/>
                  </a:cubicBezTo>
                  <a:cubicBezTo>
                    <a:pt x="69" y="134"/>
                    <a:pt x="69" y="134"/>
                    <a:pt x="68" y="134"/>
                  </a:cubicBezTo>
                  <a:cubicBezTo>
                    <a:pt x="68" y="134"/>
                    <a:pt x="68" y="134"/>
                    <a:pt x="68" y="134"/>
                  </a:cubicBezTo>
                  <a:cubicBezTo>
                    <a:pt x="69" y="133"/>
                    <a:pt x="70" y="133"/>
                    <a:pt x="70" y="131"/>
                  </a:cubicBezTo>
                  <a:cubicBezTo>
                    <a:pt x="71" y="131"/>
                    <a:pt x="71" y="131"/>
                    <a:pt x="71" y="131"/>
                  </a:cubicBezTo>
                  <a:cubicBezTo>
                    <a:pt x="71" y="132"/>
                    <a:pt x="71" y="132"/>
                    <a:pt x="71" y="132"/>
                  </a:cubicBezTo>
                  <a:close/>
                  <a:moveTo>
                    <a:pt x="114" y="133"/>
                  </a:moveTo>
                  <a:cubicBezTo>
                    <a:pt x="114" y="134"/>
                    <a:pt x="114" y="134"/>
                    <a:pt x="114" y="134"/>
                  </a:cubicBezTo>
                  <a:cubicBezTo>
                    <a:pt x="112" y="132"/>
                    <a:pt x="112" y="132"/>
                    <a:pt x="112" y="132"/>
                  </a:cubicBezTo>
                  <a:cubicBezTo>
                    <a:pt x="113" y="132"/>
                    <a:pt x="113" y="133"/>
                    <a:pt x="114" y="133"/>
                  </a:cubicBezTo>
                  <a:close/>
                  <a:moveTo>
                    <a:pt x="110" y="136"/>
                  </a:moveTo>
                  <a:cubicBezTo>
                    <a:pt x="109" y="135"/>
                    <a:pt x="109" y="135"/>
                    <a:pt x="109" y="135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09" y="135"/>
                    <a:pt x="109" y="136"/>
                    <a:pt x="110" y="136"/>
                  </a:cubicBezTo>
                  <a:close/>
                  <a:moveTo>
                    <a:pt x="107" y="135"/>
                  </a:moveTo>
                  <a:cubicBezTo>
                    <a:pt x="107" y="136"/>
                    <a:pt x="107" y="136"/>
                    <a:pt x="107" y="136"/>
                  </a:cubicBezTo>
                  <a:cubicBezTo>
                    <a:pt x="106" y="135"/>
                    <a:pt x="106" y="135"/>
                    <a:pt x="106" y="135"/>
                  </a:cubicBezTo>
                  <a:cubicBezTo>
                    <a:pt x="106" y="136"/>
                    <a:pt x="106" y="136"/>
                    <a:pt x="106" y="136"/>
                  </a:cubicBezTo>
                  <a:cubicBezTo>
                    <a:pt x="105" y="134"/>
                    <a:pt x="105" y="134"/>
                    <a:pt x="105" y="134"/>
                  </a:cubicBezTo>
                  <a:cubicBezTo>
                    <a:pt x="106" y="134"/>
                    <a:pt x="106" y="136"/>
                    <a:pt x="107" y="135"/>
                  </a:cubicBezTo>
                  <a:close/>
                  <a:moveTo>
                    <a:pt x="128" y="136"/>
                  </a:moveTo>
                  <a:cubicBezTo>
                    <a:pt x="127" y="139"/>
                    <a:pt x="132" y="140"/>
                    <a:pt x="129" y="143"/>
                  </a:cubicBezTo>
                  <a:cubicBezTo>
                    <a:pt x="128" y="143"/>
                    <a:pt x="128" y="142"/>
                    <a:pt x="127" y="142"/>
                  </a:cubicBezTo>
                  <a:cubicBezTo>
                    <a:pt x="127" y="142"/>
                    <a:pt x="127" y="142"/>
                    <a:pt x="127" y="142"/>
                  </a:cubicBezTo>
                  <a:cubicBezTo>
                    <a:pt x="127" y="142"/>
                    <a:pt x="128" y="143"/>
                    <a:pt x="128" y="142"/>
                  </a:cubicBezTo>
                  <a:cubicBezTo>
                    <a:pt x="128" y="142"/>
                    <a:pt x="128" y="142"/>
                    <a:pt x="128" y="142"/>
                  </a:cubicBezTo>
                  <a:cubicBezTo>
                    <a:pt x="127" y="140"/>
                    <a:pt x="125" y="139"/>
                    <a:pt x="125" y="136"/>
                  </a:cubicBezTo>
                  <a:cubicBezTo>
                    <a:pt x="125" y="136"/>
                    <a:pt x="126" y="138"/>
                    <a:pt x="127" y="138"/>
                  </a:cubicBezTo>
                  <a:cubicBezTo>
                    <a:pt x="128" y="137"/>
                    <a:pt x="128" y="137"/>
                    <a:pt x="128" y="136"/>
                  </a:cubicBezTo>
                  <a:cubicBezTo>
                    <a:pt x="125" y="135"/>
                    <a:pt x="125" y="135"/>
                    <a:pt x="125" y="135"/>
                  </a:cubicBezTo>
                  <a:cubicBezTo>
                    <a:pt x="126" y="135"/>
                    <a:pt x="127" y="135"/>
                    <a:pt x="128" y="136"/>
                  </a:cubicBezTo>
                  <a:close/>
                  <a:moveTo>
                    <a:pt x="112" y="138"/>
                  </a:moveTo>
                  <a:cubicBezTo>
                    <a:pt x="111" y="139"/>
                    <a:pt x="113" y="140"/>
                    <a:pt x="113" y="141"/>
                  </a:cubicBezTo>
                  <a:cubicBezTo>
                    <a:pt x="112" y="140"/>
                    <a:pt x="112" y="141"/>
                    <a:pt x="111" y="141"/>
                  </a:cubicBezTo>
                  <a:cubicBezTo>
                    <a:pt x="112" y="142"/>
                    <a:pt x="112" y="142"/>
                    <a:pt x="112" y="142"/>
                  </a:cubicBezTo>
                  <a:cubicBezTo>
                    <a:pt x="113" y="142"/>
                    <a:pt x="112" y="143"/>
                    <a:pt x="112" y="143"/>
                  </a:cubicBezTo>
                  <a:cubicBezTo>
                    <a:pt x="111" y="142"/>
                    <a:pt x="111" y="142"/>
                    <a:pt x="111" y="142"/>
                  </a:cubicBezTo>
                  <a:cubicBezTo>
                    <a:pt x="111" y="142"/>
                    <a:pt x="110" y="143"/>
                    <a:pt x="110" y="142"/>
                  </a:cubicBezTo>
                  <a:cubicBezTo>
                    <a:pt x="110" y="142"/>
                    <a:pt x="110" y="142"/>
                    <a:pt x="110" y="141"/>
                  </a:cubicBezTo>
                  <a:cubicBezTo>
                    <a:pt x="110" y="141"/>
                    <a:pt x="110" y="141"/>
                    <a:pt x="110" y="141"/>
                  </a:cubicBezTo>
                  <a:cubicBezTo>
                    <a:pt x="112" y="139"/>
                    <a:pt x="112" y="139"/>
                    <a:pt x="112" y="139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112" y="138"/>
                    <a:pt x="112" y="138"/>
                    <a:pt x="112" y="138"/>
                  </a:cubicBezTo>
                  <a:close/>
                  <a:moveTo>
                    <a:pt x="105" y="143"/>
                  </a:moveTo>
                  <a:cubicBezTo>
                    <a:pt x="105" y="141"/>
                    <a:pt x="104" y="140"/>
                    <a:pt x="105" y="138"/>
                  </a:cubicBezTo>
                  <a:cubicBezTo>
                    <a:pt x="105" y="140"/>
                    <a:pt x="104" y="141"/>
                    <a:pt x="105" y="143"/>
                  </a:cubicBezTo>
                  <a:close/>
                  <a:moveTo>
                    <a:pt x="102" y="139"/>
                  </a:moveTo>
                  <a:cubicBezTo>
                    <a:pt x="102" y="139"/>
                    <a:pt x="101" y="140"/>
                    <a:pt x="100" y="139"/>
                  </a:cubicBezTo>
                  <a:cubicBezTo>
                    <a:pt x="102" y="139"/>
                    <a:pt x="102" y="139"/>
                    <a:pt x="102" y="139"/>
                  </a:cubicBezTo>
                  <a:close/>
                  <a:moveTo>
                    <a:pt x="122" y="145"/>
                  </a:moveTo>
                  <a:cubicBezTo>
                    <a:pt x="122" y="147"/>
                    <a:pt x="120" y="145"/>
                    <a:pt x="120" y="147"/>
                  </a:cubicBezTo>
                  <a:cubicBezTo>
                    <a:pt x="118" y="146"/>
                    <a:pt x="117" y="144"/>
                    <a:pt x="116" y="142"/>
                  </a:cubicBezTo>
                  <a:cubicBezTo>
                    <a:pt x="118" y="140"/>
                    <a:pt x="118" y="140"/>
                    <a:pt x="118" y="140"/>
                  </a:cubicBezTo>
                  <a:cubicBezTo>
                    <a:pt x="119" y="141"/>
                    <a:pt x="122" y="142"/>
                    <a:pt x="122" y="145"/>
                  </a:cubicBezTo>
                  <a:close/>
                  <a:moveTo>
                    <a:pt x="101" y="141"/>
                  </a:moveTo>
                  <a:cubicBezTo>
                    <a:pt x="102" y="141"/>
                    <a:pt x="102" y="141"/>
                    <a:pt x="102" y="141"/>
                  </a:cubicBezTo>
                  <a:cubicBezTo>
                    <a:pt x="102" y="141"/>
                    <a:pt x="102" y="142"/>
                    <a:pt x="102" y="142"/>
                  </a:cubicBezTo>
                  <a:cubicBezTo>
                    <a:pt x="102" y="142"/>
                    <a:pt x="101" y="142"/>
                    <a:pt x="101" y="141"/>
                  </a:cubicBezTo>
                  <a:cubicBezTo>
                    <a:pt x="100" y="142"/>
                    <a:pt x="100" y="142"/>
                    <a:pt x="100" y="142"/>
                  </a:cubicBezTo>
                  <a:cubicBezTo>
                    <a:pt x="100" y="141"/>
                    <a:pt x="100" y="141"/>
                    <a:pt x="100" y="141"/>
                  </a:cubicBezTo>
                  <a:cubicBezTo>
                    <a:pt x="101" y="141"/>
                    <a:pt x="101" y="141"/>
                    <a:pt x="101" y="141"/>
                  </a:cubicBezTo>
                  <a:close/>
                  <a:moveTo>
                    <a:pt x="384" y="141"/>
                  </a:moveTo>
                  <a:cubicBezTo>
                    <a:pt x="384" y="142"/>
                    <a:pt x="384" y="142"/>
                    <a:pt x="384" y="142"/>
                  </a:cubicBezTo>
                  <a:cubicBezTo>
                    <a:pt x="384" y="142"/>
                    <a:pt x="383" y="143"/>
                    <a:pt x="382" y="142"/>
                  </a:cubicBezTo>
                  <a:cubicBezTo>
                    <a:pt x="383" y="141"/>
                    <a:pt x="384" y="141"/>
                    <a:pt x="384" y="141"/>
                  </a:cubicBezTo>
                  <a:close/>
                  <a:moveTo>
                    <a:pt x="294" y="143"/>
                  </a:moveTo>
                  <a:cubicBezTo>
                    <a:pt x="296" y="144"/>
                    <a:pt x="296" y="144"/>
                    <a:pt x="296" y="144"/>
                  </a:cubicBezTo>
                  <a:cubicBezTo>
                    <a:pt x="294" y="143"/>
                    <a:pt x="294" y="143"/>
                    <a:pt x="294" y="143"/>
                  </a:cubicBezTo>
                  <a:close/>
                  <a:moveTo>
                    <a:pt x="401" y="149"/>
                  </a:moveTo>
                  <a:cubicBezTo>
                    <a:pt x="404" y="149"/>
                    <a:pt x="402" y="152"/>
                    <a:pt x="403" y="154"/>
                  </a:cubicBezTo>
                  <a:cubicBezTo>
                    <a:pt x="407" y="158"/>
                    <a:pt x="409" y="163"/>
                    <a:pt x="411" y="167"/>
                  </a:cubicBezTo>
                  <a:cubicBezTo>
                    <a:pt x="411" y="166"/>
                    <a:pt x="410" y="165"/>
                    <a:pt x="409" y="166"/>
                  </a:cubicBezTo>
                  <a:cubicBezTo>
                    <a:pt x="408" y="167"/>
                    <a:pt x="408" y="167"/>
                    <a:pt x="408" y="167"/>
                  </a:cubicBezTo>
                  <a:cubicBezTo>
                    <a:pt x="409" y="171"/>
                    <a:pt x="409" y="176"/>
                    <a:pt x="413" y="178"/>
                  </a:cubicBezTo>
                  <a:cubicBezTo>
                    <a:pt x="413" y="179"/>
                    <a:pt x="413" y="179"/>
                    <a:pt x="413" y="179"/>
                  </a:cubicBezTo>
                  <a:cubicBezTo>
                    <a:pt x="413" y="178"/>
                    <a:pt x="412" y="178"/>
                    <a:pt x="411" y="178"/>
                  </a:cubicBezTo>
                  <a:cubicBezTo>
                    <a:pt x="410" y="178"/>
                    <a:pt x="410" y="179"/>
                    <a:pt x="410" y="180"/>
                  </a:cubicBezTo>
                  <a:cubicBezTo>
                    <a:pt x="411" y="180"/>
                    <a:pt x="411" y="180"/>
                    <a:pt x="411" y="180"/>
                  </a:cubicBezTo>
                  <a:cubicBezTo>
                    <a:pt x="410" y="181"/>
                    <a:pt x="410" y="181"/>
                    <a:pt x="410" y="181"/>
                  </a:cubicBezTo>
                  <a:cubicBezTo>
                    <a:pt x="410" y="177"/>
                    <a:pt x="407" y="175"/>
                    <a:pt x="407" y="171"/>
                  </a:cubicBezTo>
                  <a:cubicBezTo>
                    <a:pt x="404" y="168"/>
                    <a:pt x="406" y="163"/>
                    <a:pt x="403" y="159"/>
                  </a:cubicBezTo>
                  <a:cubicBezTo>
                    <a:pt x="403" y="157"/>
                    <a:pt x="401" y="156"/>
                    <a:pt x="400" y="155"/>
                  </a:cubicBezTo>
                  <a:cubicBezTo>
                    <a:pt x="399" y="152"/>
                    <a:pt x="399" y="149"/>
                    <a:pt x="397" y="147"/>
                  </a:cubicBezTo>
                  <a:cubicBezTo>
                    <a:pt x="398" y="146"/>
                    <a:pt x="398" y="147"/>
                    <a:pt x="398" y="147"/>
                  </a:cubicBezTo>
                  <a:cubicBezTo>
                    <a:pt x="399" y="146"/>
                    <a:pt x="399" y="145"/>
                    <a:pt x="398" y="144"/>
                  </a:cubicBezTo>
                  <a:cubicBezTo>
                    <a:pt x="397" y="143"/>
                    <a:pt x="397" y="143"/>
                    <a:pt x="397" y="143"/>
                  </a:cubicBezTo>
                  <a:cubicBezTo>
                    <a:pt x="399" y="144"/>
                    <a:pt x="400" y="146"/>
                    <a:pt x="401" y="149"/>
                  </a:cubicBezTo>
                  <a:close/>
                  <a:moveTo>
                    <a:pt x="62" y="144"/>
                  </a:moveTo>
                  <a:cubicBezTo>
                    <a:pt x="61" y="143"/>
                    <a:pt x="60" y="145"/>
                    <a:pt x="59" y="144"/>
                  </a:cubicBezTo>
                  <a:cubicBezTo>
                    <a:pt x="59" y="144"/>
                    <a:pt x="61" y="143"/>
                    <a:pt x="63" y="143"/>
                  </a:cubicBezTo>
                  <a:cubicBezTo>
                    <a:pt x="62" y="144"/>
                    <a:pt x="62" y="144"/>
                    <a:pt x="62" y="144"/>
                  </a:cubicBezTo>
                  <a:close/>
                  <a:moveTo>
                    <a:pt x="179" y="147"/>
                  </a:moveTo>
                  <a:cubicBezTo>
                    <a:pt x="180" y="148"/>
                    <a:pt x="179" y="149"/>
                    <a:pt x="179" y="150"/>
                  </a:cubicBezTo>
                  <a:cubicBezTo>
                    <a:pt x="179" y="149"/>
                    <a:pt x="179" y="147"/>
                    <a:pt x="179" y="146"/>
                  </a:cubicBezTo>
                  <a:cubicBezTo>
                    <a:pt x="179" y="147"/>
                    <a:pt x="179" y="147"/>
                    <a:pt x="179" y="147"/>
                  </a:cubicBezTo>
                  <a:close/>
                  <a:moveTo>
                    <a:pt x="362" y="147"/>
                  </a:moveTo>
                  <a:cubicBezTo>
                    <a:pt x="361" y="147"/>
                    <a:pt x="360" y="148"/>
                    <a:pt x="361" y="150"/>
                  </a:cubicBezTo>
                  <a:cubicBezTo>
                    <a:pt x="360" y="148"/>
                    <a:pt x="360" y="148"/>
                    <a:pt x="360" y="148"/>
                  </a:cubicBezTo>
                  <a:cubicBezTo>
                    <a:pt x="361" y="148"/>
                    <a:pt x="361" y="147"/>
                    <a:pt x="362" y="147"/>
                  </a:cubicBezTo>
                  <a:close/>
                  <a:moveTo>
                    <a:pt x="298" y="151"/>
                  </a:moveTo>
                  <a:cubicBezTo>
                    <a:pt x="298" y="152"/>
                    <a:pt x="294" y="145"/>
                    <a:pt x="294" y="150"/>
                  </a:cubicBezTo>
                  <a:cubicBezTo>
                    <a:pt x="296" y="151"/>
                    <a:pt x="296" y="151"/>
                    <a:pt x="296" y="151"/>
                  </a:cubicBezTo>
                  <a:cubicBezTo>
                    <a:pt x="295" y="152"/>
                    <a:pt x="294" y="152"/>
                    <a:pt x="293" y="153"/>
                  </a:cubicBezTo>
                  <a:cubicBezTo>
                    <a:pt x="294" y="152"/>
                    <a:pt x="294" y="152"/>
                    <a:pt x="294" y="151"/>
                  </a:cubicBezTo>
                  <a:cubicBezTo>
                    <a:pt x="294" y="150"/>
                    <a:pt x="293" y="151"/>
                    <a:pt x="293" y="150"/>
                  </a:cubicBezTo>
                  <a:cubicBezTo>
                    <a:pt x="294" y="146"/>
                    <a:pt x="297" y="149"/>
                    <a:pt x="298" y="151"/>
                  </a:cubicBezTo>
                  <a:close/>
                  <a:moveTo>
                    <a:pt x="316" y="156"/>
                  </a:moveTo>
                  <a:cubicBezTo>
                    <a:pt x="316" y="157"/>
                    <a:pt x="316" y="157"/>
                    <a:pt x="316" y="157"/>
                  </a:cubicBezTo>
                  <a:cubicBezTo>
                    <a:pt x="315" y="157"/>
                    <a:pt x="315" y="158"/>
                    <a:pt x="314" y="158"/>
                  </a:cubicBezTo>
                  <a:cubicBezTo>
                    <a:pt x="315" y="158"/>
                    <a:pt x="315" y="159"/>
                    <a:pt x="316" y="159"/>
                  </a:cubicBezTo>
                  <a:cubicBezTo>
                    <a:pt x="314" y="162"/>
                    <a:pt x="312" y="163"/>
                    <a:pt x="310" y="165"/>
                  </a:cubicBezTo>
                  <a:cubicBezTo>
                    <a:pt x="310" y="166"/>
                    <a:pt x="310" y="166"/>
                    <a:pt x="310" y="166"/>
                  </a:cubicBezTo>
                  <a:cubicBezTo>
                    <a:pt x="310" y="168"/>
                    <a:pt x="308" y="168"/>
                    <a:pt x="306" y="168"/>
                  </a:cubicBezTo>
                  <a:cubicBezTo>
                    <a:pt x="307" y="167"/>
                    <a:pt x="307" y="167"/>
                    <a:pt x="307" y="167"/>
                  </a:cubicBezTo>
                  <a:cubicBezTo>
                    <a:pt x="307" y="166"/>
                    <a:pt x="306" y="166"/>
                    <a:pt x="306" y="166"/>
                  </a:cubicBezTo>
                  <a:cubicBezTo>
                    <a:pt x="306" y="166"/>
                    <a:pt x="306" y="166"/>
                    <a:pt x="306" y="166"/>
                  </a:cubicBezTo>
                  <a:cubicBezTo>
                    <a:pt x="307" y="166"/>
                    <a:pt x="307" y="167"/>
                    <a:pt x="308" y="167"/>
                  </a:cubicBezTo>
                  <a:cubicBezTo>
                    <a:pt x="310" y="166"/>
                    <a:pt x="309" y="163"/>
                    <a:pt x="311" y="162"/>
                  </a:cubicBezTo>
                  <a:cubicBezTo>
                    <a:pt x="312" y="158"/>
                    <a:pt x="314" y="153"/>
                    <a:pt x="313" y="149"/>
                  </a:cubicBezTo>
                  <a:cubicBezTo>
                    <a:pt x="315" y="150"/>
                    <a:pt x="314" y="154"/>
                    <a:pt x="316" y="156"/>
                  </a:cubicBezTo>
                  <a:close/>
                  <a:moveTo>
                    <a:pt x="87" y="151"/>
                  </a:moveTo>
                  <a:cubicBezTo>
                    <a:pt x="86" y="152"/>
                    <a:pt x="86" y="151"/>
                    <a:pt x="85" y="150"/>
                  </a:cubicBezTo>
                  <a:cubicBezTo>
                    <a:pt x="86" y="151"/>
                    <a:pt x="87" y="150"/>
                    <a:pt x="87" y="151"/>
                  </a:cubicBezTo>
                  <a:close/>
                  <a:moveTo>
                    <a:pt x="138" y="155"/>
                  </a:moveTo>
                  <a:cubicBezTo>
                    <a:pt x="134" y="152"/>
                    <a:pt x="134" y="152"/>
                    <a:pt x="134" y="152"/>
                  </a:cubicBezTo>
                  <a:cubicBezTo>
                    <a:pt x="135" y="152"/>
                    <a:pt x="136" y="154"/>
                    <a:pt x="136" y="152"/>
                  </a:cubicBezTo>
                  <a:cubicBezTo>
                    <a:pt x="135" y="151"/>
                    <a:pt x="135" y="151"/>
                    <a:pt x="135" y="151"/>
                  </a:cubicBezTo>
                  <a:cubicBezTo>
                    <a:pt x="139" y="153"/>
                    <a:pt x="139" y="153"/>
                    <a:pt x="139" y="153"/>
                  </a:cubicBezTo>
                  <a:cubicBezTo>
                    <a:pt x="138" y="155"/>
                    <a:pt x="138" y="155"/>
                    <a:pt x="138" y="155"/>
                  </a:cubicBezTo>
                  <a:close/>
                  <a:moveTo>
                    <a:pt x="79" y="153"/>
                  </a:moveTo>
                  <a:cubicBezTo>
                    <a:pt x="80" y="156"/>
                    <a:pt x="76" y="154"/>
                    <a:pt x="75" y="155"/>
                  </a:cubicBezTo>
                  <a:cubicBezTo>
                    <a:pt x="75" y="153"/>
                    <a:pt x="79" y="154"/>
                    <a:pt x="77" y="151"/>
                  </a:cubicBezTo>
                  <a:cubicBezTo>
                    <a:pt x="78" y="151"/>
                    <a:pt x="78" y="152"/>
                    <a:pt x="79" y="153"/>
                  </a:cubicBezTo>
                  <a:close/>
                  <a:moveTo>
                    <a:pt x="111" y="153"/>
                  </a:moveTo>
                  <a:cubicBezTo>
                    <a:pt x="111" y="155"/>
                    <a:pt x="111" y="155"/>
                    <a:pt x="111" y="155"/>
                  </a:cubicBezTo>
                  <a:cubicBezTo>
                    <a:pt x="111" y="154"/>
                    <a:pt x="109" y="153"/>
                    <a:pt x="110" y="152"/>
                  </a:cubicBezTo>
                  <a:cubicBezTo>
                    <a:pt x="111" y="152"/>
                    <a:pt x="111" y="153"/>
                    <a:pt x="111" y="153"/>
                  </a:cubicBezTo>
                  <a:close/>
                  <a:moveTo>
                    <a:pt x="80" y="157"/>
                  </a:moveTo>
                  <a:cubicBezTo>
                    <a:pt x="81" y="154"/>
                    <a:pt x="81" y="154"/>
                    <a:pt x="81" y="154"/>
                  </a:cubicBezTo>
                  <a:cubicBezTo>
                    <a:pt x="81" y="154"/>
                    <a:pt x="81" y="154"/>
                    <a:pt x="81" y="154"/>
                  </a:cubicBezTo>
                  <a:cubicBezTo>
                    <a:pt x="80" y="157"/>
                    <a:pt x="80" y="157"/>
                    <a:pt x="80" y="157"/>
                  </a:cubicBezTo>
                  <a:close/>
                  <a:moveTo>
                    <a:pt x="100" y="154"/>
                  </a:moveTo>
                  <a:cubicBezTo>
                    <a:pt x="100" y="155"/>
                    <a:pt x="99" y="156"/>
                    <a:pt x="98" y="156"/>
                  </a:cubicBezTo>
                  <a:cubicBezTo>
                    <a:pt x="97" y="155"/>
                    <a:pt x="99" y="154"/>
                    <a:pt x="100" y="154"/>
                  </a:cubicBezTo>
                  <a:close/>
                  <a:moveTo>
                    <a:pt x="438" y="158"/>
                  </a:moveTo>
                  <a:cubicBezTo>
                    <a:pt x="437" y="157"/>
                    <a:pt x="438" y="155"/>
                    <a:pt x="439" y="154"/>
                  </a:cubicBezTo>
                  <a:cubicBezTo>
                    <a:pt x="438" y="155"/>
                    <a:pt x="439" y="157"/>
                    <a:pt x="438" y="158"/>
                  </a:cubicBezTo>
                  <a:close/>
                  <a:moveTo>
                    <a:pt x="38" y="155"/>
                  </a:moveTo>
                  <a:cubicBezTo>
                    <a:pt x="38" y="157"/>
                    <a:pt x="36" y="157"/>
                    <a:pt x="36" y="159"/>
                  </a:cubicBezTo>
                  <a:cubicBezTo>
                    <a:pt x="38" y="159"/>
                    <a:pt x="39" y="159"/>
                    <a:pt x="41" y="159"/>
                  </a:cubicBezTo>
                  <a:cubicBezTo>
                    <a:pt x="41" y="161"/>
                    <a:pt x="39" y="163"/>
                    <a:pt x="38" y="165"/>
                  </a:cubicBezTo>
                  <a:cubicBezTo>
                    <a:pt x="43" y="164"/>
                    <a:pt x="41" y="171"/>
                    <a:pt x="45" y="171"/>
                  </a:cubicBezTo>
                  <a:cubicBezTo>
                    <a:pt x="45" y="173"/>
                    <a:pt x="46" y="174"/>
                    <a:pt x="47" y="176"/>
                  </a:cubicBezTo>
                  <a:cubicBezTo>
                    <a:pt x="47" y="176"/>
                    <a:pt x="46" y="176"/>
                    <a:pt x="46" y="177"/>
                  </a:cubicBezTo>
                  <a:cubicBezTo>
                    <a:pt x="47" y="177"/>
                    <a:pt x="49" y="176"/>
                    <a:pt x="50" y="177"/>
                  </a:cubicBezTo>
                  <a:cubicBezTo>
                    <a:pt x="52" y="179"/>
                    <a:pt x="46" y="182"/>
                    <a:pt x="50" y="182"/>
                  </a:cubicBezTo>
                  <a:cubicBezTo>
                    <a:pt x="49" y="185"/>
                    <a:pt x="45" y="183"/>
                    <a:pt x="44" y="185"/>
                  </a:cubicBezTo>
                  <a:cubicBezTo>
                    <a:pt x="42" y="184"/>
                    <a:pt x="40" y="186"/>
                    <a:pt x="38" y="185"/>
                  </a:cubicBezTo>
                  <a:cubicBezTo>
                    <a:pt x="38" y="186"/>
                    <a:pt x="38" y="187"/>
                    <a:pt x="36" y="187"/>
                  </a:cubicBezTo>
                  <a:cubicBezTo>
                    <a:pt x="36" y="186"/>
                    <a:pt x="34" y="187"/>
                    <a:pt x="33" y="188"/>
                  </a:cubicBezTo>
                  <a:cubicBezTo>
                    <a:pt x="35" y="186"/>
                    <a:pt x="36" y="182"/>
                    <a:pt x="39" y="184"/>
                  </a:cubicBezTo>
                  <a:cubicBezTo>
                    <a:pt x="39" y="183"/>
                    <a:pt x="40" y="183"/>
                    <a:pt x="40" y="182"/>
                  </a:cubicBezTo>
                  <a:cubicBezTo>
                    <a:pt x="39" y="182"/>
                    <a:pt x="37" y="182"/>
                    <a:pt x="35" y="181"/>
                  </a:cubicBezTo>
                  <a:cubicBezTo>
                    <a:pt x="35" y="181"/>
                    <a:pt x="35" y="181"/>
                    <a:pt x="34" y="181"/>
                  </a:cubicBezTo>
                  <a:cubicBezTo>
                    <a:pt x="34" y="180"/>
                    <a:pt x="38" y="179"/>
                    <a:pt x="36" y="177"/>
                  </a:cubicBezTo>
                  <a:cubicBezTo>
                    <a:pt x="35" y="177"/>
                    <a:pt x="35" y="177"/>
                    <a:pt x="35" y="177"/>
                  </a:cubicBezTo>
                  <a:cubicBezTo>
                    <a:pt x="36" y="176"/>
                    <a:pt x="36" y="176"/>
                    <a:pt x="36" y="176"/>
                  </a:cubicBezTo>
                  <a:cubicBezTo>
                    <a:pt x="35" y="175"/>
                    <a:pt x="35" y="175"/>
                    <a:pt x="35" y="175"/>
                  </a:cubicBezTo>
                  <a:cubicBezTo>
                    <a:pt x="36" y="176"/>
                    <a:pt x="37" y="175"/>
                    <a:pt x="38" y="176"/>
                  </a:cubicBezTo>
                  <a:cubicBezTo>
                    <a:pt x="39" y="175"/>
                    <a:pt x="39" y="175"/>
                    <a:pt x="39" y="175"/>
                  </a:cubicBezTo>
                  <a:cubicBezTo>
                    <a:pt x="39" y="174"/>
                    <a:pt x="39" y="174"/>
                    <a:pt x="39" y="174"/>
                  </a:cubicBezTo>
                  <a:cubicBezTo>
                    <a:pt x="40" y="174"/>
                    <a:pt x="39" y="173"/>
                    <a:pt x="39" y="172"/>
                  </a:cubicBezTo>
                  <a:cubicBezTo>
                    <a:pt x="36" y="173"/>
                    <a:pt x="40" y="168"/>
                    <a:pt x="36" y="169"/>
                  </a:cubicBezTo>
                  <a:cubicBezTo>
                    <a:pt x="36" y="169"/>
                    <a:pt x="36" y="169"/>
                    <a:pt x="36" y="169"/>
                  </a:cubicBezTo>
                  <a:cubicBezTo>
                    <a:pt x="36" y="170"/>
                    <a:pt x="35" y="169"/>
                    <a:pt x="35" y="169"/>
                  </a:cubicBezTo>
                  <a:cubicBezTo>
                    <a:pt x="34" y="168"/>
                    <a:pt x="36" y="166"/>
                    <a:pt x="34" y="165"/>
                  </a:cubicBezTo>
                  <a:cubicBezTo>
                    <a:pt x="34" y="165"/>
                    <a:pt x="33" y="165"/>
                    <a:pt x="33" y="166"/>
                  </a:cubicBezTo>
                  <a:cubicBezTo>
                    <a:pt x="34" y="167"/>
                    <a:pt x="34" y="167"/>
                    <a:pt x="34" y="167"/>
                  </a:cubicBezTo>
                  <a:cubicBezTo>
                    <a:pt x="32" y="166"/>
                    <a:pt x="35" y="161"/>
                    <a:pt x="32" y="163"/>
                  </a:cubicBezTo>
                  <a:cubicBezTo>
                    <a:pt x="34" y="161"/>
                    <a:pt x="32" y="154"/>
                    <a:pt x="38" y="155"/>
                  </a:cubicBezTo>
                  <a:close/>
                  <a:moveTo>
                    <a:pt x="148" y="157"/>
                  </a:moveTo>
                  <a:cubicBezTo>
                    <a:pt x="146" y="158"/>
                    <a:pt x="145" y="157"/>
                    <a:pt x="144" y="157"/>
                  </a:cubicBezTo>
                  <a:cubicBezTo>
                    <a:pt x="145" y="158"/>
                    <a:pt x="146" y="157"/>
                    <a:pt x="148" y="157"/>
                  </a:cubicBezTo>
                  <a:close/>
                  <a:moveTo>
                    <a:pt x="90" y="158"/>
                  </a:moveTo>
                  <a:cubicBezTo>
                    <a:pt x="90" y="159"/>
                    <a:pt x="90" y="160"/>
                    <a:pt x="90" y="160"/>
                  </a:cubicBezTo>
                  <a:cubicBezTo>
                    <a:pt x="89" y="160"/>
                    <a:pt x="89" y="160"/>
                    <a:pt x="89" y="160"/>
                  </a:cubicBezTo>
                  <a:cubicBezTo>
                    <a:pt x="89" y="160"/>
                    <a:pt x="89" y="158"/>
                    <a:pt x="90" y="158"/>
                  </a:cubicBezTo>
                  <a:close/>
                  <a:moveTo>
                    <a:pt x="32" y="160"/>
                  </a:moveTo>
                  <a:cubicBezTo>
                    <a:pt x="31" y="161"/>
                    <a:pt x="31" y="160"/>
                    <a:pt x="31" y="159"/>
                  </a:cubicBezTo>
                  <a:cubicBezTo>
                    <a:pt x="32" y="160"/>
                    <a:pt x="32" y="160"/>
                    <a:pt x="32" y="160"/>
                  </a:cubicBezTo>
                  <a:close/>
                  <a:moveTo>
                    <a:pt x="236" y="161"/>
                  </a:moveTo>
                  <a:cubicBezTo>
                    <a:pt x="234" y="161"/>
                    <a:pt x="234" y="161"/>
                    <a:pt x="234" y="161"/>
                  </a:cubicBezTo>
                  <a:cubicBezTo>
                    <a:pt x="235" y="161"/>
                    <a:pt x="236" y="160"/>
                    <a:pt x="236" y="161"/>
                  </a:cubicBezTo>
                  <a:close/>
                  <a:moveTo>
                    <a:pt x="157" y="161"/>
                  </a:moveTo>
                  <a:cubicBezTo>
                    <a:pt x="162" y="162"/>
                    <a:pt x="162" y="162"/>
                    <a:pt x="162" y="162"/>
                  </a:cubicBezTo>
                  <a:cubicBezTo>
                    <a:pt x="157" y="161"/>
                    <a:pt x="157" y="161"/>
                    <a:pt x="157" y="161"/>
                  </a:cubicBezTo>
                  <a:close/>
                  <a:moveTo>
                    <a:pt x="75" y="166"/>
                  </a:moveTo>
                  <a:cubicBezTo>
                    <a:pt x="74" y="169"/>
                    <a:pt x="74" y="169"/>
                    <a:pt x="74" y="169"/>
                  </a:cubicBezTo>
                  <a:cubicBezTo>
                    <a:pt x="72" y="167"/>
                    <a:pt x="72" y="167"/>
                    <a:pt x="72" y="167"/>
                  </a:cubicBezTo>
                  <a:cubicBezTo>
                    <a:pt x="73" y="166"/>
                    <a:pt x="73" y="166"/>
                    <a:pt x="73" y="166"/>
                  </a:cubicBezTo>
                  <a:cubicBezTo>
                    <a:pt x="74" y="167"/>
                    <a:pt x="74" y="167"/>
                    <a:pt x="74" y="167"/>
                  </a:cubicBezTo>
                  <a:cubicBezTo>
                    <a:pt x="75" y="166"/>
                    <a:pt x="74" y="164"/>
                    <a:pt x="75" y="166"/>
                  </a:cubicBezTo>
                  <a:close/>
                  <a:moveTo>
                    <a:pt x="30" y="169"/>
                  </a:moveTo>
                  <a:cubicBezTo>
                    <a:pt x="30" y="168"/>
                    <a:pt x="31" y="168"/>
                    <a:pt x="31" y="168"/>
                  </a:cubicBezTo>
                  <a:cubicBezTo>
                    <a:pt x="32" y="169"/>
                    <a:pt x="33" y="170"/>
                    <a:pt x="33" y="171"/>
                  </a:cubicBezTo>
                  <a:cubicBezTo>
                    <a:pt x="32" y="172"/>
                    <a:pt x="31" y="172"/>
                    <a:pt x="31" y="173"/>
                  </a:cubicBezTo>
                  <a:cubicBezTo>
                    <a:pt x="31" y="174"/>
                    <a:pt x="32" y="177"/>
                    <a:pt x="30" y="178"/>
                  </a:cubicBezTo>
                  <a:cubicBezTo>
                    <a:pt x="28" y="179"/>
                    <a:pt x="25" y="183"/>
                    <a:pt x="22" y="180"/>
                  </a:cubicBezTo>
                  <a:cubicBezTo>
                    <a:pt x="22" y="178"/>
                    <a:pt x="26" y="175"/>
                    <a:pt x="23" y="174"/>
                  </a:cubicBezTo>
                  <a:cubicBezTo>
                    <a:pt x="24" y="173"/>
                    <a:pt x="22" y="172"/>
                    <a:pt x="23" y="171"/>
                  </a:cubicBezTo>
                  <a:cubicBezTo>
                    <a:pt x="24" y="172"/>
                    <a:pt x="26" y="172"/>
                    <a:pt x="26" y="171"/>
                  </a:cubicBezTo>
                  <a:cubicBezTo>
                    <a:pt x="27" y="170"/>
                    <a:pt x="27" y="170"/>
                    <a:pt x="27" y="170"/>
                  </a:cubicBezTo>
                  <a:cubicBezTo>
                    <a:pt x="25" y="170"/>
                    <a:pt x="27" y="169"/>
                    <a:pt x="27" y="168"/>
                  </a:cubicBezTo>
                  <a:cubicBezTo>
                    <a:pt x="28" y="169"/>
                    <a:pt x="29" y="167"/>
                    <a:pt x="30" y="169"/>
                  </a:cubicBezTo>
                  <a:close/>
                  <a:moveTo>
                    <a:pt x="166" y="169"/>
                  </a:moveTo>
                  <a:cubicBezTo>
                    <a:pt x="166" y="171"/>
                    <a:pt x="166" y="171"/>
                    <a:pt x="166" y="171"/>
                  </a:cubicBezTo>
                  <a:cubicBezTo>
                    <a:pt x="165" y="169"/>
                    <a:pt x="165" y="169"/>
                    <a:pt x="165" y="169"/>
                  </a:cubicBezTo>
                  <a:cubicBezTo>
                    <a:pt x="165" y="169"/>
                    <a:pt x="165" y="170"/>
                    <a:pt x="166" y="169"/>
                  </a:cubicBezTo>
                  <a:close/>
                  <a:moveTo>
                    <a:pt x="74" y="170"/>
                  </a:moveTo>
                  <a:cubicBezTo>
                    <a:pt x="72" y="169"/>
                    <a:pt x="72" y="169"/>
                    <a:pt x="72" y="169"/>
                  </a:cubicBezTo>
                  <a:cubicBezTo>
                    <a:pt x="74" y="169"/>
                    <a:pt x="74" y="169"/>
                    <a:pt x="74" y="169"/>
                  </a:cubicBezTo>
                  <a:cubicBezTo>
                    <a:pt x="74" y="170"/>
                    <a:pt x="74" y="170"/>
                    <a:pt x="74" y="170"/>
                  </a:cubicBezTo>
                  <a:close/>
                  <a:moveTo>
                    <a:pt x="297" y="174"/>
                  </a:moveTo>
                  <a:cubicBezTo>
                    <a:pt x="297" y="170"/>
                    <a:pt x="297" y="170"/>
                    <a:pt x="297" y="170"/>
                  </a:cubicBezTo>
                  <a:cubicBezTo>
                    <a:pt x="298" y="170"/>
                    <a:pt x="297" y="173"/>
                    <a:pt x="297" y="174"/>
                  </a:cubicBezTo>
                  <a:close/>
                  <a:moveTo>
                    <a:pt x="166" y="173"/>
                  </a:moveTo>
                  <a:cubicBezTo>
                    <a:pt x="164" y="176"/>
                    <a:pt x="164" y="176"/>
                    <a:pt x="164" y="176"/>
                  </a:cubicBezTo>
                  <a:cubicBezTo>
                    <a:pt x="166" y="173"/>
                    <a:pt x="166" y="173"/>
                    <a:pt x="166" y="173"/>
                  </a:cubicBezTo>
                  <a:close/>
                  <a:moveTo>
                    <a:pt x="344" y="174"/>
                  </a:moveTo>
                  <a:cubicBezTo>
                    <a:pt x="343" y="175"/>
                    <a:pt x="343" y="176"/>
                    <a:pt x="343" y="176"/>
                  </a:cubicBezTo>
                  <a:cubicBezTo>
                    <a:pt x="342" y="175"/>
                    <a:pt x="343" y="174"/>
                    <a:pt x="344" y="174"/>
                  </a:cubicBezTo>
                  <a:close/>
                  <a:moveTo>
                    <a:pt x="279" y="176"/>
                  </a:moveTo>
                  <a:cubicBezTo>
                    <a:pt x="280" y="177"/>
                    <a:pt x="279" y="177"/>
                    <a:pt x="279" y="177"/>
                  </a:cubicBezTo>
                  <a:cubicBezTo>
                    <a:pt x="278" y="178"/>
                    <a:pt x="278" y="176"/>
                    <a:pt x="278" y="176"/>
                  </a:cubicBezTo>
                  <a:cubicBezTo>
                    <a:pt x="278" y="175"/>
                    <a:pt x="279" y="176"/>
                    <a:pt x="279" y="176"/>
                  </a:cubicBezTo>
                  <a:close/>
                  <a:moveTo>
                    <a:pt x="430" y="180"/>
                  </a:moveTo>
                  <a:cubicBezTo>
                    <a:pt x="431" y="178"/>
                    <a:pt x="431" y="178"/>
                    <a:pt x="431" y="178"/>
                  </a:cubicBezTo>
                  <a:cubicBezTo>
                    <a:pt x="432" y="178"/>
                    <a:pt x="432" y="178"/>
                    <a:pt x="432" y="178"/>
                  </a:cubicBezTo>
                  <a:cubicBezTo>
                    <a:pt x="430" y="180"/>
                    <a:pt x="430" y="180"/>
                    <a:pt x="430" y="180"/>
                  </a:cubicBezTo>
                  <a:close/>
                  <a:moveTo>
                    <a:pt x="160" y="179"/>
                  </a:moveTo>
                  <a:cubicBezTo>
                    <a:pt x="161" y="178"/>
                    <a:pt x="161" y="178"/>
                    <a:pt x="161" y="178"/>
                  </a:cubicBezTo>
                  <a:cubicBezTo>
                    <a:pt x="162" y="178"/>
                    <a:pt x="162" y="178"/>
                    <a:pt x="162" y="178"/>
                  </a:cubicBezTo>
                  <a:cubicBezTo>
                    <a:pt x="160" y="179"/>
                    <a:pt x="160" y="179"/>
                    <a:pt x="160" y="179"/>
                  </a:cubicBezTo>
                  <a:close/>
                  <a:moveTo>
                    <a:pt x="257" y="184"/>
                  </a:moveTo>
                  <a:cubicBezTo>
                    <a:pt x="258" y="186"/>
                    <a:pt x="261" y="186"/>
                    <a:pt x="262" y="188"/>
                  </a:cubicBezTo>
                  <a:cubicBezTo>
                    <a:pt x="260" y="189"/>
                    <a:pt x="259" y="186"/>
                    <a:pt x="257" y="186"/>
                  </a:cubicBezTo>
                  <a:cubicBezTo>
                    <a:pt x="258" y="185"/>
                    <a:pt x="256" y="184"/>
                    <a:pt x="258" y="183"/>
                  </a:cubicBezTo>
                  <a:cubicBezTo>
                    <a:pt x="256" y="181"/>
                    <a:pt x="256" y="181"/>
                    <a:pt x="256" y="181"/>
                  </a:cubicBezTo>
                  <a:cubicBezTo>
                    <a:pt x="256" y="182"/>
                    <a:pt x="260" y="182"/>
                    <a:pt x="257" y="184"/>
                  </a:cubicBezTo>
                  <a:close/>
                  <a:moveTo>
                    <a:pt x="425" y="185"/>
                  </a:moveTo>
                  <a:cubicBezTo>
                    <a:pt x="425" y="184"/>
                    <a:pt x="426" y="182"/>
                    <a:pt x="429" y="181"/>
                  </a:cubicBezTo>
                  <a:cubicBezTo>
                    <a:pt x="427" y="182"/>
                    <a:pt x="426" y="184"/>
                    <a:pt x="425" y="185"/>
                  </a:cubicBezTo>
                  <a:close/>
                  <a:moveTo>
                    <a:pt x="121" y="182"/>
                  </a:moveTo>
                  <a:cubicBezTo>
                    <a:pt x="122" y="182"/>
                    <a:pt x="122" y="182"/>
                    <a:pt x="122" y="182"/>
                  </a:cubicBezTo>
                  <a:cubicBezTo>
                    <a:pt x="122" y="184"/>
                    <a:pt x="122" y="184"/>
                    <a:pt x="122" y="184"/>
                  </a:cubicBezTo>
                  <a:cubicBezTo>
                    <a:pt x="121" y="184"/>
                    <a:pt x="121" y="184"/>
                    <a:pt x="121" y="184"/>
                  </a:cubicBezTo>
                  <a:cubicBezTo>
                    <a:pt x="121" y="182"/>
                    <a:pt x="121" y="182"/>
                    <a:pt x="121" y="182"/>
                  </a:cubicBezTo>
                  <a:close/>
                  <a:moveTo>
                    <a:pt x="421" y="188"/>
                  </a:moveTo>
                  <a:cubicBezTo>
                    <a:pt x="420" y="190"/>
                    <a:pt x="422" y="190"/>
                    <a:pt x="423" y="191"/>
                  </a:cubicBezTo>
                  <a:cubicBezTo>
                    <a:pt x="422" y="193"/>
                    <a:pt x="417" y="193"/>
                    <a:pt x="419" y="197"/>
                  </a:cubicBezTo>
                  <a:cubicBezTo>
                    <a:pt x="416" y="196"/>
                    <a:pt x="413" y="193"/>
                    <a:pt x="411" y="196"/>
                  </a:cubicBezTo>
                  <a:cubicBezTo>
                    <a:pt x="410" y="198"/>
                    <a:pt x="413" y="197"/>
                    <a:pt x="413" y="198"/>
                  </a:cubicBezTo>
                  <a:cubicBezTo>
                    <a:pt x="411" y="200"/>
                    <a:pt x="411" y="200"/>
                    <a:pt x="411" y="200"/>
                  </a:cubicBezTo>
                  <a:cubicBezTo>
                    <a:pt x="412" y="198"/>
                    <a:pt x="407" y="196"/>
                    <a:pt x="411" y="194"/>
                  </a:cubicBezTo>
                  <a:cubicBezTo>
                    <a:pt x="410" y="193"/>
                    <a:pt x="410" y="193"/>
                    <a:pt x="410" y="193"/>
                  </a:cubicBezTo>
                  <a:cubicBezTo>
                    <a:pt x="410" y="193"/>
                    <a:pt x="411" y="193"/>
                    <a:pt x="411" y="193"/>
                  </a:cubicBezTo>
                  <a:cubicBezTo>
                    <a:pt x="414" y="192"/>
                    <a:pt x="410" y="190"/>
                    <a:pt x="412" y="189"/>
                  </a:cubicBezTo>
                  <a:cubicBezTo>
                    <a:pt x="413" y="187"/>
                    <a:pt x="410" y="186"/>
                    <a:pt x="411" y="184"/>
                  </a:cubicBezTo>
                  <a:cubicBezTo>
                    <a:pt x="414" y="185"/>
                    <a:pt x="417" y="191"/>
                    <a:pt x="421" y="188"/>
                  </a:cubicBezTo>
                  <a:close/>
                  <a:moveTo>
                    <a:pt x="280" y="186"/>
                  </a:moveTo>
                  <a:cubicBezTo>
                    <a:pt x="279" y="186"/>
                    <a:pt x="279" y="185"/>
                    <a:pt x="280" y="184"/>
                  </a:cubicBezTo>
                  <a:cubicBezTo>
                    <a:pt x="280" y="184"/>
                    <a:pt x="280" y="184"/>
                    <a:pt x="280" y="184"/>
                  </a:cubicBezTo>
                  <a:cubicBezTo>
                    <a:pt x="280" y="186"/>
                    <a:pt x="280" y="186"/>
                    <a:pt x="280" y="186"/>
                  </a:cubicBezTo>
                  <a:close/>
                  <a:moveTo>
                    <a:pt x="388" y="188"/>
                  </a:moveTo>
                  <a:cubicBezTo>
                    <a:pt x="388" y="188"/>
                    <a:pt x="389" y="189"/>
                    <a:pt x="388" y="190"/>
                  </a:cubicBezTo>
                  <a:cubicBezTo>
                    <a:pt x="387" y="189"/>
                    <a:pt x="387" y="189"/>
                    <a:pt x="387" y="189"/>
                  </a:cubicBezTo>
                  <a:cubicBezTo>
                    <a:pt x="387" y="188"/>
                    <a:pt x="387" y="188"/>
                    <a:pt x="387" y="188"/>
                  </a:cubicBezTo>
                  <a:cubicBezTo>
                    <a:pt x="387" y="188"/>
                    <a:pt x="387" y="187"/>
                    <a:pt x="387" y="187"/>
                  </a:cubicBezTo>
                  <a:cubicBezTo>
                    <a:pt x="388" y="186"/>
                    <a:pt x="388" y="187"/>
                    <a:pt x="388" y="188"/>
                  </a:cubicBezTo>
                  <a:close/>
                  <a:moveTo>
                    <a:pt x="422" y="189"/>
                  </a:moveTo>
                  <a:cubicBezTo>
                    <a:pt x="423" y="187"/>
                    <a:pt x="423" y="187"/>
                    <a:pt x="423" y="187"/>
                  </a:cubicBezTo>
                  <a:cubicBezTo>
                    <a:pt x="423" y="187"/>
                    <a:pt x="423" y="187"/>
                    <a:pt x="423" y="187"/>
                  </a:cubicBezTo>
                  <a:cubicBezTo>
                    <a:pt x="422" y="189"/>
                    <a:pt x="422" y="189"/>
                    <a:pt x="422" y="189"/>
                  </a:cubicBezTo>
                  <a:close/>
                  <a:moveTo>
                    <a:pt x="128" y="189"/>
                  </a:moveTo>
                  <a:cubicBezTo>
                    <a:pt x="128" y="189"/>
                    <a:pt x="128" y="189"/>
                    <a:pt x="128" y="189"/>
                  </a:cubicBezTo>
                  <a:cubicBezTo>
                    <a:pt x="126" y="188"/>
                    <a:pt x="126" y="188"/>
                    <a:pt x="126" y="188"/>
                  </a:cubicBezTo>
                  <a:cubicBezTo>
                    <a:pt x="127" y="189"/>
                    <a:pt x="128" y="188"/>
                    <a:pt x="128" y="189"/>
                  </a:cubicBezTo>
                  <a:close/>
                  <a:moveTo>
                    <a:pt x="152" y="194"/>
                  </a:moveTo>
                  <a:cubicBezTo>
                    <a:pt x="155" y="193"/>
                    <a:pt x="153" y="190"/>
                    <a:pt x="156" y="188"/>
                  </a:cubicBezTo>
                  <a:cubicBezTo>
                    <a:pt x="154" y="190"/>
                    <a:pt x="155" y="194"/>
                    <a:pt x="152" y="194"/>
                  </a:cubicBezTo>
                  <a:close/>
                  <a:moveTo>
                    <a:pt x="238" y="193"/>
                  </a:moveTo>
                  <a:cubicBezTo>
                    <a:pt x="238" y="194"/>
                    <a:pt x="236" y="194"/>
                    <a:pt x="237" y="195"/>
                  </a:cubicBezTo>
                  <a:cubicBezTo>
                    <a:pt x="236" y="195"/>
                    <a:pt x="236" y="196"/>
                    <a:pt x="235" y="196"/>
                  </a:cubicBezTo>
                  <a:cubicBezTo>
                    <a:pt x="236" y="197"/>
                    <a:pt x="236" y="197"/>
                    <a:pt x="236" y="197"/>
                  </a:cubicBezTo>
                  <a:cubicBezTo>
                    <a:pt x="235" y="197"/>
                    <a:pt x="235" y="197"/>
                    <a:pt x="235" y="198"/>
                  </a:cubicBezTo>
                  <a:cubicBezTo>
                    <a:pt x="235" y="198"/>
                    <a:pt x="233" y="198"/>
                    <a:pt x="234" y="197"/>
                  </a:cubicBezTo>
                  <a:cubicBezTo>
                    <a:pt x="234" y="196"/>
                    <a:pt x="234" y="196"/>
                    <a:pt x="234" y="196"/>
                  </a:cubicBezTo>
                  <a:cubicBezTo>
                    <a:pt x="234" y="196"/>
                    <a:pt x="234" y="196"/>
                    <a:pt x="234" y="196"/>
                  </a:cubicBezTo>
                  <a:cubicBezTo>
                    <a:pt x="235" y="194"/>
                    <a:pt x="236" y="191"/>
                    <a:pt x="238" y="193"/>
                  </a:cubicBezTo>
                  <a:close/>
                  <a:moveTo>
                    <a:pt x="180" y="197"/>
                  </a:moveTo>
                  <a:cubicBezTo>
                    <a:pt x="180" y="197"/>
                    <a:pt x="181" y="199"/>
                    <a:pt x="180" y="199"/>
                  </a:cubicBezTo>
                  <a:cubicBezTo>
                    <a:pt x="180" y="200"/>
                    <a:pt x="181" y="200"/>
                    <a:pt x="181" y="201"/>
                  </a:cubicBezTo>
                  <a:cubicBezTo>
                    <a:pt x="180" y="200"/>
                    <a:pt x="178" y="201"/>
                    <a:pt x="177" y="200"/>
                  </a:cubicBezTo>
                  <a:cubicBezTo>
                    <a:pt x="175" y="201"/>
                    <a:pt x="176" y="203"/>
                    <a:pt x="176" y="204"/>
                  </a:cubicBezTo>
                  <a:cubicBezTo>
                    <a:pt x="176" y="204"/>
                    <a:pt x="175" y="203"/>
                    <a:pt x="174" y="204"/>
                  </a:cubicBezTo>
                  <a:cubicBezTo>
                    <a:pt x="177" y="206"/>
                    <a:pt x="177" y="210"/>
                    <a:pt x="181" y="210"/>
                  </a:cubicBezTo>
                  <a:cubicBezTo>
                    <a:pt x="178" y="214"/>
                    <a:pt x="185" y="215"/>
                    <a:pt x="182" y="218"/>
                  </a:cubicBezTo>
                  <a:cubicBezTo>
                    <a:pt x="183" y="219"/>
                    <a:pt x="182" y="220"/>
                    <a:pt x="184" y="220"/>
                  </a:cubicBezTo>
                  <a:cubicBezTo>
                    <a:pt x="184" y="220"/>
                    <a:pt x="184" y="220"/>
                    <a:pt x="185" y="220"/>
                  </a:cubicBezTo>
                  <a:cubicBezTo>
                    <a:pt x="185" y="220"/>
                    <a:pt x="185" y="220"/>
                    <a:pt x="185" y="221"/>
                  </a:cubicBezTo>
                  <a:cubicBezTo>
                    <a:pt x="185" y="221"/>
                    <a:pt x="185" y="221"/>
                    <a:pt x="185" y="221"/>
                  </a:cubicBezTo>
                  <a:cubicBezTo>
                    <a:pt x="188" y="222"/>
                    <a:pt x="185" y="227"/>
                    <a:pt x="188" y="229"/>
                  </a:cubicBezTo>
                  <a:cubicBezTo>
                    <a:pt x="184" y="231"/>
                    <a:pt x="180" y="231"/>
                    <a:pt x="176" y="228"/>
                  </a:cubicBezTo>
                  <a:cubicBezTo>
                    <a:pt x="174" y="229"/>
                    <a:pt x="174" y="226"/>
                    <a:pt x="174" y="225"/>
                  </a:cubicBezTo>
                  <a:cubicBezTo>
                    <a:pt x="174" y="223"/>
                    <a:pt x="174" y="223"/>
                    <a:pt x="174" y="223"/>
                  </a:cubicBezTo>
                  <a:cubicBezTo>
                    <a:pt x="176" y="222"/>
                    <a:pt x="173" y="218"/>
                    <a:pt x="176" y="218"/>
                  </a:cubicBezTo>
                  <a:cubicBezTo>
                    <a:pt x="177" y="217"/>
                    <a:pt x="175" y="218"/>
                    <a:pt x="175" y="217"/>
                  </a:cubicBezTo>
                  <a:cubicBezTo>
                    <a:pt x="173" y="213"/>
                    <a:pt x="167" y="211"/>
                    <a:pt x="167" y="206"/>
                  </a:cubicBezTo>
                  <a:cubicBezTo>
                    <a:pt x="165" y="205"/>
                    <a:pt x="165" y="203"/>
                    <a:pt x="167" y="200"/>
                  </a:cubicBezTo>
                  <a:cubicBezTo>
                    <a:pt x="171" y="199"/>
                    <a:pt x="173" y="194"/>
                    <a:pt x="178" y="196"/>
                  </a:cubicBezTo>
                  <a:cubicBezTo>
                    <a:pt x="179" y="194"/>
                    <a:pt x="180" y="196"/>
                    <a:pt x="180" y="197"/>
                  </a:cubicBezTo>
                  <a:close/>
                  <a:moveTo>
                    <a:pt x="141" y="198"/>
                  </a:moveTo>
                  <a:cubicBezTo>
                    <a:pt x="142" y="199"/>
                    <a:pt x="142" y="199"/>
                    <a:pt x="142" y="199"/>
                  </a:cubicBezTo>
                  <a:cubicBezTo>
                    <a:pt x="142" y="200"/>
                    <a:pt x="140" y="201"/>
                    <a:pt x="141" y="202"/>
                  </a:cubicBezTo>
                  <a:cubicBezTo>
                    <a:pt x="141" y="202"/>
                    <a:pt x="140" y="201"/>
                    <a:pt x="139" y="202"/>
                  </a:cubicBezTo>
                  <a:cubicBezTo>
                    <a:pt x="142" y="205"/>
                    <a:pt x="147" y="207"/>
                    <a:pt x="150" y="210"/>
                  </a:cubicBezTo>
                  <a:cubicBezTo>
                    <a:pt x="151" y="210"/>
                    <a:pt x="153" y="211"/>
                    <a:pt x="153" y="213"/>
                  </a:cubicBezTo>
                  <a:cubicBezTo>
                    <a:pt x="154" y="215"/>
                    <a:pt x="151" y="216"/>
                    <a:pt x="150" y="217"/>
                  </a:cubicBezTo>
                  <a:cubicBezTo>
                    <a:pt x="146" y="216"/>
                    <a:pt x="143" y="217"/>
                    <a:pt x="139" y="216"/>
                  </a:cubicBezTo>
                  <a:cubicBezTo>
                    <a:pt x="140" y="215"/>
                    <a:pt x="139" y="215"/>
                    <a:pt x="139" y="214"/>
                  </a:cubicBezTo>
                  <a:cubicBezTo>
                    <a:pt x="137" y="216"/>
                    <a:pt x="137" y="213"/>
                    <a:pt x="135" y="214"/>
                  </a:cubicBezTo>
                  <a:cubicBezTo>
                    <a:pt x="132" y="213"/>
                    <a:pt x="128" y="214"/>
                    <a:pt x="126" y="217"/>
                  </a:cubicBezTo>
                  <a:cubicBezTo>
                    <a:pt x="125" y="216"/>
                    <a:pt x="122" y="216"/>
                    <a:pt x="121" y="217"/>
                  </a:cubicBezTo>
                  <a:cubicBezTo>
                    <a:pt x="123" y="219"/>
                    <a:pt x="120" y="218"/>
                    <a:pt x="120" y="220"/>
                  </a:cubicBezTo>
                  <a:cubicBezTo>
                    <a:pt x="119" y="219"/>
                    <a:pt x="117" y="219"/>
                    <a:pt x="116" y="219"/>
                  </a:cubicBezTo>
                  <a:cubicBezTo>
                    <a:pt x="116" y="219"/>
                    <a:pt x="117" y="218"/>
                    <a:pt x="117" y="218"/>
                  </a:cubicBezTo>
                  <a:cubicBezTo>
                    <a:pt x="118" y="218"/>
                    <a:pt x="119" y="218"/>
                    <a:pt x="119" y="217"/>
                  </a:cubicBezTo>
                  <a:cubicBezTo>
                    <a:pt x="119" y="218"/>
                    <a:pt x="120" y="218"/>
                    <a:pt x="120" y="218"/>
                  </a:cubicBezTo>
                  <a:cubicBezTo>
                    <a:pt x="121" y="217"/>
                    <a:pt x="121" y="217"/>
                    <a:pt x="121" y="217"/>
                  </a:cubicBezTo>
                  <a:cubicBezTo>
                    <a:pt x="119" y="216"/>
                    <a:pt x="118" y="214"/>
                    <a:pt x="117" y="212"/>
                  </a:cubicBezTo>
                  <a:cubicBezTo>
                    <a:pt x="117" y="211"/>
                    <a:pt x="118" y="211"/>
                    <a:pt x="118" y="210"/>
                  </a:cubicBezTo>
                  <a:cubicBezTo>
                    <a:pt x="120" y="210"/>
                    <a:pt x="118" y="207"/>
                    <a:pt x="119" y="206"/>
                  </a:cubicBezTo>
                  <a:cubicBezTo>
                    <a:pt x="119" y="206"/>
                    <a:pt x="119" y="206"/>
                    <a:pt x="119" y="206"/>
                  </a:cubicBezTo>
                  <a:cubicBezTo>
                    <a:pt x="120" y="205"/>
                    <a:pt x="119" y="205"/>
                    <a:pt x="119" y="204"/>
                  </a:cubicBezTo>
                  <a:cubicBezTo>
                    <a:pt x="120" y="205"/>
                    <a:pt x="120" y="205"/>
                    <a:pt x="121" y="205"/>
                  </a:cubicBezTo>
                  <a:cubicBezTo>
                    <a:pt x="120" y="201"/>
                    <a:pt x="124" y="200"/>
                    <a:pt x="125" y="198"/>
                  </a:cubicBezTo>
                  <a:cubicBezTo>
                    <a:pt x="126" y="198"/>
                    <a:pt x="126" y="198"/>
                    <a:pt x="126" y="198"/>
                  </a:cubicBezTo>
                  <a:cubicBezTo>
                    <a:pt x="126" y="198"/>
                    <a:pt x="126" y="198"/>
                    <a:pt x="127" y="198"/>
                  </a:cubicBezTo>
                  <a:cubicBezTo>
                    <a:pt x="126" y="198"/>
                    <a:pt x="127" y="199"/>
                    <a:pt x="127" y="200"/>
                  </a:cubicBezTo>
                  <a:cubicBezTo>
                    <a:pt x="130" y="200"/>
                    <a:pt x="130" y="200"/>
                    <a:pt x="130" y="200"/>
                  </a:cubicBezTo>
                  <a:cubicBezTo>
                    <a:pt x="128" y="202"/>
                    <a:pt x="128" y="202"/>
                    <a:pt x="128" y="202"/>
                  </a:cubicBezTo>
                  <a:cubicBezTo>
                    <a:pt x="132" y="202"/>
                    <a:pt x="129" y="206"/>
                    <a:pt x="133" y="206"/>
                  </a:cubicBezTo>
                  <a:cubicBezTo>
                    <a:pt x="135" y="204"/>
                    <a:pt x="137" y="203"/>
                    <a:pt x="139" y="203"/>
                  </a:cubicBezTo>
                  <a:cubicBezTo>
                    <a:pt x="139" y="202"/>
                    <a:pt x="138" y="202"/>
                    <a:pt x="138" y="201"/>
                  </a:cubicBezTo>
                  <a:cubicBezTo>
                    <a:pt x="137" y="202"/>
                    <a:pt x="136" y="202"/>
                    <a:pt x="135" y="202"/>
                  </a:cubicBezTo>
                  <a:cubicBezTo>
                    <a:pt x="132" y="200"/>
                    <a:pt x="132" y="200"/>
                    <a:pt x="132" y="200"/>
                  </a:cubicBezTo>
                  <a:cubicBezTo>
                    <a:pt x="135" y="198"/>
                    <a:pt x="139" y="199"/>
                    <a:pt x="140" y="196"/>
                  </a:cubicBezTo>
                  <a:cubicBezTo>
                    <a:pt x="142" y="196"/>
                    <a:pt x="143" y="196"/>
                    <a:pt x="144" y="196"/>
                  </a:cubicBezTo>
                  <a:cubicBezTo>
                    <a:pt x="141" y="198"/>
                    <a:pt x="141" y="198"/>
                    <a:pt x="141" y="198"/>
                  </a:cubicBezTo>
                  <a:close/>
                  <a:moveTo>
                    <a:pt x="201" y="201"/>
                  </a:moveTo>
                  <a:cubicBezTo>
                    <a:pt x="201" y="202"/>
                    <a:pt x="201" y="203"/>
                    <a:pt x="200" y="204"/>
                  </a:cubicBezTo>
                  <a:cubicBezTo>
                    <a:pt x="198" y="204"/>
                    <a:pt x="197" y="203"/>
                    <a:pt x="196" y="203"/>
                  </a:cubicBezTo>
                  <a:cubicBezTo>
                    <a:pt x="196" y="199"/>
                    <a:pt x="196" y="199"/>
                    <a:pt x="196" y="199"/>
                  </a:cubicBezTo>
                  <a:cubicBezTo>
                    <a:pt x="197" y="199"/>
                    <a:pt x="197" y="199"/>
                    <a:pt x="197" y="199"/>
                  </a:cubicBezTo>
                  <a:cubicBezTo>
                    <a:pt x="198" y="198"/>
                    <a:pt x="198" y="198"/>
                    <a:pt x="198" y="198"/>
                  </a:cubicBezTo>
                  <a:cubicBezTo>
                    <a:pt x="199" y="199"/>
                    <a:pt x="199" y="198"/>
                    <a:pt x="200" y="198"/>
                  </a:cubicBezTo>
                  <a:cubicBezTo>
                    <a:pt x="201" y="198"/>
                    <a:pt x="201" y="197"/>
                    <a:pt x="200" y="196"/>
                  </a:cubicBezTo>
                  <a:cubicBezTo>
                    <a:pt x="201" y="197"/>
                    <a:pt x="202" y="200"/>
                    <a:pt x="201" y="201"/>
                  </a:cubicBezTo>
                  <a:close/>
                  <a:moveTo>
                    <a:pt x="413" y="203"/>
                  </a:moveTo>
                  <a:cubicBezTo>
                    <a:pt x="414" y="202"/>
                    <a:pt x="414" y="202"/>
                    <a:pt x="414" y="202"/>
                  </a:cubicBezTo>
                  <a:cubicBezTo>
                    <a:pt x="417" y="205"/>
                    <a:pt x="419" y="208"/>
                    <a:pt x="419" y="212"/>
                  </a:cubicBezTo>
                  <a:cubicBezTo>
                    <a:pt x="418" y="212"/>
                    <a:pt x="417" y="213"/>
                    <a:pt x="417" y="214"/>
                  </a:cubicBezTo>
                  <a:cubicBezTo>
                    <a:pt x="419" y="216"/>
                    <a:pt x="416" y="221"/>
                    <a:pt x="419" y="223"/>
                  </a:cubicBezTo>
                  <a:cubicBezTo>
                    <a:pt x="418" y="224"/>
                    <a:pt x="419" y="225"/>
                    <a:pt x="418" y="226"/>
                  </a:cubicBezTo>
                  <a:cubicBezTo>
                    <a:pt x="416" y="226"/>
                    <a:pt x="418" y="223"/>
                    <a:pt x="416" y="223"/>
                  </a:cubicBezTo>
                  <a:cubicBezTo>
                    <a:pt x="416" y="225"/>
                    <a:pt x="414" y="225"/>
                    <a:pt x="415" y="227"/>
                  </a:cubicBezTo>
                  <a:cubicBezTo>
                    <a:pt x="414" y="226"/>
                    <a:pt x="414" y="226"/>
                    <a:pt x="414" y="226"/>
                  </a:cubicBezTo>
                  <a:cubicBezTo>
                    <a:pt x="414" y="229"/>
                    <a:pt x="410" y="226"/>
                    <a:pt x="408" y="227"/>
                  </a:cubicBezTo>
                  <a:cubicBezTo>
                    <a:pt x="410" y="229"/>
                    <a:pt x="410" y="229"/>
                    <a:pt x="410" y="229"/>
                  </a:cubicBezTo>
                  <a:cubicBezTo>
                    <a:pt x="408" y="229"/>
                    <a:pt x="408" y="235"/>
                    <a:pt x="405" y="231"/>
                  </a:cubicBezTo>
                  <a:cubicBezTo>
                    <a:pt x="405" y="230"/>
                    <a:pt x="405" y="230"/>
                    <a:pt x="405" y="229"/>
                  </a:cubicBezTo>
                  <a:cubicBezTo>
                    <a:pt x="404" y="229"/>
                    <a:pt x="404" y="229"/>
                    <a:pt x="404" y="229"/>
                  </a:cubicBezTo>
                  <a:cubicBezTo>
                    <a:pt x="404" y="229"/>
                    <a:pt x="404" y="229"/>
                    <a:pt x="404" y="229"/>
                  </a:cubicBezTo>
                  <a:cubicBezTo>
                    <a:pt x="405" y="229"/>
                    <a:pt x="405" y="229"/>
                    <a:pt x="405" y="229"/>
                  </a:cubicBezTo>
                  <a:cubicBezTo>
                    <a:pt x="406" y="228"/>
                    <a:pt x="406" y="228"/>
                    <a:pt x="406" y="228"/>
                  </a:cubicBezTo>
                  <a:cubicBezTo>
                    <a:pt x="405" y="228"/>
                    <a:pt x="404" y="227"/>
                    <a:pt x="403" y="227"/>
                  </a:cubicBezTo>
                  <a:cubicBezTo>
                    <a:pt x="402" y="229"/>
                    <a:pt x="400" y="229"/>
                    <a:pt x="399" y="230"/>
                  </a:cubicBezTo>
                  <a:cubicBezTo>
                    <a:pt x="398" y="229"/>
                    <a:pt x="398" y="229"/>
                    <a:pt x="398" y="229"/>
                  </a:cubicBezTo>
                  <a:cubicBezTo>
                    <a:pt x="398" y="230"/>
                    <a:pt x="397" y="230"/>
                    <a:pt x="397" y="231"/>
                  </a:cubicBezTo>
                  <a:cubicBezTo>
                    <a:pt x="396" y="230"/>
                    <a:pt x="395" y="231"/>
                    <a:pt x="394" y="232"/>
                  </a:cubicBezTo>
                  <a:cubicBezTo>
                    <a:pt x="395" y="232"/>
                    <a:pt x="396" y="233"/>
                    <a:pt x="397" y="233"/>
                  </a:cubicBezTo>
                  <a:cubicBezTo>
                    <a:pt x="397" y="233"/>
                    <a:pt x="396" y="233"/>
                    <a:pt x="396" y="234"/>
                  </a:cubicBezTo>
                  <a:cubicBezTo>
                    <a:pt x="400" y="235"/>
                    <a:pt x="395" y="237"/>
                    <a:pt x="397" y="240"/>
                  </a:cubicBezTo>
                  <a:cubicBezTo>
                    <a:pt x="397" y="240"/>
                    <a:pt x="396" y="241"/>
                    <a:pt x="396" y="242"/>
                  </a:cubicBezTo>
                  <a:cubicBezTo>
                    <a:pt x="396" y="241"/>
                    <a:pt x="396" y="240"/>
                    <a:pt x="395" y="240"/>
                  </a:cubicBezTo>
                  <a:cubicBezTo>
                    <a:pt x="395" y="240"/>
                    <a:pt x="395" y="241"/>
                    <a:pt x="395" y="241"/>
                  </a:cubicBezTo>
                  <a:cubicBezTo>
                    <a:pt x="394" y="240"/>
                    <a:pt x="393" y="238"/>
                    <a:pt x="394" y="237"/>
                  </a:cubicBezTo>
                  <a:cubicBezTo>
                    <a:pt x="394" y="236"/>
                    <a:pt x="394" y="235"/>
                    <a:pt x="393" y="235"/>
                  </a:cubicBezTo>
                  <a:cubicBezTo>
                    <a:pt x="393" y="234"/>
                    <a:pt x="393" y="234"/>
                    <a:pt x="393" y="234"/>
                  </a:cubicBezTo>
                  <a:cubicBezTo>
                    <a:pt x="393" y="234"/>
                    <a:pt x="392" y="235"/>
                    <a:pt x="392" y="235"/>
                  </a:cubicBezTo>
                  <a:cubicBezTo>
                    <a:pt x="393" y="235"/>
                    <a:pt x="393" y="235"/>
                    <a:pt x="393" y="235"/>
                  </a:cubicBezTo>
                  <a:cubicBezTo>
                    <a:pt x="392" y="235"/>
                    <a:pt x="392" y="235"/>
                    <a:pt x="392" y="235"/>
                  </a:cubicBezTo>
                  <a:cubicBezTo>
                    <a:pt x="391" y="232"/>
                    <a:pt x="396" y="233"/>
                    <a:pt x="394" y="230"/>
                  </a:cubicBezTo>
                  <a:cubicBezTo>
                    <a:pt x="396" y="228"/>
                    <a:pt x="397" y="227"/>
                    <a:pt x="399" y="226"/>
                  </a:cubicBezTo>
                  <a:cubicBezTo>
                    <a:pt x="401" y="225"/>
                    <a:pt x="403" y="224"/>
                    <a:pt x="405" y="225"/>
                  </a:cubicBezTo>
                  <a:cubicBezTo>
                    <a:pt x="405" y="224"/>
                    <a:pt x="406" y="224"/>
                    <a:pt x="406" y="223"/>
                  </a:cubicBezTo>
                  <a:cubicBezTo>
                    <a:pt x="406" y="222"/>
                    <a:pt x="406" y="219"/>
                    <a:pt x="408" y="217"/>
                  </a:cubicBezTo>
                  <a:cubicBezTo>
                    <a:pt x="407" y="218"/>
                    <a:pt x="407" y="218"/>
                    <a:pt x="407" y="219"/>
                  </a:cubicBezTo>
                  <a:cubicBezTo>
                    <a:pt x="408" y="221"/>
                    <a:pt x="409" y="219"/>
                    <a:pt x="410" y="219"/>
                  </a:cubicBezTo>
                  <a:cubicBezTo>
                    <a:pt x="413" y="216"/>
                    <a:pt x="413" y="213"/>
                    <a:pt x="413" y="210"/>
                  </a:cubicBezTo>
                  <a:cubicBezTo>
                    <a:pt x="414" y="208"/>
                    <a:pt x="413" y="208"/>
                    <a:pt x="412" y="206"/>
                  </a:cubicBezTo>
                  <a:cubicBezTo>
                    <a:pt x="412" y="206"/>
                    <a:pt x="412" y="206"/>
                    <a:pt x="412" y="206"/>
                  </a:cubicBezTo>
                  <a:cubicBezTo>
                    <a:pt x="413" y="205"/>
                    <a:pt x="412" y="204"/>
                    <a:pt x="412" y="202"/>
                  </a:cubicBezTo>
                  <a:cubicBezTo>
                    <a:pt x="412" y="202"/>
                    <a:pt x="413" y="203"/>
                    <a:pt x="413" y="203"/>
                  </a:cubicBezTo>
                  <a:close/>
                  <a:moveTo>
                    <a:pt x="70" y="214"/>
                  </a:moveTo>
                  <a:cubicBezTo>
                    <a:pt x="69" y="216"/>
                    <a:pt x="69" y="216"/>
                    <a:pt x="69" y="216"/>
                  </a:cubicBezTo>
                  <a:cubicBezTo>
                    <a:pt x="68" y="215"/>
                    <a:pt x="67" y="213"/>
                    <a:pt x="69" y="212"/>
                  </a:cubicBezTo>
                  <a:cubicBezTo>
                    <a:pt x="70" y="212"/>
                    <a:pt x="70" y="213"/>
                    <a:pt x="70" y="214"/>
                  </a:cubicBezTo>
                  <a:close/>
                  <a:moveTo>
                    <a:pt x="221" y="214"/>
                  </a:moveTo>
                  <a:cubicBezTo>
                    <a:pt x="221" y="214"/>
                    <a:pt x="220" y="215"/>
                    <a:pt x="221" y="215"/>
                  </a:cubicBezTo>
                  <a:cubicBezTo>
                    <a:pt x="219" y="215"/>
                    <a:pt x="219" y="215"/>
                    <a:pt x="219" y="215"/>
                  </a:cubicBezTo>
                  <a:cubicBezTo>
                    <a:pt x="218" y="215"/>
                    <a:pt x="221" y="215"/>
                    <a:pt x="221" y="214"/>
                  </a:cubicBezTo>
                  <a:close/>
                  <a:moveTo>
                    <a:pt x="71" y="218"/>
                  </a:moveTo>
                  <a:cubicBezTo>
                    <a:pt x="70" y="220"/>
                    <a:pt x="71" y="222"/>
                    <a:pt x="71" y="224"/>
                  </a:cubicBezTo>
                  <a:cubicBezTo>
                    <a:pt x="68" y="225"/>
                    <a:pt x="68" y="225"/>
                    <a:pt x="68" y="225"/>
                  </a:cubicBezTo>
                  <a:cubicBezTo>
                    <a:pt x="68" y="222"/>
                    <a:pt x="66" y="219"/>
                    <a:pt x="69" y="217"/>
                  </a:cubicBezTo>
                  <a:cubicBezTo>
                    <a:pt x="70" y="217"/>
                    <a:pt x="70" y="218"/>
                    <a:pt x="71" y="218"/>
                  </a:cubicBezTo>
                  <a:close/>
                  <a:moveTo>
                    <a:pt x="103" y="227"/>
                  </a:moveTo>
                  <a:cubicBezTo>
                    <a:pt x="105" y="227"/>
                    <a:pt x="105" y="227"/>
                    <a:pt x="105" y="227"/>
                  </a:cubicBezTo>
                  <a:cubicBezTo>
                    <a:pt x="103" y="227"/>
                    <a:pt x="103" y="227"/>
                    <a:pt x="103" y="227"/>
                  </a:cubicBezTo>
                  <a:close/>
                  <a:moveTo>
                    <a:pt x="404" y="231"/>
                  </a:moveTo>
                  <a:cubicBezTo>
                    <a:pt x="404" y="232"/>
                    <a:pt x="403" y="232"/>
                    <a:pt x="403" y="233"/>
                  </a:cubicBezTo>
                  <a:cubicBezTo>
                    <a:pt x="403" y="233"/>
                    <a:pt x="402" y="232"/>
                    <a:pt x="401" y="232"/>
                  </a:cubicBezTo>
                  <a:cubicBezTo>
                    <a:pt x="401" y="233"/>
                    <a:pt x="400" y="233"/>
                    <a:pt x="400" y="234"/>
                  </a:cubicBezTo>
                  <a:cubicBezTo>
                    <a:pt x="401" y="235"/>
                    <a:pt x="401" y="235"/>
                    <a:pt x="401" y="235"/>
                  </a:cubicBezTo>
                  <a:cubicBezTo>
                    <a:pt x="399" y="235"/>
                    <a:pt x="399" y="233"/>
                    <a:pt x="399" y="233"/>
                  </a:cubicBezTo>
                  <a:cubicBezTo>
                    <a:pt x="398" y="230"/>
                    <a:pt x="402" y="232"/>
                    <a:pt x="402" y="230"/>
                  </a:cubicBezTo>
                  <a:cubicBezTo>
                    <a:pt x="403" y="230"/>
                    <a:pt x="404" y="230"/>
                    <a:pt x="404" y="231"/>
                  </a:cubicBezTo>
                  <a:close/>
                  <a:moveTo>
                    <a:pt x="115" y="236"/>
                  </a:moveTo>
                  <a:cubicBezTo>
                    <a:pt x="113" y="238"/>
                    <a:pt x="111" y="236"/>
                    <a:pt x="108" y="236"/>
                  </a:cubicBezTo>
                  <a:cubicBezTo>
                    <a:pt x="109" y="235"/>
                    <a:pt x="109" y="235"/>
                    <a:pt x="109" y="235"/>
                  </a:cubicBezTo>
                  <a:cubicBezTo>
                    <a:pt x="110" y="236"/>
                    <a:pt x="113" y="235"/>
                    <a:pt x="115" y="236"/>
                  </a:cubicBezTo>
                  <a:close/>
                  <a:moveTo>
                    <a:pt x="136" y="235"/>
                  </a:moveTo>
                  <a:cubicBezTo>
                    <a:pt x="136" y="237"/>
                    <a:pt x="134" y="237"/>
                    <a:pt x="133" y="238"/>
                  </a:cubicBezTo>
                  <a:cubicBezTo>
                    <a:pt x="133" y="238"/>
                    <a:pt x="132" y="238"/>
                    <a:pt x="131" y="237"/>
                  </a:cubicBezTo>
                  <a:cubicBezTo>
                    <a:pt x="132" y="235"/>
                    <a:pt x="135" y="236"/>
                    <a:pt x="136" y="235"/>
                  </a:cubicBezTo>
                  <a:close/>
                  <a:moveTo>
                    <a:pt x="364" y="237"/>
                  </a:moveTo>
                  <a:cubicBezTo>
                    <a:pt x="364" y="237"/>
                    <a:pt x="364" y="237"/>
                    <a:pt x="364" y="237"/>
                  </a:cubicBezTo>
                  <a:cubicBezTo>
                    <a:pt x="364" y="237"/>
                    <a:pt x="364" y="236"/>
                    <a:pt x="364" y="235"/>
                  </a:cubicBezTo>
                  <a:cubicBezTo>
                    <a:pt x="364" y="235"/>
                    <a:pt x="364" y="235"/>
                    <a:pt x="364" y="235"/>
                  </a:cubicBezTo>
                  <a:cubicBezTo>
                    <a:pt x="364" y="237"/>
                    <a:pt x="364" y="237"/>
                    <a:pt x="364" y="237"/>
                  </a:cubicBezTo>
                  <a:close/>
                  <a:moveTo>
                    <a:pt x="368" y="243"/>
                  </a:moveTo>
                  <a:cubicBezTo>
                    <a:pt x="368" y="244"/>
                    <a:pt x="368" y="244"/>
                    <a:pt x="368" y="244"/>
                  </a:cubicBezTo>
                  <a:cubicBezTo>
                    <a:pt x="367" y="244"/>
                    <a:pt x="367" y="243"/>
                    <a:pt x="367" y="242"/>
                  </a:cubicBezTo>
                  <a:cubicBezTo>
                    <a:pt x="368" y="242"/>
                    <a:pt x="368" y="242"/>
                    <a:pt x="368" y="243"/>
                  </a:cubicBezTo>
                  <a:close/>
                  <a:moveTo>
                    <a:pt x="359" y="250"/>
                  </a:moveTo>
                  <a:cubicBezTo>
                    <a:pt x="359" y="250"/>
                    <a:pt x="360" y="251"/>
                    <a:pt x="359" y="252"/>
                  </a:cubicBezTo>
                  <a:cubicBezTo>
                    <a:pt x="358" y="249"/>
                    <a:pt x="358" y="249"/>
                    <a:pt x="358" y="249"/>
                  </a:cubicBezTo>
                  <a:cubicBezTo>
                    <a:pt x="358" y="250"/>
                    <a:pt x="359" y="250"/>
                    <a:pt x="359" y="250"/>
                  </a:cubicBezTo>
                  <a:close/>
                  <a:moveTo>
                    <a:pt x="349" y="252"/>
                  </a:moveTo>
                  <a:cubicBezTo>
                    <a:pt x="348" y="252"/>
                    <a:pt x="347" y="251"/>
                    <a:pt x="347" y="251"/>
                  </a:cubicBezTo>
                  <a:cubicBezTo>
                    <a:pt x="347" y="250"/>
                    <a:pt x="347" y="250"/>
                    <a:pt x="347" y="250"/>
                  </a:cubicBezTo>
                  <a:cubicBezTo>
                    <a:pt x="347" y="250"/>
                    <a:pt x="348" y="251"/>
                    <a:pt x="348" y="251"/>
                  </a:cubicBezTo>
                  <a:cubicBezTo>
                    <a:pt x="349" y="251"/>
                    <a:pt x="348" y="249"/>
                    <a:pt x="349" y="250"/>
                  </a:cubicBezTo>
                  <a:cubicBezTo>
                    <a:pt x="349" y="252"/>
                    <a:pt x="349" y="252"/>
                    <a:pt x="349" y="252"/>
                  </a:cubicBezTo>
                  <a:close/>
                  <a:moveTo>
                    <a:pt x="347" y="280"/>
                  </a:moveTo>
                  <a:cubicBezTo>
                    <a:pt x="347" y="281"/>
                    <a:pt x="347" y="284"/>
                    <a:pt x="344" y="284"/>
                  </a:cubicBezTo>
                  <a:cubicBezTo>
                    <a:pt x="343" y="284"/>
                    <a:pt x="342" y="284"/>
                    <a:pt x="342" y="282"/>
                  </a:cubicBezTo>
                  <a:cubicBezTo>
                    <a:pt x="342" y="280"/>
                    <a:pt x="345" y="279"/>
                    <a:pt x="347" y="280"/>
                  </a:cubicBezTo>
                  <a:close/>
                  <a:moveTo>
                    <a:pt x="194" y="302"/>
                  </a:moveTo>
                  <a:cubicBezTo>
                    <a:pt x="194" y="302"/>
                    <a:pt x="194" y="302"/>
                    <a:pt x="195" y="302"/>
                  </a:cubicBezTo>
                  <a:cubicBezTo>
                    <a:pt x="194" y="302"/>
                    <a:pt x="194" y="303"/>
                    <a:pt x="193" y="303"/>
                  </a:cubicBezTo>
                  <a:cubicBezTo>
                    <a:pt x="193" y="302"/>
                    <a:pt x="193" y="302"/>
                    <a:pt x="193" y="302"/>
                  </a:cubicBezTo>
                  <a:cubicBezTo>
                    <a:pt x="193" y="302"/>
                    <a:pt x="193" y="302"/>
                    <a:pt x="194" y="302"/>
                  </a:cubicBezTo>
                  <a:close/>
                  <a:moveTo>
                    <a:pt x="60" y="310"/>
                  </a:moveTo>
                  <a:cubicBezTo>
                    <a:pt x="59" y="310"/>
                    <a:pt x="59" y="310"/>
                    <a:pt x="59" y="310"/>
                  </a:cubicBezTo>
                  <a:cubicBezTo>
                    <a:pt x="59" y="310"/>
                    <a:pt x="59" y="310"/>
                    <a:pt x="59" y="310"/>
                  </a:cubicBezTo>
                  <a:cubicBezTo>
                    <a:pt x="59" y="308"/>
                    <a:pt x="59" y="308"/>
                    <a:pt x="59" y="308"/>
                  </a:cubicBezTo>
                  <a:cubicBezTo>
                    <a:pt x="59" y="308"/>
                    <a:pt x="59" y="308"/>
                    <a:pt x="59" y="308"/>
                  </a:cubicBezTo>
                  <a:cubicBezTo>
                    <a:pt x="59" y="309"/>
                    <a:pt x="59" y="309"/>
                    <a:pt x="60" y="310"/>
                  </a:cubicBezTo>
                  <a:close/>
                  <a:moveTo>
                    <a:pt x="392" y="312"/>
                  </a:moveTo>
                  <a:cubicBezTo>
                    <a:pt x="392" y="314"/>
                    <a:pt x="394" y="316"/>
                    <a:pt x="392" y="318"/>
                  </a:cubicBezTo>
                  <a:cubicBezTo>
                    <a:pt x="392" y="317"/>
                    <a:pt x="391" y="317"/>
                    <a:pt x="391" y="317"/>
                  </a:cubicBezTo>
                  <a:cubicBezTo>
                    <a:pt x="390" y="317"/>
                    <a:pt x="390" y="318"/>
                    <a:pt x="391" y="319"/>
                  </a:cubicBezTo>
                  <a:cubicBezTo>
                    <a:pt x="391" y="320"/>
                    <a:pt x="391" y="321"/>
                    <a:pt x="390" y="321"/>
                  </a:cubicBezTo>
                  <a:cubicBezTo>
                    <a:pt x="390" y="321"/>
                    <a:pt x="389" y="321"/>
                    <a:pt x="389" y="320"/>
                  </a:cubicBezTo>
                  <a:cubicBezTo>
                    <a:pt x="389" y="321"/>
                    <a:pt x="388" y="320"/>
                    <a:pt x="387" y="320"/>
                  </a:cubicBezTo>
                  <a:cubicBezTo>
                    <a:pt x="385" y="319"/>
                    <a:pt x="389" y="316"/>
                    <a:pt x="385" y="315"/>
                  </a:cubicBezTo>
                  <a:cubicBezTo>
                    <a:pt x="384" y="315"/>
                    <a:pt x="383" y="317"/>
                    <a:pt x="382" y="315"/>
                  </a:cubicBezTo>
                  <a:cubicBezTo>
                    <a:pt x="381" y="316"/>
                    <a:pt x="381" y="316"/>
                    <a:pt x="381" y="317"/>
                  </a:cubicBezTo>
                  <a:cubicBezTo>
                    <a:pt x="381" y="317"/>
                    <a:pt x="381" y="317"/>
                    <a:pt x="381" y="317"/>
                  </a:cubicBezTo>
                  <a:cubicBezTo>
                    <a:pt x="380" y="314"/>
                    <a:pt x="384" y="315"/>
                    <a:pt x="384" y="313"/>
                  </a:cubicBezTo>
                  <a:cubicBezTo>
                    <a:pt x="385" y="316"/>
                    <a:pt x="387" y="313"/>
                    <a:pt x="388" y="313"/>
                  </a:cubicBezTo>
                  <a:cubicBezTo>
                    <a:pt x="388" y="312"/>
                    <a:pt x="388" y="312"/>
                    <a:pt x="388" y="312"/>
                  </a:cubicBezTo>
                  <a:cubicBezTo>
                    <a:pt x="389" y="312"/>
                    <a:pt x="390" y="311"/>
                    <a:pt x="390" y="310"/>
                  </a:cubicBezTo>
                  <a:cubicBezTo>
                    <a:pt x="391" y="310"/>
                    <a:pt x="392" y="311"/>
                    <a:pt x="392" y="312"/>
                  </a:cubicBezTo>
                  <a:close/>
                  <a:moveTo>
                    <a:pt x="373" y="323"/>
                  </a:moveTo>
                  <a:cubicBezTo>
                    <a:pt x="372" y="324"/>
                    <a:pt x="370" y="323"/>
                    <a:pt x="370" y="324"/>
                  </a:cubicBezTo>
                  <a:cubicBezTo>
                    <a:pt x="370" y="325"/>
                    <a:pt x="370" y="325"/>
                    <a:pt x="370" y="325"/>
                  </a:cubicBezTo>
                  <a:cubicBezTo>
                    <a:pt x="369" y="326"/>
                    <a:pt x="369" y="326"/>
                    <a:pt x="369" y="326"/>
                  </a:cubicBezTo>
                  <a:cubicBezTo>
                    <a:pt x="369" y="325"/>
                    <a:pt x="369" y="325"/>
                    <a:pt x="368" y="325"/>
                  </a:cubicBezTo>
                  <a:cubicBezTo>
                    <a:pt x="368" y="326"/>
                    <a:pt x="368" y="327"/>
                    <a:pt x="368" y="329"/>
                  </a:cubicBezTo>
                  <a:cubicBezTo>
                    <a:pt x="369" y="330"/>
                    <a:pt x="370" y="331"/>
                    <a:pt x="369" y="332"/>
                  </a:cubicBezTo>
                  <a:cubicBezTo>
                    <a:pt x="372" y="335"/>
                    <a:pt x="372" y="335"/>
                    <a:pt x="372" y="335"/>
                  </a:cubicBezTo>
                  <a:cubicBezTo>
                    <a:pt x="367" y="334"/>
                    <a:pt x="368" y="340"/>
                    <a:pt x="365" y="343"/>
                  </a:cubicBezTo>
                  <a:cubicBezTo>
                    <a:pt x="366" y="345"/>
                    <a:pt x="362" y="346"/>
                    <a:pt x="364" y="348"/>
                  </a:cubicBezTo>
                  <a:cubicBezTo>
                    <a:pt x="365" y="348"/>
                    <a:pt x="364" y="348"/>
                    <a:pt x="364" y="347"/>
                  </a:cubicBezTo>
                  <a:cubicBezTo>
                    <a:pt x="360" y="352"/>
                    <a:pt x="358" y="343"/>
                    <a:pt x="353" y="347"/>
                  </a:cubicBezTo>
                  <a:cubicBezTo>
                    <a:pt x="353" y="347"/>
                    <a:pt x="353" y="346"/>
                    <a:pt x="353" y="346"/>
                  </a:cubicBezTo>
                  <a:cubicBezTo>
                    <a:pt x="352" y="347"/>
                    <a:pt x="350" y="346"/>
                    <a:pt x="349" y="346"/>
                  </a:cubicBezTo>
                  <a:cubicBezTo>
                    <a:pt x="350" y="344"/>
                    <a:pt x="347" y="343"/>
                    <a:pt x="349" y="342"/>
                  </a:cubicBezTo>
                  <a:cubicBezTo>
                    <a:pt x="348" y="341"/>
                    <a:pt x="348" y="341"/>
                    <a:pt x="348" y="341"/>
                  </a:cubicBezTo>
                  <a:cubicBezTo>
                    <a:pt x="347" y="341"/>
                    <a:pt x="347" y="341"/>
                    <a:pt x="347" y="341"/>
                  </a:cubicBezTo>
                  <a:cubicBezTo>
                    <a:pt x="346" y="339"/>
                    <a:pt x="344" y="336"/>
                    <a:pt x="346" y="333"/>
                  </a:cubicBezTo>
                  <a:cubicBezTo>
                    <a:pt x="349" y="333"/>
                    <a:pt x="353" y="335"/>
                    <a:pt x="353" y="330"/>
                  </a:cubicBezTo>
                  <a:cubicBezTo>
                    <a:pt x="358" y="330"/>
                    <a:pt x="357" y="323"/>
                    <a:pt x="363" y="323"/>
                  </a:cubicBezTo>
                  <a:cubicBezTo>
                    <a:pt x="362" y="323"/>
                    <a:pt x="362" y="323"/>
                    <a:pt x="362" y="323"/>
                  </a:cubicBezTo>
                  <a:cubicBezTo>
                    <a:pt x="366" y="323"/>
                    <a:pt x="365" y="315"/>
                    <a:pt x="368" y="319"/>
                  </a:cubicBezTo>
                  <a:cubicBezTo>
                    <a:pt x="368" y="322"/>
                    <a:pt x="371" y="322"/>
                    <a:pt x="373" y="323"/>
                  </a:cubicBezTo>
                  <a:close/>
                  <a:moveTo>
                    <a:pt x="316" y="326"/>
                  </a:moveTo>
                  <a:cubicBezTo>
                    <a:pt x="319" y="327"/>
                    <a:pt x="321" y="331"/>
                    <a:pt x="324" y="332"/>
                  </a:cubicBezTo>
                  <a:cubicBezTo>
                    <a:pt x="325" y="333"/>
                    <a:pt x="325" y="333"/>
                    <a:pt x="325" y="333"/>
                  </a:cubicBezTo>
                  <a:cubicBezTo>
                    <a:pt x="325" y="333"/>
                    <a:pt x="325" y="332"/>
                    <a:pt x="325" y="332"/>
                  </a:cubicBezTo>
                  <a:cubicBezTo>
                    <a:pt x="325" y="333"/>
                    <a:pt x="325" y="333"/>
                    <a:pt x="325" y="333"/>
                  </a:cubicBezTo>
                  <a:cubicBezTo>
                    <a:pt x="326" y="334"/>
                    <a:pt x="326" y="334"/>
                    <a:pt x="326" y="334"/>
                  </a:cubicBezTo>
                  <a:cubicBezTo>
                    <a:pt x="327" y="333"/>
                    <a:pt x="328" y="335"/>
                    <a:pt x="329" y="335"/>
                  </a:cubicBezTo>
                  <a:cubicBezTo>
                    <a:pt x="329" y="336"/>
                    <a:pt x="328" y="337"/>
                    <a:pt x="329" y="337"/>
                  </a:cubicBezTo>
                  <a:cubicBezTo>
                    <a:pt x="331" y="337"/>
                    <a:pt x="331" y="337"/>
                    <a:pt x="331" y="337"/>
                  </a:cubicBezTo>
                  <a:cubicBezTo>
                    <a:pt x="331" y="338"/>
                    <a:pt x="331" y="338"/>
                    <a:pt x="331" y="338"/>
                  </a:cubicBezTo>
                  <a:cubicBezTo>
                    <a:pt x="330" y="338"/>
                    <a:pt x="330" y="338"/>
                    <a:pt x="330" y="338"/>
                  </a:cubicBezTo>
                  <a:cubicBezTo>
                    <a:pt x="330" y="339"/>
                    <a:pt x="330" y="339"/>
                    <a:pt x="330" y="339"/>
                  </a:cubicBezTo>
                  <a:cubicBezTo>
                    <a:pt x="330" y="340"/>
                    <a:pt x="330" y="340"/>
                    <a:pt x="330" y="340"/>
                  </a:cubicBezTo>
                  <a:cubicBezTo>
                    <a:pt x="333" y="340"/>
                    <a:pt x="332" y="344"/>
                    <a:pt x="335" y="345"/>
                  </a:cubicBezTo>
                  <a:cubicBezTo>
                    <a:pt x="339" y="347"/>
                    <a:pt x="335" y="350"/>
                    <a:pt x="336" y="353"/>
                  </a:cubicBezTo>
                  <a:cubicBezTo>
                    <a:pt x="336" y="353"/>
                    <a:pt x="335" y="353"/>
                    <a:pt x="335" y="353"/>
                  </a:cubicBezTo>
                  <a:cubicBezTo>
                    <a:pt x="335" y="353"/>
                    <a:pt x="334" y="353"/>
                    <a:pt x="335" y="354"/>
                  </a:cubicBezTo>
                  <a:cubicBezTo>
                    <a:pt x="334" y="354"/>
                    <a:pt x="333" y="353"/>
                    <a:pt x="333" y="354"/>
                  </a:cubicBezTo>
                  <a:cubicBezTo>
                    <a:pt x="329" y="350"/>
                    <a:pt x="322" y="346"/>
                    <a:pt x="322" y="340"/>
                  </a:cubicBezTo>
                  <a:cubicBezTo>
                    <a:pt x="321" y="338"/>
                    <a:pt x="317" y="337"/>
                    <a:pt x="318" y="334"/>
                  </a:cubicBezTo>
                  <a:cubicBezTo>
                    <a:pt x="315" y="330"/>
                    <a:pt x="312" y="326"/>
                    <a:pt x="308" y="324"/>
                  </a:cubicBezTo>
                  <a:cubicBezTo>
                    <a:pt x="308" y="323"/>
                    <a:pt x="308" y="323"/>
                    <a:pt x="307" y="322"/>
                  </a:cubicBezTo>
                  <a:cubicBezTo>
                    <a:pt x="309" y="322"/>
                    <a:pt x="311" y="323"/>
                    <a:pt x="314" y="323"/>
                  </a:cubicBezTo>
                  <a:cubicBezTo>
                    <a:pt x="316" y="326"/>
                    <a:pt x="316" y="326"/>
                    <a:pt x="316" y="326"/>
                  </a:cubicBezTo>
                  <a:close/>
                  <a:moveTo>
                    <a:pt x="399" y="333"/>
                  </a:moveTo>
                  <a:cubicBezTo>
                    <a:pt x="400" y="334"/>
                    <a:pt x="398" y="335"/>
                    <a:pt x="398" y="336"/>
                  </a:cubicBezTo>
                  <a:cubicBezTo>
                    <a:pt x="399" y="337"/>
                    <a:pt x="399" y="337"/>
                    <a:pt x="399" y="337"/>
                  </a:cubicBezTo>
                  <a:cubicBezTo>
                    <a:pt x="398" y="337"/>
                    <a:pt x="397" y="336"/>
                    <a:pt x="397" y="337"/>
                  </a:cubicBezTo>
                  <a:cubicBezTo>
                    <a:pt x="397" y="338"/>
                    <a:pt x="397" y="338"/>
                    <a:pt x="397" y="338"/>
                  </a:cubicBezTo>
                  <a:cubicBezTo>
                    <a:pt x="396" y="338"/>
                    <a:pt x="396" y="338"/>
                    <a:pt x="396" y="338"/>
                  </a:cubicBezTo>
                  <a:cubicBezTo>
                    <a:pt x="397" y="336"/>
                    <a:pt x="395" y="334"/>
                    <a:pt x="396" y="332"/>
                  </a:cubicBezTo>
                  <a:cubicBezTo>
                    <a:pt x="398" y="334"/>
                    <a:pt x="398" y="334"/>
                    <a:pt x="398" y="334"/>
                  </a:cubicBezTo>
                  <a:cubicBezTo>
                    <a:pt x="399" y="333"/>
                    <a:pt x="399" y="333"/>
                    <a:pt x="399" y="333"/>
                  </a:cubicBezTo>
                  <a:close/>
                  <a:moveTo>
                    <a:pt x="389" y="335"/>
                  </a:moveTo>
                  <a:cubicBezTo>
                    <a:pt x="387" y="338"/>
                    <a:pt x="383" y="335"/>
                    <a:pt x="381" y="337"/>
                  </a:cubicBezTo>
                  <a:cubicBezTo>
                    <a:pt x="379" y="335"/>
                    <a:pt x="378" y="338"/>
                    <a:pt x="376" y="336"/>
                  </a:cubicBezTo>
                  <a:cubicBezTo>
                    <a:pt x="375" y="337"/>
                    <a:pt x="375" y="338"/>
                    <a:pt x="375" y="339"/>
                  </a:cubicBezTo>
                  <a:cubicBezTo>
                    <a:pt x="376" y="340"/>
                    <a:pt x="376" y="343"/>
                    <a:pt x="378" y="342"/>
                  </a:cubicBezTo>
                  <a:cubicBezTo>
                    <a:pt x="379" y="340"/>
                    <a:pt x="383" y="340"/>
                    <a:pt x="385" y="340"/>
                  </a:cubicBezTo>
                  <a:cubicBezTo>
                    <a:pt x="385" y="340"/>
                    <a:pt x="384" y="341"/>
                    <a:pt x="384" y="340"/>
                  </a:cubicBezTo>
                  <a:cubicBezTo>
                    <a:pt x="383" y="340"/>
                    <a:pt x="383" y="340"/>
                    <a:pt x="383" y="340"/>
                  </a:cubicBezTo>
                  <a:cubicBezTo>
                    <a:pt x="382" y="341"/>
                    <a:pt x="381" y="342"/>
                    <a:pt x="379" y="343"/>
                  </a:cubicBezTo>
                  <a:cubicBezTo>
                    <a:pt x="382" y="345"/>
                    <a:pt x="380" y="349"/>
                    <a:pt x="383" y="349"/>
                  </a:cubicBezTo>
                  <a:cubicBezTo>
                    <a:pt x="382" y="350"/>
                    <a:pt x="381" y="350"/>
                    <a:pt x="380" y="351"/>
                  </a:cubicBezTo>
                  <a:cubicBezTo>
                    <a:pt x="380" y="350"/>
                    <a:pt x="376" y="348"/>
                    <a:pt x="378" y="346"/>
                  </a:cubicBezTo>
                  <a:cubicBezTo>
                    <a:pt x="378" y="346"/>
                    <a:pt x="378" y="345"/>
                    <a:pt x="377" y="345"/>
                  </a:cubicBezTo>
                  <a:cubicBezTo>
                    <a:pt x="376" y="346"/>
                    <a:pt x="376" y="346"/>
                    <a:pt x="376" y="347"/>
                  </a:cubicBezTo>
                  <a:cubicBezTo>
                    <a:pt x="376" y="348"/>
                    <a:pt x="376" y="351"/>
                    <a:pt x="376" y="353"/>
                  </a:cubicBezTo>
                  <a:cubicBezTo>
                    <a:pt x="375" y="354"/>
                    <a:pt x="374" y="353"/>
                    <a:pt x="373" y="353"/>
                  </a:cubicBezTo>
                  <a:cubicBezTo>
                    <a:pt x="373" y="351"/>
                    <a:pt x="375" y="347"/>
                    <a:pt x="372" y="347"/>
                  </a:cubicBezTo>
                  <a:cubicBezTo>
                    <a:pt x="372" y="345"/>
                    <a:pt x="373" y="343"/>
                    <a:pt x="373" y="340"/>
                  </a:cubicBezTo>
                  <a:cubicBezTo>
                    <a:pt x="375" y="340"/>
                    <a:pt x="374" y="338"/>
                    <a:pt x="375" y="337"/>
                  </a:cubicBezTo>
                  <a:cubicBezTo>
                    <a:pt x="377" y="337"/>
                    <a:pt x="378" y="333"/>
                    <a:pt x="380" y="335"/>
                  </a:cubicBezTo>
                  <a:cubicBezTo>
                    <a:pt x="381" y="334"/>
                    <a:pt x="382" y="337"/>
                    <a:pt x="384" y="335"/>
                  </a:cubicBezTo>
                  <a:cubicBezTo>
                    <a:pt x="385" y="336"/>
                    <a:pt x="386" y="336"/>
                    <a:pt x="387" y="335"/>
                  </a:cubicBezTo>
                  <a:cubicBezTo>
                    <a:pt x="389" y="333"/>
                    <a:pt x="389" y="333"/>
                    <a:pt x="389" y="333"/>
                  </a:cubicBezTo>
                  <a:cubicBezTo>
                    <a:pt x="390" y="334"/>
                    <a:pt x="389" y="334"/>
                    <a:pt x="389" y="335"/>
                  </a:cubicBezTo>
                  <a:close/>
                  <a:moveTo>
                    <a:pt x="315" y="336"/>
                  </a:moveTo>
                  <a:cubicBezTo>
                    <a:pt x="313" y="334"/>
                    <a:pt x="313" y="334"/>
                    <a:pt x="313" y="334"/>
                  </a:cubicBezTo>
                  <a:cubicBezTo>
                    <a:pt x="314" y="334"/>
                    <a:pt x="314" y="334"/>
                    <a:pt x="314" y="334"/>
                  </a:cubicBezTo>
                  <a:cubicBezTo>
                    <a:pt x="314" y="334"/>
                    <a:pt x="315" y="335"/>
                    <a:pt x="315" y="336"/>
                  </a:cubicBezTo>
                  <a:close/>
                  <a:moveTo>
                    <a:pt x="406" y="338"/>
                  </a:moveTo>
                  <a:cubicBezTo>
                    <a:pt x="404" y="338"/>
                    <a:pt x="404" y="338"/>
                    <a:pt x="404" y="338"/>
                  </a:cubicBezTo>
                  <a:cubicBezTo>
                    <a:pt x="405" y="338"/>
                    <a:pt x="406" y="338"/>
                    <a:pt x="406" y="338"/>
                  </a:cubicBezTo>
                  <a:cubicBezTo>
                    <a:pt x="406" y="338"/>
                    <a:pt x="406" y="338"/>
                    <a:pt x="406" y="338"/>
                  </a:cubicBezTo>
                  <a:close/>
                  <a:moveTo>
                    <a:pt x="414" y="340"/>
                  </a:moveTo>
                  <a:cubicBezTo>
                    <a:pt x="414" y="342"/>
                    <a:pt x="413" y="346"/>
                    <a:pt x="416" y="347"/>
                  </a:cubicBezTo>
                  <a:cubicBezTo>
                    <a:pt x="417" y="347"/>
                    <a:pt x="417" y="347"/>
                    <a:pt x="417" y="347"/>
                  </a:cubicBezTo>
                  <a:cubicBezTo>
                    <a:pt x="418" y="344"/>
                    <a:pt x="422" y="345"/>
                    <a:pt x="423" y="342"/>
                  </a:cubicBezTo>
                  <a:cubicBezTo>
                    <a:pt x="431" y="344"/>
                    <a:pt x="439" y="346"/>
                    <a:pt x="446" y="351"/>
                  </a:cubicBezTo>
                  <a:cubicBezTo>
                    <a:pt x="445" y="354"/>
                    <a:pt x="448" y="353"/>
                    <a:pt x="449" y="355"/>
                  </a:cubicBezTo>
                  <a:cubicBezTo>
                    <a:pt x="450" y="355"/>
                    <a:pt x="450" y="354"/>
                    <a:pt x="451" y="355"/>
                  </a:cubicBezTo>
                  <a:cubicBezTo>
                    <a:pt x="451" y="357"/>
                    <a:pt x="450" y="356"/>
                    <a:pt x="449" y="357"/>
                  </a:cubicBezTo>
                  <a:cubicBezTo>
                    <a:pt x="450" y="360"/>
                    <a:pt x="453" y="360"/>
                    <a:pt x="453" y="363"/>
                  </a:cubicBezTo>
                  <a:cubicBezTo>
                    <a:pt x="455" y="363"/>
                    <a:pt x="455" y="363"/>
                    <a:pt x="455" y="363"/>
                  </a:cubicBezTo>
                  <a:cubicBezTo>
                    <a:pt x="455" y="364"/>
                    <a:pt x="454" y="364"/>
                    <a:pt x="454" y="364"/>
                  </a:cubicBezTo>
                  <a:cubicBezTo>
                    <a:pt x="457" y="365"/>
                    <a:pt x="456" y="367"/>
                    <a:pt x="458" y="367"/>
                  </a:cubicBezTo>
                  <a:cubicBezTo>
                    <a:pt x="454" y="366"/>
                    <a:pt x="449" y="367"/>
                    <a:pt x="447" y="362"/>
                  </a:cubicBezTo>
                  <a:cubicBezTo>
                    <a:pt x="446" y="360"/>
                    <a:pt x="444" y="360"/>
                    <a:pt x="442" y="358"/>
                  </a:cubicBezTo>
                  <a:cubicBezTo>
                    <a:pt x="441" y="360"/>
                    <a:pt x="436" y="360"/>
                    <a:pt x="439" y="363"/>
                  </a:cubicBezTo>
                  <a:cubicBezTo>
                    <a:pt x="436" y="365"/>
                    <a:pt x="434" y="362"/>
                    <a:pt x="432" y="363"/>
                  </a:cubicBezTo>
                  <a:cubicBezTo>
                    <a:pt x="431" y="359"/>
                    <a:pt x="426" y="360"/>
                    <a:pt x="424" y="361"/>
                  </a:cubicBezTo>
                  <a:cubicBezTo>
                    <a:pt x="424" y="360"/>
                    <a:pt x="424" y="358"/>
                    <a:pt x="426" y="358"/>
                  </a:cubicBezTo>
                  <a:cubicBezTo>
                    <a:pt x="426" y="359"/>
                    <a:pt x="426" y="359"/>
                    <a:pt x="427" y="359"/>
                  </a:cubicBezTo>
                  <a:cubicBezTo>
                    <a:pt x="427" y="356"/>
                    <a:pt x="425" y="354"/>
                    <a:pt x="423" y="352"/>
                  </a:cubicBezTo>
                  <a:cubicBezTo>
                    <a:pt x="420" y="350"/>
                    <a:pt x="416" y="350"/>
                    <a:pt x="413" y="347"/>
                  </a:cubicBezTo>
                  <a:cubicBezTo>
                    <a:pt x="412" y="347"/>
                    <a:pt x="412" y="348"/>
                    <a:pt x="411" y="349"/>
                  </a:cubicBezTo>
                  <a:cubicBezTo>
                    <a:pt x="411" y="349"/>
                    <a:pt x="411" y="349"/>
                    <a:pt x="411" y="349"/>
                  </a:cubicBezTo>
                  <a:cubicBezTo>
                    <a:pt x="411" y="347"/>
                    <a:pt x="409" y="347"/>
                    <a:pt x="409" y="346"/>
                  </a:cubicBezTo>
                  <a:cubicBezTo>
                    <a:pt x="411" y="346"/>
                    <a:pt x="412" y="345"/>
                    <a:pt x="413" y="345"/>
                  </a:cubicBezTo>
                  <a:cubicBezTo>
                    <a:pt x="413" y="342"/>
                    <a:pt x="411" y="345"/>
                    <a:pt x="409" y="344"/>
                  </a:cubicBezTo>
                  <a:cubicBezTo>
                    <a:pt x="409" y="342"/>
                    <a:pt x="406" y="341"/>
                    <a:pt x="405" y="341"/>
                  </a:cubicBezTo>
                  <a:cubicBezTo>
                    <a:pt x="405" y="340"/>
                    <a:pt x="405" y="340"/>
                    <a:pt x="405" y="340"/>
                  </a:cubicBezTo>
                  <a:cubicBezTo>
                    <a:pt x="405" y="341"/>
                    <a:pt x="406" y="341"/>
                    <a:pt x="406" y="341"/>
                  </a:cubicBezTo>
                  <a:cubicBezTo>
                    <a:pt x="407" y="340"/>
                    <a:pt x="409" y="339"/>
                    <a:pt x="411" y="339"/>
                  </a:cubicBezTo>
                  <a:cubicBezTo>
                    <a:pt x="412" y="340"/>
                    <a:pt x="413" y="340"/>
                    <a:pt x="414" y="340"/>
                  </a:cubicBezTo>
                  <a:close/>
                  <a:moveTo>
                    <a:pt x="318" y="342"/>
                  </a:moveTo>
                  <a:cubicBezTo>
                    <a:pt x="318" y="342"/>
                    <a:pt x="318" y="342"/>
                    <a:pt x="318" y="342"/>
                  </a:cubicBezTo>
                  <a:cubicBezTo>
                    <a:pt x="317" y="341"/>
                    <a:pt x="317" y="341"/>
                    <a:pt x="317" y="341"/>
                  </a:cubicBezTo>
                  <a:cubicBezTo>
                    <a:pt x="318" y="341"/>
                    <a:pt x="318" y="342"/>
                    <a:pt x="318" y="342"/>
                  </a:cubicBezTo>
                  <a:close/>
                  <a:moveTo>
                    <a:pt x="339" y="346"/>
                  </a:moveTo>
                  <a:cubicBezTo>
                    <a:pt x="336" y="346"/>
                    <a:pt x="338" y="343"/>
                    <a:pt x="335" y="343"/>
                  </a:cubicBezTo>
                  <a:cubicBezTo>
                    <a:pt x="338" y="341"/>
                    <a:pt x="337" y="345"/>
                    <a:pt x="339" y="346"/>
                  </a:cubicBezTo>
                  <a:close/>
                  <a:moveTo>
                    <a:pt x="343" y="346"/>
                  </a:moveTo>
                  <a:cubicBezTo>
                    <a:pt x="343" y="347"/>
                    <a:pt x="342" y="347"/>
                    <a:pt x="342" y="347"/>
                  </a:cubicBezTo>
                  <a:cubicBezTo>
                    <a:pt x="342" y="345"/>
                    <a:pt x="342" y="345"/>
                    <a:pt x="342" y="345"/>
                  </a:cubicBezTo>
                  <a:cubicBezTo>
                    <a:pt x="342" y="345"/>
                    <a:pt x="343" y="346"/>
                    <a:pt x="343" y="346"/>
                  </a:cubicBezTo>
                  <a:close/>
                  <a:moveTo>
                    <a:pt x="463" y="347"/>
                  </a:moveTo>
                  <a:cubicBezTo>
                    <a:pt x="461" y="346"/>
                    <a:pt x="461" y="346"/>
                    <a:pt x="461" y="346"/>
                  </a:cubicBezTo>
                  <a:cubicBezTo>
                    <a:pt x="462" y="346"/>
                    <a:pt x="462" y="346"/>
                    <a:pt x="462" y="346"/>
                  </a:cubicBezTo>
                  <a:cubicBezTo>
                    <a:pt x="463" y="347"/>
                    <a:pt x="463" y="347"/>
                    <a:pt x="463" y="347"/>
                  </a:cubicBezTo>
                  <a:close/>
                  <a:moveTo>
                    <a:pt x="404" y="347"/>
                  </a:moveTo>
                  <a:cubicBezTo>
                    <a:pt x="404" y="348"/>
                    <a:pt x="404" y="348"/>
                    <a:pt x="404" y="348"/>
                  </a:cubicBezTo>
                  <a:cubicBezTo>
                    <a:pt x="403" y="347"/>
                    <a:pt x="401" y="347"/>
                    <a:pt x="400" y="347"/>
                  </a:cubicBezTo>
                  <a:cubicBezTo>
                    <a:pt x="399" y="347"/>
                    <a:pt x="399" y="347"/>
                    <a:pt x="398" y="347"/>
                  </a:cubicBezTo>
                  <a:cubicBezTo>
                    <a:pt x="398" y="347"/>
                    <a:pt x="398" y="347"/>
                    <a:pt x="398" y="347"/>
                  </a:cubicBezTo>
                  <a:cubicBezTo>
                    <a:pt x="397" y="347"/>
                    <a:pt x="397" y="347"/>
                    <a:pt x="397" y="347"/>
                  </a:cubicBezTo>
                  <a:cubicBezTo>
                    <a:pt x="398" y="345"/>
                    <a:pt x="402" y="346"/>
                    <a:pt x="403" y="347"/>
                  </a:cubicBezTo>
                  <a:cubicBezTo>
                    <a:pt x="404" y="347"/>
                    <a:pt x="404" y="347"/>
                    <a:pt x="404" y="347"/>
                  </a:cubicBezTo>
                  <a:close/>
                  <a:moveTo>
                    <a:pt x="395" y="347"/>
                  </a:moveTo>
                  <a:cubicBezTo>
                    <a:pt x="394" y="348"/>
                    <a:pt x="393" y="348"/>
                    <a:pt x="392" y="348"/>
                  </a:cubicBezTo>
                  <a:cubicBezTo>
                    <a:pt x="392" y="347"/>
                    <a:pt x="392" y="347"/>
                    <a:pt x="392" y="347"/>
                  </a:cubicBezTo>
                  <a:cubicBezTo>
                    <a:pt x="392" y="347"/>
                    <a:pt x="394" y="345"/>
                    <a:pt x="395" y="347"/>
                  </a:cubicBezTo>
                  <a:close/>
                  <a:moveTo>
                    <a:pt x="466" y="350"/>
                  </a:moveTo>
                  <a:cubicBezTo>
                    <a:pt x="465" y="348"/>
                    <a:pt x="465" y="348"/>
                    <a:pt x="465" y="348"/>
                  </a:cubicBezTo>
                  <a:cubicBezTo>
                    <a:pt x="466" y="349"/>
                    <a:pt x="466" y="349"/>
                    <a:pt x="466" y="349"/>
                  </a:cubicBezTo>
                  <a:cubicBezTo>
                    <a:pt x="466" y="350"/>
                    <a:pt x="466" y="350"/>
                    <a:pt x="466" y="350"/>
                  </a:cubicBezTo>
                  <a:close/>
                  <a:moveTo>
                    <a:pt x="463" y="349"/>
                  </a:moveTo>
                  <a:cubicBezTo>
                    <a:pt x="464" y="350"/>
                    <a:pt x="464" y="350"/>
                    <a:pt x="464" y="350"/>
                  </a:cubicBezTo>
                  <a:cubicBezTo>
                    <a:pt x="464" y="351"/>
                    <a:pt x="463" y="351"/>
                    <a:pt x="463" y="352"/>
                  </a:cubicBezTo>
                  <a:cubicBezTo>
                    <a:pt x="463" y="353"/>
                    <a:pt x="463" y="353"/>
                    <a:pt x="463" y="353"/>
                  </a:cubicBezTo>
                  <a:cubicBezTo>
                    <a:pt x="462" y="352"/>
                    <a:pt x="461" y="355"/>
                    <a:pt x="459" y="355"/>
                  </a:cubicBezTo>
                  <a:cubicBezTo>
                    <a:pt x="457" y="355"/>
                    <a:pt x="454" y="355"/>
                    <a:pt x="453" y="353"/>
                  </a:cubicBezTo>
                  <a:cubicBezTo>
                    <a:pt x="456" y="351"/>
                    <a:pt x="462" y="355"/>
                    <a:pt x="462" y="349"/>
                  </a:cubicBezTo>
                  <a:cubicBezTo>
                    <a:pt x="463" y="350"/>
                    <a:pt x="463" y="350"/>
                    <a:pt x="463" y="350"/>
                  </a:cubicBezTo>
                  <a:cubicBezTo>
                    <a:pt x="463" y="349"/>
                    <a:pt x="463" y="349"/>
                    <a:pt x="463" y="349"/>
                  </a:cubicBezTo>
                  <a:close/>
                  <a:moveTo>
                    <a:pt x="414" y="357"/>
                  </a:moveTo>
                  <a:cubicBezTo>
                    <a:pt x="413" y="355"/>
                    <a:pt x="414" y="355"/>
                    <a:pt x="415" y="354"/>
                  </a:cubicBezTo>
                  <a:cubicBezTo>
                    <a:pt x="414" y="354"/>
                    <a:pt x="414" y="354"/>
                    <a:pt x="414" y="354"/>
                  </a:cubicBezTo>
                  <a:cubicBezTo>
                    <a:pt x="415" y="353"/>
                    <a:pt x="415" y="353"/>
                    <a:pt x="415" y="353"/>
                  </a:cubicBezTo>
                  <a:cubicBezTo>
                    <a:pt x="414" y="357"/>
                    <a:pt x="414" y="357"/>
                    <a:pt x="414" y="357"/>
                  </a:cubicBezTo>
                  <a:cubicBezTo>
                    <a:pt x="414" y="357"/>
                    <a:pt x="414" y="357"/>
                    <a:pt x="414" y="357"/>
                  </a:cubicBezTo>
                  <a:close/>
                  <a:moveTo>
                    <a:pt x="473" y="357"/>
                  </a:moveTo>
                  <a:cubicBezTo>
                    <a:pt x="472" y="356"/>
                    <a:pt x="470" y="355"/>
                    <a:pt x="471" y="353"/>
                  </a:cubicBezTo>
                  <a:cubicBezTo>
                    <a:pt x="471" y="355"/>
                    <a:pt x="475" y="355"/>
                    <a:pt x="473" y="357"/>
                  </a:cubicBezTo>
                  <a:close/>
                  <a:moveTo>
                    <a:pt x="339" y="355"/>
                  </a:moveTo>
                  <a:cubicBezTo>
                    <a:pt x="341" y="354"/>
                    <a:pt x="342" y="355"/>
                    <a:pt x="343" y="356"/>
                  </a:cubicBezTo>
                  <a:cubicBezTo>
                    <a:pt x="344" y="358"/>
                    <a:pt x="347" y="357"/>
                    <a:pt x="349" y="357"/>
                  </a:cubicBezTo>
                  <a:cubicBezTo>
                    <a:pt x="349" y="357"/>
                    <a:pt x="350" y="357"/>
                    <a:pt x="350" y="356"/>
                  </a:cubicBezTo>
                  <a:cubicBezTo>
                    <a:pt x="353" y="357"/>
                    <a:pt x="355" y="358"/>
                    <a:pt x="356" y="360"/>
                  </a:cubicBezTo>
                  <a:cubicBezTo>
                    <a:pt x="357" y="360"/>
                    <a:pt x="358" y="360"/>
                    <a:pt x="358" y="359"/>
                  </a:cubicBezTo>
                  <a:cubicBezTo>
                    <a:pt x="359" y="361"/>
                    <a:pt x="361" y="361"/>
                    <a:pt x="362" y="361"/>
                  </a:cubicBezTo>
                  <a:cubicBezTo>
                    <a:pt x="362" y="362"/>
                    <a:pt x="362" y="362"/>
                    <a:pt x="362" y="362"/>
                  </a:cubicBezTo>
                  <a:cubicBezTo>
                    <a:pt x="361" y="362"/>
                    <a:pt x="360" y="360"/>
                    <a:pt x="359" y="361"/>
                  </a:cubicBezTo>
                  <a:cubicBezTo>
                    <a:pt x="359" y="362"/>
                    <a:pt x="359" y="362"/>
                    <a:pt x="359" y="362"/>
                  </a:cubicBezTo>
                  <a:cubicBezTo>
                    <a:pt x="357" y="361"/>
                    <a:pt x="356" y="360"/>
                    <a:pt x="354" y="361"/>
                  </a:cubicBezTo>
                  <a:cubicBezTo>
                    <a:pt x="351" y="361"/>
                    <a:pt x="347" y="359"/>
                    <a:pt x="344" y="359"/>
                  </a:cubicBezTo>
                  <a:cubicBezTo>
                    <a:pt x="342" y="361"/>
                    <a:pt x="341" y="357"/>
                    <a:pt x="338" y="358"/>
                  </a:cubicBezTo>
                  <a:cubicBezTo>
                    <a:pt x="338" y="358"/>
                    <a:pt x="337" y="357"/>
                    <a:pt x="337" y="357"/>
                  </a:cubicBezTo>
                  <a:cubicBezTo>
                    <a:pt x="337" y="356"/>
                    <a:pt x="336" y="357"/>
                    <a:pt x="336" y="357"/>
                  </a:cubicBezTo>
                  <a:cubicBezTo>
                    <a:pt x="337" y="356"/>
                    <a:pt x="337" y="354"/>
                    <a:pt x="339" y="355"/>
                  </a:cubicBezTo>
                  <a:close/>
                  <a:moveTo>
                    <a:pt x="477" y="358"/>
                  </a:moveTo>
                  <a:cubicBezTo>
                    <a:pt x="476" y="357"/>
                    <a:pt x="476" y="357"/>
                    <a:pt x="476" y="357"/>
                  </a:cubicBezTo>
                  <a:cubicBezTo>
                    <a:pt x="476" y="357"/>
                    <a:pt x="476" y="357"/>
                    <a:pt x="476" y="357"/>
                  </a:cubicBezTo>
                  <a:cubicBezTo>
                    <a:pt x="477" y="358"/>
                    <a:pt x="477" y="358"/>
                    <a:pt x="477" y="358"/>
                  </a:cubicBezTo>
                  <a:close/>
                  <a:moveTo>
                    <a:pt x="358" y="357"/>
                  </a:moveTo>
                  <a:cubicBezTo>
                    <a:pt x="357" y="358"/>
                    <a:pt x="356" y="358"/>
                    <a:pt x="355" y="357"/>
                  </a:cubicBezTo>
                  <a:cubicBezTo>
                    <a:pt x="358" y="357"/>
                    <a:pt x="358" y="357"/>
                    <a:pt x="358" y="357"/>
                  </a:cubicBezTo>
                  <a:close/>
                  <a:moveTo>
                    <a:pt x="407" y="358"/>
                  </a:moveTo>
                  <a:cubicBezTo>
                    <a:pt x="407" y="359"/>
                    <a:pt x="406" y="360"/>
                    <a:pt x="406" y="360"/>
                  </a:cubicBezTo>
                  <a:cubicBezTo>
                    <a:pt x="406" y="359"/>
                    <a:pt x="406" y="358"/>
                    <a:pt x="407" y="358"/>
                  </a:cubicBezTo>
                  <a:close/>
                  <a:moveTo>
                    <a:pt x="393" y="359"/>
                  </a:moveTo>
                  <a:cubicBezTo>
                    <a:pt x="392" y="360"/>
                    <a:pt x="392" y="359"/>
                    <a:pt x="391" y="359"/>
                  </a:cubicBezTo>
                  <a:cubicBezTo>
                    <a:pt x="393" y="359"/>
                    <a:pt x="393" y="359"/>
                    <a:pt x="393" y="359"/>
                  </a:cubicBezTo>
                  <a:close/>
                  <a:moveTo>
                    <a:pt x="483" y="361"/>
                  </a:moveTo>
                  <a:cubicBezTo>
                    <a:pt x="481" y="359"/>
                    <a:pt x="481" y="359"/>
                    <a:pt x="481" y="359"/>
                  </a:cubicBezTo>
                  <a:cubicBezTo>
                    <a:pt x="482" y="360"/>
                    <a:pt x="483" y="360"/>
                    <a:pt x="483" y="361"/>
                  </a:cubicBezTo>
                  <a:close/>
                  <a:moveTo>
                    <a:pt x="372" y="362"/>
                  </a:moveTo>
                  <a:cubicBezTo>
                    <a:pt x="371" y="363"/>
                    <a:pt x="371" y="363"/>
                    <a:pt x="371" y="363"/>
                  </a:cubicBezTo>
                  <a:cubicBezTo>
                    <a:pt x="370" y="363"/>
                    <a:pt x="367" y="363"/>
                    <a:pt x="366" y="363"/>
                  </a:cubicBezTo>
                  <a:cubicBezTo>
                    <a:pt x="366" y="362"/>
                    <a:pt x="366" y="362"/>
                    <a:pt x="366" y="362"/>
                  </a:cubicBezTo>
                  <a:cubicBezTo>
                    <a:pt x="367" y="361"/>
                    <a:pt x="368" y="363"/>
                    <a:pt x="370" y="362"/>
                  </a:cubicBezTo>
                  <a:cubicBezTo>
                    <a:pt x="369" y="361"/>
                    <a:pt x="369" y="361"/>
                    <a:pt x="369" y="361"/>
                  </a:cubicBezTo>
                  <a:cubicBezTo>
                    <a:pt x="369" y="362"/>
                    <a:pt x="372" y="360"/>
                    <a:pt x="372" y="362"/>
                  </a:cubicBezTo>
                  <a:close/>
                  <a:moveTo>
                    <a:pt x="382" y="361"/>
                  </a:moveTo>
                  <a:cubicBezTo>
                    <a:pt x="382" y="364"/>
                    <a:pt x="378" y="361"/>
                    <a:pt x="376" y="363"/>
                  </a:cubicBezTo>
                  <a:cubicBezTo>
                    <a:pt x="375" y="362"/>
                    <a:pt x="375" y="362"/>
                    <a:pt x="374" y="362"/>
                  </a:cubicBezTo>
                  <a:cubicBezTo>
                    <a:pt x="376" y="360"/>
                    <a:pt x="380" y="363"/>
                    <a:pt x="382" y="361"/>
                  </a:cubicBezTo>
                  <a:close/>
                  <a:moveTo>
                    <a:pt x="365" y="362"/>
                  </a:moveTo>
                  <a:cubicBezTo>
                    <a:pt x="365" y="362"/>
                    <a:pt x="364" y="362"/>
                    <a:pt x="364" y="363"/>
                  </a:cubicBezTo>
                  <a:cubicBezTo>
                    <a:pt x="364" y="362"/>
                    <a:pt x="364" y="362"/>
                    <a:pt x="364" y="362"/>
                  </a:cubicBezTo>
                  <a:cubicBezTo>
                    <a:pt x="364" y="362"/>
                    <a:pt x="364" y="361"/>
                    <a:pt x="365" y="361"/>
                  </a:cubicBezTo>
                  <a:cubicBezTo>
                    <a:pt x="365" y="362"/>
                    <a:pt x="365" y="362"/>
                    <a:pt x="365" y="362"/>
                  </a:cubicBezTo>
                  <a:close/>
                  <a:moveTo>
                    <a:pt x="488" y="365"/>
                  </a:moveTo>
                  <a:cubicBezTo>
                    <a:pt x="488" y="364"/>
                    <a:pt x="486" y="363"/>
                    <a:pt x="486" y="362"/>
                  </a:cubicBezTo>
                  <a:cubicBezTo>
                    <a:pt x="487" y="363"/>
                    <a:pt x="488" y="363"/>
                    <a:pt x="488" y="365"/>
                  </a:cubicBezTo>
                  <a:close/>
                  <a:moveTo>
                    <a:pt x="394" y="362"/>
                  </a:moveTo>
                  <a:cubicBezTo>
                    <a:pt x="391" y="363"/>
                    <a:pt x="388" y="365"/>
                    <a:pt x="384" y="367"/>
                  </a:cubicBezTo>
                  <a:cubicBezTo>
                    <a:pt x="385" y="363"/>
                    <a:pt x="390" y="362"/>
                    <a:pt x="394" y="362"/>
                  </a:cubicBezTo>
                  <a:close/>
                  <a:moveTo>
                    <a:pt x="376" y="366"/>
                  </a:moveTo>
                  <a:cubicBezTo>
                    <a:pt x="376" y="367"/>
                    <a:pt x="375" y="366"/>
                    <a:pt x="375" y="366"/>
                  </a:cubicBezTo>
                  <a:cubicBezTo>
                    <a:pt x="374" y="365"/>
                    <a:pt x="373" y="365"/>
                    <a:pt x="372" y="365"/>
                  </a:cubicBezTo>
                  <a:cubicBezTo>
                    <a:pt x="373" y="364"/>
                    <a:pt x="375" y="364"/>
                    <a:pt x="376" y="366"/>
                  </a:cubicBezTo>
                  <a:close/>
                  <a:moveTo>
                    <a:pt x="486" y="365"/>
                  </a:moveTo>
                  <a:cubicBezTo>
                    <a:pt x="486" y="366"/>
                    <a:pt x="486" y="366"/>
                    <a:pt x="486" y="366"/>
                  </a:cubicBezTo>
                  <a:cubicBezTo>
                    <a:pt x="485" y="365"/>
                    <a:pt x="483" y="366"/>
                    <a:pt x="484" y="364"/>
                  </a:cubicBezTo>
                  <a:cubicBezTo>
                    <a:pt x="485" y="364"/>
                    <a:pt x="485" y="365"/>
                    <a:pt x="486" y="365"/>
                  </a:cubicBezTo>
                  <a:close/>
                  <a:moveTo>
                    <a:pt x="490" y="368"/>
                  </a:moveTo>
                  <a:cubicBezTo>
                    <a:pt x="488" y="367"/>
                    <a:pt x="488" y="367"/>
                    <a:pt x="488" y="367"/>
                  </a:cubicBezTo>
                  <a:cubicBezTo>
                    <a:pt x="490" y="368"/>
                    <a:pt x="490" y="368"/>
                    <a:pt x="490" y="368"/>
                  </a:cubicBezTo>
                  <a:cubicBezTo>
                    <a:pt x="490" y="368"/>
                    <a:pt x="490" y="368"/>
                    <a:pt x="490" y="368"/>
                  </a:cubicBezTo>
                  <a:close/>
                  <a:moveTo>
                    <a:pt x="437" y="370"/>
                  </a:moveTo>
                  <a:cubicBezTo>
                    <a:pt x="438" y="373"/>
                    <a:pt x="438" y="376"/>
                    <a:pt x="439" y="379"/>
                  </a:cubicBezTo>
                  <a:cubicBezTo>
                    <a:pt x="440" y="379"/>
                    <a:pt x="440" y="379"/>
                    <a:pt x="441" y="379"/>
                  </a:cubicBezTo>
                  <a:cubicBezTo>
                    <a:pt x="444" y="381"/>
                    <a:pt x="441" y="386"/>
                    <a:pt x="444" y="388"/>
                  </a:cubicBezTo>
                  <a:cubicBezTo>
                    <a:pt x="444" y="389"/>
                    <a:pt x="444" y="392"/>
                    <a:pt x="444" y="393"/>
                  </a:cubicBezTo>
                  <a:cubicBezTo>
                    <a:pt x="444" y="394"/>
                    <a:pt x="446" y="395"/>
                    <a:pt x="447" y="395"/>
                  </a:cubicBezTo>
                  <a:cubicBezTo>
                    <a:pt x="447" y="397"/>
                    <a:pt x="452" y="397"/>
                    <a:pt x="450" y="399"/>
                  </a:cubicBezTo>
                  <a:cubicBezTo>
                    <a:pt x="453" y="401"/>
                    <a:pt x="450" y="403"/>
                    <a:pt x="452" y="405"/>
                  </a:cubicBezTo>
                  <a:cubicBezTo>
                    <a:pt x="453" y="404"/>
                    <a:pt x="453" y="404"/>
                    <a:pt x="453" y="404"/>
                  </a:cubicBezTo>
                  <a:cubicBezTo>
                    <a:pt x="453" y="404"/>
                    <a:pt x="453" y="405"/>
                    <a:pt x="454" y="405"/>
                  </a:cubicBezTo>
                  <a:cubicBezTo>
                    <a:pt x="455" y="405"/>
                    <a:pt x="455" y="405"/>
                    <a:pt x="455" y="405"/>
                  </a:cubicBezTo>
                  <a:cubicBezTo>
                    <a:pt x="453" y="410"/>
                    <a:pt x="459" y="410"/>
                    <a:pt x="459" y="415"/>
                  </a:cubicBezTo>
                  <a:cubicBezTo>
                    <a:pt x="460" y="414"/>
                    <a:pt x="460" y="414"/>
                    <a:pt x="460" y="414"/>
                  </a:cubicBezTo>
                  <a:cubicBezTo>
                    <a:pt x="458" y="416"/>
                    <a:pt x="461" y="420"/>
                    <a:pt x="458" y="422"/>
                  </a:cubicBezTo>
                  <a:cubicBezTo>
                    <a:pt x="460" y="423"/>
                    <a:pt x="459" y="426"/>
                    <a:pt x="459" y="427"/>
                  </a:cubicBezTo>
                  <a:cubicBezTo>
                    <a:pt x="456" y="430"/>
                    <a:pt x="457" y="436"/>
                    <a:pt x="454" y="439"/>
                  </a:cubicBezTo>
                  <a:cubicBezTo>
                    <a:pt x="454" y="440"/>
                    <a:pt x="453" y="440"/>
                    <a:pt x="452" y="441"/>
                  </a:cubicBezTo>
                  <a:cubicBezTo>
                    <a:pt x="449" y="446"/>
                    <a:pt x="445" y="450"/>
                    <a:pt x="443" y="456"/>
                  </a:cubicBezTo>
                  <a:cubicBezTo>
                    <a:pt x="441" y="457"/>
                    <a:pt x="443" y="461"/>
                    <a:pt x="440" y="461"/>
                  </a:cubicBezTo>
                  <a:cubicBezTo>
                    <a:pt x="439" y="460"/>
                    <a:pt x="437" y="461"/>
                    <a:pt x="435" y="461"/>
                  </a:cubicBezTo>
                  <a:cubicBezTo>
                    <a:pt x="434" y="464"/>
                    <a:pt x="431" y="463"/>
                    <a:pt x="431" y="465"/>
                  </a:cubicBezTo>
                  <a:cubicBezTo>
                    <a:pt x="430" y="465"/>
                    <a:pt x="429" y="464"/>
                    <a:pt x="429" y="463"/>
                  </a:cubicBezTo>
                  <a:cubicBezTo>
                    <a:pt x="430" y="462"/>
                    <a:pt x="430" y="462"/>
                    <a:pt x="430" y="462"/>
                  </a:cubicBezTo>
                  <a:cubicBezTo>
                    <a:pt x="429" y="461"/>
                    <a:pt x="429" y="462"/>
                    <a:pt x="428" y="462"/>
                  </a:cubicBezTo>
                  <a:cubicBezTo>
                    <a:pt x="428" y="462"/>
                    <a:pt x="429" y="462"/>
                    <a:pt x="429" y="461"/>
                  </a:cubicBezTo>
                  <a:cubicBezTo>
                    <a:pt x="429" y="461"/>
                    <a:pt x="428" y="460"/>
                    <a:pt x="428" y="460"/>
                  </a:cubicBezTo>
                  <a:cubicBezTo>
                    <a:pt x="427" y="462"/>
                    <a:pt x="425" y="463"/>
                    <a:pt x="423" y="464"/>
                  </a:cubicBezTo>
                  <a:cubicBezTo>
                    <a:pt x="421" y="460"/>
                    <a:pt x="415" y="461"/>
                    <a:pt x="415" y="456"/>
                  </a:cubicBezTo>
                  <a:cubicBezTo>
                    <a:pt x="416" y="455"/>
                    <a:pt x="416" y="453"/>
                    <a:pt x="416" y="451"/>
                  </a:cubicBezTo>
                  <a:cubicBezTo>
                    <a:pt x="415" y="451"/>
                    <a:pt x="415" y="451"/>
                    <a:pt x="415" y="450"/>
                  </a:cubicBezTo>
                  <a:cubicBezTo>
                    <a:pt x="416" y="450"/>
                    <a:pt x="416" y="450"/>
                    <a:pt x="416" y="450"/>
                  </a:cubicBezTo>
                  <a:cubicBezTo>
                    <a:pt x="415" y="448"/>
                    <a:pt x="414" y="450"/>
                    <a:pt x="413" y="450"/>
                  </a:cubicBezTo>
                  <a:cubicBezTo>
                    <a:pt x="414" y="448"/>
                    <a:pt x="414" y="446"/>
                    <a:pt x="413" y="444"/>
                  </a:cubicBezTo>
                  <a:cubicBezTo>
                    <a:pt x="412" y="446"/>
                    <a:pt x="412" y="449"/>
                    <a:pt x="410" y="448"/>
                  </a:cubicBezTo>
                  <a:cubicBezTo>
                    <a:pt x="412" y="446"/>
                    <a:pt x="413" y="443"/>
                    <a:pt x="414" y="440"/>
                  </a:cubicBezTo>
                  <a:cubicBezTo>
                    <a:pt x="414" y="439"/>
                    <a:pt x="413" y="440"/>
                    <a:pt x="413" y="440"/>
                  </a:cubicBezTo>
                  <a:cubicBezTo>
                    <a:pt x="411" y="443"/>
                    <a:pt x="408" y="444"/>
                    <a:pt x="406" y="446"/>
                  </a:cubicBezTo>
                  <a:cubicBezTo>
                    <a:pt x="406" y="445"/>
                    <a:pt x="407" y="443"/>
                    <a:pt x="406" y="442"/>
                  </a:cubicBezTo>
                  <a:cubicBezTo>
                    <a:pt x="406" y="441"/>
                    <a:pt x="405" y="440"/>
                    <a:pt x="404" y="439"/>
                  </a:cubicBezTo>
                  <a:cubicBezTo>
                    <a:pt x="404" y="439"/>
                    <a:pt x="404" y="438"/>
                    <a:pt x="404" y="438"/>
                  </a:cubicBezTo>
                  <a:cubicBezTo>
                    <a:pt x="403" y="436"/>
                    <a:pt x="401" y="436"/>
                    <a:pt x="400" y="435"/>
                  </a:cubicBezTo>
                  <a:cubicBezTo>
                    <a:pt x="399" y="436"/>
                    <a:pt x="399" y="436"/>
                    <a:pt x="399" y="436"/>
                  </a:cubicBezTo>
                  <a:cubicBezTo>
                    <a:pt x="397" y="433"/>
                    <a:pt x="397" y="433"/>
                    <a:pt x="397" y="433"/>
                  </a:cubicBezTo>
                  <a:cubicBezTo>
                    <a:pt x="395" y="435"/>
                    <a:pt x="394" y="433"/>
                    <a:pt x="393" y="433"/>
                  </a:cubicBezTo>
                  <a:cubicBezTo>
                    <a:pt x="389" y="433"/>
                    <a:pt x="386" y="438"/>
                    <a:pt x="382" y="435"/>
                  </a:cubicBezTo>
                  <a:cubicBezTo>
                    <a:pt x="379" y="438"/>
                    <a:pt x="375" y="437"/>
                    <a:pt x="374" y="441"/>
                  </a:cubicBezTo>
                  <a:cubicBezTo>
                    <a:pt x="370" y="440"/>
                    <a:pt x="365" y="440"/>
                    <a:pt x="362" y="443"/>
                  </a:cubicBezTo>
                  <a:cubicBezTo>
                    <a:pt x="361" y="442"/>
                    <a:pt x="359" y="444"/>
                    <a:pt x="358" y="444"/>
                  </a:cubicBezTo>
                  <a:cubicBezTo>
                    <a:pt x="355" y="445"/>
                    <a:pt x="354" y="443"/>
                    <a:pt x="352" y="441"/>
                  </a:cubicBezTo>
                  <a:cubicBezTo>
                    <a:pt x="352" y="439"/>
                    <a:pt x="354" y="438"/>
                    <a:pt x="354" y="436"/>
                  </a:cubicBezTo>
                  <a:cubicBezTo>
                    <a:pt x="354" y="431"/>
                    <a:pt x="355" y="426"/>
                    <a:pt x="353" y="422"/>
                  </a:cubicBezTo>
                  <a:cubicBezTo>
                    <a:pt x="353" y="419"/>
                    <a:pt x="353" y="417"/>
                    <a:pt x="351" y="415"/>
                  </a:cubicBezTo>
                  <a:cubicBezTo>
                    <a:pt x="352" y="416"/>
                    <a:pt x="352" y="416"/>
                    <a:pt x="353" y="416"/>
                  </a:cubicBezTo>
                  <a:cubicBezTo>
                    <a:pt x="354" y="415"/>
                    <a:pt x="351" y="415"/>
                    <a:pt x="352" y="413"/>
                  </a:cubicBezTo>
                  <a:cubicBezTo>
                    <a:pt x="354" y="415"/>
                    <a:pt x="354" y="415"/>
                    <a:pt x="354" y="415"/>
                  </a:cubicBezTo>
                  <a:cubicBezTo>
                    <a:pt x="355" y="413"/>
                    <a:pt x="353" y="411"/>
                    <a:pt x="353" y="409"/>
                  </a:cubicBezTo>
                  <a:cubicBezTo>
                    <a:pt x="354" y="407"/>
                    <a:pt x="353" y="403"/>
                    <a:pt x="355" y="401"/>
                  </a:cubicBezTo>
                  <a:cubicBezTo>
                    <a:pt x="355" y="402"/>
                    <a:pt x="355" y="402"/>
                    <a:pt x="355" y="403"/>
                  </a:cubicBezTo>
                  <a:cubicBezTo>
                    <a:pt x="357" y="403"/>
                    <a:pt x="356" y="401"/>
                    <a:pt x="357" y="401"/>
                  </a:cubicBezTo>
                  <a:cubicBezTo>
                    <a:pt x="359" y="400"/>
                    <a:pt x="361" y="398"/>
                    <a:pt x="363" y="397"/>
                  </a:cubicBezTo>
                  <a:cubicBezTo>
                    <a:pt x="365" y="398"/>
                    <a:pt x="368" y="397"/>
                    <a:pt x="370" y="395"/>
                  </a:cubicBezTo>
                  <a:cubicBezTo>
                    <a:pt x="371" y="395"/>
                    <a:pt x="373" y="396"/>
                    <a:pt x="374" y="395"/>
                  </a:cubicBezTo>
                  <a:cubicBezTo>
                    <a:pt x="376" y="393"/>
                    <a:pt x="380" y="391"/>
                    <a:pt x="379" y="387"/>
                  </a:cubicBezTo>
                  <a:cubicBezTo>
                    <a:pt x="381" y="385"/>
                    <a:pt x="381" y="385"/>
                    <a:pt x="381" y="385"/>
                  </a:cubicBezTo>
                  <a:cubicBezTo>
                    <a:pt x="382" y="388"/>
                    <a:pt x="382" y="388"/>
                    <a:pt x="382" y="388"/>
                  </a:cubicBezTo>
                  <a:cubicBezTo>
                    <a:pt x="383" y="387"/>
                    <a:pt x="384" y="386"/>
                    <a:pt x="383" y="385"/>
                  </a:cubicBezTo>
                  <a:cubicBezTo>
                    <a:pt x="384" y="385"/>
                    <a:pt x="386" y="386"/>
                    <a:pt x="386" y="384"/>
                  </a:cubicBezTo>
                  <a:cubicBezTo>
                    <a:pt x="385" y="383"/>
                    <a:pt x="385" y="383"/>
                    <a:pt x="385" y="383"/>
                  </a:cubicBezTo>
                  <a:cubicBezTo>
                    <a:pt x="387" y="382"/>
                    <a:pt x="387" y="382"/>
                    <a:pt x="387" y="382"/>
                  </a:cubicBezTo>
                  <a:cubicBezTo>
                    <a:pt x="387" y="381"/>
                    <a:pt x="387" y="381"/>
                    <a:pt x="387" y="381"/>
                  </a:cubicBezTo>
                  <a:cubicBezTo>
                    <a:pt x="387" y="381"/>
                    <a:pt x="388" y="381"/>
                    <a:pt x="388" y="381"/>
                  </a:cubicBezTo>
                  <a:cubicBezTo>
                    <a:pt x="388" y="380"/>
                    <a:pt x="388" y="380"/>
                    <a:pt x="388" y="380"/>
                  </a:cubicBezTo>
                  <a:cubicBezTo>
                    <a:pt x="388" y="380"/>
                    <a:pt x="388" y="379"/>
                    <a:pt x="389" y="379"/>
                  </a:cubicBezTo>
                  <a:cubicBezTo>
                    <a:pt x="389" y="380"/>
                    <a:pt x="389" y="380"/>
                    <a:pt x="389" y="380"/>
                  </a:cubicBezTo>
                  <a:cubicBezTo>
                    <a:pt x="391" y="378"/>
                    <a:pt x="391" y="378"/>
                    <a:pt x="391" y="378"/>
                  </a:cubicBezTo>
                  <a:cubicBezTo>
                    <a:pt x="391" y="379"/>
                    <a:pt x="392" y="377"/>
                    <a:pt x="393" y="377"/>
                  </a:cubicBezTo>
                  <a:cubicBezTo>
                    <a:pt x="395" y="380"/>
                    <a:pt x="395" y="380"/>
                    <a:pt x="395" y="380"/>
                  </a:cubicBezTo>
                  <a:cubicBezTo>
                    <a:pt x="395" y="381"/>
                    <a:pt x="395" y="381"/>
                    <a:pt x="395" y="382"/>
                  </a:cubicBezTo>
                  <a:cubicBezTo>
                    <a:pt x="395" y="382"/>
                    <a:pt x="395" y="382"/>
                    <a:pt x="395" y="382"/>
                  </a:cubicBezTo>
                  <a:cubicBezTo>
                    <a:pt x="396" y="382"/>
                    <a:pt x="396" y="381"/>
                    <a:pt x="397" y="380"/>
                  </a:cubicBezTo>
                  <a:cubicBezTo>
                    <a:pt x="398" y="381"/>
                    <a:pt x="399" y="382"/>
                    <a:pt x="400" y="381"/>
                  </a:cubicBezTo>
                  <a:cubicBezTo>
                    <a:pt x="399" y="380"/>
                    <a:pt x="399" y="377"/>
                    <a:pt x="401" y="376"/>
                  </a:cubicBezTo>
                  <a:cubicBezTo>
                    <a:pt x="402" y="376"/>
                    <a:pt x="402" y="373"/>
                    <a:pt x="405" y="373"/>
                  </a:cubicBezTo>
                  <a:cubicBezTo>
                    <a:pt x="406" y="372"/>
                    <a:pt x="408" y="373"/>
                    <a:pt x="409" y="372"/>
                  </a:cubicBezTo>
                  <a:cubicBezTo>
                    <a:pt x="409" y="371"/>
                    <a:pt x="408" y="370"/>
                    <a:pt x="408" y="370"/>
                  </a:cubicBezTo>
                  <a:cubicBezTo>
                    <a:pt x="407" y="369"/>
                    <a:pt x="409" y="371"/>
                    <a:pt x="410" y="370"/>
                  </a:cubicBezTo>
                  <a:cubicBezTo>
                    <a:pt x="410" y="372"/>
                    <a:pt x="412" y="371"/>
                    <a:pt x="413" y="372"/>
                  </a:cubicBezTo>
                  <a:cubicBezTo>
                    <a:pt x="415" y="371"/>
                    <a:pt x="416" y="374"/>
                    <a:pt x="417" y="372"/>
                  </a:cubicBezTo>
                  <a:cubicBezTo>
                    <a:pt x="418" y="375"/>
                    <a:pt x="419" y="370"/>
                    <a:pt x="420" y="373"/>
                  </a:cubicBezTo>
                  <a:cubicBezTo>
                    <a:pt x="420" y="375"/>
                    <a:pt x="416" y="375"/>
                    <a:pt x="417" y="378"/>
                  </a:cubicBezTo>
                  <a:cubicBezTo>
                    <a:pt x="415" y="380"/>
                    <a:pt x="416" y="382"/>
                    <a:pt x="418" y="383"/>
                  </a:cubicBezTo>
                  <a:cubicBezTo>
                    <a:pt x="421" y="385"/>
                    <a:pt x="424" y="386"/>
                    <a:pt x="426" y="388"/>
                  </a:cubicBezTo>
                  <a:cubicBezTo>
                    <a:pt x="427" y="389"/>
                    <a:pt x="428" y="390"/>
                    <a:pt x="429" y="389"/>
                  </a:cubicBezTo>
                  <a:cubicBezTo>
                    <a:pt x="432" y="387"/>
                    <a:pt x="432" y="383"/>
                    <a:pt x="433" y="380"/>
                  </a:cubicBezTo>
                  <a:cubicBezTo>
                    <a:pt x="433" y="380"/>
                    <a:pt x="433" y="380"/>
                    <a:pt x="433" y="380"/>
                  </a:cubicBezTo>
                  <a:cubicBezTo>
                    <a:pt x="434" y="379"/>
                    <a:pt x="433" y="378"/>
                    <a:pt x="433" y="377"/>
                  </a:cubicBezTo>
                  <a:cubicBezTo>
                    <a:pt x="434" y="374"/>
                    <a:pt x="434" y="372"/>
                    <a:pt x="436" y="369"/>
                  </a:cubicBezTo>
                  <a:cubicBezTo>
                    <a:pt x="437" y="370"/>
                    <a:pt x="437" y="370"/>
                    <a:pt x="437" y="370"/>
                  </a:cubicBezTo>
                  <a:close/>
                  <a:moveTo>
                    <a:pt x="405" y="370"/>
                  </a:moveTo>
                  <a:cubicBezTo>
                    <a:pt x="405" y="371"/>
                    <a:pt x="405" y="371"/>
                    <a:pt x="404" y="371"/>
                  </a:cubicBezTo>
                  <a:cubicBezTo>
                    <a:pt x="404" y="371"/>
                    <a:pt x="403" y="370"/>
                    <a:pt x="402" y="371"/>
                  </a:cubicBezTo>
                  <a:cubicBezTo>
                    <a:pt x="403" y="370"/>
                    <a:pt x="403" y="370"/>
                    <a:pt x="403" y="370"/>
                  </a:cubicBezTo>
                  <a:cubicBezTo>
                    <a:pt x="403" y="371"/>
                    <a:pt x="405" y="370"/>
                    <a:pt x="405" y="370"/>
                  </a:cubicBezTo>
                  <a:close/>
                  <a:moveTo>
                    <a:pt x="502" y="383"/>
                  </a:moveTo>
                  <a:cubicBezTo>
                    <a:pt x="502" y="383"/>
                    <a:pt x="502" y="383"/>
                    <a:pt x="502" y="383"/>
                  </a:cubicBezTo>
                  <a:cubicBezTo>
                    <a:pt x="501" y="381"/>
                    <a:pt x="501" y="381"/>
                    <a:pt x="501" y="381"/>
                  </a:cubicBezTo>
                  <a:cubicBezTo>
                    <a:pt x="501" y="382"/>
                    <a:pt x="502" y="382"/>
                    <a:pt x="502" y="383"/>
                  </a:cubicBezTo>
                  <a:close/>
                  <a:moveTo>
                    <a:pt x="503" y="386"/>
                  </a:moveTo>
                  <a:cubicBezTo>
                    <a:pt x="503" y="385"/>
                    <a:pt x="503" y="385"/>
                    <a:pt x="503" y="385"/>
                  </a:cubicBezTo>
                  <a:cubicBezTo>
                    <a:pt x="503" y="386"/>
                    <a:pt x="503" y="386"/>
                    <a:pt x="503" y="386"/>
                  </a:cubicBezTo>
                  <a:cubicBezTo>
                    <a:pt x="503" y="386"/>
                    <a:pt x="503" y="386"/>
                    <a:pt x="503" y="386"/>
                  </a:cubicBezTo>
                  <a:close/>
                  <a:moveTo>
                    <a:pt x="536" y="387"/>
                  </a:moveTo>
                  <a:cubicBezTo>
                    <a:pt x="536" y="387"/>
                    <a:pt x="536" y="387"/>
                    <a:pt x="536" y="387"/>
                  </a:cubicBezTo>
                  <a:cubicBezTo>
                    <a:pt x="535" y="388"/>
                    <a:pt x="534" y="387"/>
                    <a:pt x="533" y="388"/>
                  </a:cubicBezTo>
                  <a:cubicBezTo>
                    <a:pt x="533" y="386"/>
                    <a:pt x="535" y="387"/>
                    <a:pt x="536" y="386"/>
                  </a:cubicBezTo>
                  <a:cubicBezTo>
                    <a:pt x="536" y="386"/>
                    <a:pt x="536" y="387"/>
                    <a:pt x="536" y="387"/>
                  </a:cubicBezTo>
                  <a:close/>
                  <a:moveTo>
                    <a:pt x="532" y="392"/>
                  </a:moveTo>
                  <a:cubicBezTo>
                    <a:pt x="531" y="391"/>
                    <a:pt x="530" y="393"/>
                    <a:pt x="529" y="392"/>
                  </a:cubicBezTo>
                  <a:cubicBezTo>
                    <a:pt x="530" y="391"/>
                    <a:pt x="530" y="389"/>
                    <a:pt x="531" y="389"/>
                  </a:cubicBezTo>
                  <a:cubicBezTo>
                    <a:pt x="532" y="389"/>
                    <a:pt x="533" y="391"/>
                    <a:pt x="532" y="392"/>
                  </a:cubicBezTo>
                  <a:close/>
                  <a:moveTo>
                    <a:pt x="499" y="405"/>
                  </a:moveTo>
                  <a:cubicBezTo>
                    <a:pt x="496" y="405"/>
                    <a:pt x="494" y="401"/>
                    <a:pt x="493" y="399"/>
                  </a:cubicBezTo>
                  <a:cubicBezTo>
                    <a:pt x="499" y="405"/>
                    <a:pt x="499" y="405"/>
                    <a:pt x="499" y="405"/>
                  </a:cubicBezTo>
                  <a:close/>
                  <a:moveTo>
                    <a:pt x="411" y="451"/>
                  </a:moveTo>
                  <a:cubicBezTo>
                    <a:pt x="411" y="451"/>
                    <a:pt x="409" y="451"/>
                    <a:pt x="409" y="451"/>
                  </a:cubicBezTo>
                  <a:cubicBezTo>
                    <a:pt x="408" y="451"/>
                    <a:pt x="408" y="451"/>
                    <a:pt x="408" y="451"/>
                  </a:cubicBezTo>
                  <a:cubicBezTo>
                    <a:pt x="409" y="450"/>
                    <a:pt x="410" y="450"/>
                    <a:pt x="411" y="451"/>
                  </a:cubicBezTo>
                  <a:close/>
                  <a:moveTo>
                    <a:pt x="510" y="457"/>
                  </a:moveTo>
                  <a:cubicBezTo>
                    <a:pt x="510" y="459"/>
                    <a:pt x="507" y="463"/>
                    <a:pt x="511" y="465"/>
                  </a:cubicBezTo>
                  <a:cubicBezTo>
                    <a:pt x="511" y="464"/>
                    <a:pt x="511" y="464"/>
                    <a:pt x="511" y="464"/>
                  </a:cubicBezTo>
                  <a:cubicBezTo>
                    <a:pt x="511" y="464"/>
                    <a:pt x="511" y="464"/>
                    <a:pt x="511" y="464"/>
                  </a:cubicBezTo>
                  <a:cubicBezTo>
                    <a:pt x="511" y="463"/>
                    <a:pt x="511" y="463"/>
                    <a:pt x="511" y="462"/>
                  </a:cubicBezTo>
                  <a:cubicBezTo>
                    <a:pt x="512" y="464"/>
                    <a:pt x="511" y="467"/>
                    <a:pt x="513" y="469"/>
                  </a:cubicBezTo>
                  <a:cubicBezTo>
                    <a:pt x="515" y="469"/>
                    <a:pt x="516" y="468"/>
                    <a:pt x="517" y="467"/>
                  </a:cubicBezTo>
                  <a:cubicBezTo>
                    <a:pt x="518" y="468"/>
                    <a:pt x="517" y="470"/>
                    <a:pt x="516" y="471"/>
                  </a:cubicBezTo>
                  <a:cubicBezTo>
                    <a:pt x="516" y="472"/>
                    <a:pt x="515" y="471"/>
                    <a:pt x="514" y="472"/>
                  </a:cubicBezTo>
                  <a:cubicBezTo>
                    <a:pt x="514" y="474"/>
                    <a:pt x="514" y="474"/>
                    <a:pt x="514" y="474"/>
                  </a:cubicBezTo>
                  <a:cubicBezTo>
                    <a:pt x="514" y="473"/>
                    <a:pt x="513" y="473"/>
                    <a:pt x="513" y="473"/>
                  </a:cubicBezTo>
                  <a:cubicBezTo>
                    <a:pt x="510" y="474"/>
                    <a:pt x="512" y="476"/>
                    <a:pt x="511" y="478"/>
                  </a:cubicBezTo>
                  <a:cubicBezTo>
                    <a:pt x="508" y="479"/>
                    <a:pt x="506" y="485"/>
                    <a:pt x="503" y="483"/>
                  </a:cubicBezTo>
                  <a:cubicBezTo>
                    <a:pt x="504" y="481"/>
                    <a:pt x="506" y="480"/>
                    <a:pt x="506" y="477"/>
                  </a:cubicBezTo>
                  <a:cubicBezTo>
                    <a:pt x="505" y="476"/>
                    <a:pt x="503" y="475"/>
                    <a:pt x="503" y="473"/>
                  </a:cubicBezTo>
                  <a:cubicBezTo>
                    <a:pt x="504" y="472"/>
                    <a:pt x="505" y="472"/>
                    <a:pt x="506" y="472"/>
                  </a:cubicBezTo>
                  <a:cubicBezTo>
                    <a:pt x="506" y="469"/>
                    <a:pt x="510" y="466"/>
                    <a:pt x="508" y="463"/>
                  </a:cubicBezTo>
                  <a:cubicBezTo>
                    <a:pt x="509" y="460"/>
                    <a:pt x="506" y="458"/>
                    <a:pt x="507" y="455"/>
                  </a:cubicBezTo>
                  <a:cubicBezTo>
                    <a:pt x="507" y="454"/>
                    <a:pt x="506" y="453"/>
                    <a:pt x="506" y="452"/>
                  </a:cubicBezTo>
                  <a:cubicBezTo>
                    <a:pt x="506" y="452"/>
                    <a:pt x="506" y="452"/>
                    <a:pt x="506" y="452"/>
                  </a:cubicBezTo>
                  <a:cubicBezTo>
                    <a:pt x="506" y="454"/>
                    <a:pt x="508" y="455"/>
                    <a:pt x="510" y="457"/>
                  </a:cubicBezTo>
                  <a:close/>
                  <a:moveTo>
                    <a:pt x="423" y="469"/>
                  </a:moveTo>
                  <a:cubicBezTo>
                    <a:pt x="424" y="467"/>
                    <a:pt x="424" y="467"/>
                    <a:pt x="424" y="467"/>
                  </a:cubicBezTo>
                  <a:cubicBezTo>
                    <a:pt x="424" y="469"/>
                    <a:pt x="424" y="469"/>
                    <a:pt x="424" y="469"/>
                  </a:cubicBezTo>
                  <a:cubicBezTo>
                    <a:pt x="423" y="469"/>
                    <a:pt x="423" y="469"/>
                    <a:pt x="423" y="469"/>
                  </a:cubicBezTo>
                  <a:close/>
                  <a:moveTo>
                    <a:pt x="428" y="475"/>
                  </a:moveTo>
                  <a:cubicBezTo>
                    <a:pt x="430" y="474"/>
                    <a:pt x="432" y="474"/>
                    <a:pt x="433" y="474"/>
                  </a:cubicBezTo>
                  <a:cubicBezTo>
                    <a:pt x="433" y="475"/>
                    <a:pt x="432" y="477"/>
                    <a:pt x="432" y="479"/>
                  </a:cubicBezTo>
                  <a:cubicBezTo>
                    <a:pt x="430" y="479"/>
                    <a:pt x="431" y="481"/>
                    <a:pt x="430" y="482"/>
                  </a:cubicBezTo>
                  <a:cubicBezTo>
                    <a:pt x="430" y="482"/>
                    <a:pt x="430" y="482"/>
                    <a:pt x="430" y="482"/>
                  </a:cubicBezTo>
                  <a:cubicBezTo>
                    <a:pt x="430" y="483"/>
                    <a:pt x="430" y="483"/>
                    <a:pt x="430" y="483"/>
                  </a:cubicBezTo>
                  <a:cubicBezTo>
                    <a:pt x="430" y="482"/>
                    <a:pt x="429" y="482"/>
                    <a:pt x="428" y="482"/>
                  </a:cubicBezTo>
                  <a:cubicBezTo>
                    <a:pt x="426" y="484"/>
                    <a:pt x="426" y="485"/>
                    <a:pt x="424" y="484"/>
                  </a:cubicBezTo>
                  <a:cubicBezTo>
                    <a:pt x="423" y="480"/>
                    <a:pt x="425" y="476"/>
                    <a:pt x="424" y="472"/>
                  </a:cubicBezTo>
                  <a:cubicBezTo>
                    <a:pt x="426" y="472"/>
                    <a:pt x="427" y="474"/>
                    <a:pt x="428" y="475"/>
                  </a:cubicBezTo>
                  <a:close/>
                  <a:moveTo>
                    <a:pt x="501" y="481"/>
                  </a:moveTo>
                  <a:cubicBezTo>
                    <a:pt x="502" y="483"/>
                    <a:pt x="500" y="484"/>
                    <a:pt x="501" y="485"/>
                  </a:cubicBezTo>
                  <a:cubicBezTo>
                    <a:pt x="498" y="487"/>
                    <a:pt x="496" y="490"/>
                    <a:pt x="495" y="493"/>
                  </a:cubicBezTo>
                  <a:cubicBezTo>
                    <a:pt x="495" y="493"/>
                    <a:pt x="495" y="493"/>
                    <a:pt x="495" y="493"/>
                  </a:cubicBezTo>
                  <a:cubicBezTo>
                    <a:pt x="495" y="493"/>
                    <a:pt x="494" y="493"/>
                    <a:pt x="494" y="494"/>
                  </a:cubicBezTo>
                  <a:cubicBezTo>
                    <a:pt x="493" y="492"/>
                    <a:pt x="492" y="495"/>
                    <a:pt x="490" y="495"/>
                  </a:cubicBezTo>
                  <a:cubicBezTo>
                    <a:pt x="489" y="497"/>
                    <a:pt x="486" y="500"/>
                    <a:pt x="485" y="503"/>
                  </a:cubicBezTo>
                  <a:cubicBezTo>
                    <a:pt x="483" y="504"/>
                    <a:pt x="482" y="506"/>
                    <a:pt x="479" y="506"/>
                  </a:cubicBezTo>
                  <a:cubicBezTo>
                    <a:pt x="477" y="505"/>
                    <a:pt x="477" y="502"/>
                    <a:pt x="476" y="503"/>
                  </a:cubicBezTo>
                  <a:cubicBezTo>
                    <a:pt x="475" y="502"/>
                    <a:pt x="475" y="502"/>
                    <a:pt x="475" y="502"/>
                  </a:cubicBezTo>
                  <a:cubicBezTo>
                    <a:pt x="476" y="499"/>
                    <a:pt x="480" y="494"/>
                    <a:pt x="485" y="493"/>
                  </a:cubicBezTo>
                  <a:cubicBezTo>
                    <a:pt x="487" y="490"/>
                    <a:pt x="493" y="490"/>
                    <a:pt x="493" y="485"/>
                  </a:cubicBezTo>
                  <a:cubicBezTo>
                    <a:pt x="495" y="484"/>
                    <a:pt x="496" y="481"/>
                    <a:pt x="498" y="479"/>
                  </a:cubicBezTo>
                  <a:cubicBezTo>
                    <a:pt x="499" y="480"/>
                    <a:pt x="499" y="484"/>
                    <a:pt x="501" y="481"/>
                  </a:cubicBezTo>
                  <a:close/>
                  <a:moveTo>
                    <a:pt x="476" y="506"/>
                  </a:moveTo>
                  <a:cubicBezTo>
                    <a:pt x="476" y="506"/>
                    <a:pt x="477" y="507"/>
                    <a:pt x="476" y="507"/>
                  </a:cubicBezTo>
                  <a:cubicBezTo>
                    <a:pt x="475" y="507"/>
                    <a:pt x="475" y="507"/>
                    <a:pt x="475" y="507"/>
                  </a:cubicBezTo>
                  <a:cubicBezTo>
                    <a:pt x="476" y="507"/>
                    <a:pt x="476" y="506"/>
                    <a:pt x="476" y="506"/>
                  </a:cubicBezTo>
                  <a:close/>
                  <a:moveTo>
                    <a:pt x="374" y="268"/>
                  </a:moveTo>
                  <a:cubicBezTo>
                    <a:pt x="376" y="270"/>
                    <a:pt x="372" y="271"/>
                    <a:pt x="373" y="273"/>
                  </a:cubicBezTo>
                  <a:cubicBezTo>
                    <a:pt x="371" y="271"/>
                    <a:pt x="370" y="268"/>
                    <a:pt x="372" y="266"/>
                  </a:cubicBezTo>
                  <a:cubicBezTo>
                    <a:pt x="374" y="262"/>
                    <a:pt x="374" y="262"/>
                    <a:pt x="374" y="262"/>
                  </a:cubicBezTo>
                  <a:cubicBezTo>
                    <a:pt x="377" y="263"/>
                    <a:pt x="374" y="266"/>
                    <a:pt x="374" y="268"/>
                  </a:cubicBezTo>
                  <a:close/>
                  <a:moveTo>
                    <a:pt x="379" y="284"/>
                  </a:moveTo>
                  <a:cubicBezTo>
                    <a:pt x="377" y="286"/>
                    <a:pt x="381" y="288"/>
                    <a:pt x="379" y="291"/>
                  </a:cubicBezTo>
                  <a:cubicBezTo>
                    <a:pt x="376" y="291"/>
                    <a:pt x="378" y="294"/>
                    <a:pt x="378" y="296"/>
                  </a:cubicBezTo>
                  <a:cubicBezTo>
                    <a:pt x="379" y="297"/>
                    <a:pt x="379" y="297"/>
                    <a:pt x="381" y="296"/>
                  </a:cubicBezTo>
                  <a:cubicBezTo>
                    <a:pt x="383" y="296"/>
                    <a:pt x="382" y="299"/>
                    <a:pt x="384" y="298"/>
                  </a:cubicBezTo>
                  <a:cubicBezTo>
                    <a:pt x="384" y="298"/>
                    <a:pt x="384" y="298"/>
                    <a:pt x="383" y="299"/>
                  </a:cubicBezTo>
                  <a:cubicBezTo>
                    <a:pt x="385" y="301"/>
                    <a:pt x="385" y="301"/>
                    <a:pt x="385" y="301"/>
                  </a:cubicBezTo>
                  <a:cubicBezTo>
                    <a:pt x="383" y="300"/>
                    <a:pt x="383" y="298"/>
                    <a:pt x="381" y="297"/>
                  </a:cubicBezTo>
                  <a:cubicBezTo>
                    <a:pt x="381" y="297"/>
                    <a:pt x="380" y="298"/>
                    <a:pt x="381" y="298"/>
                  </a:cubicBezTo>
                  <a:cubicBezTo>
                    <a:pt x="381" y="299"/>
                    <a:pt x="381" y="299"/>
                    <a:pt x="381" y="299"/>
                  </a:cubicBezTo>
                  <a:cubicBezTo>
                    <a:pt x="381" y="298"/>
                    <a:pt x="380" y="298"/>
                    <a:pt x="379" y="297"/>
                  </a:cubicBezTo>
                  <a:cubicBezTo>
                    <a:pt x="378" y="297"/>
                    <a:pt x="376" y="298"/>
                    <a:pt x="375" y="297"/>
                  </a:cubicBezTo>
                  <a:cubicBezTo>
                    <a:pt x="375" y="296"/>
                    <a:pt x="376" y="296"/>
                    <a:pt x="376" y="295"/>
                  </a:cubicBezTo>
                  <a:cubicBezTo>
                    <a:pt x="376" y="294"/>
                    <a:pt x="375" y="295"/>
                    <a:pt x="374" y="295"/>
                  </a:cubicBezTo>
                  <a:cubicBezTo>
                    <a:pt x="373" y="294"/>
                    <a:pt x="373" y="292"/>
                    <a:pt x="373" y="291"/>
                  </a:cubicBezTo>
                  <a:cubicBezTo>
                    <a:pt x="373" y="291"/>
                    <a:pt x="374" y="290"/>
                    <a:pt x="374" y="290"/>
                  </a:cubicBezTo>
                  <a:cubicBezTo>
                    <a:pt x="374" y="289"/>
                    <a:pt x="374" y="286"/>
                    <a:pt x="374" y="285"/>
                  </a:cubicBezTo>
                  <a:cubicBezTo>
                    <a:pt x="375" y="282"/>
                    <a:pt x="377" y="286"/>
                    <a:pt x="379" y="284"/>
                  </a:cubicBezTo>
                  <a:close/>
                  <a:moveTo>
                    <a:pt x="378" y="300"/>
                  </a:moveTo>
                  <a:cubicBezTo>
                    <a:pt x="378" y="302"/>
                    <a:pt x="378" y="302"/>
                    <a:pt x="378" y="302"/>
                  </a:cubicBezTo>
                  <a:cubicBezTo>
                    <a:pt x="376" y="302"/>
                    <a:pt x="377" y="300"/>
                    <a:pt x="375" y="299"/>
                  </a:cubicBezTo>
                  <a:cubicBezTo>
                    <a:pt x="377" y="298"/>
                    <a:pt x="377" y="300"/>
                    <a:pt x="378" y="300"/>
                  </a:cubicBezTo>
                  <a:close/>
                  <a:moveTo>
                    <a:pt x="389" y="302"/>
                  </a:moveTo>
                  <a:cubicBezTo>
                    <a:pt x="390" y="305"/>
                    <a:pt x="390" y="305"/>
                    <a:pt x="390" y="305"/>
                  </a:cubicBezTo>
                  <a:cubicBezTo>
                    <a:pt x="389" y="305"/>
                    <a:pt x="388" y="304"/>
                    <a:pt x="388" y="305"/>
                  </a:cubicBezTo>
                  <a:cubicBezTo>
                    <a:pt x="389" y="308"/>
                    <a:pt x="389" y="308"/>
                    <a:pt x="389" y="308"/>
                  </a:cubicBezTo>
                  <a:cubicBezTo>
                    <a:pt x="387" y="308"/>
                    <a:pt x="388" y="306"/>
                    <a:pt x="387" y="305"/>
                  </a:cubicBezTo>
                  <a:cubicBezTo>
                    <a:pt x="387" y="305"/>
                    <a:pt x="388" y="305"/>
                    <a:pt x="388" y="305"/>
                  </a:cubicBezTo>
                  <a:cubicBezTo>
                    <a:pt x="389" y="303"/>
                    <a:pt x="387" y="303"/>
                    <a:pt x="386" y="302"/>
                  </a:cubicBezTo>
                  <a:cubicBezTo>
                    <a:pt x="387" y="301"/>
                    <a:pt x="389" y="301"/>
                    <a:pt x="389" y="302"/>
                  </a:cubicBezTo>
                  <a:close/>
                  <a:moveTo>
                    <a:pt x="385" y="303"/>
                  </a:moveTo>
                  <a:cubicBezTo>
                    <a:pt x="383" y="302"/>
                    <a:pt x="383" y="302"/>
                    <a:pt x="383" y="302"/>
                  </a:cubicBezTo>
                  <a:cubicBezTo>
                    <a:pt x="385" y="302"/>
                    <a:pt x="385" y="302"/>
                    <a:pt x="385" y="302"/>
                  </a:cubicBezTo>
                  <a:cubicBezTo>
                    <a:pt x="385" y="303"/>
                    <a:pt x="385" y="303"/>
                    <a:pt x="385" y="303"/>
                  </a:cubicBezTo>
                  <a:close/>
                  <a:moveTo>
                    <a:pt x="383" y="305"/>
                  </a:moveTo>
                  <a:cubicBezTo>
                    <a:pt x="382" y="306"/>
                    <a:pt x="381" y="306"/>
                    <a:pt x="382" y="307"/>
                  </a:cubicBezTo>
                  <a:cubicBezTo>
                    <a:pt x="381" y="307"/>
                    <a:pt x="381" y="307"/>
                    <a:pt x="380" y="307"/>
                  </a:cubicBezTo>
                  <a:cubicBezTo>
                    <a:pt x="380" y="303"/>
                    <a:pt x="380" y="303"/>
                    <a:pt x="380" y="303"/>
                  </a:cubicBezTo>
                  <a:cubicBezTo>
                    <a:pt x="381" y="304"/>
                    <a:pt x="382" y="304"/>
                    <a:pt x="383" y="305"/>
                  </a:cubicBezTo>
                  <a:close/>
                  <a:moveTo>
                    <a:pt x="373" y="307"/>
                  </a:moveTo>
                  <a:cubicBezTo>
                    <a:pt x="371" y="309"/>
                    <a:pt x="371" y="312"/>
                    <a:pt x="368" y="312"/>
                  </a:cubicBezTo>
                  <a:cubicBezTo>
                    <a:pt x="370" y="311"/>
                    <a:pt x="371" y="308"/>
                    <a:pt x="373" y="306"/>
                  </a:cubicBezTo>
                  <a:cubicBezTo>
                    <a:pt x="373" y="307"/>
                    <a:pt x="373" y="307"/>
                    <a:pt x="373" y="307"/>
                  </a:cubicBezTo>
                  <a:close/>
                  <a:moveTo>
                    <a:pt x="383" y="311"/>
                  </a:moveTo>
                  <a:cubicBezTo>
                    <a:pt x="383" y="310"/>
                    <a:pt x="381" y="310"/>
                    <a:pt x="382" y="309"/>
                  </a:cubicBezTo>
                  <a:cubicBezTo>
                    <a:pt x="383" y="309"/>
                    <a:pt x="382" y="307"/>
                    <a:pt x="383" y="306"/>
                  </a:cubicBezTo>
                  <a:cubicBezTo>
                    <a:pt x="384" y="307"/>
                    <a:pt x="382" y="309"/>
                    <a:pt x="383" y="311"/>
                  </a:cubicBezTo>
                  <a:close/>
                  <a:moveTo>
                    <a:pt x="385" y="306"/>
                  </a:moveTo>
                  <a:cubicBezTo>
                    <a:pt x="385" y="308"/>
                    <a:pt x="385" y="308"/>
                    <a:pt x="385" y="308"/>
                  </a:cubicBezTo>
                  <a:cubicBezTo>
                    <a:pt x="385" y="306"/>
                    <a:pt x="385" y="306"/>
                    <a:pt x="385" y="306"/>
                  </a:cubicBezTo>
                  <a:close/>
                  <a:moveTo>
                    <a:pt x="221" y="489"/>
                  </a:moveTo>
                  <a:cubicBezTo>
                    <a:pt x="220" y="489"/>
                    <a:pt x="221" y="490"/>
                    <a:pt x="221" y="490"/>
                  </a:cubicBezTo>
                  <a:cubicBezTo>
                    <a:pt x="220" y="490"/>
                    <a:pt x="219" y="490"/>
                    <a:pt x="218" y="490"/>
                  </a:cubicBezTo>
                  <a:cubicBezTo>
                    <a:pt x="218" y="488"/>
                    <a:pt x="218" y="488"/>
                    <a:pt x="218" y="488"/>
                  </a:cubicBezTo>
                  <a:cubicBezTo>
                    <a:pt x="219" y="489"/>
                    <a:pt x="220" y="490"/>
                    <a:pt x="221" y="489"/>
                  </a:cubicBezTo>
                  <a:close/>
                  <a:moveTo>
                    <a:pt x="270" y="318"/>
                  </a:moveTo>
                  <a:cubicBezTo>
                    <a:pt x="270" y="319"/>
                    <a:pt x="270" y="320"/>
                    <a:pt x="269" y="320"/>
                  </a:cubicBezTo>
                  <a:cubicBezTo>
                    <a:pt x="266" y="321"/>
                    <a:pt x="266" y="319"/>
                    <a:pt x="265" y="318"/>
                  </a:cubicBezTo>
                  <a:cubicBezTo>
                    <a:pt x="265" y="315"/>
                    <a:pt x="265" y="313"/>
                    <a:pt x="266" y="310"/>
                  </a:cubicBezTo>
                  <a:cubicBezTo>
                    <a:pt x="268" y="313"/>
                    <a:pt x="270" y="315"/>
                    <a:pt x="270" y="318"/>
                  </a:cubicBezTo>
                  <a:close/>
                  <a:moveTo>
                    <a:pt x="48" y="317"/>
                  </a:moveTo>
                  <a:cubicBezTo>
                    <a:pt x="47" y="316"/>
                    <a:pt x="47" y="316"/>
                    <a:pt x="47" y="316"/>
                  </a:cubicBezTo>
                  <a:cubicBezTo>
                    <a:pt x="48" y="316"/>
                    <a:pt x="48" y="316"/>
                    <a:pt x="48" y="316"/>
                  </a:cubicBezTo>
                  <a:cubicBezTo>
                    <a:pt x="44" y="312"/>
                    <a:pt x="44" y="312"/>
                    <a:pt x="44" y="312"/>
                  </a:cubicBezTo>
                  <a:cubicBezTo>
                    <a:pt x="45" y="312"/>
                    <a:pt x="45" y="312"/>
                    <a:pt x="45" y="312"/>
                  </a:cubicBezTo>
                  <a:cubicBezTo>
                    <a:pt x="46" y="314"/>
                    <a:pt x="49" y="315"/>
                    <a:pt x="48" y="317"/>
                  </a:cubicBezTo>
                  <a:close/>
                  <a:moveTo>
                    <a:pt x="131" y="334"/>
                  </a:moveTo>
                  <a:cubicBezTo>
                    <a:pt x="130" y="334"/>
                    <a:pt x="130" y="334"/>
                    <a:pt x="130" y="334"/>
                  </a:cubicBezTo>
                  <a:cubicBezTo>
                    <a:pt x="132" y="331"/>
                    <a:pt x="132" y="331"/>
                    <a:pt x="132" y="331"/>
                  </a:cubicBezTo>
                  <a:cubicBezTo>
                    <a:pt x="133" y="333"/>
                    <a:pt x="131" y="333"/>
                    <a:pt x="131" y="334"/>
                  </a:cubicBezTo>
                  <a:close/>
                  <a:moveTo>
                    <a:pt x="139" y="333"/>
                  </a:moveTo>
                  <a:cubicBezTo>
                    <a:pt x="139" y="334"/>
                    <a:pt x="139" y="334"/>
                    <a:pt x="139" y="334"/>
                  </a:cubicBezTo>
                  <a:cubicBezTo>
                    <a:pt x="137" y="334"/>
                    <a:pt x="137" y="333"/>
                    <a:pt x="136" y="333"/>
                  </a:cubicBezTo>
                  <a:cubicBezTo>
                    <a:pt x="136" y="333"/>
                    <a:pt x="138" y="333"/>
                    <a:pt x="139" y="333"/>
                  </a:cubicBezTo>
                  <a:close/>
                  <a:moveTo>
                    <a:pt x="141" y="338"/>
                  </a:moveTo>
                  <a:cubicBezTo>
                    <a:pt x="139" y="339"/>
                    <a:pt x="139" y="341"/>
                    <a:pt x="138" y="343"/>
                  </a:cubicBezTo>
                  <a:cubicBezTo>
                    <a:pt x="138" y="343"/>
                    <a:pt x="138" y="343"/>
                    <a:pt x="139" y="343"/>
                  </a:cubicBezTo>
                  <a:cubicBezTo>
                    <a:pt x="134" y="344"/>
                    <a:pt x="134" y="344"/>
                    <a:pt x="134" y="344"/>
                  </a:cubicBezTo>
                  <a:cubicBezTo>
                    <a:pt x="133" y="343"/>
                    <a:pt x="135" y="341"/>
                    <a:pt x="134" y="339"/>
                  </a:cubicBezTo>
                  <a:cubicBezTo>
                    <a:pt x="135" y="339"/>
                    <a:pt x="134" y="338"/>
                    <a:pt x="134" y="337"/>
                  </a:cubicBezTo>
                  <a:cubicBezTo>
                    <a:pt x="137" y="338"/>
                    <a:pt x="139" y="335"/>
                    <a:pt x="140" y="338"/>
                  </a:cubicBezTo>
                  <a:cubicBezTo>
                    <a:pt x="141" y="338"/>
                    <a:pt x="141" y="338"/>
                    <a:pt x="141" y="338"/>
                  </a:cubicBezTo>
                  <a:close/>
                  <a:moveTo>
                    <a:pt x="128" y="353"/>
                  </a:moveTo>
                  <a:cubicBezTo>
                    <a:pt x="127" y="355"/>
                    <a:pt x="130" y="355"/>
                    <a:pt x="130" y="357"/>
                  </a:cubicBezTo>
                  <a:cubicBezTo>
                    <a:pt x="129" y="358"/>
                    <a:pt x="131" y="359"/>
                    <a:pt x="131" y="361"/>
                  </a:cubicBezTo>
                  <a:cubicBezTo>
                    <a:pt x="129" y="361"/>
                    <a:pt x="131" y="358"/>
                    <a:pt x="129" y="357"/>
                  </a:cubicBezTo>
                  <a:cubicBezTo>
                    <a:pt x="128" y="356"/>
                    <a:pt x="127" y="355"/>
                    <a:pt x="127" y="353"/>
                  </a:cubicBezTo>
                  <a:cubicBezTo>
                    <a:pt x="127" y="351"/>
                    <a:pt x="126" y="349"/>
                    <a:pt x="126" y="347"/>
                  </a:cubicBezTo>
                  <a:cubicBezTo>
                    <a:pt x="128" y="348"/>
                    <a:pt x="128" y="351"/>
                    <a:pt x="128" y="353"/>
                  </a:cubicBezTo>
                  <a:close/>
                  <a:moveTo>
                    <a:pt x="126" y="361"/>
                  </a:moveTo>
                  <a:cubicBezTo>
                    <a:pt x="125" y="362"/>
                    <a:pt x="125" y="363"/>
                    <a:pt x="124" y="363"/>
                  </a:cubicBezTo>
                  <a:cubicBezTo>
                    <a:pt x="124" y="362"/>
                    <a:pt x="125" y="361"/>
                    <a:pt x="126" y="361"/>
                  </a:cubicBezTo>
                  <a:close/>
                  <a:moveTo>
                    <a:pt x="141" y="368"/>
                  </a:moveTo>
                  <a:cubicBezTo>
                    <a:pt x="141" y="371"/>
                    <a:pt x="140" y="374"/>
                    <a:pt x="142" y="376"/>
                  </a:cubicBezTo>
                  <a:cubicBezTo>
                    <a:pt x="140" y="376"/>
                    <a:pt x="140" y="374"/>
                    <a:pt x="139" y="372"/>
                  </a:cubicBezTo>
                  <a:cubicBezTo>
                    <a:pt x="140" y="370"/>
                    <a:pt x="141" y="366"/>
                    <a:pt x="139" y="364"/>
                  </a:cubicBezTo>
                  <a:cubicBezTo>
                    <a:pt x="139" y="364"/>
                    <a:pt x="139" y="364"/>
                    <a:pt x="139" y="364"/>
                  </a:cubicBezTo>
                  <a:cubicBezTo>
                    <a:pt x="141" y="365"/>
                    <a:pt x="139" y="367"/>
                    <a:pt x="141" y="368"/>
                  </a:cubicBezTo>
                  <a:close/>
                  <a:moveTo>
                    <a:pt x="182" y="381"/>
                  </a:moveTo>
                  <a:cubicBezTo>
                    <a:pt x="181" y="380"/>
                    <a:pt x="181" y="380"/>
                    <a:pt x="181" y="380"/>
                  </a:cubicBezTo>
                  <a:cubicBezTo>
                    <a:pt x="181" y="389"/>
                    <a:pt x="174" y="397"/>
                    <a:pt x="173" y="406"/>
                  </a:cubicBezTo>
                  <a:cubicBezTo>
                    <a:pt x="171" y="408"/>
                    <a:pt x="169" y="406"/>
                    <a:pt x="167" y="408"/>
                  </a:cubicBezTo>
                  <a:cubicBezTo>
                    <a:pt x="166" y="407"/>
                    <a:pt x="164" y="407"/>
                    <a:pt x="163" y="405"/>
                  </a:cubicBezTo>
                  <a:cubicBezTo>
                    <a:pt x="164" y="402"/>
                    <a:pt x="161" y="399"/>
                    <a:pt x="163" y="397"/>
                  </a:cubicBezTo>
                  <a:cubicBezTo>
                    <a:pt x="167" y="391"/>
                    <a:pt x="167" y="391"/>
                    <a:pt x="167" y="391"/>
                  </a:cubicBezTo>
                  <a:cubicBezTo>
                    <a:pt x="166" y="389"/>
                    <a:pt x="164" y="385"/>
                    <a:pt x="167" y="383"/>
                  </a:cubicBezTo>
                  <a:cubicBezTo>
                    <a:pt x="167" y="382"/>
                    <a:pt x="169" y="381"/>
                    <a:pt x="171" y="381"/>
                  </a:cubicBezTo>
                  <a:cubicBezTo>
                    <a:pt x="171" y="381"/>
                    <a:pt x="171" y="381"/>
                    <a:pt x="171" y="381"/>
                  </a:cubicBezTo>
                  <a:cubicBezTo>
                    <a:pt x="173" y="383"/>
                    <a:pt x="172" y="378"/>
                    <a:pt x="174" y="380"/>
                  </a:cubicBezTo>
                  <a:cubicBezTo>
                    <a:pt x="174" y="378"/>
                    <a:pt x="176" y="379"/>
                    <a:pt x="177" y="377"/>
                  </a:cubicBezTo>
                  <a:cubicBezTo>
                    <a:pt x="176" y="377"/>
                    <a:pt x="176" y="377"/>
                    <a:pt x="176" y="377"/>
                  </a:cubicBezTo>
                  <a:cubicBezTo>
                    <a:pt x="177" y="377"/>
                    <a:pt x="177" y="376"/>
                    <a:pt x="177" y="375"/>
                  </a:cubicBezTo>
                  <a:cubicBezTo>
                    <a:pt x="177" y="375"/>
                    <a:pt x="177" y="375"/>
                    <a:pt x="177" y="375"/>
                  </a:cubicBezTo>
                  <a:cubicBezTo>
                    <a:pt x="178" y="374"/>
                    <a:pt x="180" y="374"/>
                    <a:pt x="180" y="372"/>
                  </a:cubicBezTo>
                  <a:cubicBezTo>
                    <a:pt x="179" y="372"/>
                    <a:pt x="179" y="372"/>
                    <a:pt x="179" y="372"/>
                  </a:cubicBezTo>
                  <a:cubicBezTo>
                    <a:pt x="180" y="371"/>
                    <a:pt x="180" y="371"/>
                    <a:pt x="180" y="371"/>
                  </a:cubicBezTo>
                  <a:cubicBezTo>
                    <a:pt x="182" y="373"/>
                    <a:pt x="182" y="378"/>
                    <a:pt x="182" y="381"/>
                  </a:cubicBezTo>
                  <a:close/>
                  <a:moveTo>
                    <a:pt x="131" y="380"/>
                  </a:moveTo>
                  <a:cubicBezTo>
                    <a:pt x="133" y="380"/>
                    <a:pt x="133" y="380"/>
                    <a:pt x="133" y="380"/>
                  </a:cubicBezTo>
                  <a:cubicBezTo>
                    <a:pt x="131" y="380"/>
                    <a:pt x="131" y="380"/>
                    <a:pt x="131" y="380"/>
                  </a:cubicBezTo>
                  <a:close/>
                  <a:moveTo>
                    <a:pt x="121" y="385"/>
                  </a:moveTo>
                  <a:cubicBezTo>
                    <a:pt x="123" y="383"/>
                    <a:pt x="123" y="383"/>
                    <a:pt x="123" y="383"/>
                  </a:cubicBezTo>
                  <a:cubicBezTo>
                    <a:pt x="124" y="383"/>
                    <a:pt x="124" y="383"/>
                    <a:pt x="124" y="383"/>
                  </a:cubicBezTo>
                  <a:cubicBezTo>
                    <a:pt x="121" y="385"/>
                    <a:pt x="121" y="385"/>
                    <a:pt x="121" y="385"/>
                  </a:cubicBezTo>
                  <a:close/>
                  <a:moveTo>
                    <a:pt x="116" y="423"/>
                  </a:moveTo>
                  <a:cubicBezTo>
                    <a:pt x="115" y="424"/>
                    <a:pt x="114" y="423"/>
                    <a:pt x="114" y="423"/>
                  </a:cubicBezTo>
                  <a:cubicBezTo>
                    <a:pt x="114" y="424"/>
                    <a:pt x="115" y="423"/>
                    <a:pt x="116" y="4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造字工房悦黑体验版纤细体" pitchFamily="50" charset="-122"/>
              </a:endParaRPr>
            </a:p>
          </p:txBody>
        </p:sp>
        <p:sp>
          <p:nvSpPr>
            <p:cNvPr id="5" name="Freeform 11"/>
            <p:cNvSpPr>
              <a:spLocks noEditPoints="1"/>
            </p:cNvSpPr>
            <p:nvPr/>
          </p:nvSpPr>
          <p:spPr bwMode="auto">
            <a:xfrm>
              <a:off x="1972375" y="1304263"/>
              <a:ext cx="3061197" cy="4015799"/>
            </a:xfrm>
            <a:custGeom>
              <a:avLst/>
              <a:gdLst>
                <a:gd name="T0" fmla="*/ 255 w 400"/>
                <a:gd name="T1" fmla="*/ 319 h 525"/>
                <a:gd name="T2" fmla="*/ 300 w 400"/>
                <a:gd name="T3" fmla="*/ 405 h 525"/>
                <a:gd name="T4" fmla="*/ 260 w 400"/>
                <a:gd name="T5" fmla="*/ 522 h 525"/>
                <a:gd name="T6" fmla="*/ 333 w 400"/>
                <a:gd name="T7" fmla="*/ 516 h 525"/>
                <a:gd name="T8" fmla="*/ 151 w 400"/>
                <a:gd name="T9" fmla="*/ 78 h 525"/>
                <a:gd name="T10" fmla="*/ 218 w 400"/>
                <a:gd name="T11" fmla="*/ 95 h 525"/>
                <a:gd name="T12" fmla="*/ 232 w 400"/>
                <a:gd name="T13" fmla="*/ 115 h 525"/>
                <a:gd name="T14" fmla="*/ 236 w 400"/>
                <a:gd name="T15" fmla="*/ 153 h 525"/>
                <a:gd name="T16" fmla="*/ 280 w 400"/>
                <a:gd name="T17" fmla="*/ 175 h 525"/>
                <a:gd name="T18" fmla="*/ 225 w 400"/>
                <a:gd name="T19" fmla="*/ 230 h 525"/>
                <a:gd name="T20" fmla="*/ 163 w 400"/>
                <a:gd name="T21" fmla="*/ 293 h 525"/>
                <a:gd name="T22" fmla="*/ 245 w 400"/>
                <a:gd name="T23" fmla="*/ 319 h 525"/>
                <a:gd name="T24" fmla="*/ 284 w 400"/>
                <a:gd name="T25" fmla="*/ 438 h 525"/>
                <a:gd name="T26" fmla="*/ 243 w 400"/>
                <a:gd name="T27" fmla="*/ 510 h 525"/>
                <a:gd name="T28" fmla="*/ 231 w 400"/>
                <a:gd name="T29" fmla="*/ 456 h 525"/>
                <a:gd name="T30" fmla="*/ 137 w 400"/>
                <a:gd name="T31" fmla="*/ 282 h 525"/>
                <a:gd name="T32" fmla="*/ 104 w 400"/>
                <a:gd name="T33" fmla="*/ 174 h 525"/>
                <a:gd name="T34" fmla="*/ 90 w 400"/>
                <a:gd name="T35" fmla="*/ 127 h 525"/>
                <a:gd name="T36" fmla="*/ 34 w 400"/>
                <a:gd name="T37" fmla="*/ 135 h 525"/>
                <a:gd name="T38" fmla="*/ 42 w 400"/>
                <a:gd name="T39" fmla="*/ 93 h 525"/>
                <a:gd name="T40" fmla="*/ 369 w 400"/>
                <a:gd name="T41" fmla="*/ 14 h 525"/>
                <a:gd name="T42" fmla="*/ 386 w 400"/>
                <a:gd name="T43" fmla="*/ 43 h 525"/>
                <a:gd name="T44" fmla="*/ 372 w 400"/>
                <a:gd name="T45" fmla="*/ 92 h 525"/>
                <a:gd name="T46" fmla="*/ 335 w 400"/>
                <a:gd name="T47" fmla="*/ 130 h 525"/>
                <a:gd name="T48" fmla="*/ 304 w 400"/>
                <a:gd name="T49" fmla="*/ 135 h 525"/>
                <a:gd name="T50" fmla="*/ 306 w 400"/>
                <a:gd name="T51" fmla="*/ 97 h 525"/>
                <a:gd name="T52" fmla="*/ 291 w 400"/>
                <a:gd name="T53" fmla="*/ 48 h 525"/>
                <a:gd name="T54" fmla="*/ 344 w 400"/>
                <a:gd name="T55" fmla="*/ 22 h 525"/>
                <a:gd name="T56" fmla="*/ 322 w 400"/>
                <a:gd name="T57" fmla="*/ 9 h 525"/>
                <a:gd name="T58" fmla="*/ 276 w 400"/>
                <a:gd name="T59" fmla="*/ 47 h 525"/>
                <a:gd name="T60" fmla="*/ 264 w 400"/>
                <a:gd name="T61" fmla="*/ 43 h 525"/>
                <a:gd name="T62" fmla="*/ 273 w 400"/>
                <a:gd name="T63" fmla="*/ 12 h 525"/>
                <a:gd name="T64" fmla="*/ 267 w 400"/>
                <a:gd name="T65" fmla="*/ 33 h 525"/>
                <a:gd name="T66" fmla="*/ 266 w 400"/>
                <a:gd name="T67" fmla="*/ 11 h 525"/>
                <a:gd name="T68" fmla="*/ 212 w 400"/>
                <a:gd name="T69" fmla="*/ 25 h 525"/>
                <a:gd name="T70" fmla="*/ 234 w 400"/>
                <a:gd name="T71" fmla="*/ 34 h 525"/>
                <a:gd name="T72" fmla="*/ 195 w 400"/>
                <a:gd name="T73" fmla="*/ 40 h 525"/>
                <a:gd name="T74" fmla="*/ 224 w 400"/>
                <a:gd name="T75" fmla="*/ 49 h 525"/>
                <a:gd name="T76" fmla="*/ 240 w 400"/>
                <a:gd name="T77" fmla="*/ 62 h 525"/>
                <a:gd name="T78" fmla="*/ 218 w 400"/>
                <a:gd name="T79" fmla="*/ 50 h 525"/>
                <a:gd name="T80" fmla="*/ 182 w 400"/>
                <a:gd name="T81" fmla="*/ 92 h 525"/>
                <a:gd name="T82" fmla="*/ 211 w 400"/>
                <a:gd name="T83" fmla="*/ 73 h 525"/>
                <a:gd name="T84" fmla="*/ 261 w 400"/>
                <a:gd name="T85" fmla="*/ 84 h 525"/>
                <a:gd name="T86" fmla="*/ 279 w 400"/>
                <a:gd name="T87" fmla="*/ 117 h 525"/>
                <a:gd name="T88" fmla="*/ 247 w 400"/>
                <a:gd name="T89" fmla="*/ 123 h 525"/>
                <a:gd name="T90" fmla="*/ 249 w 400"/>
                <a:gd name="T91" fmla="*/ 71 h 525"/>
                <a:gd name="T92" fmla="*/ 156 w 400"/>
                <a:gd name="T93" fmla="*/ 104 h 525"/>
                <a:gd name="T94" fmla="*/ 165 w 400"/>
                <a:gd name="T95" fmla="*/ 110 h 525"/>
                <a:gd name="T96" fmla="*/ 307 w 400"/>
                <a:gd name="T97" fmla="*/ 118 h 525"/>
                <a:gd name="T98" fmla="*/ 153 w 400"/>
                <a:gd name="T99" fmla="*/ 121 h 525"/>
                <a:gd name="T100" fmla="*/ 202 w 400"/>
                <a:gd name="T101" fmla="*/ 132 h 525"/>
                <a:gd name="T102" fmla="*/ 164 w 400"/>
                <a:gd name="T103" fmla="*/ 142 h 525"/>
                <a:gd name="T104" fmla="*/ 171 w 400"/>
                <a:gd name="T105" fmla="*/ 159 h 525"/>
                <a:gd name="T106" fmla="*/ 230 w 400"/>
                <a:gd name="T107" fmla="*/ 164 h 525"/>
                <a:gd name="T108" fmla="*/ 245 w 400"/>
                <a:gd name="T109" fmla="*/ 171 h 525"/>
                <a:gd name="T110" fmla="*/ 221 w 400"/>
                <a:gd name="T111" fmla="*/ 179 h 525"/>
                <a:gd name="T112" fmla="*/ 201 w 400"/>
                <a:gd name="T113" fmla="*/ 188 h 525"/>
                <a:gd name="T114" fmla="*/ 205 w 400"/>
                <a:gd name="T115" fmla="*/ 206 h 525"/>
                <a:gd name="T116" fmla="*/ 262 w 400"/>
                <a:gd name="T117" fmla="*/ 207 h 525"/>
                <a:gd name="T118" fmla="*/ 55 w 400"/>
                <a:gd name="T119" fmla="*/ 127 h 525"/>
                <a:gd name="T120" fmla="*/ 354 w 400"/>
                <a:gd name="T121" fmla="*/ 17 h 525"/>
                <a:gd name="T122" fmla="*/ 377 w 400"/>
                <a:gd name="T123" fmla="*/ 143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00" h="525">
                  <a:moveTo>
                    <a:pt x="221" y="290"/>
                  </a:moveTo>
                  <a:cubicBezTo>
                    <a:pt x="221" y="291"/>
                    <a:pt x="221" y="291"/>
                    <a:pt x="221" y="291"/>
                  </a:cubicBezTo>
                  <a:cubicBezTo>
                    <a:pt x="220" y="290"/>
                    <a:pt x="217" y="292"/>
                    <a:pt x="216" y="291"/>
                  </a:cubicBezTo>
                  <a:cubicBezTo>
                    <a:pt x="215" y="291"/>
                    <a:pt x="214" y="291"/>
                    <a:pt x="213" y="291"/>
                  </a:cubicBezTo>
                  <a:cubicBezTo>
                    <a:pt x="214" y="289"/>
                    <a:pt x="214" y="289"/>
                    <a:pt x="214" y="289"/>
                  </a:cubicBezTo>
                  <a:cubicBezTo>
                    <a:pt x="214" y="287"/>
                    <a:pt x="211" y="289"/>
                    <a:pt x="211" y="287"/>
                  </a:cubicBezTo>
                  <a:cubicBezTo>
                    <a:pt x="210" y="285"/>
                    <a:pt x="207" y="286"/>
                    <a:pt x="206" y="284"/>
                  </a:cubicBezTo>
                  <a:cubicBezTo>
                    <a:pt x="204" y="285"/>
                    <a:pt x="203" y="283"/>
                    <a:pt x="202" y="284"/>
                  </a:cubicBezTo>
                  <a:cubicBezTo>
                    <a:pt x="202" y="284"/>
                    <a:pt x="202" y="283"/>
                    <a:pt x="202" y="283"/>
                  </a:cubicBezTo>
                  <a:cubicBezTo>
                    <a:pt x="201" y="282"/>
                    <a:pt x="200" y="283"/>
                    <a:pt x="199" y="282"/>
                  </a:cubicBezTo>
                  <a:cubicBezTo>
                    <a:pt x="198" y="285"/>
                    <a:pt x="196" y="283"/>
                    <a:pt x="194" y="285"/>
                  </a:cubicBezTo>
                  <a:cubicBezTo>
                    <a:pt x="195" y="282"/>
                    <a:pt x="199" y="282"/>
                    <a:pt x="201" y="281"/>
                  </a:cubicBezTo>
                  <a:cubicBezTo>
                    <a:pt x="208" y="283"/>
                    <a:pt x="216" y="286"/>
                    <a:pt x="221" y="290"/>
                  </a:cubicBezTo>
                  <a:close/>
                  <a:moveTo>
                    <a:pt x="225" y="292"/>
                  </a:moveTo>
                  <a:cubicBezTo>
                    <a:pt x="227" y="290"/>
                    <a:pt x="228" y="294"/>
                    <a:pt x="230" y="291"/>
                  </a:cubicBezTo>
                  <a:cubicBezTo>
                    <a:pt x="234" y="290"/>
                    <a:pt x="234" y="295"/>
                    <a:pt x="238" y="295"/>
                  </a:cubicBezTo>
                  <a:cubicBezTo>
                    <a:pt x="236" y="295"/>
                    <a:pt x="233" y="294"/>
                    <a:pt x="232" y="296"/>
                  </a:cubicBezTo>
                  <a:cubicBezTo>
                    <a:pt x="232" y="295"/>
                    <a:pt x="231" y="295"/>
                    <a:pt x="231" y="295"/>
                  </a:cubicBezTo>
                  <a:cubicBezTo>
                    <a:pt x="230" y="296"/>
                    <a:pt x="229" y="296"/>
                    <a:pt x="229" y="297"/>
                  </a:cubicBezTo>
                  <a:cubicBezTo>
                    <a:pt x="229" y="295"/>
                    <a:pt x="225" y="296"/>
                    <a:pt x="224" y="295"/>
                  </a:cubicBezTo>
                  <a:cubicBezTo>
                    <a:pt x="224" y="296"/>
                    <a:pt x="223" y="296"/>
                    <a:pt x="222" y="296"/>
                  </a:cubicBezTo>
                  <a:cubicBezTo>
                    <a:pt x="222" y="296"/>
                    <a:pt x="221" y="295"/>
                    <a:pt x="221" y="295"/>
                  </a:cubicBezTo>
                  <a:cubicBezTo>
                    <a:pt x="223" y="295"/>
                    <a:pt x="226" y="296"/>
                    <a:pt x="227" y="295"/>
                  </a:cubicBezTo>
                  <a:cubicBezTo>
                    <a:pt x="226" y="294"/>
                    <a:pt x="226" y="292"/>
                    <a:pt x="225" y="291"/>
                  </a:cubicBezTo>
                  <a:cubicBezTo>
                    <a:pt x="225" y="292"/>
                    <a:pt x="225" y="292"/>
                    <a:pt x="225" y="292"/>
                  </a:cubicBezTo>
                  <a:close/>
                  <a:moveTo>
                    <a:pt x="216" y="296"/>
                  </a:moveTo>
                  <a:cubicBezTo>
                    <a:pt x="215" y="296"/>
                    <a:pt x="213" y="298"/>
                    <a:pt x="212" y="297"/>
                  </a:cubicBezTo>
                  <a:cubicBezTo>
                    <a:pt x="211" y="295"/>
                    <a:pt x="211" y="295"/>
                    <a:pt x="211" y="295"/>
                  </a:cubicBezTo>
                  <a:cubicBezTo>
                    <a:pt x="213" y="296"/>
                    <a:pt x="215" y="295"/>
                    <a:pt x="216" y="296"/>
                  </a:cubicBezTo>
                  <a:close/>
                  <a:moveTo>
                    <a:pt x="245" y="296"/>
                  </a:moveTo>
                  <a:cubicBezTo>
                    <a:pt x="244" y="297"/>
                    <a:pt x="242" y="296"/>
                    <a:pt x="241" y="297"/>
                  </a:cubicBezTo>
                  <a:cubicBezTo>
                    <a:pt x="240" y="294"/>
                    <a:pt x="244" y="295"/>
                    <a:pt x="245" y="296"/>
                  </a:cubicBezTo>
                  <a:close/>
                  <a:moveTo>
                    <a:pt x="192" y="316"/>
                  </a:moveTo>
                  <a:cubicBezTo>
                    <a:pt x="192" y="316"/>
                    <a:pt x="192" y="316"/>
                    <a:pt x="192" y="316"/>
                  </a:cubicBezTo>
                  <a:cubicBezTo>
                    <a:pt x="190" y="314"/>
                    <a:pt x="190" y="314"/>
                    <a:pt x="190" y="314"/>
                  </a:cubicBezTo>
                  <a:cubicBezTo>
                    <a:pt x="191" y="314"/>
                    <a:pt x="192" y="315"/>
                    <a:pt x="192" y="316"/>
                  </a:cubicBezTo>
                  <a:close/>
                  <a:moveTo>
                    <a:pt x="257" y="317"/>
                  </a:moveTo>
                  <a:cubicBezTo>
                    <a:pt x="257" y="318"/>
                    <a:pt x="256" y="319"/>
                    <a:pt x="256" y="319"/>
                  </a:cubicBezTo>
                  <a:cubicBezTo>
                    <a:pt x="255" y="319"/>
                    <a:pt x="255" y="319"/>
                    <a:pt x="255" y="319"/>
                  </a:cubicBezTo>
                  <a:cubicBezTo>
                    <a:pt x="256" y="318"/>
                    <a:pt x="256" y="318"/>
                    <a:pt x="255" y="317"/>
                  </a:cubicBezTo>
                  <a:cubicBezTo>
                    <a:pt x="257" y="317"/>
                    <a:pt x="257" y="317"/>
                    <a:pt x="257" y="317"/>
                  </a:cubicBezTo>
                  <a:close/>
                  <a:moveTo>
                    <a:pt x="228" y="321"/>
                  </a:moveTo>
                  <a:cubicBezTo>
                    <a:pt x="227" y="322"/>
                    <a:pt x="227" y="321"/>
                    <a:pt x="227" y="320"/>
                  </a:cubicBezTo>
                  <a:cubicBezTo>
                    <a:pt x="228" y="318"/>
                    <a:pt x="228" y="318"/>
                    <a:pt x="228" y="318"/>
                  </a:cubicBezTo>
                  <a:cubicBezTo>
                    <a:pt x="228" y="319"/>
                    <a:pt x="229" y="320"/>
                    <a:pt x="228" y="321"/>
                  </a:cubicBezTo>
                  <a:close/>
                  <a:moveTo>
                    <a:pt x="272" y="334"/>
                  </a:moveTo>
                  <a:cubicBezTo>
                    <a:pt x="271" y="334"/>
                    <a:pt x="271" y="334"/>
                    <a:pt x="271" y="334"/>
                  </a:cubicBezTo>
                  <a:cubicBezTo>
                    <a:pt x="271" y="333"/>
                    <a:pt x="272" y="333"/>
                    <a:pt x="272" y="333"/>
                  </a:cubicBezTo>
                  <a:cubicBezTo>
                    <a:pt x="272" y="334"/>
                    <a:pt x="272" y="334"/>
                    <a:pt x="272" y="334"/>
                  </a:cubicBezTo>
                  <a:close/>
                  <a:moveTo>
                    <a:pt x="174" y="350"/>
                  </a:moveTo>
                  <a:cubicBezTo>
                    <a:pt x="174" y="350"/>
                    <a:pt x="174" y="350"/>
                    <a:pt x="174" y="350"/>
                  </a:cubicBezTo>
                  <a:cubicBezTo>
                    <a:pt x="175" y="349"/>
                    <a:pt x="174" y="349"/>
                    <a:pt x="174" y="348"/>
                  </a:cubicBezTo>
                  <a:cubicBezTo>
                    <a:pt x="174" y="348"/>
                    <a:pt x="175" y="349"/>
                    <a:pt x="174" y="350"/>
                  </a:cubicBezTo>
                  <a:close/>
                  <a:moveTo>
                    <a:pt x="288" y="353"/>
                  </a:moveTo>
                  <a:cubicBezTo>
                    <a:pt x="288" y="354"/>
                    <a:pt x="288" y="352"/>
                    <a:pt x="287" y="352"/>
                  </a:cubicBezTo>
                  <a:cubicBezTo>
                    <a:pt x="286" y="352"/>
                    <a:pt x="286" y="352"/>
                    <a:pt x="286" y="352"/>
                  </a:cubicBezTo>
                  <a:cubicBezTo>
                    <a:pt x="287" y="353"/>
                    <a:pt x="288" y="351"/>
                    <a:pt x="289" y="352"/>
                  </a:cubicBezTo>
                  <a:cubicBezTo>
                    <a:pt x="288" y="353"/>
                    <a:pt x="288" y="353"/>
                    <a:pt x="288" y="353"/>
                  </a:cubicBezTo>
                  <a:close/>
                  <a:moveTo>
                    <a:pt x="289" y="361"/>
                  </a:moveTo>
                  <a:cubicBezTo>
                    <a:pt x="289" y="360"/>
                    <a:pt x="286" y="359"/>
                    <a:pt x="288" y="358"/>
                  </a:cubicBezTo>
                  <a:cubicBezTo>
                    <a:pt x="288" y="359"/>
                    <a:pt x="289" y="360"/>
                    <a:pt x="289" y="361"/>
                  </a:cubicBezTo>
                  <a:close/>
                  <a:moveTo>
                    <a:pt x="236" y="394"/>
                  </a:moveTo>
                  <a:cubicBezTo>
                    <a:pt x="233" y="391"/>
                    <a:pt x="233" y="391"/>
                    <a:pt x="233" y="391"/>
                  </a:cubicBezTo>
                  <a:cubicBezTo>
                    <a:pt x="234" y="390"/>
                    <a:pt x="234" y="390"/>
                    <a:pt x="234" y="390"/>
                  </a:cubicBezTo>
                  <a:cubicBezTo>
                    <a:pt x="237" y="393"/>
                    <a:pt x="237" y="393"/>
                    <a:pt x="237" y="393"/>
                  </a:cubicBezTo>
                  <a:cubicBezTo>
                    <a:pt x="236" y="394"/>
                    <a:pt x="236" y="394"/>
                    <a:pt x="236" y="394"/>
                  </a:cubicBezTo>
                  <a:close/>
                  <a:moveTo>
                    <a:pt x="292" y="398"/>
                  </a:moveTo>
                  <a:cubicBezTo>
                    <a:pt x="289" y="399"/>
                    <a:pt x="289" y="399"/>
                    <a:pt x="289" y="399"/>
                  </a:cubicBezTo>
                  <a:cubicBezTo>
                    <a:pt x="290" y="399"/>
                    <a:pt x="291" y="397"/>
                    <a:pt x="292" y="398"/>
                  </a:cubicBezTo>
                  <a:close/>
                  <a:moveTo>
                    <a:pt x="285" y="403"/>
                  </a:moveTo>
                  <a:cubicBezTo>
                    <a:pt x="283" y="405"/>
                    <a:pt x="283" y="405"/>
                    <a:pt x="283" y="405"/>
                  </a:cubicBezTo>
                  <a:cubicBezTo>
                    <a:pt x="285" y="403"/>
                    <a:pt x="285" y="403"/>
                    <a:pt x="285" y="403"/>
                  </a:cubicBezTo>
                  <a:close/>
                  <a:moveTo>
                    <a:pt x="300" y="405"/>
                  </a:moveTo>
                  <a:cubicBezTo>
                    <a:pt x="300" y="405"/>
                    <a:pt x="300" y="405"/>
                    <a:pt x="300" y="405"/>
                  </a:cubicBezTo>
                  <a:cubicBezTo>
                    <a:pt x="299" y="404"/>
                    <a:pt x="299" y="404"/>
                    <a:pt x="299" y="404"/>
                  </a:cubicBezTo>
                  <a:cubicBezTo>
                    <a:pt x="299" y="405"/>
                    <a:pt x="299" y="405"/>
                    <a:pt x="299" y="405"/>
                  </a:cubicBezTo>
                  <a:cubicBezTo>
                    <a:pt x="298" y="404"/>
                    <a:pt x="298" y="404"/>
                    <a:pt x="298" y="404"/>
                  </a:cubicBezTo>
                  <a:cubicBezTo>
                    <a:pt x="299" y="405"/>
                    <a:pt x="300" y="404"/>
                    <a:pt x="300" y="405"/>
                  </a:cubicBezTo>
                  <a:close/>
                  <a:moveTo>
                    <a:pt x="283" y="406"/>
                  </a:moveTo>
                  <a:cubicBezTo>
                    <a:pt x="283" y="408"/>
                    <a:pt x="282" y="409"/>
                    <a:pt x="281" y="410"/>
                  </a:cubicBezTo>
                  <a:cubicBezTo>
                    <a:pt x="281" y="408"/>
                    <a:pt x="283" y="408"/>
                    <a:pt x="282" y="406"/>
                  </a:cubicBezTo>
                  <a:cubicBezTo>
                    <a:pt x="283" y="406"/>
                    <a:pt x="283" y="406"/>
                    <a:pt x="283" y="406"/>
                  </a:cubicBezTo>
                  <a:close/>
                  <a:moveTo>
                    <a:pt x="286" y="411"/>
                  </a:moveTo>
                  <a:cubicBezTo>
                    <a:pt x="284" y="411"/>
                    <a:pt x="284" y="411"/>
                    <a:pt x="284" y="411"/>
                  </a:cubicBezTo>
                  <a:cubicBezTo>
                    <a:pt x="286" y="411"/>
                    <a:pt x="286" y="411"/>
                    <a:pt x="286" y="411"/>
                  </a:cubicBezTo>
                  <a:cubicBezTo>
                    <a:pt x="286" y="411"/>
                    <a:pt x="286" y="411"/>
                    <a:pt x="286" y="411"/>
                  </a:cubicBezTo>
                  <a:close/>
                  <a:moveTo>
                    <a:pt x="278" y="414"/>
                  </a:moveTo>
                  <a:cubicBezTo>
                    <a:pt x="279" y="411"/>
                    <a:pt x="279" y="411"/>
                    <a:pt x="279" y="411"/>
                  </a:cubicBezTo>
                  <a:cubicBezTo>
                    <a:pt x="279" y="413"/>
                    <a:pt x="279" y="413"/>
                    <a:pt x="279" y="413"/>
                  </a:cubicBezTo>
                  <a:cubicBezTo>
                    <a:pt x="278" y="414"/>
                    <a:pt x="278" y="414"/>
                    <a:pt x="278" y="414"/>
                  </a:cubicBezTo>
                  <a:close/>
                  <a:moveTo>
                    <a:pt x="258" y="435"/>
                  </a:moveTo>
                  <a:cubicBezTo>
                    <a:pt x="257" y="435"/>
                    <a:pt x="256" y="436"/>
                    <a:pt x="256" y="435"/>
                  </a:cubicBezTo>
                  <a:cubicBezTo>
                    <a:pt x="256" y="435"/>
                    <a:pt x="257" y="435"/>
                    <a:pt x="258" y="435"/>
                  </a:cubicBezTo>
                  <a:close/>
                  <a:moveTo>
                    <a:pt x="241" y="499"/>
                  </a:moveTo>
                  <a:cubicBezTo>
                    <a:pt x="240" y="498"/>
                    <a:pt x="240" y="498"/>
                    <a:pt x="240" y="498"/>
                  </a:cubicBezTo>
                  <a:cubicBezTo>
                    <a:pt x="241" y="499"/>
                    <a:pt x="241" y="499"/>
                    <a:pt x="241" y="499"/>
                  </a:cubicBezTo>
                  <a:cubicBezTo>
                    <a:pt x="241" y="499"/>
                    <a:pt x="241" y="499"/>
                    <a:pt x="241" y="499"/>
                  </a:cubicBezTo>
                  <a:close/>
                  <a:moveTo>
                    <a:pt x="242" y="504"/>
                  </a:moveTo>
                  <a:cubicBezTo>
                    <a:pt x="242" y="504"/>
                    <a:pt x="241" y="504"/>
                    <a:pt x="240" y="505"/>
                  </a:cubicBezTo>
                  <a:cubicBezTo>
                    <a:pt x="240" y="504"/>
                    <a:pt x="241" y="503"/>
                    <a:pt x="242" y="504"/>
                  </a:cubicBezTo>
                  <a:close/>
                  <a:moveTo>
                    <a:pt x="237" y="507"/>
                  </a:moveTo>
                  <a:cubicBezTo>
                    <a:pt x="236" y="508"/>
                    <a:pt x="236" y="508"/>
                    <a:pt x="236" y="508"/>
                  </a:cubicBezTo>
                  <a:cubicBezTo>
                    <a:pt x="236" y="508"/>
                    <a:pt x="237" y="508"/>
                    <a:pt x="237" y="508"/>
                  </a:cubicBezTo>
                  <a:cubicBezTo>
                    <a:pt x="236" y="508"/>
                    <a:pt x="236" y="508"/>
                    <a:pt x="236" y="508"/>
                  </a:cubicBezTo>
                  <a:cubicBezTo>
                    <a:pt x="237" y="508"/>
                    <a:pt x="235" y="507"/>
                    <a:pt x="236" y="506"/>
                  </a:cubicBezTo>
                  <a:cubicBezTo>
                    <a:pt x="236" y="506"/>
                    <a:pt x="236" y="507"/>
                    <a:pt x="237" y="507"/>
                  </a:cubicBezTo>
                  <a:close/>
                  <a:moveTo>
                    <a:pt x="278" y="507"/>
                  </a:moveTo>
                  <a:cubicBezTo>
                    <a:pt x="275" y="509"/>
                    <a:pt x="275" y="509"/>
                    <a:pt x="275" y="509"/>
                  </a:cubicBezTo>
                  <a:cubicBezTo>
                    <a:pt x="275" y="508"/>
                    <a:pt x="278" y="507"/>
                    <a:pt x="276" y="506"/>
                  </a:cubicBezTo>
                  <a:cubicBezTo>
                    <a:pt x="277" y="506"/>
                    <a:pt x="278" y="507"/>
                    <a:pt x="278" y="507"/>
                  </a:cubicBezTo>
                  <a:close/>
                  <a:moveTo>
                    <a:pt x="275" y="507"/>
                  </a:moveTo>
                  <a:cubicBezTo>
                    <a:pt x="274" y="508"/>
                    <a:pt x="273" y="508"/>
                    <a:pt x="272" y="509"/>
                  </a:cubicBezTo>
                  <a:cubicBezTo>
                    <a:pt x="273" y="507"/>
                    <a:pt x="273" y="506"/>
                    <a:pt x="275" y="507"/>
                  </a:cubicBezTo>
                  <a:close/>
                  <a:moveTo>
                    <a:pt x="254" y="514"/>
                  </a:moveTo>
                  <a:cubicBezTo>
                    <a:pt x="252" y="516"/>
                    <a:pt x="257" y="517"/>
                    <a:pt x="258" y="518"/>
                  </a:cubicBezTo>
                  <a:cubicBezTo>
                    <a:pt x="259" y="519"/>
                    <a:pt x="261" y="520"/>
                    <a:pt x="263" y="520"/>
                  </a:cubicBezTo>
                  <a:cubicBezTo>
                    <a:pt x="262" y="520"/>
                    <a:pt x="261" y="521"/>
                    <a:pt x="260" y="522"/>
                  </a:cubicBezTo>
                  <a:cubicBezTo>
                    <a:pt x="260" y="521"/>
                    <a:pt x="259" y="521"/>
                    <a:pt x="259" y="521"/>
                  </a:cubicBezTo>
                  <a:cubicBezTo>
                    <a:pt x="258" y="522"/>
                    <a:pt x="258" y="522"/>
                    <a:pt x="258" y="522"/>
                  </a:cubicBezTo>
                  <a:cubicBezTo>
                    <a:pt x="258" y="522"/>
                    <a:pt x="259" y="522"/>
                    <a:pt x="259" y="523"/>
                  </a:cubicBezTo>
                  <a:cubicBezTo>
                    <a:pt x="257" y="523"/>
                    <a:pt x="256" y="521"/>
                    <a:pt x="255" y="523"/>
                  </a:cubicBezTo>
                  <a:cubicBezTo>
                    <a:pt x="256" y="524"/>
                    <a:pt x="256" y="524"/>
                    <a:pt x="256" y="524"/>
                  </a:cubicBezTo>
                  <a:cubicBezTo>
                    <a:pt x="255" y="523"/>
                    <a:pt x="254" y="525"/>
                    <a:pt x="252" y="524"/>
                  </a:cubicBezTo>
                  <a:cubicBezTo>
                    <a:pt x="252" y="523"/>
                    <a:pt x="254" y="522"/>
                    <a:pt x="253" y="521"/>
                  </a:cubicBezTo>
                  <a:cubicBezTo>
                    <a:pt x="252" y="521"/>
                    <a:pt x="251" y="521"/>
                    <a:pt x="250" y="522"/>
                  </a:cubicBezTo>
                  <a:cubicBezTo>
                    <a:pt x="250" y="523"/>
                    <a:pt x="250" y="523"/>
                    <a:pt x="250" y="523"/>
                  </a:cubicBezTo>
                  <a:cubicBezTo>
                    <a:pt x="249" y="523"/>
                    <a:pt x="249" y="523"/>
                    <a:pt x="249" y="523"/>
                  </a:cubicBezTo>
                  <a:cubicBezTo>
                    <a:pt x="250" y="522"/>
                    <a:pt x="249" y="521"/>
                    <a:pt x="249" y="521"/>
                  </a:cubicBezTo>
                  <a:cubicBezTo>
                    <a:pt x="248" y="521"/>
                    <a:pt x="248" y="521"/>
                    <a:pt x="248" y="521"/>
                  </a:cubicBezTo>
                  <a:cubicBezTo>
                    <a:pt x="249" y="520"/>
                    <a:pt x="251" y="520"/>
                    <a:pt x="253" y="519"/>
                  </a:cubicBezTo>
                  <a:cubicBezTo>
                    <a:pt x="250" y="518"/>
                    <a:pt x="250" y="518"/>
                    <a:pt x="250" y="518"/>
                  </a:cubicBezTo>
                  <a:cubicBezTo>
                    <a:pt x="252" y="516"/>
                    <a:pt x="252" y="516"/>
                    <a:pt x="252" y="516"/>
                  </a:cubicBezTo>
                  <a:cubicBezTo>
                    <a:pt x="251" y="515"/>
                    <a:pt x="251" y="516"/>
                    <a:pt x="249" y="516"/>
                  </a:cubicBezTo>
                  <a:cubicBezTo>
                    <a:pt x="249" y="514"/>
                    <a:pt x="250" y="514"/>
                    <a:pt x="251" y="512"/>
                  </a:cubicBezTo>
                  <a:cubicBezTo>
                    <a:pt x="252" y="512"/>
                    <a:pt x="254" y="512"/>
                    <a:pt x="254" y="514"/>
                  </a:cubicBezTo>
                  <a:close/>
                  <a:moveTo>
                    <a:pt x="244" y="513"/>
                  </a:moveTo>
                  <a:cubicBezTo>
                    <a:pt x="244" y="513"/>
                    <a:pt x="244" y="513"/>
                    <a:pt x="244" y="513"/>
                  </a:cubicBezTo>
                  <a:cubicBezTo>
                    <a:pt x="245" y="513"/>
                    <a:pt x="245" y="513"/>
                    <a:pt x="245" y="513"/>
                  </a:cubicBezTo>
                  <a:cubicBezTo>
                    <a:pt x="245" y="513"/>
                    <a:pt x="244" y="514"/>
                    <a:pt x="243" y="514"/>
                  </a:cubicBezTo>
                  <a:cubicBezTo>
                    <a:pt x="243" y="514"/>
                    <a:pt x="243" y="513"/>
                    <a:pt x="242" y="513"/>
                  </a:cubicBezTo>
                  <a:cubicBezTo>
                    <a:pt x="243" y="513"/>
                    <a:pt x="243" y="513"/>
                    <a:pt x="243" y="513"/>
                  </a:cubicBezTo>
                  <a:cubicBezTo>
                    <a:pt x="243" y="513"/>
                    <a:pt x="243" y="513"/>
                    <a:pt x="244" y="513"/>
                  </a:cubicBezTo>
                  <a:close/>
                  <a:moveTo>
                    <a:pt x="247" y="514"/>
                  </a:moveTo>
                  <a:cubicBezTo>
                    <a:pt x="246" y="515"/>
                    <a:pt x="246" y="515"/>
                    <a:pt x="246" y="516"/>
                  </a:cubicBezTo>
                  <a:cubicBezTo>
                    <a:pt x="245" y="516"/>
                    <a:pt x="245" y="516"/>
                    <a:pt x="245" y="516"/>
                  </a:cubicBezTo>
                  <a:cubicBezTo>
                    <a:pt x="245" y="516"/>
                    <a:pt x="245" y="516"/>
                    <a:pt x="245" y="516"/>
                  </a:cubicBezTo>
                  <a:cubicBezTo>
                    <a:pt x="244" y="515"/>
                    <a:pt x="246" y="515"/>
                    <a:pt x="247" y="514"/>
                  </a:cubicBezTo>
                  <a:close/>
                  <a:moveTo>
                    <a:pt x="245" y="518"/>
                  </a:moveTo>
                  <a:cubicBezTo>
                    <a:pt x="245" y="518"/>
                    <a:pt x="245" y="519"/>
                    <a:pt x="244" y="519"/>
                  </a:cubicBezTo>
                  <a:cubicBezTo>
                    <a:pt x="241" y="520"/>
                    <a:pt x="242" y="515"/>
                    <a:pt x="239" y="516"/>
                  </a:cubicBezTo>
                  <a:cubicBezTo>
                    <a:pt x="239" y="515"/>
                    <a:pt x="239" y="515"/>
                    <a:pt x="239" y="515"/>
                  </a:cubicBezTo>
                  <a:cubicBezTo>
                    <a:pt x="240" y="516"/>
                    <a:pt x="243" y="517"/>
                    <a:pt x="245" y="518"/>
                  </a:cubicBezTo>
                  <a:close/>
                  <a:moveTo>
                    <a:pt x="333" y="516"/>
                  </a:moveTo>
                  <a:cubicBezTo>
                    <a:pt x="331" y="515"/>
                    <a:pt x="331" y="515"/>
                    <a:pt x="331" y="515"/>
                  </a:cubicBezTo>
                  <a:cubicBezTo>
                    <a:pt x="332" y="515"/>
                    <a:pt x="332" y="515"/>
                    <a:pt x="332" y="515"/>
                  </a:cubicBezTo>
                  <a:cubicBezTo>
                    <a:pt x="333" y="516"/>
                    <a:pt x="333" y="516"/>
                    <a:pt x="333" y="516"/>
                  </a:cubicBezTo>
                  <a:close/>
                  <a:moveTo>
                    <a:pt x="248" y="519"/>
                  </a:moveTo>
                  <a:cubicBezTo>
                    <a:pt x="246" y="519"/>
                    <a:pt x="246" y="519"/>
                    <a:pt x="246" y="519"/>
                  </a:cubicBezTo>
                  <a:cubicBezTo>
                    <a:pt x="248" y="519"/>
                    <a:pt x="248" y="519"/>
                    <a:pt x="248" y="519"/>
                  </a:cubicBezTo>
                  <a:cubicBezTo>
                    <a:pt x="248" y="519"/>
                    <a:pt x="248" y="519"/>
                    <a:pt x="248" y="519"/>
                  </a:cubicBezTo>
                  <a:close/>
                  <a:moveTo>
                    <a:pt x="95" y="46"/>
                  </a:moveTo>
                  <a:cubicBezTo>
                    <a:pt x="94" y="47"/>
                    <a:pt x="91" y="45"/>
                    <a:pt x="92" y="48"/>
                  </a:cubicBezTo>
                  <a:cubicBezTo>
                    <a:pt x="92" y="49"/>
                    <a:pt x="93" y="49"/>
                    <a:pt x="94" y="49"/>
                  </a:cubicBezTo>
                  <a:cubicBezTo>
                    <a:pt x="95" y="48"/>
                    <a:pt x="95" y="47"/>
                    <a:pt x="96" y="47"/>
                  </a:cubicBezTo>
                  <a:cubicBezTo>
                    <a:pt x="96" y="48"/>
                    <a:pt x="96" y="48"/>
                    <a:pt x="95" y="49"/>
                  </a:cubicBezTo>
                  <a:cubicBezTo>
                    <a:pt x="96" y="50"/>
                    <a:pt x="98" y="49"/>
                    <a:pt x="100" y="50"/>
                  </a:cubicBezTo>
                  <a:cubicBezTo>
                    <a:pt x="98" y="52"/>
                    <a:pt x="100" y="52"/>
                    <a:pt x="100" y="54"/>
                  </a:cubicBezTo>
                  <a:cubicBezTo>
                    <a:pt x="100" y="55"/>
                    <a:pt x="100" y="56"/>
                    <a:pt x="100" y="56"/>
                  </a:cubicBezTo>
                  <a:cubicBezTo>
                    <a:pt x="102" y="55"/>
                    <a:pt x="103" y="55"/>
                    <a:pt x="104" y="55"/>
                  </a:cubicBezTo>
                  <a:cubicBezTo>
                    <a:pt x="105" y="56"/>
                    <a:pt x="105" y="56"/>
                    <a:pt x="105" y="56"/>
                  </a:cubicBezTo>
                  <a:cubicBezTo>
                    <a:pt x="104" y="56"/>
                    <a:pt x="104" y="56"/>
                    <a:pt x="104" y="56"/>
                  </a:cubicBezTo>
                  <a:cubicBezTo>
                    <a:pt x="106" y="59"/>
                    <a:pt x="110" y="59"/>
                    <a:pt x="112" y="62"/>
                  </a:cubicBezTo>
                  <a:cubicBezTo>
                    <a:pt x="113" y="62"/>
                    <a:pt x="114" y="63"/>
                    <a:pt x="115" y="62"/>
                  </a:cubicBezTo>
                  <a:cubicBezTo>
                    <a:pt x="116" y="67"/>
                    <a:pt x="124" y="67"/>
                    <a:pt x="124" y="74"/>
                  </a:cubicBezTo>
                  <a:cubicBezTo>
                    <a:pt x="125" y="74"/>
                    <a:pt x="126" y="76"/>
                    <a:pt x="127" y="76"/>
                  </a:cubicBezTo>
                  <a:cubicBezTo>
                    <a:pt x="127" y="76"/>
                    <a:pt x="129" y="75"/>
                    <a:pt x="128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9" y="73"/>
                    <a:pt x="129" y="73"/>
                    <a:pt x="129" y="73"/>
                  </a:cubicBezTo>
                  <a:cubicBezTo>
                    <a:pt x="130" y="72"/>
                    <a:pt x="130" y="72"/>
                    <a:pt x="130" y="72"/>
                  </a:cubicBezTo>
                  <a:cubicBezTo>
                    <a:pt x="131" y="73"/>
                    <a:pt x="132" y="72"/>
                    <a:pt x="133" y="71"/>
                  </a:cubicBezTo>
                  <a:cubicBezTo>
                    <a:pt x="133" y="73"/>
                    <a:pt x="133" y="73"/>
                    <a:pt x="133" y="73"/>
                  </a:cubicBezTo>
                  <a:cubicBezTo>
                    <a:pt x="132" y="72"/>
                    <a:pt x="132" y="73"/>
                    <a:pt x="131" y="74"/>
                  </a:cubicBezTo>
                  <a:cubicBezTo>
                    <a:pt x="132" y="75"/>
                    <a:pt x="134" y="73"/>
                    <a:pt x="135" y="74"/>
                  </a:cubicBezTo>
                  <a:cubicBezTo>
                    <a:pt x="136" y="71"/>
                    <a:pt x="140" y="73"/>
                    <a:pt x="142" y="71"/>
                  </a:cubicBezTo>
                  <a:cubicBezTo>
                    <a:pt x="143" y="70"/>
                    <a:pt x="144" y="72"/>
                    <a:pt x="145" y="71"/>
                  </a:cubicBezTo>
                  <a:cubicBezTo>
                    <a:pt x="145" y="72"/>
                    <a:pt x="144" y="72"/>
                    <a:pt x="143" y="72"/>
                  </a:cubicBezTo>
                  <a:cubicBezTo>
                    <a:pt x="142" y="72"/>
                    <a:pt x="142" y="73"/>
                    <a:pt x="142" y="73"/>
                  </a:cubicBezTo>
                  <a:cubicBezTo>
                    <a:pt x="143" y="75"/>
                    <a:pt x="144" y="72"/>
                    <a:pt x="145" y="73"/>
                  </a:cubicBezTo>
                  <a:cubicBezTo>
                    <a:pt x="145" y="74"/>
                    <a:pt x="145" y="74"/>
                    <a:pt x="145" y="74"/>
                  </a:cubicBezTo>
                  <a:cubicBezTo>
                    <a:pt x="146" y="75"/>
                    <a:pt x="147" y="72"/>
                    <a:pt x="149" y="72"/>
                  </a:cubicBezTo>
                  <a:cubicBezTo>
                    <a:pt x="150" y="69"/>
                    <a:pt x="150" y="69"/>
                    <a:pt x="150" y="69"/>
                  </a:cubicBezTo>
                  <a:cubicBezTo>
                    <a:pt x="151" y="72"/>
                    <a:pt x="147" y="77"/>
                    <a:pt x="151" y="79"/>
                  </a:cubicBezTo>
                  <a:cubicBezTo>
                    <a:pt x="151" y="79"/>
                    <a:pt x="152" y="79"/>
                    <a:pt x="152" y="78"/>
                  </a:cubicBezTo>
                  <a:cubicBezTo>
                    <a:pt x="151" y="78"/>
                    <a:pt x="151" y="78"/>
                    <a:pt x="151" y="78"/>
                  </a:cubicBezTo>
                  <a:cubicBezTo>
                    <a:pt x="152" y="77"/>
                    <a:pt x="153" y="76"/>
                    <a:pt x="155" y="75"/>
                  </a:cubicBezTo>
                  <a:cubicBezTo>
                    <a:pt x="155" y="76"/>
                    <a:pt x="153" y="77"/>
                    <a:pt x="155" y="77"/>
                  </a:cubicBezTo>
                  <a:cubicBezTo>
                    <a:pt x="153" y="79"/>
                    <a:pt x="153" y="79"/>
                    <a:pt x="153" y="79"/>
                  </a:cubicBezTo>
                  <a:cubicBezTo>
                    <a:pt x="154" y="80"/>
                    <a:pt x="155" y="80"/>
                    <a:pt x="156" y="79"/>
                  </a:cubicBezTo>
                  <a:cubicBezTo>
                    <a:pt x="157" y="77"/>
                    <a:pt x="159" y="78"/>
                    <a:pt x="160" y="79"/>
                  </a:cubicBezTo>
                  <a:cubicBezTo>
                    <a:pt x="161" y="83"/>
                    <a:pt x="165" y="85"/>
                    <a:pt x="168" y="87"/>
                  </a:cubicBezTo>
                  <a:cubicBezTo>
                    <a:pt x="170" y="86"/>
                    <a:pt x="172" y="88"/>
                    <a:pt x="172" y="89"/>
                  </a:cubicBezTo>
                  <a:cubicBezTo>
                    <a:pt x="172" y="92"/>
                    <a:pt x="172" y="92"/>
                    <a:pt x="172" y="92"/>
                  </a:cubicBezTo>
                  <a:cubicBezTo>
                    <a:pt x="171" y="91"/>
                    <a:pt x="170" y="91"/>
                    <a:pt x="169" y="92"/>
                  </a:cubicBezTo>
                  <a:cubicBezTo>
                    <a:pt x="168" y="92"/>
                    <a:pt x="168" y="93"/>
                    <a:pt x="167" y="93"/>
                  </a:cubicBezTo>
                  <a:cubicBezTo>
                    <a:pt x="170" y="96"/>
                    <a:pt x="174" y="97"/>
                    <a:pt x="178" y="96"/>
                  </a:cubicBezTo>
                  <a:cubicBezTo>
                    <a:pt x="179" y="95"/>
                    <a:pt x="179" y="95"/>
                    <a:pt x="179" y="95"/>
                  </a:cubicBezTo>
                  <a:cubicBezTo>
                    <a:pt x="179" y="97"/>
                    <a:pt x="181" y="98"/>
                    <a:pt x="180" y="99"/>
                  </a:cubicBezTo>
                  <a:cubicBezTo>
                    <a:pt x="181" y="104"/>
                    <a:pt x="181" y="104"/>
                    <a:pt x="181" y="104"/>
                  </a:cubicBezTo>
                  <a:cubicBezTo>
                    <a:pt x="182" y="104"/>
                    <a:pt x="181" y="102"/>
                    <a:pt x="183" y="104"/>
                  </a:cubicBezTo>
                  <a:cubicBezTo>
                    <a:pt x="184" y="101"/>
                    <a:pt x="182" y="97"/>
                    <a:pt x="186" y="96"/>
                  </a:cubicBezTo>
                  <a:cubicBezTo>
                    <a:pt x="188" y="96"/>
                    <a:pt x="189" y="94"/>
                    <a:pt x="191" y="95"/>
                  </a:cubicBezTo>
                  <a:cubicBezTo>
                    <a:pt x="190" y="91"/>
                    <a:pt x="188" y="95"/>
                    <a:pt x="185" y="95"/>
                  </a:cubicBezTo>
                  <a:cubicBezTo>
                    <a:pt x="185" y="95"/>
                    <a:pt x="185" y="95"/>
                    <a:pt x="185" y="95"/>
                  </a:cubicBezTo>
                  <a:cubicBezTo>
                    <a:pt x="185" y="95"/>
                    <a:pt x="184" y="94"/>
                    <a:pt x="184" y="93"/>
                  </a:cubicBezTo>
                  <a:cubicBezTo>
                    <a:pt x="187" y="93"/>
                    <a:pt x="191" y="91"/>
                    <a:pt x="192" y="94"/>
                  </a:cubicBezTo>
                  <a:cubicBezTo>
                    <a:pt x="191" y="94"/>
                    <a:pt x="191" y="96"/>
                    <a:pt x="192" y="96"/>
                  </a:cubicBezTo>
                  <a:cubicBezTo>
                    <a:pt x="192" y="97"/>
                    <a:pt x="192" y="97"/>
                    <a:pt x="192" y="97"/>
                  </a:cubicBezTo>
                  <a:cubicBezTo>
                    <a:pt x="192" y="97"/>
                    <a:pt x="192" y="97"/>
                    <a:pt x="192" y="97"/>
                  </a:cubicBezTo>
                  <a:cubicBezTo>
                    <a:pt x="196" y="97"/>
                    <a:pt x="196" y="104"/>
                    <a:pt x="201" y="101"/>
                  </a:cubicBezTo>
                  <a:cubicBezTo>
                    <a:pt x="202" y="101"/>
                    <a:pt x="204" y="104"/>
                    <a:pt x="205" y="102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6" y="101"/>
                    <a:pt x="206" y="99"/>
                    <a:pt x="207" y="99"/>
                  </a:cubicBezTo>
                  <a:cubicBezTo>
                    <a:pt x="207" y="99"/>
                    <a:pt x="207" y="99"/>
                    <a:pt x="207" y="99"/>
                  </a:cubicBezTo>
                  <a:cubicBezTo>
                    <a:pt x="208" y="98"/>
                    <a:pt x="208" y="98"/>
                    <a:pt x="208" y="98"/>
                  </a:cubicBezTo>
                  <a:cubicBezTo>
                    <a:pt x="210" y="99"/>
                    <a:pt x="209" y="102"/>
                    <a:pt x="211" y="101"/>
                  </a:cubicBezTo>
                  <a:cubicBezTo>
                    <a:pt x="210" y="102"/>
                    <a:pt x="210" y="103"/>
                    <a:pt x="208" y="104"/>
                  </a:cubicBezTo>
                  <a:cubicBezTo>
                    <a:pt x="208" y="106"/>
                    <a:pt x="211" y="106"/>
                    <a:pt x="209" y="108"/>
                  </a:cubicBezTo>
                  <a:cubicBezTo>
                    <a:pt x="209" y="108"/>
                    <a:pt x="210" y="108"/>
                    <a:pt x="210" y="108"/>
                  </a:cubicBezTo>
                  <a:cubicBezTo>
                    <a:pt x="212" y="107"/>
                    <a:pt x="210" y="101"/>
                    <a:pt x="214" y="103"/>
                  </a:cubicBezTo>
                  <a:cubicBezTo>
                    <a:pt x="216" y="101"/>
                    <a:pt x="219" y="100"/>
                    <a:pt x="218" y="97"/>
                  </a:cubicBezTo>
                  <a:cubicBezTo>
                    <a:pt x="217" y="98"/>
                    <a:pt x="217" y="98"/>
                    <a:pt x="217" y="98"/>
                  </a:cubicBezTo>
                  <a:cubicBezTo>
                    <a:pt x="216" y="97"/>
                    <a:pt x="216" y="97"/>
                    <a:pt x="216" y="97"/>
                  </a:cubicBezTo>
                  <a:cubicBezTo>
                    <a:pt x="218" y="95"/>
                    <a:pt x="218" y="95"/>
                    <a:pt x="218" y="95"/>
                  </a:cubicBezTo>
                  <a:cubicBezTo>
                    <a:pt x="219" y="96"/>
                    <a:pt x="219" y="96"/>
                    <a:pt x="219" y="96"/>
                  </a:cubicBezTo>
                  <a:cubicBezTo>
                    <a:pt x="219" y="95"/>
                    <a:pt x="220" y="95"/>
                    <a:pt x="220" y="95"/>
                  </a:cubicBezTo>
                  <a:cubicBezTo>
                    <a:pt x="218" y="94"/>
                    <a:pt x="217" y="93"/>
                    <a:pt x="215" y="91"/>
                  </a:cubicBezTo>
                  <a:cubicBezTo>
                    <a:pt x="213" y="87"/>
                    <a:pt x="219" y="88"/>
                    <a:pt x="217" y="85"/>
                  </a:cubicBezTo>
                  <a:cubicBezTo>
                    <a:pt x="218" y="84"/>
                    <a:pt x="218" y="82"/>
                    <a:pt x="220" y="81"/>
                  </a:cubicBezTo>
                  <a:cubicBezTo>
                    <a:pt x="221" y="83"/>
                    <a:pt x="221" y="83"/>
                    <a:pt x="221" y="83"/>
                  </a:cubicBezTo>
                  <a:cubicBezTo>
                    <a:pt x="222" y="82"/>
                    <a:pt x="222" y="81"/>
                    <a:pt x="221" y="80"/>
                  </a:cubicBezTo>
                  <a:cubicBezTo>
                    <a:pt x="222" y="79"/>
                    <a:pt x="224" y="78"/>
                    <a:pt x="225" y="80"/>
                  </a:cubicBezTo>
                  <a:cubicBezTo>
                    <a:pt x="226" y="83"/>
                    <a:pt x="224" y="85"/>
                    <a:pt x="225" y="88"/>
                  </a:cubicBezTo>
                  <a:cubicBezTo>
                    <a:pt x="225" y="89"/>
                    <a:pt x="225" y="89"/>
                    <a:pt x="225" y="90"/>
                  </a:cubicBezTo>
                  <a:cubicBezTo>
                    <a:pt x="226" y="91"/>
                    <a:pt x="226" y="91"/>
                    <a:pt x="226" y="91"/>
                  </a:cubicBezTo>
                  <a:cubicBezTo>
                    <a:pt x="226" y="91"/>
                    <a:pt x="222" y="89"/>
                    <a:pt x="224" y="92"/>
                  </a:cubicBezTo>
                  <a:cubicBezTo>
                    <a:pt x="223" y="92"/>
                    <a:pt x="223" y="93"/>
                    <a:pt x="222" y="94"/>
                  </a:cubicBezTo>
                  <a:cubicBezTo>
                    <a:pt x="222" y="94"/>
                    <a:pt x="223" y="95"/>
                    <a:pt x="223" y="95"/>
                  </a:cubicBezTo>
                  <a:cubicBezTo>
                    <a:pt x="224" y="96"/>
                    <a:pt x="224" y="95"/>
                    <a:pt x="224" y="95"/>
                  </a:cubicBezTo>
                  <a:cubicBezTo>
                    <a:pt x="225" y="96"/>
                    <a:pt x="225" y="96"/>
                    <a:pt x="225" y="96"/>
                  </a:cubicBezTo>
                  <a:cubicBezTo>
                    <a:pt x="225" y="96"/>
                    <a:pt x="224" y="97"/>
                    <a:pt x="224" y="97"/>
                  </a:cubicBezTo>
                  <a:cubicBezTo>
                    <a:pt x="225" y="98"/>
                    <a:pt x="224" y="101"/>
                    <a:pt x="223" y="102"/>
                  </a:cubicBezTo>
                  <a:cubicBezTo>
                    <a:pt x="224" y="103"/>
                    <a:pt x="225" y="102"/>
                    <a:pt x="225" y="102"/>
                  </a:cubicBezTo>
                  <a:cubicBezTo>
                    <a:pt x="227" y="101"/>
                    <a:pt x="227" y="99"/>
                    <a:pt x="228" y="97"/>
                  </a:cubicBezTo>
                  <a:cubicBezTo>
                    <a:pt x="228" y="99"/>
                    <a:pt x="230" y="101"/>
                    <a:pt x="229" y="103"/>
                  </a:cubicBezTo>
                  <a:cubicBezTo>
                    <a:pt x="227" y="102"/>
                    <a:pt x="228" y="104"/>
                    <a:pt x="227" y="104"/>
                  </a:cubicBezTo>
                  <a:cubicBezTo>
                    <a:pt x="227" y="107"/>
                    <a:pt x="228" y="108"/>
                    <a:pt x="229" y="110"/>
                  </a:cubicBezTo>
                  <a:cubicBezTo>
                    <a:pt x="231" y="108"/>
                    <a:pt x="234" y="105"/>
                    <a:pt x="235" y="102"/>
                  </a:cubicBezTo>
                  <a:cubicBezTo>
                    <a:pt x="235" y="102"/>
                    <a:pt x="235" y="102"/>
                    <a:pt x="236" y="103"/>
                  </a:cubicBezTo>
                  <a:cubicBezTo>
                    <a:pt x="238" y="100"/>
                    <a:pt x="238" y="100"/>
                    <a:pt x="238" y="100"/>
                  </a:cubicBezTo>
                  <a:cubicBezTo>
                    <a:pt x="236" y="99"/>
                    <a:pt x="238" y="98"/>
                    <a:pt x="238" y="96"/>
                  </a:cubicBezTo>
                  <a:cubicBezTo>
                    <a:pt x="239" y="96"/>
                    <a:pt x="240" y="96"/>
                    <a:pt x="241" y="97"/>
                  </a:cubicBezTo>
                  <a:cubicBezTo>
                    <a:pt x="242" y="98"/>
                    <a:pt x="242" y="98"/>
                    <a:pt x="243" y="98"/>
                  </a:cubicBezTo>
                  <a:cubicBezTo>
                    <a:pt x="243" y="99"/>
                    <a:pt x="244" y="101"/>
                    <a:pt x="245" y="101"/>
                  </a:cubicBezTo>
                  <a:cubicBezTo>
                    <a:pt x="245" y="102"/>
                    <a:pt x="243" y="103"/>
                    <a:pt x="245" y="104"/>
                  </a:cubicBezTo>
                  <a:cubicBezTo>
                    <a:pt x="244" y="105"/>
                    <a:pt x="242" y="105"/>
                    <a:pt x="241" y="104"/>
                  </a:cubicBezTo>
                  <a:cubicBezTo>
                    <a:pt x="240" y="107"/>
                    <a:pt x="242" y="109"/>
                    <a:pt x="241" y="112"/>
                  </a:cubicBezTo>
                  <a:cubicBezTo>
                    <a:pt x="239" y="112"/>
                    <a:pt x="238" y="115"/>
                    <a:pt x="235" y="115"/>
                  </a:cubicBezTo>
                  <a:cubicBezTo>
                    <a:pt x="234" y="114"/>
                    <a:pt x="235" y="111"/>
                    <a:pt x="233" y="112"/>
                  </a:cubicBezTo>
                  <a:cubicBezTo>
                    <a:pt x="232" y="112"/>
                    <a:pt x="232" y="112"/>
                    <a:pt x="232" y="112"/>
                  </a:cubicBezTo>
                  <a:cubicBezTo>
                    <a:pt x="234" y="113"/>
                    <a:pt x="234" y="114"/>
                    <a:pt x="234" y="116"/>
                  </a:cubicBezTo>
                  <a:cubicBezTo>
                    <a:pt x="233" y="116"/>
                    <a:pt x="233" y="115"/>
                    <a:pt x="232" y="115"/>
                  </a:cubicBezTo>
                  <a:cubicBezTo>
                    <a:pt x="232" y="115"/>
                    <a:pt x="232" y="115"/>
                    <a:pt x="232" y="115"/>
                  </a:cubicBezTo>
                  <a:cubicBezTo>
                    <a:pt x="232" y="113"/>
                    <a:pt x="230" y="113"/>
                    <a:pt x="228" y="113"/>
                  </a:cubicBezTo>
                  <a:cubicBezTo>
                    <a:pt x="228" y="114"/>
                    <a:pt x="228" y="114"/>
                    <a:pt x="228" y="115"/>
                  </a:cubicBezTo>
                  <a:cubicBezTo>
                    <a:pt x="228" y="115"/>
                    <a:pt x="228" y="116"/>
                    <a:pt x="229" y="115"/>
                  </a:cubicBezTo>
                  <a:cubicBezTo>
                    <a:pt x="228" y="117"/>
                    <a:pt x="226" y="119"/>
                    <a:pt x="224" y="120"/>
                  </a:cubicBezTo>
                  <a:cubicBezTo>
                    <a:pt x="222" y="120"/>
                    <a:pt x="222" y="115"/>
                    <a:pt x="219" y="116"/>
                  </a:cubicBezTo>
                  <a:cubicBezTo>
                    <a:pt x="220" y="118"/>
                    <a:pt x="220" y="119"/>
                    <a:pt x="221" y="120"/>
                  </a:cubicBezTo>
                  <a:cubicBezTo>
                    <a:pt x="222" y="120"/>
                    <a:pt x="223" y="121"/>
                    <a:pt x="224" y="121"/>
                  </a:cubicBezTo>
                  <a:cubicBezTo>
                    <a:pt x="222" y="123"/>
                    <a:pt x="219" y="129"/>
                    <a:pt x="216" y="125"/>
                  </a:cubicBezTo>
                  <a:cubicBezTo>
                    <a:pt x="214" y="126"/>
                    <a:pt x="215" y="128"/>
                    <a:pt x="212" y="128"/>
                  </a:cubicBezTo>
                  <a:cubicBezTo>
                    <a:pt x="212" y="126"/>
                    <a:pt x="211" y="127"/>
                    <a:pt x="210" y="126"/>
                  </a:cubicBezTo>
                  <a:cubicBezTo>
                    <a:pt x="210" y="126"/>
                    <a:pt x="209" y="126"/>
                    <a:pt x="210" y="127"/>
                  </a:cubicBezTo>
                  <a:cubicBezTo>
                    <a:pt x="211" y="127"/>
                    <a:pt x="211" y="128"/>
                    <a:pt x="212" y="129"/>
                  </a:cubicBezTo>
                  <a:cubicBezTo>
                    <a:pt x="213" y="130"/>
                    <a:pt x="211" y="130"/>
                    <a:pt x="211" y="131"/>
                  </a:cubicBezTo>
                  <a:cubicBezTo>
                    <a:pt x="209" y="131"/>
                    <a:pt x="208" y="130"/>
                    <a:pt x="207" y="129"/>
                  </a:cubicBezTo>
                  <a:cubicBezTo>
                    <a:pt x="207" y="130"/>
                    <a:pt x="209" y="132"/>
                    <a:pt x="206" y="133"/>
                  </a:cubicBezTo>
                  <a:cubicBezTo>
                    <a:pt x="202" y="134"/>
                    <a:pt x="201" y="140"/>
                    <a:pt x="198" y="142"/>
                  </a:cubicBezTo>
                  <a:cubicBezTo>
                    <a:pt x="197" y="145"/>
                    <a:pt x="194" y="148"/>
                    <a:pt x="196" y="151"/>
                  </a:cubicBezTo>
                  <a:cubicBezTo>
                    <a:pt x="197" y="151"/>
                    <a:pt x="197" y="151"/>
                    <a:pt x="197" y="151"/>
                  </a:cubicBezTo>
                  <a:cubicBezTo>
                    <a:pt x="199" y="151"/>
                    <a:pt x="199" y="151"/>
                    <a:pt x="199" y="151"/>
                  </a:cubicBezTo>
                  <a:cubicBezTo>
                    <a:pt x="199" y="151"/>
                    <a:pt x="199" y="152"/>
                    <a:pt x="198" y="152"/>
                  </a:cubicBezTo>
                  <a:cubicBezTo>
                    <a:pt x="199" y="152"/>
                    <a:pt x="199" y="154"/>
                    <a:pt x="199" y="154"/>
                  </a:cubicBezTo>
                  <a:cubicBezTo>
                    <a:pt x="198" y="155"/>
                    <a:pt x="198" y="155"/>
                    <a:pt x="198" y="155"/>
                  </a:cubicBezTo>
                  <a:cubicBezTo>
                    <a:pt x="199" y="155"/>
                    <a:pt x="199" y="156"/>
                    <a:pt x="199" y="157"/>
                  </a:cubicBezTo>
                  <a:cubicBezTo>
                    <a:pt x="197" y="159"/>
                    <a:pt x="197" y="159"/>
                    <a:pt x="197" y="159"/>
                  </a:cubicBezTo>
                  <a:cubicBezTo>
                    <a:pt x="199" y="160"/>
                    <a:pt x="200" y="158"/>
                    <a:pt x="202" y="158"/>
                  </a:cubicBezTo>
                  <a:cubicBezTo>
                    <a:pt x="207" y="158"/>
                    <a:pt x="207" y="165"/>
                    <a:pt x="212" y="166"/>
                  </a:cubicBezTo>
                  <a:cubicBezTo>
                    <a:pt x="213" y="170"/>
                    <a:pt x="218" y="168"/>
                    <a:pt x="221" y="169"/>
                  </a:cubicBezTo>
                  <a:cubicBezTo>
                    <a:pt x="221" y="171"/>
                    <a:pt x="218" y="173"/>
                    <a:pt x="220" y="175"/>
                  </a:cubicBezTo>
                  <a:cubicBezTo>
                    <a:pt x="217" y="177"/>
                    <a:pt x="219" y="179"/>
                    <a:pt x="220" y="182"/>
                  </a:cubicBezTo>
                  <a:cubicBezTo>
                    <a:pt x="223" y="183"/>
                    <a:pt x="219" y="187"/>
                    <a:pt x="223" y="186"/>
                  </a:cubicBezTo>
                  <a:cubicBezTo>
                    <a:pt x="223" y="185"/>
                    <a:pt x="225" y="184"/>
                    <a:pt x="225" y="185"/>
                  </a:cubicBezTo>
                  <a:cubicBezTo>
                    <a:pt x="225" y="183"/>
                    <a:pt x="228" y="182"/>
                    <a:pt x="226" y="180"/>
                  </a:cubicBezTo>
                  <a:cubicBezTo>
                    <a:pt x="227" y="180"/>
                    <a:pt x="227" y="180"/>
                    <a:pt x="227" y="179"/>
                  </a:cubicBezTo>
                  <a:cubicBezTo>
                    <a:pt x="226" y="177"/>
                    <a:pt x="228" y="174"/>
                    <a:pt x="227" y="171"/>
                  </a:cubicBezTo>
                  <a:cubicBezTo>
                    <a:pt x="230" y="170"/>
                    <a:pt x="233" y="169"/>
                    <a:pt x="236" y="166"/>
                  </a:cubicBezTo>
                  <a:cubicBezTo>
                    <a:pt x="236" y="167"/>
                    <a:pt x="236" y="167"/>
                    <a:pt x="236" y="167"/>
                  </a:cubicBezTo>
                  <a:cubicBezTo>
                    <a:pt x="237" y="166"/>
                    <a:pt x="237" y="166"/>
                    <a:pt x="237" y="166"/>
                  </a:cubicBezTo>
                  <a:cubicBezTo>
                    <a:pt x="235" y="164"/>
                    <a:pt x="237" y="162"/>
                    <a:pt x="237" y="160"/>
                  </a:cubicBezTo>
                  <a:cubicBezTo>
                    <a:pt x="239" y="157"/>
                    <a:pt x="231" y="155"/>
                    <a:pt x="236" y="153"/>
                  </a:cubicBezTo>
                  <a:cubicBezTo>
                    <a:pt x="236" y="152"/>
                    <a:pt x="238" y="152"/>
                    <a:pt x="237" y="151"/>
                  </a:cubicBezTo>
                  <a:cubicBezTo>
                    <a:pt x="238" y="151"/>
                    <a:pt x="239" y="149"/>
                    <a:pt x="240" y="149"/>
                  </a:cubicBezTo>
                  <a:cubicBezTo>
                    <a:pt x="238" y="147"/>
                    <a:pt x="240" y="145"/>
                    <a:pt x="238" y="144"/>
                  </a:cubicBezTo>
                  <a:cubicBezTo>
                    <a:pt x="243" y="143"/>
                    <a:pt x="238" y="138"/>
                    <a:pt x="242" y="137"/>
                  </a:cubicBezTo>
                  <a:cubicBezTo>
                    <a:pt x="244" y="137"/>
                    <a:pt x="245" y="139"/>
                    <a:pt x="247" y="138"/>
                  </a:cubicBezTo>
                  <a:cubicBezTo>
                    <a:pt x="249" y="140"/>
                    <a:pt x="251" y="137"/>
                    <a:pt x="252" y="140"/>
                  </a:cubicBezTo>
                  <a:cubicBezTo>
                    <a:pt x="251" y="142"/>
                    <a:pt x="253" y="142"/>
                    <a:pt x="254" y="143"/>
                  </a:cubicBezTo>
                  <a:cubicBezTo>
                    <a:pt x="253" y="143"/>
                    <a:pt x="253" y="143"/>
                    <a:pt x="253" y="143"/>
                  </a:cubicBezTo>
                  <a:cubicBezTo>
                    <a:pt x="254" y="146"/>
                    <a:pt x="257" y="144"/>
                    <a:pt x="258" y="147"/>
                  </a:cubicBezTo>
                  <a:cubicBezTo>
                    <a:pt x="258" y="146"/>
                    <a:pt x="258" y="146"/>
                    <a:pt x="259" y="146"/>
                  </a:cubicBezTo>
                  <a:cubicBezTo>
                    <a:pt x="257" y="147"/>
                    <a:pt x="258" y="150"/>
                    <a:pt x="256" y="151"/>
                  </a:cubicBezTo>
                  <a:cubicBezTo>
                    <a:pt x="257" y="151"/>
                    <a:pt x="257" y="153"/>
                    <a:pt x="256" y="153"/>
                  </a:cubicBezTo>
                  <a:cubicBezTo>
                    <a:pt x="256" y="154"/>
                    <a:pt x="256" y="155"/>
                    <a:pt x="257" y="156"/>
                  </a:cubicBezTo>
                  <a:cubicBezTo>
                    <a:pt x="258" y="156"/>
                    <a:pt x="258" y="156"/>
                    <a:pt x="258" y="156"/>
                  </a:cubicBezTo>
                  <a:cubicBezTo>
                    <a:pt x="257" y="158"/>
                    <a:pt x="260" y="158"/>
                    <a:pt x="259" y="160"/>
                  </a:cubicBezTo>
                  <a:cubicBezTo>
                    <a:pt x="260" y="158"/>
                    <a:pt x="263" y="159"/>
                    <a:pt x="263" y="157"/>
                  </a:cubicBezTo>
                  <a:cubicBezTo>
                    <a:pt x="264" y="157"/>
                    <a:pt x="264" y="157"/>
                    <a:pt x="264" y="157"/>
                  </a:cubicBezTo>
                  <a:cubicBezTo>
                    <a:pt x="266" y="155"/>
                    <a:pt x="267" y="152"/>
                    <a:pt x="269" y="150"/>
                  </a:cubicBezTo>
                  <a:cubicBezTo>
                    <a:pt x="270" y="151"/>
                    <a:pt x="270" y="153"/>
                    <a:pt x="269" y="155"/>
                  </a:cubicBezTo>
                  <a:cubicBezTo>
                    <a:pt x="271" y="155"/>
                    <a:pt x="270" y="156"/>
                    <a:pt x="271" y="157"/>
                  </a:cubicBezTo>
                  <a:cubicBezTo>
                    <a:pt x="271" y="158"/>
                    <a:pt x="271" y="158"/>
                    <a:pt x="271" y="158"/>
                  </a:cubicBezTo>
                  <a:cubicBezTo>
                    <a:pt x="270" y="158"/>
                    <a:pt x="270" y="158"/>
                    <a:pt x="269" y="159"/>
                  </a:cubicBezTo>
                  <a:cubicBezTo>
                    <a:pt x="269" y="159"/>
                    <a:pt x="270" y="159"/>
                    <a:pt x="270" y="160"/>
                  </a:cubicBezTo>
                  <a:cubicBezTo>
                    <a:pt x="270" y="160"/>
                    <a:pt x="271" y="159"/>
                    <a:pt x="271" y="159"/>
                  </a:cubicBezTo>
                  <a:cubicBezTo>
                    <a:pt x="271" y="160"/>
                    <a:pt x="271" y="160"/>
                    <a:pt x="271" y="160"/>
                  </a:cubicBezTo>
                  <a:cubicBezTo>
                    <a:pt x="271" y="159"/>
                    <a:pt x="271" y="160"/>
                    <a:pt x="270" y="160"/>
                  </a:cubicBezTo>
                  <a:cubicBezTo>
                    <a:pt x="270" y="160"/>
                    <a:pt x="271" y="161"/>
                    <a:pt x="271" y="161"/>
                  </a:cubicBezTo>
                  <a:cubicBezTo>
                    <a:pt x="271" y="160"/>
                    <a:pt x="271" y="160"/>
                    <a:pt x="271" y="160"/>
                  </a:cubicBezTo>
                  <a:cubicBezTo>
                    <a:pt x="271" y="161"/>
                    <a:pt x="271" y="162"/>
                    <a:pt x="272" y="162"/>
                  </a:cubicBezTo>
                  <a:cubicBezTo>
                    <a:pt x="272" y="162"/>
                    <a:pt x="272" y="162"/>
                    <a:pt x="272" y="162"/>
                  </a:cubicBezTo>
                  <a:cubicBezTo>
                    <a:pt x="272" y="163"/>
                    <a:pt x="272" y="163"/>
                    <a:pt x="272" y="163"/>
                  </a:cubicBezTo>
                  <a:cubicBezTo>
                    <a:pt x="272" y="163"/>
                    <a:pt x="272" y="163"/>
                    <a:pt x="271" y="163"/>
                  </a:cubicBezTo>
                  <a:cubicBezTo>
                    <a:pt x="273" y="163"/>
                    <a:pt x="273" y="165"/>
                    <a:pt x="273" y="166"/>
                  </a:cubicBezTo>
                  <a:cubicBezTo>
                    <a:pt x="273" y="167"/>
                    <a:pt x="269" y="166"/>
                    <a:pt x="271" y="169"/>
                  </a:cubicBezTo>
                  <a:cubicBezTo>
                    <a:pt x="275" y="172"/>
                    <a:pt x="275" y="172"/>
                    <a:pt x="275" y="172"/>
                  </a:cubicBezTo>
                  <a:cubicBezTo>
                    <a:pt x="274" y="172"/>
                    <a:pt x="274" y="172"/>
                    <a:pt x="274" y="173"/>
                  </a:cubicBezTo>
                  <a:cubicBezTo>
                    <a:pt x="275" y="173"/>
                    <a:pt x="276" y="174"/>
                    <a:pt x="277" y="174"/>
                  </a:cubicBezTo>
                  <a:cubicBezTo>
                    <a:pt x="277" y="174"/>
                    <a:pt x="277" y="175"/>
                    <a:pt x="278" y="175"/>
                  </a:cubicBezTo>
                  <a:cubicBezTo>
                    <a:pt x="279" y="175"/>
                    <a:pt x="280" y="176"/>
                    <a:pt x="280" y="175"/>
                  </a:cubicBezTo>
                  <a:cubicBezTo>
                    <a:pt x="280" y="175"/>
                    <a:pt x="281" y="176"/>
                    <a:pt x="281" y="176"/>
                  </a:cubicBezTo>
                  <a:cubicBezTo>
                    <a:pt x="278" y="178"/>
                    <a:pt x="273" y="177"/>
                    <a:pt x="273" y="181"/>
                  </a:cubicBezTo>
                  <a:cubicBezTo>
                    <a:pt x="276" y="180"/>
                    <a:pt x="279" y="176"/>
                    <a:pt x="281" y="179"/>
                  </a:cubicBezTo>
                  <a:cubicBezTo>
                    <a:pt x="281" y="179"/>
                    <a:pt x="280" y="179"/>
                    <a:pt x="280" y="180"/>
                  </a:cubicBezTo>
                  <a:cubicBezTo>
                    <a:pt x="281" y="180"/>
                    <a:pt x="281" y="181"/>
                    <a:pt x="281" y="180"/>
                  </a:cubicBezTo>
                  <a:cubicBezTo>
                    <a:pt x="282" y="179"/>
                    <a:pt x="282" y="179"/>
                    <a:pt x="282" y="179"/>
                  </a:cubicBezTo>
                  <a:cubicBezTo>
                    <a:pt x="285" y="181"/>
                    <a:pt x="282" y="184"/>
                    <a:pt x="284" y="185"/>
                  </a:cubicBezTo>
                  <a:cubicBezTo>
                    <a:pt x="281" y="190"/>
                    <a:pt x="275" y="187"/>
                    <a:pt x="272" y="192"/>
                  </a:cubicBezTo>
                  <a:cubicBezTo>
                    <a:pt x="267" y="192"/>
                    <a:pt x="261" y="192"/>
                    <a:pt x="256" y="190"/>
                  </a:cubicBezTo>
                  <a:cubicBezTo>
                    <a:pt x="255" y="192"/>
                    <a:pt x="253" y="195"/>
                    <a:pt x="251" y="195"/>
                  </a:cubicBezTo>
                  <a:cubicBezTo>
                    <a:pt x="247" y="196"/>
                    <a:pt x="245" y="200"/>
                    <a:pt x="242" y="203"/>
                  </a:cubicBezTo>
                  <a:cubicBezTo>
                    <a:pt x="242" y="203"/>
                    <a:pt x="242" y="203"/>
                    <a:pt x="242" y="203"/>
                  </a:cubicBezTo>
                  <a:cubicBezTo>
                    <a:pt x="247" y="199"/>
                    <a:pt x="252" y="196"/>
                    <a:pt x="258" y="196"/>
                  </a:cubicBezTo>
                  <a:cubicBezTo>
                    <a:pt x="259" y="197"/>
                    <a:pt x="260" y="198"/>
                    <a:pt x="259" y="199"/>
                  </a:cubicBezTo>
                  <a:cubicBezTo>
                    <a:pt x="257" y="200"/>
                    <a:pt x="256" y="199"/>
                    <a:pt x="255" y="200"/>
                  </a:cubicBezTo>
                  <a:cubicBezTo>
                    <a:pt x="256" y="201"/>
                    <a:pt x="257" y="202"/>
                    <a:pt x="258" y="201"/>
                  </a:cubicBezTo>
                  <a:cubicBezTo>
                    <a:pt x="256" y="203"/>
                    <a:pt x="257" y="204"/>
                    <a:pt x="258" y="206"/>
                  </a:cubicBezTo>
                  <a:cubicBezTo>
                    <a:pt x="259" y="208"/>
                    <a:pt x="261" y="209"/>
                    <a:pt x="263" y="209"/>
                  </a:cubicBezTo>
                  <a:cubicBezTo>
                    <a:pt x="264" y="208"/>
                    <a:pt x="265" y="209"/>
                    <a:pt x="265" y="209"/>
                  </a:cubicBezTo>
                  <a:cubicBezTo>
                    <a:pt x="264" y="211"/>
                    <a:pt x="261" y="211"/>
                    <a:pt x="259" y="212"/>
                  </a:cubicBezTo>
                  <a:cubicBezTo>
                    <a:pt x="259" y="212"/>
                    <a:pt x="259" y="212"/>
                    <a:pt x="259" y="212"/>
                  </a:cubicBezTo>
                  <a:cubicBezTo>
                    <a:pt x="256" y="213"/>
                    <a:pt x="256" y="214"/>
                    <a:pt x="254" y="216"/>
                  </a:cubicBezTo>
                  <a:cubicBezTo>
                    <a:pt x="253" y="215"/>
                    <a:pt x="252" y="213"/>
                    <a:pt x="253" y="212"/>
                  </a:cubicBezTo>
                  <a:cubicBezTo>
                    <a:pt x="254" y="211"/>
                    <a:pt x="257" y="211"/>
                    <a:pt x="256" y="209"/>
                  </a:cubicBezTo>
                  <a:cubicBezTo>
                    <a:pt x="254" y="210"/>
                    <a:pt x="252" y="209"/>
                    <a:pt x="250" y="211"/>
                  </a:cubicBezTo>
                  <a:cubicBezTo>
                    <a:pt x="251" y="211"/>
                    <a:pt x="251" y="211"/>
                    <a:pt x="251" y="211"/>
                  </a:cubicBezTo>
                  <a:cubicBezTo>
                    <a:pt x="247" y="212"/>
                    <a:pt x="245" y="213"/>
                    <a:pt x="241" y="215"/>
                  </a:cubicBezTo>
                  <a:cubicBezTo>
                    <a:pt x="239" y="219"/>
                    <a:pt x="239" y="219"/>
                    <a:pt x="239" y="219"/>
                  </a:cubicBezTo>
                  <a:cubicBezTo>
                    <a:pt x="239" y="220"/>
                    <a:pt x="240" y="221"/>
                    <a:pt x="240" y="222"/>
                  </a:cubicBezTo>
                  <a:cubicBezTo>
                    <a:pt x="241" y="221"/>
                    <a:pt x="241" y="221"/>
                    <a:pt x="241" y="221"/>
                  </a:cubicBezTo>
                  <a:cubicBezTo>
                    <a:pt x="240" y="222"/>
                    <a:pt x="240" y="222"/>
                    <a:pt x="240" y="222"/>
                  </a:cubicBezTo>
                  <a:cubicBezTo>
                    <a:pt x="239" y="221"/>
                    <a:pt x="238" y="223"/>
                    <a:pt x="238" y="222"/>
                  </a:cubicBezTo>
                  <a:cubicBezTo>
                    <a:pt x="237" y="223"/>
                    <a:pt x="236" y="222"/>
                    <a:pt x="236" y="223"/>
                  </a:cubicBezTo>
                  <a:cubicBezTo>
                    <a:pt x="234" y="222"/>
                    <a:pt x="233" y="223"/>
                    <a:pt x="231" y="224"/>
                  </a:cubicBezTo>
                  <a:cubicBezTo>
                    <a:pt x="231" y="224"/>
                    <a:pt x="231" y="224"/>
                    <a:pt x="231" y="224"/>
                  </a:cubicBezTo>
                  <a:cubicBezTo>
                    <a:pt x="232" y="225"/>
                    <a:pt x="233" y="225"/>
                    <a:pt x="234" y="224"/>
                  </a:cubicBezTo>
                  <a:cubicBezTo>
                    <a:pt x="233" y="225"/>
                    <a:pt x="231" y="224"/>
                    <a:pt x="229" y="226"/>
                  </a:cubicBezTo>
                  <a:cubicBezTo>
                    <a:pt x="230" y="227"/>
                    <a:pt x="229" y="228"/>
                    <a:pt x="229" y="229"/>
                  </a:cubicBezTo>
                  <a:cubicBezTo>
                    <a:pt x="228" y="231"/>
                    <a:pt x="226" y="230"/>
                    <a:pt x="225" y="230"/>
                  </a:cubicBezTo>
                  <a:cubicBezTo>
                    <a:pt x="227" y="232"/>
                    <a:pt x="224" y="234"/>
                    <a:pt x="224" y="236"/>
                  </a:cubicBezTo>
                  <a:cubicBezTo>
                    <a:pt x="225" y="234"/>
                    <a:pt x="221" y="233"/>
                    <a:pt x="223" y="232"/>
                  </a:cubicBezTo>
                  <a:cubicBezTo>
                    <a:pt x="223" y="231"/>
                    <a:pt x="223" y="230"/>
                    <a:pt x="222" y="230"/>
                  </a:cubicBezTo>
                  <a:cubicBezTo>
                    <a:pt x="222" y="233"/>
                    <a:pt x="222" y="236"/>
                    <a:pt x="222" y="238"/>
                  </a:cubicBezTo>
                  <a:cubicBezTo>
                    <a:pt x="222" y="238"/>
                    <a:pt x="222" y="238"/>
                    <a:pt x="222" y="238"/>
                  </a:cubicBezTo>
                  <a:cubicBezTo>
                    <a:pt x="223" y="240"/>
                    <a:pt x="222" y="240"/>
                    <a:pt x="221" y="241"/>
                  </a:cubicBezTo>
                  <a:cubicBezTo>
                    <a:pt x="221" y="241"/>
                    <a:pt x="220" y="241"/>
                    <a:pt x="220" y="241"/>
                  </a:cubicBezTo>
                  <a:cubicBezTo>
                    <a:pt x="221" y="242"/>
                    <a:pt x="222" y="242"/>
                    <a:pt x="222" y="242"/>
                  </a:cubicBezTo>
                  <a:cubicBezTo>
                    <a:pt x="222" y="244"/>
                    <a:pt x="218" y="243"/>
                    <a:pt x="221" y="245"/>
                  </a:cubicBezTo>
                  <a:cubicBezTo>
                    <a:pt x="217" y="246"/>
                    <a:pt x="214" y="248"/>
                    <a:pt x="212" y="251"/>
                  </a:cubicBezTo>
                  <a:cubicBezTo>
                    <a:pt x="209" y="251"/>
                    <a:pt x="207" y="254"/>
                    <a:pt x="205" y="256"/>
                  </a:cubicBezTo>
                  <a:cubicBezTo>
                    <a:pt x="204" y="261"/>
                    <a:pt x="207" y="264"/>
                    <a:pt x="207" y="268"/>
                  </a:cubicBezTo>
                  <a:cubicBezTo>
                    <a:pt x="209" y="270"/>
                    <a:pt x="207" y="272"/>
                    <a:pt x="207" y="273"/>
                  </a:cubicBezTo>
                  <a:cubicBezTo>
                    <a:pt x="206" y="275"/>
                    <a:pt x="206" y="275"/>
                    <a:pt x="206" y="275"/>
                  </a:cubicBezTo>
                  <a:cubicBezTo>
                    <a:pt x="204" y="274"/>
                    <a:pt x="204" y="272"/>
                    <a:pt x="202" y="271"/>
                  </a:cubicBezTo>
                  <a:cubicBezTo>
                    <a:pt x="203" y="270"/>
                    <a:pt x="203" y="270"/>
                    <a:pt x="203" y="270"/>
                  </a:cubicBezTo>
                  <a:cubicBezTo>
                    <a:pt x="201" y="270"/>
                    <a:pt x="202" y="267"/>
                    <a:pt x="202" y="266"/>
                  </a:cubicBezTo>
                  <a:cubicBezTo>
                    <a:pt x="201" y="267"/>
                    <a:pt x="201" y="267"/>
                    <a:pt x="201" y="267"/>
                  </a:cubicBezTo>
                  <a:cubicBezTo>
                    <a:pt x="203" y="264"/>
                    <a:pt x="199" y="262"/>
                    <a:pt x="199" y="260"/>
                  </a:cubicBezTo>
                  <a:cubicBezTo>
                    <a:pt x="197" y="259"/>
                    <a:pt x="197" y="262"/>
                    <a:pt x="195" y="261"/>
                  </a:cubicBezTo>
                  <a:cubicBezTo>
                    <a:pt x="195" y="259"/>
                    <a:pt x="193" y="259"/>
                    <a:pt x="192" y="258"/>
                  </a:cubicBezTo>
                  <a:cubicBezTo>
                    <a:pt x="191" y="259"/>
                    <a:pt x="189" y="259"/>
                    <a:pt x="188" y="259"/>
                  </a:cubicBezTo>
                  <a:cubicBezTo>
                    <a:pt x="187" y="257"/>
                    <a:pt x="185" y="259"/>
                    <a:pt x="183" y="259"/>
                  </a:cubicBezTo>
                  <a:cubicBezTo>
                    <a:pt x="183" y="260"/>
                    <a:pt x="182" y="260"/>
                    <a:pt x="183" y="260"/>
                  </a:cubicBezTo>
                  <a:cubicBezTo>
                    <a:pt x="183" y="261"/>
                    <a:pt x="183" y="261"/>
                    <a:pt x="183" y="261"/>
                  </a:cubicBezTo>
                  <a:cubicBezTo>
                    <a:pt x="183" y="261"/>
                    <a:pt x="182" y="261"/>
                    <a:pt x="183" y="262"/>
                  </a:cubicBezTo>
                  <a:cubicBezTo>
                    <a:pt x="184" y="263"/>
                    <a:pt x="184" y="263"/>
                    <a:pt x="184" y="263"/>
                  </a:cubicBezTo>
                  <a:cubicBezTo>
                    <a:pt x="183" y="262"/>
                    <a:pt x="182" y="261"/>
                    <a:pt x="182" y="262"/>
                  </a:cubicBezTo>
                  <a:cubicBezTo>
                    <a:pt x="182" y="263"/>
                    <a:pt x="182" y="263"/>
                    <a:pt x="182" y="263"/>
                  </a:cubicBezTo>
                  <a:cubicBezTo>
                    <a:pt x="181" y="263"/>
                    <a:pt x="181" y="262"/>
                    <a:pt x="181" y="262"/>
                  </a:cubicBezTo>
                  <a:cubicBezTo>
                    <a:pt x="179" y="264"/>
                    <a:pt x="179" y="260"/>
                    <a:pt x="177" y="260"/>
                  </a:cubicBezTo>
                  <a:cubicBezTo>
                    <a:pt x="175" y="262"/>
                    <a:pt x="172" y="259"/>
                    <a:pt x="170" y="261"/>
                  </a:cubicBezTo>
                  <a:cubicBezTo>
                    <a:pt x="170" y="261"/>
                    <a:pt x="170" y="260"/>
                    <a:pt x="169" y="260"/>
                  </a:cubicBezTo>
                  <a:cubicBezTo>
                    <a:pt x="168" y="262"/>
                    <a:pt x="168" y="264"/>
                    <a:pt x="165" y="264"/>
                  </a:cubicBezTo>
                  <a:cubicBezTo>
                    <a:pt x="164" y="262"/>
                    <a:pt x="164" y="265"/>
                    <a:pt x="163" y="265"/>
                  </a:cubicBezTo>
                  <a:cubicBezTo>
                    <a:pt x="162" y="265"/>
                    <a:pt x="162" y="266"/>
                    <a:pt x="161" y="267"/>
                  </a:cubicBezTo>
                  <a:cubicBezTo>
                    <a:pt x="161" y="269"/>
                    <a:pt x="160" y="271"/>
                    <a:pt x="161" y="274"/>
                  </a:cubicBezTo>
                  <a:cubicBezTo>
                    <a:pt x="159" y="275"/>
                    <a:pt x="160" y="277"/>
                    <a:pt x="159" y="279"/>
                  </a:cubicBezTo>
                  <a:cubicBezTo>
                    <a:pt x="159" y="284"/>
                    <a:pt x="159" y="290"/>
                    <a:pt x="163" y="293"/>
                  </a:cubicBezTo>
                  <a:cubicBezTo>
                    <a:pt x="166" y="297"/>
                    <a:pt x="170" y="296"/>
                    <a:pt x="174" y="295"/>
                  </a:cubicBezTo>
                  <a:cubicBezTo>
                    <a:pt x="173" y="295"/>
                    <a:pt x="174" y="296"/>
                    <a:pt x="174" y="296"/>
                  </a:cubicBezTo>
                  <a:cubicBezTo>
                    <a:pt x="176" y="295"/>
                    <a:pt x="177" y="292"/>
                    <a:pt x="178" y="291"/>
                  </a:cubicBezTo>
                  <a:cubicBezTo>
                    <a:pt x="178" y="289"/>
                    <a:pt x="178" y="288"/>
                    <a:pt x="179" y="288"/>
                  </a:cubicBezTo>
                  <a:cubicBezTo>
                    <a:pt x="182" y="287"/>
                    <a:pt x="186" y="285"/>
                    <a:pt x="188" y="286"/>
                  </a:cubicBezTo>
                  <a:cubicBezTo>
                    <a:pt x="188" y="289"/>
                    <a:pt x="185" y="291"/>
                    <a:pt x="186" y="293"/>
                  </a:cubicBezTo>
                  <a:cubicBezTo>
                    <a:pt x="185" y="294"/>
                    <a:pt x="186" y="295"/>
                    <a:pt x="185" y="295"/>
                  </a:cubicBezTo>
                  <a:cubicBezTo>
                    <a:pt x="184" y="295"/>
                    <a:pt x="184" y="295"/>
                    <a:pt x="184" y="295"/>
                  </a:cubicBezTo>
                  <a:cubicBezTo>
                    <a:pt x="185" y="295"/>
                    <a:pt x="184" y="295"/>
                    <a:pt x="184" y="294"/>
                  </a:cubicBezTo>
                  <a:cubicBezTo>
                    <a:pt x="183" y="295"/>
                    <a:pt x="183" y="295"/>
                    <a:pt x="183" y="295"/>
                  </a:cubicBezTo>
                  <a:cubicBezTo>
                    <a:pt x="184" y="297"/>
                    <a:pt x="183" y="300"/>
                    <a:pt x="183" y="301"/>
                  </a:cubicBezTo>
                  <a:cubicBezTo>
                    <a:pt x="182" y="301"/>
                    <a:pt x="181" y="302"/>
                    <a:pt x="182" y="302"/>
                  </a:cubicBezTo>
                  <a:cubicBezTo>
                    <a:pt x="185" y="304"/>
                    <a:pt x="189" y="301"/>
                    <a:pt x="193" y="303"/>
                  </a:cubicBezTo>
                  <a:cubicBezTo>
                    <a:pt x="193" y="303"/>
                    <a:pt x="194" y="303"/>
                    <a:pt x="194" y="303"/>
                  </a:cubicBezTo>
                  <a:cubicBezTo>
                    <a:pt x="194" y="303"/>
                    <a:pt x="194" y="303"/>
                    <a:pt x="194" y="303"/>
                  </a:cubicBezTo>
                  <a:cubicBezTo>
                    <a:pt x="194" y="304"/>
                    <a:pt x="194" y="304"/>
                    <a:pt x="194" y="304"/>
                  </a:cubicBezTo>
                  <a:cubicBezTo>
                    <a:pt x="195" y="306"/>
                    <a:pt x="198" y="303"/>
                    <a:pt x="196" y="306"/>
                  </a:cubicBezTo>
                  <a:cubicBezTo>
                    <a:pt x="197" y="308"/>
                    <a:pt x="197" y="308"/>
                    <a:pt x="196" y="309"/>
                  </a:cubicBezTo>
                  <a:cubicBezTo>
                    <a:pt x="195" y="310"/>
                    <a:pt x="195" y="310"/>
                    <a:pt x="195" y="310"/>
                  </a:cubicBezTo>
                  <a:cubicBezTo>
                    <a:pt x="197" y="311"/>
                    <a:pt x="195" y="312"/>
                    <a:pt x="195" y="313"/>
                  </a:cubicBezTo>
                  <a:cubicBezTo>
                    <a:pt x="195" y="314"/>
                    <a:pt x="194" y="314"/>
                    <a:pt x="194" y="314"/>
                  </a:cubicBezTo>
                  <a:cubicBezTo>
                    <a:pt x="195" y="315"/>
                    <a:pt x="195" y="315"/>
                    <a:pt x="195" y="315"/>
                  </a:cubicBezTo>
                  <a:cubicBezTo>
                    <a:pt x="194" y="318"/>
                    <a:pt x="197" y="320"/>
                    <a:pt x="199" y="322"/>
                  </a:cubicBezTo>
                  <a:cubicBezTo>
                    <a:pt x="203" y="324"/>
                    <a:pt x="205" y="319"/>
                    <a:pt x="208" y="321"/>
                  </a:cubicBezTo>
                  <a:cubicBezTo>
                    <a:pt x="211" y="321"/>
                    <a:pt x="212" y="324"/>
                    <a:pt x="213" y="325"/>
                  </a:cubicBezTo>
                  <a:cubicBezTo>
                    <a:pt x="214" y="324"/>
                    <a:pt x="214" y="324"/>
                    <a:pt x="214" y="324"/>
                  </a:cubicBezTo>
                  <a:cubicBezTo>
                    <a:pt x="214" y="324"/>
                    <a:pt x="214" y="323"/>
                    <a:pt x="214" y="323"/>
                  </a:cubicBezTo>
                  <a:cubicBezTo>
                    <a:pt x="215" y="321"/>
                    <a:pt x="218" y="321"/>
                    <a:pt x="217" y="319"/>
                  </a:cubicBezTo>
                  <a:cubicBezTo>
                    <a:pt x="217" y="318"/>
                    <a:pt x="218" y="317"/>
                    <a:pt x="220" y="316"/>
                  </a:cubicBezTo>
                  <a:cubicBezTo>
                    <a:pt x="221" y="317"/>
                    <a:pt x="221" y="317"/>
                    <a:pt x="221" y="317"/>
                  </a:cubicBezTo>
                  <a:cubicBezTo>
                    <a:pt x="221" y="317"/>
                    <a:pt x="221" y="316"/>
                    <a:pt x="221" y="316"/>
                  </a:cubicBezTo>
                  <a:cubicBezTo>
                    <a:pt x="225" y="317"/>
                    <a:pt x="226" y="312"/>
                    <a:pt x="229" y="313"/>
                  </a:cubicBezTo>
                  <a:cubicBezTo>
                    <a:pt x="229" y="315"/>
                    <a:pt x="225" y="315"/>
                    <a:pt x="228" y="317"/>
                  </a:cubicBezTo>
                  <a:cubicBezTo>
                    <a:pt x="229" y="317"/>
                    <a:pt x="231" y="316"/>
                    <a:pt x="233" y="315"/>
                  </a:cubicBezTo>
                  <a:cubicBezTo>
                    <a:pt x="233" y="315"/>
                    <a:pt x="232" y="314"/>
                    <a:pt x="231" y="314"/>
                  </a:cubicBezTo>
                  <a:cubicBezTo>
                    <a:pt x="232" y="313"/>
                    <a:pt x="232" y="313"/>
                    <a:pt x="232" y="313"/>
                  </a:cubicBezTo>
                  <a:cubicBezTo>
                    <a:pt x="232" y="315"/>
                    <a:pt x="234" y="315"/>
                    <a:pt x="236" y="316"/>
                  </a:cubicBezTo>
                  <a:cubicBezTo>
                    <a:pt x="238" y="315"/>
                    <a:pt x="237" y="317"/>
                    <a:pt x="238" y="318"/>
                  </a:cubicBezTo>
                  <a:cubicBezTo>
                    <a:pt x="240" y="319"/>
                    <a:pt x="243" y="316"/>
                    <a:pt x="245" y="319"/>
                  </a:cubicBezTo>
                  <a:cubicBezTo>
                    <a:pt x="248" y="318"/>
                    <a:pt x="250" y="317"/>
                    <a:pt x="253" y="317"/>
                  </a:cubicBezTo>
                  <a:cubicBezTo>
                    <a:pt x="251" y="318"/>
                    <a:pt x="251" y="318"/>
                    <a:pt x="251" y="318"/>
                  </a:cubicBezTo>
                  <a:cubicBezTo>
                    <a:pt x="252" y="320"/>
                    <a:pt x="258" y="320"/>
                    <a:pt x="256" y="323"/>
                  </a:cubicBezTo>
                  <a:cubicBezTo>
                    <a:pt x="259" y="323"/>
                    <a:pt x="261" y="325"/>
                    <a:pt x="263" y="327"/>
                  </a:cubicBezTo>
                  <a:cubicBezTo>
                    <a:pt x="263" y="327"/>
                    <a:pt x="263" y="328"/>
                    <a:pt x="264" y="329"/>
                  </a:cubicBezTo>
                  <a:cubicBezTo>
                    <a:pt x="264" y="329"/>
                    <a:pt x="264" y="328"/>
                    <a:pt x="265" y="328"/>
                  </a:cubicBezTo>
                  <a:cubicBezTo>
                    <a:pt x="268" y="331"/>
                    <a:pt x="268" y="331"/>
                    <a:pt x="268" y="331"/>
                  </a:cubicBezTo>
                  <a:cubicBezTo>
                    <a:pt x="272" y="330"/>
                    <a:pt x="277" y="331"/>
                    <a:pt x="280" y="333"/>
                  </a:cubicBezTo>
                  <a:cubicBezTo>
                    <a:pt x="283" y="335"/>
                    <a:pt x="283" y="339"/>
                    <a:pt x="286" y="341"/>
                  </a:cubicBezTo>
                  <a:cubicBezTo>
                    <a:pt x="285" y="342"/>
                    <a:pt x="285" y="342"/>
                    <a:pt x="285" y="342"/>
                  </a:cubicBezTo>
                  <a:cubicBezTo>
                    <a:pt x="285" y="342"/>
                    <a:pt x="286" y="342"/>
                    <a:pt x="287" y="342"/>
                  </a:cubicBezTo>
                  <a:cubicBezTo>
                    <a:pt x="288" y="346"/>
                    <a:pt x="280" y="347"/>
                    <a:pt x="283" y="350"/>
                  </a:cubicBezTo>
                  <a:cubicBezTo>
                    <a:pt x="285" y="350"/>
                    <a:pt x="285" y="347"/>
                    <a:pt x="288" y="348"/>
                  </a:cubicBezTo>
                  <a:cubicBezTo>
                    <a:pt x="288" y="348"/>
                    <a:pt x="290" y="348"/>
                    <a:pt x="290" y="348"/>
                  </a:cubicBezTo>
                  <a:cubicBezTo>
                    <a:pt x="291" y="349"/>
                    <a:pt x="290" y="350"/>
                    <a:pt x="290" y="350"/>
                  </a:cubicBezTo>
                  <a:cubicBezTo>
                    <a:pt x="289" y="351"/>
                    <a:pt x="289" y="351"/>
                    <a:pt x="289" y="351"/>
                  </a:cubicBezTo>
                  <a:cubicBezTo>
                    <a:pt x="289" y="352"/>
                    <a:pt x="290" y="351"/>
                    <a:pt x="291" y="351"/>
                  </a:cubicBezTo>
                  <a:cubicBezTo>
                    <a:pt x="291" y="349"/>
                    <a:pt x="294" y="349"/>
                    <a:pt x="296" y="350"/>
                  </a:cubicBezTo>
                  <a:cubicBezTo>
                    <a:pt x="298" y="353"/>
                    <a:pt x="303" y="351"/>
                    <a:pt x="302" y="356"/>
                  </a:cubicBezTo>
                  <a:cubicBezTo>
                    <a:pt x="303" y="354"/>
                    <a:pt x="305" y="354"/>
                    <a:pt x="307" y="355"/>
                  </a:cubicBezTo>
                  <a:cubicBezTo>
                    <a:pt x="310" y="355"/>
                    <a:pt x="312" y="355"/>
                    <a:pt x="315" y="355"/>
                  </a:cubicBezTo>
                  <a:cubicBezTo>
                    <a:pt x="319" y="357"/>
                    <a:pt x="321" y="363"/>
                    <a:pt x="326" y="362"/>
                  </a:cubicBezTo>
                  <a:cubicBezTo>
                    <a:pt x="326" y="364"/>
                    <a:pt x="329" y="366"/>
                    <a:pt x="327" y="369"/>
                  </a:cubicBezTo>
                  <a:cubicBezTo>
                    <a:pt x="328" y="370"/>
                    <a:pt x="327" y="372"/>
                    <a:pt x="326" y="373"/>
                  </a:cubicBezTo>
                  <a:cubicBezTo>
                    <a:pt x="323" y="376"/>
                    <a:pt x="320" y="379"/>
                    <a:pt x="319" y="382"/>
                  </a:cubicBezTo>
                  <a:cubicBezTo>
                    <a:pt x="319" y="382"/>
                    <a:pt x="318" y="381"/>
                    <a:pt x="317" y="382"/>
                  </a:cubicBezTo>
                  <a:cubicBezTo>
                    <a:pt x="317" y="382"/>
                    <a:pt x="317" y="382"/>
                    <a:pt x="317" y="383"/>
                  </a:cubicBezTo>
                  <a:cubicBezTo>
                    <a:pt x="317" y="383"/>
                    <a:pt x="317" y="384"/>
                    <a:pt x="316" y="385"/>
                  </a:cubicBezTo>
                  <a:cubicBezTo>
                    <a:pt x="317" y="390"/>
                    <a:pt x="317" y="395"/>
                    <a:pt x="315" y="399"/>
                  </a:cubicBezTo>
                  <a:cubicBezTo>
                    <a:pt x="317" y="402"/>
                    <a:pt x="313" y="404"/>
                    <a:pt x="312" y="407"/>
                  </a:cubicBezTo>
                  <a:cubicBezTo>
                    <a:pt x="313" y="407"/>
                    <a:pt x="313" y="408"/>
                    <a:pt x="313" y="408"/>
                  </a:cubicBezTo>
                  <a:cubicBezTo>
                    <a:pt x="310" y="409"/>
                    <a:pt x="309" y="412"/>
                    <a:pt x="306" y="410"/>
                  </a:cubicBezTo>
                  <a:cubicBezTo>
                    <a:pt x="306" y="412"/>
                    <a:pt x="302" y="409"/>
                    <a:pt x="303" y="412"/>
                  </a:cubicBezTo>
                  <a:cubicBezTo>
                    <a:pt x="299" y="414"/>
                    <a:pt x="296" y="416"/>
                    <a:pt x="293" y="419"/>
                  </a:cubicBezTo>
                  <a:cubicBezTo>
                    <a:pt x="292" y="421"/>
                    <a:pt x="292" y="424"/>
                    <a:pt x="293" y="426"/>
                  </a:cubicBezTo>
                  <a:cubicBezTo>
                    <a:pt x="290" y="430"/>
                    <a:pt x="289" y="436"/>
                    <a:pt x="285" y="439"/>
                  </a:cubicBezTo>
                  <a:cubicBezTo>
                    <a:pt x="286" y="438"/>
                    <a:pt x="288" y="436"/>
                    <a:pt x="288" y="434"/>
                  </a:cubicBezTo>
                  <a:cubicBezTo>
                    <a:pt x="287" y="432"/>
                    <a:pt x="287" y="432"/>
                    <a:pt x="287" y="432"/>
                  </a:cubicBezTo>
                  <a:cubicBezTo>
                    <a:pt x="287" y="435"/>
                    <a:pt x="285" y="436"/>
                    <a:pt x="284" y="438"/>
                  </a:cubicBezTo>
                  <a:cubicBezTo>
                    <a:pt x="285" y="439"/>
                    <a:pt x="284" y="439"/>
                    <a:pt x="284" y="440"/>
                  </a:cubicBezTo>
                  <a:cubicBezTo>
                    <a:pt x="283" y="441"/>
                    <a:pt x="282" y="441"/>
                    <a:pt x="282" y="442"/>
                  </a:cubicBezTo>
                  <a:cubicBezTo>
                    <a:pt x="282" y="442"/>
                    <a:pt x="282" y="443"/>
                    <a:pt x="283" y="442"/>
                  </a:cubicBezTo>
                  <a:cubicBezTo>
                    <a:pt x="283" y="442"/>
                    <a:pt x="283" y="442"/>
                    <a:pt x="283" y="442"/>
                  </a:cubicBezTo>
                  <a:cubicBezTo>
                    <a:pt x="282" y="444"/>
                    <a:pt x="281" y="446"/>
                    <a:pt x="280" y="448"/>
                  </a:cubicBezTo>
                  <a:cubicBezTo>
                    <a:pt x="277" y="449"/>
                    <a:pt x="274" y="447"/>
                    <a:pt x="270" y="447"/>
                  </a:cubicBezTo>
                  <a:cubicBezTo>
                    <a:pt x="269" y="446"/>
                    <a:pt x="269" y="446"/>
                    <a:pt x="269" y="446"/>
                  </a:cubicBezTo>
                  <a:cubicBezTo>
                    <a:pt x="268" y="446"/>
                    <a:pt x="268" y="447"/>
                    <a:pt x="268" y="447"/>
                  </a:cubicBezTo>
                  <a:cubicBezTo>
                    <a:pt x="270" y="448"/>
                    <a:pt x="271" y="449"/>
                    <a:pt x="272" y="450"/>
                  </a:cubicBezTo>
                  <a:cubicBezTo>
                    <a:pt x="272" y="451"/>
                    <a:pt x="271" y="453"/>
                    <a:pt x="273" y="454"/>
                  </a:cubicBezTo>
                  <a:cubicBezTo>
                    <a:pt x="274" y="454"/>
                    <a:pt x="274" y="454"/>
                    <a:pt x="274" y="454"/>
                  </a:cubicBezTo>
                  <a:cubicBezTo>
                    <a:pt x="273" y="456"/>
                    <a:pt x="274" y="460"/>
                    <a:pt x="270" y="461"/>
                  </a:cubicBezTo>
                  <a:cubicBezTo>
                    <a:pt x="267" y="464"/>
                    <a:pt x="258" y="457"/>
                    <a:pt x="261" y="465"/>
                  </a:cubicBezTo>
                  <a:cubicBezTo>
                    <a:pt x="260" y="466"/>
                    <a:pt x="262" y="468"/>
                    <a:pt x="260" y="470"/>
                  </a:cubicBezTo>
                  <a:cubicBezTo>
                    <a:pt x="257" y="471"/>
                    <a:pt x="256" y="466"/>
                    <a:pt x="253" y="469"/>
                  </a:cubicBezTo>
                  <a:cubicBezTo>
                    <a:pt x="255" y="471"/>
                    <a:pt x="254" y="474"/>
                    <a:pt x="257" y="474"/>
                  </a:cubicBezTo>
                  <a:cubicBezTo>
                    <a:pt x="257" y="474"/>
                    <a:pt x="257" y="473"/>
                    <a:pt x="258" y="473"/>
                  </a:cubicBezTo>
                  <a:cubicBezTo>
                    <a:pt x="259" y="473"/>
                    <a:pt x="259" y="473"/>
                    <a:pt x="259" y="473"/>
                  </a:cubicBezTo>
                  <a:cubicBezTo>
                    <a:pt x="258" y="474"/>
                    <a:pt x="258" y="474"/>
                    <a:pt x="258" y="474"/>
                  </a:cubicBezTo>
                  <a:cubicBezTo>
                    <a:pt x="259" y="474"/>
                    <a:pt x="259" y="475"/>
                    <a:pt x="259" y="475"/>
                  </a:cubicBezTo>
                  <a:cubicBezTo>
                    <a:pt x="258" y="476"/>
                    <a:pt x="258" y="476"/>
                    <a:pt x="258" y="476"/>
                  </a:cubicBezTo>
                  <a:cubicBezTo>
                    <a:pt x="256" y="474"/>
                    <a:pt x="256" y="474"/>
                    <a:pt x="256" y="474"/>
                  </a:cubicBezTo>
                  <a:cubicBezTo>
                    <a:pt x="255" y="475"/>
                    <a:pt x="256" y="476"/>
                    <a:pt x="256" y="477"/>
                  </a:cubicBezTo>
                  <a:cubicBezTo>
                    <a:pt x="255" y="477"/>
                    <a:pt x="255" y="478"/>
                    <a:pt x="254" y="479"/>
                  </a:cubicBezTo>
                  <a:cubicBezTo>
                    <a:pt x="254" y="480"/>
                    <a:pt x="256" y="482"/>
                    <a:pt x="254" y="483"/>
                  </a:cubicBezTo>
                  <a:cubicBezTo>
                    <a:pt x="255" y="483"/>
                    <a:pt x="255" y="483"/>
                    <a:pt x="255" y="483"/>
                  </a:cubicBezTo>
                  <a:cubicBezTo>
                    <a:pt x="253" y="483"/>
                    <a:pt x="250" y="485"/>
                    <a:pt x="250" y="487"/>
                  </a:cubicBezTo>
                  <a:cubicBezTo>
                    <a:pt x="250" y="489"/>
                    <a:pt x="252" y="490"/>
                    <a:pt x="254" y="491"/>
                  </a:cubicBezTo>
                  <a:cubicBezTo>
                    <a:pt x="256" y="491"/>
                    <a:pt x="256" y="491"/>
                    <a:pt x="256" y="491"/>
                  </a:cubicBezTo>
                  <a:cubicBezTo>
                    <a:pt x="256" y="492"/>
                    <a:pt x="255" y="494"/>
                    <a:pt x="256" y="494"/>
                  </a:cubicBezTo>
                  <a:cubicBezTo>
                    <a:pt x="255" y="496"/>
                    <a:pt x="251" y="498"/>
                    <a:pt x="253" y="501"/>
                  </a:cubicBezTo>
                  <a:cubicBezTo>
                    <a:pt x="251" y="501"/>
                    <a:pt x="250" y="503"/>
                    <a:pt x="249" y="505"/>
                  </a:cubicBezTo>
                  <a:cubicBezTo>
                    <a:pt x="251" y="507"/>
                    <a:pt x="250" y="510"/>
                    <a:pt x="253" y="511"/>
                  </a:cubicBezTo>
                  <a:cubicBezTo>
                    <a:pt x="250" y="510"/>
                    <a:pt x="249" y="512"/>
                    <a:pt x="248" y="514"/>
                  </a:cubicBezTo>
                  <a:cubicBezTo>
                    <a:pt x="248" y="518"/>
                    <a:pt x="248" y="518"/>
                    <a:pt x="248" y="518"/>
                  </a:cubicBezTo>
                  <a:cubicBezTo>
                    <a:pt x="245" y="517"/>
                    <a:pt x="242" y="516"/>
                    <a:pt x="240" y="513"/>
                  </a:cubicBezTo>
                  <a:cubicBezTo>
                    <a:pt x="240" y="514"/>
                    <a:pt x="240" y="514"/>
                    <a:pt x="240" y="514"/>
                  </a:cubicBezTo>
                  <a:cubicBezTo>
                    <a:pt x="239" y="513"/>
                    <a:pt x="240" y="512"/>
                    <a:pt x="240" y="511"/>
                  </a:cubicBezTo>
                  <a:cubicBezTo>
                    <a:pt x="242" y="512"/>
                    <a:pt x="242" y="511"/>
                    <a:pt x="243" y="510"/>
                  </a:cubicBezTo>
                  <a:cubicBezTo>
                    <a:pt x="243" y="507"/>
                    <a:pt x="240" y="511"/>
                    <a:pt x="239" y="510"/>
                  </a:cubicBezTo>
                  <a:cubicBezTo>
                    <a:pt x="241" y="508"/>
                    <a:pt x="237" y="508"/>
                    <a:pt x="238" y="506"/>
                  </a:cubicBezTo>
                  <a:cubicBezTo>
                    <a:pt x="235" y="505"/>
                    <a:pt x="236" y="502"/>
                    <a:pt x="233" y="502"/>
                  </a:cubicBezTo>
                  <a:cubicBezTo>
                    <a:pt x="234" y="501"/>
                    <a:pt x="234" y="500"/>
                    <a:pt x="234" y="499"/>
                  </a:cubicBezTo>
                  <a:cubicBezTo>
                    <a:pt x="233" y="499"/>
                    <a:pt x="233" y="499"/>
                    <a:pt x="233" y="499"/>
                  </a:cubicBezTo>
                  <a:cubicBezTo>
                    <a:pt x="234" y="498"/>
                    <a:pt x="234" y="498"/>
                    <a:pt x="234" y="498"/>
                  </a:cubicBezTo>
                  <a:cubicBezTo>
                    <a:pt x="233" y="498"/>
                    <a:pt x="233" y="498"/>
                    <a:pt x="232" y="498"/>
                  </a:cubicBezTo>
                  <a:cubicBezTo>
                    <a:pt x="232" y="497"/>
                    <a:pt x="232" y="497"/>
                    <a:pt x="232" y="497"/>
                  </a:cubicBezTo>
                  <a:cubicBezTo>
                    <a:pt x="231" y="496"/>
                    <a:pt x="233" y="496"/>
                    <a:pt x="233" y="495"/>
                  </a:cubicBezTo>
                  <a:cubicBezTo>
                    <a:pt x="234" y="496"/>
                    <a:pt x="234" y="497"/>
                    <a:pt x="234" y="498"/>
                  </a:cubicBezTo>
                  <a:cubicBezTo>
                    <a:pt x="234" y="497"/>
                    <a:pt x="234" y="497"/>
                    <a:pt x="234" y="497"/>
                  </a:cubicBezTo>
                  <a:cubicBezTo>
                    <a:pt x="234" y="497"/>
                    <a:pt x="233" y="498"/>
                    <a:pt x="233" y="498"/>
                  </a:cubicBezTo>
                  <a:cubicBezTo>
                    <a:pt x="234" y="499"/>
                    <a:pt x="235" y="498"/>
                    <a:pt x="235" y="498"/>
                  </a:cubicBezTo>
                  <a:cubicBezTo>
                    <a:pt x="237" y="497"/>
                    <a:pt x="234" y="496"/>
                    <a:pt x="235" y="495"/>
                  </a:cubicBezTo>
                  <a:cubicBezTo>
                    <a:pt x="234" y="494"/>
                    <a:pt x="234" y="494"/>
                    <a:pt x="235" y="492"/>
                  </a:cubicBezTo>
                  <a:cubicBezTo>
                    <a:pt x="235" y="492"/>
                    <a:pt x="234" y="491"/>
                    <a:pt x="234" y="491"/>
                  </a:cubicBezTo>
                  <a:cubicBezTo>
                    <a:pt x="233" y="491"/>
                    <a:pt x="232" y="491"/>
                    <a:pt x="231" y="490"/>
                  </a:cubicBezTo>
                  <a:cubicBezTo>
                    <a:pt x="231" y="491"/>
                    <a:pt x="231" y="491"/>
                    <a:pt x="231" y="491"/>
                  </a:cubicBezTo>
                  <a:cubicBezTo>
                    <a:pt x="231" y="491"/>
                    <a:pt x="231" y="491"/>
                    <a:pt x="231" y="491"/>
                  </a:cubicBezTo>
                  <a:cubicBezTo>
                    <a:pt x="231" y="492"/>
                    <a:pt x="230" y="491"/>
                    <a:pt x="230" y="491"/>
                  </a:cubicBezTo>
                  <a:cubicBezTo>
                    <a:pt x="231" y="490"/>
                    <a:pt x="232" y="489"/>
                    <a:pt x="231" y="488"/>
                  </a:cubicBezTo>
                  <a:cubicBezTo>
                    <a:pt x="232" y="488"/>
                    <a:pt x="233" y="488"/>
                    <a:pt x="233" y="487"/>
                  </a:cubicBezTo>
                  <a:cubicBezTo>
                    <a:pt x="233" y="488"/>
                    <a:pt x="234" y="488"/>
                    <a:pt x="234" y="489"/>
                  </a:cubicBezTo>
                  <a:cubicBezTo>
                    <a:pt x="236" y="488"/>
                    <a:pt x="234" y="485"/>
                    <a:pt x="237" y="484"/>
                  </a:cubicBezTo>
                  <a:cubicBezTo>
                    <a:pt x="237" y="483"/>
                    <a:pt x="237" y="483"/>
                    <a:pt x="236" y="482"/>
                  </a:cubicBezTo>
                  <a:cubicBezTo>
                    <a:pt x="235" y="483"/>
                    <a:pt x="236" y="484"/>
                    <a:pt x="235" y="484"/>
                  </a:cubicBezTo>
                  <a:cubicBezTo>
                    <a:pt x="235" y="482"/>
                    <a:pt x="235" y="482"/>
                    <a:pt x="235" y="482"/>
                  </a:cubicBezTo>
                  <a:cubicBezTo>
                    <a:pt x="235" y="482"/>
                    <a:pt x="235" y="482"/>
                    <a:pt x="236" y="482"/>
                  </a:cubicBezTo>
                  <a:cubicBezTo>
                    <a:pt x="235" y="481"/>
                    <a:pt x="235" y="481"/>
                    <a:pt x="235" y="481"/>
                  </a:cubicBezTo>
                  <a:cubicBezTo>
                    <a:pt x="235" y="478"/>
                    <a:pt x="237" y="475"/>
                    <a:pt x="235" y="472"/>
                  </a:cubicBezTo>
                  <a:cubicBezTo>
                    <a:pt x="234" y="472"/>
                    <a:pt x="233" y="473"/>
                    <a:pt x="232" y="473"/>
                  </a:cubicBezTo>
                  <a:cubicBezTo>
                    <a:pt x="233" y="475"/>
                    <a:pt x="233" y="477"/>
                    <a:pt x="232" y="479"/>
                  </a:cubicBezTo>
                  <a:cubicBezTo>
                    <a:pt x="232" y="477"/>
                    <a:pt x="231" y="475"/>
                    <a:pt x="231" y="474"/>
                  </a:cubicBezTo>
                  <a:cubicBezTo>
                    <a:pt x="233" y="473"/>
                    <a:pt x="233" y="473"/>
                    <a:pt x="233" y="473"/>
                  </a:cubicBezTo>
                  <a:cubicBezTo>
                    <a:pt x="231" y="472"/>
                    <a:pt x="232" y="469"/>
                    <a:pt x="231" y="467"/>
                  </a:cubicBezTo>
                  <a:cubicBezTo>
                    <a:pt x="233" y="467"/>
                    <a:pt x="231" y="465"/>
                    <a:pt x="232" y="464"/>
                  </a:cubicBezTo>
                  <a:cubicBezTo>
                    <a:pt x="230" y="462"/>
                    <a:pt x="231" y="460"/>
                    <a:pt x="230" y="458"/>
                  </a:cubicBezTo>
                  <a:cubicBezTo>
                    <a:pt x="231" y="458"/>
                    <a:pt x="231" y="457"/>
                    <a:pt x="231" y="457"/>
                  </a:cubicBezTo>
                  <a:cubicBezTo>
                    <a:pt x="231" y="456"/>
                    <a:pt x="231" y="456"/>
                    <a:pt x="231" y="456"/>
                  </a:cubicBezTo>
                  <a:cubicBezTo>
                    <a:pt x="233" y="453"/>
                    <a:pt x="231" y="449"/>
                    <a:pt x="234" y="446"/>
                  </a:cubicBezTo>
                  <a:cubicBezTo>
                    <a:pt x="234" y="442"/>
                    <a:pt x="232" y="438"/>
                    <a:pt x="233" y="433"/>
                  </a:cubicBezTo>
                  <a:cubicBezTo>
                    <a:pt x="232" y="429"/>
                    <a:pt x="234" y="424"/>
                    <a:pt x="234" y="420"/>
                  </a:cubicBezTo>
                  <a:cubicBezTo>
                    <a:pt x="233" y="413"/>
                    <a:pt x="233" y="413"/>
                    <a:pt x="233" y="413"/>
                  </a:cubicBezTo>
                  <a:cubicBezTo>
                    <a:pt x="235" y="412"/>
                    <a:pt x="233" y="411"/>
                    <a:pt x="234" y="410"/>
                  </a:cubicBezTo>
                  <a:cubicBezTo>
                    <a:pt x="233" y="406"/>
                    <a:pt x="234" y="404"/>
                    <a:pt x="233" y="400"/>
                  </a:cubicBezTo>
                  <a:cubicBezTo>
                    <a:pt x="229" y="393"/>
                    <a:pt x="219" y="393"/>
                    <a:pt x="216" y="386"/>
                  </a:cubicBezTo>
                  <a:cubicBezTo>
                    <a:pt x="216" y="384"/>
                    <a:pt x="214" y="382"/>
                    <a:pt x="213" y="380"/>
                  </a:cubicBezTo>
                  <a:cubicBezTo>
                    <a:pt x="210" y="377"/>
                    <a:pt x="209" y="372"/>
                    <a:pt x="206" y="369"/>
                  </a:cubicBezTo>
                  <a:cubicBezTo>
                    <a:pt x="206" y="367"/>
                    <a:pt x="203" y="365"/>
                    <a:pt x="202" y="365"/>
                  </a:cubicBezTo>
                  <a:cubicBezTo>
                    <a:pt x="203" y="363"/>
                    <a:pt x="201" y="362"/>
                    <a:pt x="201" y="360"/>
                  </a:cubicBezTo>
                  <a:cubicBezTo>
                    <a:pt x="202" y="357"/>
                    <a:pt x="208" y="357"/>
                    <a:pt x="204" y="354"/>
                  </a:cubicBezTo>
                  <a:cubicBezTo>
                    <a:pt x="204" y="354"/>
                    <a:pt x="204" y="354"/>
                    <a:pt x="204" y="355"/>
                  </a:cubicBezTo>
                  <a:cubicBezTo>
                    <a:pt x="203" y="355"/>
                    <a:pt x="203" y="354"/>
                    <a:pt x="202" y="354"/>
                  </a:cubicBezTo>
                  <a:cubicBezTo>
                    <a:pt x="203" y="353"/>
                    <a:pt x="202" y="352"/>
                    <a:pt x="202" y="351"/>
                  </a:cubicBezTo>
                  <a:cubicBezTo>
                    <a:pt x="202" y="351"/>
                    <a:pt x="202" y="351"/>
                    <a:pt x="202" y="351"/>
                  </a:cubicBezTo>
                  <a:cubicBezTo>
                    <a:pt x="205" y="349"/>
                    <a:pt x="203" y="344"/>
                    <a:pt x="207" y="344"/>
                  </a:cubicBezTo>
                  <a:cubicBezTo>
                    <a:pt x="207" y="340"/>
                    <a:pt x="212" y="341"/>
                    <a:pt x="213" y="337"/>
                  </a:cubicBezTo>
                  <a:cubicBezTo>
                    <a:pt x="211" y="335"/>
                    <a:pt x="212" y="332"/>
                    <a:pt x="212" y="330"/>
                  </a:cubicBezTo>
                  <a:cubicBezTo>
                    <a:pt x="212" y="328"/>
                    <a:pt x="209" y="326"/>
                    <a:pt x="210" y="324"/>
                  </a:cubicBezTo>
                  <a:cubicBezTo>
                    <a:pt x="209" y="322"/>
                    <a:pt x="208" y="322"/>
                    <a:pt x="206" y="321"/>
                  </a:cubicBezTo>
                  <a:cubicBezTo>
                    <a:pt x="206" y="323"/>
                    <a:pt x="205" y="323"/>
                    <a:pt x="204" y="325"/>
                  </a:cubicBezTo>
                  <a:cubicBezTo>
                    <a:pt x="204" y="325"/>
                    <a:pt x="205" y="325"/>
                    <a:pt x="204" y="326"/>
                  </a:cubicBezTo>
                  <a:cubicBezTo>
                    <a:pt x="203" y="327"/>
                    <a:pt x="203" y="327"/>
                    <a:pt x="203" y="327"/>
                  </a:cubicBezTo>
                  <a:cubicBezTo>
                    <a:pt x="202" y="325"/>
                    <a:pt x="202" y="325"/>
                    <a:pt x="202" y="325"/>
                  </a:cubicBezTo>
                  <a:cubicBezTo>
                    <a:pt x="202" y="326"/>
                    <a:pt x="202" y="326"/>
                    <a:pt x="202" y="326"/>
                  </a:cubicBezTo>
                  <a:cubicBezTo>
                    <a:pt x="201" y="325"/>
                    <a:pt x="200" y="324"/>
                    <a:pt x="199" y="323"/>
                  </a:cubicBezTo>
                  <a:cubicBezTo>
                    <a:pt x="198" y="324"/>
                    <a:pt x="197" y="324"/>
                    <a:pt x="195" y="324"/>
                  </a:cubicBezTo>
                  <a:cubicBezTo>
                    <a:pt x="196" y="321"/>
                    <a:pt x="193" y="321"/>
                    <a:pt x="192" y="319"/>
                  </a:cubicBezTo>
                  <a:cubicBezTo>
                    <a:pt x="192" y="319"/>
                    <a:pt x="191" y="320"/>
                    <a:pt x="192" y="320"/>
                  </a:cubicBezTo>
                  <a:cubicBezTo>
                    <a:pt x="191" y="319"/>
                    <a:pt x="190" y="320"/>
                    <a:pt x="189" y="319"/>
                  </a:cubicBezTo>
                  <a:cubicBezTo>
                    <a:pt x="191" y="315"/>
                    <a:pt x="185" y="313"/>
                    <a:pt x="184" y="310"/>
                  </a:cubicBezTo>
                  <a:cubicBezTo>
                    <a:pt x="182" y="311"/>
                    <a:pt x="179" y="309"/>
                    <a:pt x="176" y="308"/>
                  </a:cubicBezTo>
                  <a:cubicBezTo>
                    <a:pt x="176" y="309"/>
                    <a:pt x="175" y="308"/>
                    <a:pt x="174" y="308"/>
                  </a:cubicBezTo>
                  <a:cubicBezTo>
                    <a:pt x="171" y="306"/>
                    <a:pt x="169" y="302"/>
                    <a:pt x="165" y="301"/>
                  </a:cubicBezTo>
                  <a:cubicBezTo>
                    <a:pt x="162" y="304"/>
                    <a:pt x="158" y="302"/>
                    <a:pt x="155" y="301"/>
                  </a:cubicBezTo>
                  <a:cubicBezTo>
                    <a:pt x="152" y="299"/>
                    <a:pt x="148" y="300"/>
                    <a:pt x="146" y="296"/>
                  </a:cubicBezTo>
                  <a:cubicBezTo>
                    <a:pt x="142" y="297"/>
                    <a:pt x="142" y="292"/>
                    <a:pt x="138" y="292"/>
                  </a:cubicBezTo>
                  <a:cubicBezTo>
                    <a:pt x="134" y="289"/>
                    <a:pt x="141" y="286"/>
                    <a:pt x="137" y="282"/>
                  </a:cubicBezTo>
                  <a:cubicBezTo>
                    <a:pt x="134" y="278"/>
                    <a:pt x="133" y="274"/>
                    <a:pt x="128" y="272"/>
                  </a:cubicBezTo>
                  <a:cubicBezTo>
                    <a:pt x="132" y="269"/>
                    <a:pt x="125" y="269"/>
                    <a:pt x="126" y="265"/>
                  </a:cubicBezTo>
                  <a:cubicBezTo>
                    <a:pt x="123" y="263"/>
                    <a:pt x="120" y="259"/>
                    <a:pt x="121" y="254"/>
                  </a:cubicBezTo>
                  <a:cubicBezTo>
                    <a:pt x="117" y="252"/>
                    <a:pt x="117" y="252"/>
                    <a:pt x="117" y="252"/>
                  </a:cubicBezTo>
                  <a:cubicBezTo>
                    <a:pt x="115" y="254"/>
                    <a:pt x="116" y="257"/>
                    <a:pt x="117" y="259"/>
                  </a:cubicBezTo>
                  <a:cubicBezTo>
                    <a:pt x="119" y="262"/>
                    <a:pt x="120" y="265"/>
                    <a:pt x="122" y="269"/>
                  </a:cubicBezTo>
                  <a:cubicBezTo>
                    <a:pt x="124" y="270"/>
                    <a:pt x="123" y="274"/>
                    <a:pt x="125" y="277"/>
                  </a:cubicBezTo>
                  <a:cubicBezTo>
                    <a:pt x="126" y="277"/>
                    <a:pt x="127" y="279"/>
                    <a:pt x="127" y="281"/>
                  </a:cubicBezTo>
                  <a:cubicBezTo>
                    <a:pt x="125" y="279"/>
                    <a:pt x="123" y="277"/>
                    <a:pt x="121" y="275"/>
                  </a:cubicBezTo>
                  <a:cubicBezTo>
                    <a:pt x="123" y="272"/>
                    <a:pt x="120" y="270"/>
                    <a:pt x="118" y="268"/>
                  </a:cubicBezTo>
                  <a:cubicBezTo>
                    <a:pt x="117" y="268"/>
                    <a:pt x="115" y="267"/>
                    <a:pt x="115" y="265"/>
                  </a:cubicBezTo>
                  <a:cubicBezTo>
                    <a:pt x="115" y="265"/>
                    <a:pt x="116" y="265"/>
                    <a:pt x="116" y="266"/>
                  </a:cubicBezTo>
                  <a:cubicBezTo>
                    <a:pt x="117" y="265"/>
                    <a:pt x="117" y="264"/>
                    <a:pt x="117" y="263"/>
                  </a:cubicBezTo>
                  <a:cubicBezTo>
                    <a:pt x="116" y="260"/>
                    <a:pt x="113" y="259"/>
                    <a:pt x="113" y="256"/>
                  </a:cubicBezTo>
                  <a:cubicBezTo>
                    <a:pt x="113" y="256"/>
                    <a:pt x="113" y="256"/>
                    <a:pt x="113" y="256"/>
                  </a:cubicBezTo>
                  <a:cubicBezTo>
                    <a:pt x="112" y="253"/>
                    <a:pt x="111" y="250"/>
                    <a:pt x="110" y="246"/>
                  </a:cubicBezTo>
                  <a:cubicBezTo>
                    <a:pt x="109" y="245"/>
                    <a:pt x="108" y="244"/>
                    <a:pt x="107" y="244"/>
                  </a:cubicBezTo>
                  <a:cubicBezTo>
                    <a:pt x="106" y="242"/>
                    <a:pt x="104" y="242"/>
                    <a:pt x="103" y="242"/>
                  </a:cubicBezTo>
                  <a:cubicBezTo>
                    <a:pt x="103" y="239"/>
                    <a:pt x="100" y="236"/>
                    <a:pt x="101" y="233"/>
                  </a:cubicBezTo>
                  <a:cubicBezTo>
                    <a:pt x="98" y="232"/>
                    <a:pt x="104" y="228"/>
                    <a:pt x="100" y="229"/>
                  </a:cubicBezTo>
                  <a:cubicBezTo>
                    <a:pt x="100" y="227"/>
                    <a:pt x="98" y="225"/>
                    <a:pt x="99" y="224"/>
                  </a:cubicBezTo>
                  <a:cubicBezTo>
                    <a:pt x="98" y="223"/>
                    <a:pt x="98" y="223"/>
                    <a:pt x="98" y="223"/>
                  </a:cubicBezTo>
                  <a:cubicBezTo>
                    <a:pt x="99" y="222"/>
                    <a:pt x="99" y="221"/>
                    <a:pt x="98" y="220"/>
                  </a:cubicBezTo>
                  <a:cubicBezTo>
                    <a:pt x="97" y="220"/>
                    <a:pt x="98" y="219"/>
                    <a:pt x="98" y="218"/>
                  </a:cubicBezTo>
                  <a:cubicBezTo>
                    <a:pt x="99" y="218"/>
                    <a:pt x="99" y="216"/>
                    <a:pt x="100" y="215"/>
                  </a:cubicBezTo>
                  <a:cubicBezTo>
                    <a:pt x="97" y="209"/>
                    <a:pt x="103" y="205"/>
                    <a:pt x="104" y="199"/>
                  </a:cubicBezTo>
                  <a:cubicBezTo>
                    <a:pt x="107" y="195"/>
                    <a:pt x="104" y="191"/>
                    <a:pt x="106" y="187"/>
                  </a:cubicBezTo>
                  <a:cubicBezTo>
                    <a:pt x="107" y="188"/>
                    <a:pt x="110" y="188"/>
                    <a:pt x="110" y="190"/>
                  </a:cubicBezTo>
                  <a:cubicBezTo>
                    <a:pt x="112" y="188"/>
                    <a:pt x="112" y="188"/>
                    <a:pt x="112" y="188"/>
                  </a:cubicBezTo>
                  <a:cubicBezTo>
                    <a:pt x="111" y="187"/>
                    <a:pt x="112" y="185"/>
                    <a:pt x="110" y="184"/>
                  </a:cubicBezTo>
                  <a:cubicBezTo>
                    <a:pt x="110" y="183"/>
                    <a:pt x="112" y="182"/>
                    <a:pt x="110" y="182"/>
                  </a:cubicBezTo>
                  <a:cubicBezTo>
                    <a:pt x="109" y="182"/>
                    <a:pt x="109" y="182"/>
                    <a:pt x="109" y="182"/>
                  </a:cubicBezTo>
                  <a:cubicBezTo>
                    <a:pt x="109" y="181"/>
                    <a:pt x="109" y="181"/>
                    <a:pt x="109" y="181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8"/>
                  </a:cubicBezTo>
                  <a:cubicBezTo>
                    <a:pt x="107" y="178"/>
                    <a:pt x="106" y="177"/>
                    <a:pt x="105" y="177"/>
                  </a:cubicBezTo>
                  <a:cubicBezTo>
                    <a:pt x="106" y="176"/>
                    <a:pt x="106" y="176"/>
                    <a:pt x="106" y="176"/>
                  </a:cubicBezTo>
                  <a:cubicBezTo>
                    <a:pt x="105" y="175"/>
                    <a:pt x="104" y="174"/>
                    <a:pt x="103" y="175"/>
                  </a:cubicBezTo>
                  <a:cubicBezTo>
                    <a:pt x="103" y="175"/>
                    <a:pt x="103" y="174"/>
                    <a:pt x="104" y="174"/>
                  </a:cubicBezTo>
                  <a:cubicBezTo>
                    <a:pt x="104" y="174"/>
                    <a:pt x="104" y="174"/>
                    <a:pt x="103" y="173"/>
                  </a:cubicBezTo>
                  <a:cubicBezTo>
                    <a:pt x="102" y="173"/>
                    <a:pt x="102" y="173"/>
                    <a:pt x="102" y="173"/>
                  </a:cubicBezTo>
                  <a:cubicBezTo>
                    <a:pt x="104" y="171"/>
                    <a:pt x="104" y="171"/>
                    <a:pt x="104" y="171"/>
                  </a:cubicBezTo>
                  <a:cubicBezTo>
                    <a:pt x="103" y="171"/>
                    <a:pt x="103" y="171"/>
                    <a:pt x="103" y="171"/>
                  </a:cubicBezTo>
                  <a:cubicBezTo>
                    <a:pt x="103" y="171"/>
                    <a:pt x="103" y="171"/>
                    <a:pt x="103" y="171"/>
                  </a:cubicBezTo>
                  <a:cubicBezTo>
                    <a:pt x="102" y="171"/>
                    <a:pt x="102" y="171"/>
                    <a:pt x="102" y="171"/>
                  </a:cubicBezTo>
                  <a:cubicBezTo>
                    <a:pt x="103" y="170"/>
                    <a:pt x="104" y="170"/>
                    <a:pt x="104" y="169"/>
                  </a:cubicBezTo>
                  <a:cubicBezTo>
                    <a:pt x="102" y="167"/>
                    <a:pt x="102" y="167"/>
                    <a:pt x="102" y="167"/>
                  </a:cubicBezTo>
                  <a:cubicBezTo>
                    <a:pt x="103" y="166"/>
                    <a:pt x="104" y="167"/>
                    <a:pt x="104" y="166"/>
                  </a:cubicBezTo>
                  <a:cubicBezTo>
                    <a:pt x="103" y="165"/>
                    <a:pt x="102" y="165"/>
                    <a:pt x="101" y="165"/>
                  </a:cubicBezTo>
                  <a:cubicBezTo>
                    <a:pt x="101" y="164"/>
                    <a:pt x="101" y="164"/>
                    <a:pt x="101" y="164"/>
                  </a:cubicBezTo>
                  <a:cubicBezTo>
                    <a:pt x="102" y="164"/>
                    <a:pt x="103" y="164"/>
                    <a:pt x="103" y="164"/>
                  </a:cubicBezTo>
                  <a:cubicBezTo>
                    <a:pt x="103" y="163"/>
                    <a:pt x="103" y="163"/>
                    <a:pt x="103" y="163"/>
                  </a:cubicBezTo>
                  <a:cubicBezTo>
                    <a:pt x="103" y="163"/>
                    <a:pt x="103" y="163"/>
                    <a:pt x="104" y="162"/>
                  </a:cubicBezTo>
                  <a:cubicBezTo>
                    <a:pt x="103" y="162"/>
                    <a:pt x="103" y="162"/>
                    <a:pt x="103" y="162"/>
                  </a:cubicBezTo>
                  <a:cubicBezTo>
                    <a:pt x="104" y="162"/>
                    <a:pt x="104" y="161"/>
                    <a:pt x="104" y="161"/>
                  </a:cubicBezTo>
                  <a:cubicBezTo>
                    <a:pt x="102" y="160"/>
                    <a:pt x="101" y="162"/>
                    <a:pt x="100" y="163"/>
                  </a:cubicBezTo>
                  <a:cubicBezTo>
                    <a:pt x="100" y="162"/>
                    <a:pt x="99" y="162"/>
                    <a:pt x="99" y="161"/>
                  </a:cubicBezTo>
                  <a:cubicBezTo>
                    <a:pt x="100" y="162"/>
                    <a:pt x="100" y="162"/>
                    <a:pt x="100" y="162"/>
                  </a:cubicBezTo>
                  <a:cubicBezTo>
                    <a:pt x="102" y="160"/>
                    <a:pt x="98" y="156"/>
                    <a:pt x="102" y="156"/>
                  </a:cubicBezTo>
                  <a:cubicBezTo>
                    <a:pt x="103" y="155"/>
                    <a:pt x="103" y="155"/>
                    <a:pt x="103" y="154"/>
                  </a:cubicBezTo>
                  <a:cubicBezTo>
                    <a:pt x="102" y="153"/>
                    <a:pt x="102" y="155"/>
                    <a:pt x="100" y="155"/>
                  </a:cubicBezTo>
                  <a:cubicBezTo>
                    <a:pt x="100" y="154"/>
                    <a:pt x="102" y="153"/>
                    <a:pt x="101" y="152"/>
                  </a:cubicBezTo>
                  <a:cubicBezTo>
                    <a:pt x="100" y="153"/>
                    <a:pt x="100" y="153"/>
                    <a:pt x="100" y="153"/>
                  </a:cubicBezTo>
                  <a:cubicBezTo>
                    <a:pt x="100" y="152"/>
                    <a:pt x="100" y="151"/>
                    <a:pt x="100" y="151"/>
                  </a:cubicBezTo>
                  <a:cubicBezTo>
                    <a:pt x="101" y="150"/>
                    <a:pt x="101" y="151"/>
                    <a:pt x="101" y="151"/>
                  </a:cubicBezTo>
                  <a:cubicBezTo>
                    <a:pt x="102" y="151"/>
                    <a:pt x="102" y="150"/>
                    <a:pt x="102" y="150"/>
                  </a:cubicBezTo>
                  <a:cubicBezTo>
                    <a:pt x="101" y="149"/>
                    <a:pt x="100" y="150"/>
                    <a:pt x="100" y="150"/>
                  </a:cubicBezTo>
                  <a:cubicBezTo>
                    <a:pt x="99" y="151"/>
                    <a:pt x="99" y="151"/>
                    <a:pt x="99" y="151"/>
                  </a:cubicBezTo>
                  <a:cubicBezTo>
                    <a:pt x="101" y="150"/>
                    <a:pt x="101" y="146"/>
                    <a:pt x="100" y="143"/>
                  </a:cubicBezTo>
                  <a:cubicBezTo>
                    <a:pt x="99" y="141"/>
                    <a:pt x="102" y="138"/>
                    <a:pt x="98" y="136"/>
                  </a:cubicBezTo>
                  <a:cubicBezTo>
                    <a:pt x="97" y="134"/>
                    <a:pt x="100" y="132"/>
                    <a:pt x="98" y="130"/>
                  </a:cubicBezTo>
                  <a:cubicBezTo>
                    <a:pt x="98" y="132"/>
                    <a:pt x="97" y="134"/>
                    <a:pt x="97" y="136"/>
                  </a:cubicBezTo>
                  <a:cubicBezTo>
                    <a:pt x="94" y="136"/>
                    <a:pt x="96" y="131"/>
                    <a:pt x="93" y="132"/>
                  </a:cubicBezTo>
                  <a:cubicBezTo>
                    <a:pt x="93" y="133"/>
                    <a:pt x="94" y="134"/>
                    <a:pt x="94" y="135"/>
                  </a:cubicBezTo>
                  <a:cubicBezTo>
                    <a:pt x="92" y="136"/>
                    <a:pt x="92" y="133"/>
                    <a:pt x="91" y="132"/>
                  </a:cubicBezTo>
                  <a:cubicBezTo>
                    <a:pt x="91" y="132"/>
                    <a:pt x="91" y="131"/>
                    <a:pt x="91" y="130"/>
                  </a:cubicBezTo>
                  <a:cubicBezTo>
                    <a:pt x="90" y="130"/>
                    <a:pt x="89" y="129"/>
                    <a:pt x="89" y="128"/>
                  </a:cubicBezTo>
                  <a:cubicBezTo>
                    <a:pt x="89" y="128"/>
                    <a:pt x="89" y="127"/>
                    <a:pt x="90" y="127"/>
                  </a:cubicBezTo>
                  <a:cubicBezTo>
                    <a:pt x="90" y="124"/>
                    <a:pt x="86" y="127"/>
                    <a:pt x="86" y="125"/>
                  </a:cubicBezTo>
                  <a:cubicBezTo>
                    <a:pt x="86" y="124"/>
                    <a:pt x="86" y="124"/>
                    <a:pt x="86" y="124"/>
                  </a:cubicBezTo>
                  <a:cubicBezTo>
                    <a:pt x="84" y="124"/>
                    <a:pt x="82" y="121"/>
                    <a:pt x="80" y="123"/>
                  </a:cubicBezTo>
                  <a:cubicBezTo>
                    <a:pt x="80" y="122"/>
                    <a:pt x="79" y="121"/>
                    <a:pt x="80" y="121"/>
                  </a:cubicBezTo>
                  <a:cubicBezTo>
                    <a:pt x="80" y="120"/>
                    <a:pt x="79" y="121"/>
                    <a:pt x="79" y="121"/>
                  </a:cubicBezTo>
                  <a:cubicBezTo>
                    <a:pt x="79" y="120"/>
                    <a:pt x="79" y="119"/>
                    <a:pt x="78" y="119"/>
                  </a:cubicBezTo>
                  <a:cubicBezTo>
                    <a:pt x="78" y="120"/>
                    <a:pt x="78" y="120"/>
                    <a:pt x="78" y="120"/>
                  </a:cubicBezTo>
                  <a:cubicBezTo>
                    <a:pt x="76" y="119"/>
                    <a:pt x="74" y="117"/>
                    <a:pt x="76" y="116"/>
                  </a:cubicBezTo>
                  <a:cubicBezTo>
                    <a:pt x="77" y="115"/>
                    <a:pt x="77" y="115"/>
                    <a:pt x="77" y="115"/>
                  </a:cubicBezTo>
                  <a:cubicBezTo>
                    <a:pt x="76" y="114"/>
                    <a:pt x="75" y="116"/>
                    <a:pt x="74" y="116"/>
                  </a:cubicBezTo>
                  <a:cubicBezTo>
                    <a:pt x="74" y="116"/>
                    <a:pt x="74" y="115"/>
                    <a:pt x="73" y="115"/>
                  </a:cubicBezTo>
                  <a:cubicBezTo>
                    <a:pt x="73" y="116"/>
                    <a:pt x="73" y="116"/>
                    <a:pt x="73" y="116"/>
                  </a:cubicBezTo>
                  <a:cubicBezTo>
                    <a:pt x="73" y="115"/>
                    <a:pt x="73" y="114"/>
                    <a:pt x="72" y="114"/>
                  </a:cubicBezTo>
                  <a:cubicBezTo>
                    <a:pt x="71" y="115"/>
                    <a:pt x="70" y="115"/>
                    <a:pt x="70" y="116"/>
                  </a:cubicBezTo>
                  <a:cubicBezTo>
                    <a:pt x="71" y="117"/>
                    <a:pt x="71" y="117"/>
                    <a:pt x="71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2" y="118"/>
                    <a:pt x="69" y="119"/>
                    <a:pt x="69" y="120"/>
                  </a:cubicBezTo>
                  <a:cubicBezTo>
                    <a:pt x="68" y="121"/>
                    <a:pt x="68" y="120"/>
                    <a:pt x="67" y="120"/>
                  </a:cubicBezTo>
                  <a:cubicBezTo>
                    <a:pt x="65" y="121"/>
                    <a:pt x="63" y="122"/>
                    <a:pt x="62" y="122"/>
                  </a:cubicBezTo>
                  <a:cubicBezTo>
                    <a:pt x="61" y="123"/>
                    <a:pt x="60" y="123"/>
                    <a:pt x="59" y="123"/>
                  </a:cubicBezTo>
                  <a:cubicBezTo>
                    <a:pt x="59" y="123"/>
                    <a:pt x="59" y="123"/>
                    <a:pt x="59" y="123"/>
                  </a:cubicBezTo>
                  <a:cubicBezTo>
                    <a:pt x="60" y="122"/>
                    <a:pt x="61" y="122"/>
                    <a:pt x="62" y="121"/>
                  </a:cubicBezTo>
                  <a:cubicBezTo>
                    <a:pt x="62" y="120"/>
                    <a:pt x="61" y="120"/>
                    <a:pt x="61" y="120"/>
                  </a:cubicBezTo>
                  <a:cubicBezTo>
                    <a:pt x="61" y="121"/>
                    <a:pt x="61" y="121"/>
                    <a:pt x="61" y="121"/>
                  </a:cubicBezTo>
                  <a:cubicBezTo>
                    <a:pt x="60" y="120"/>
                    <a:pt x="60" y="120"/>
                    <a:pt x="60" y="120"/>
                  </a:cubicBezTo>
                  <a:cubicBezTo>
                    <a:pt x="63" y="119"/>
                    <a:pt x="62" y="114"/>
                    <a:pt x="66" y="114"/>
                  </a:cubicBezTo>
                  <a:cubicBezTo>
                    <a:pt x="67" y="114"/>
                    <a:pt x="67" y="115"/>
                    <a:pt x="68" y="115"/>
                  </a:cubicBezTo>
                  <a:cubicBezTo>
                    <a:pt x="68" y="114"/>
                    <a:pt x="70" y="112"/>
                    <a:pt x="68" y="112"/>
                  </a:cubicBezTo>
                  <a:cubicBezTo>
                    <a:pt x="64" y="112"/>
                    <a:pt x="62" y="115"/>
                    <a:pt x="59" y="117"/>
                  </a:cubicBezTo>
                  <a:cubicBezTo>
                    <a:pt x="59" y="118"/>
                    <a:pt x="59" y="118"/>
                    <a:pt x="59" y="118"/>
                  </a:cubicBezTo>
                  <a:cubicBezTo>
                    <a:pt x="58" y="118"/>
                    <a:pt x="58" y="118"/>
                    <a:pt x="57" y="119"/>
                  </a:cubicBezTo>
                  <a:cubicBezTo>
                    <a:pt x="56" y="119"/>
                    <a:pt x="54" y="119"/>
                    <a:pt x="52" y="121"/>
                  </a:cubicBezTo>
                  <a:cubicBezTo>
                    <a:pt x="53" y="122"/>
                    <a:pt x="54" y="122"/>
                    <a:pt x="54" y="123"/>
                  </a:cubicBezTo>
                  <a:cubicBezTo>
                    <a:pt x="53" y="125"/>
                    <a:pt x="50" y="124"/>
                    <a:pt x="50" y="127"/>
                  </a:cubicBezTo>
                  <a:cubicBezTo>
                    <a:pt x="47" y="128"/>
                    <a:pt x="45" y="129"/>
                    <a:pt x="42" y="131"/>
                  </a:cubicBezTo>
                  <a:cubicBezTo>
                    <a:pt x="43" y="131"/>
                    <a:pt x="43" y="131"/>
                    <a:pt x="43" y="131"/>
                  </a:cubicBezTo>
                  <a:cubicBezTo>
                    <a:pt x="41" y="131"/>
                    <a:pt x="40" y="132"/>
                    <a:pt x="38" y="133"/>
                  </a:cubicBezTo>
                  <a:cubicBezTo>
                    <a:pt x="38" y="133"/>
                    <a:pt x="38" y="133"/>
                    <a:pt x="38" y="133"/>
                  </a:cubicBezTo>
                  <a:cubicBezTo>
                    <a:pt x="34" y="135"/>
                    <a:pt x="34" y="135"/>
                    <a:pt x="34" y="135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3" y="136"/>
                    <a:pt x="32" y="137"/>
                    <a:pt x="31" y="138"/>
                  </a:cubicBezTo>
                  <a:cubicBezTo>
                    <a:pt x="31" y="137"/>
                    <a:pt x="31" y="137"/>
                    <a:pt x="31" y="137"/>
                  </a:cubicBezTo>
                  <a:cubicBezTo>
                    <a:pt x="30" y="137"/>
                    <a:pt x="28" y="138"/>
                    <a:pt x="26" y="138"/>
                  </a:cubicBezTo>
                  <a:cubicBezTo>
                    <a:pt x="26" y="138"/>
                    <a:pt x="27" y="137"/>
                    <a:pt x="26" y="137"/>
                  </a:cubicBezTo>
                  <a:cubicBezTo>
                    <a:pt x="25" y="138"/>
                    <a:pt x="24" y="140"/>
                    <a:pt x="23" y="140"/>
                  </a:cubicBezTo>
                  <a:cubicBezTo>
                    <a:pt x="22" y="139"/>
                    <a:pt x="22" y="139"/>
                    <a:pt x="22" y="139"/>
                  </a:cubicBezTo>
                  <a:cubicBezTo>
                    <a:pt x="22" y="140"/>
                    <a:pt x="21" y="139"/>
                    <a:pt x="20" y="140"/>
                  </a:cubicBezTo>
                  <a:cubicBezTo>
                    <a:pt x="23" y="139"/>
                    <a:pt x="24" y="135"/>
                    <a:pt x="28" y="136"/>
                  </a:cubicBezTo>
                  <a:cubicBezTo>
                    <a:pt x="28" y="136"/>
                    <a:pt x="28" y="136"/>
                    <a:pt x="28" y="137"/>
                  </a:cubicBezTo>
                  <a:cubicBezTo>
                    <a:pt x="30" y="137"/>
                    <a:pt x="29" y="135"/>
                    <a:pt x="30" y="135"/>
                  </a:cubicBezTo>
                  <a:cubicBezTo>
                    <a:pt x="31" y="133"/>
                    <a:pt x="33" y="133"/>
                    <a:pt x="35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9" y="130"/>
                    <a:pt x="41" y="127"/>
                    <a:pt x="43" y="123"/>
                  </a:cubicBezTo>
                  <a:cubicBezTo>
                    <a:pt x="44" y="122"/>
                    <a:pt x="45" y="122"/>
                    <a:pt x="46" y="121"/>
                  </a:cubicBezTo>
                  <a:cubicBezTo>
                    <a:pt x="44" y="120"/>
                    <a:pt x="42" y="124"/>
                    <a:pt x="41" y="120"/>
                  </a:cubicBezTo>
                  <a:cubicBezTo>
                    <a:pt x="40" y="123"/>
                    <a:pt x="40" y="123"/>
                    <a:pt x="40" y="123"/>
                  </a:cubicBezTo>
                  <a:cubicBezTo>
                    <a:pt x="40" y="121"/>
                    <a:pt x="40" y="120"/>
                    <a:pt x="39" y="120"/>
                  </a:cubicBezTo>
                  <a:cubicBezTo>
                    <a:pt x="38" y="120"/>
                    <a:pt x="38" y="120"/>
                    <a:pt x="38" y="120"/>
                  </a:cubicBezTo>
                  <a:cubicBezTo>
                    <a:pt x="38" y="119"/>
                    <a:pt x="38" y="119"/>
                    <a:pt x="37" y="118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6" y="118"/>
                    <a:pt x="36" y="118"/>
                    <a:pt x="36" y="118"/>
                  </a:cubicBezTo>
                  <a:cubicBezTo>
                    <a:pt x="34" y="116"/>
                    <a:pt x="37" y="114"/>
                    <a:pt x="37" y="112"/>
                  </a:cubicBezTo>
                  <a:cubicBezTo>
                    <a:pt x="38" y="111"/>
                    <a:pt x="37" y="110"/>
                    <a:pt x="37" y="110"/>
                  </a:cubicBezTo>
                  <a:cubicBezTo>
                    <a:pt x="37" y="109"/>
                    <a:pt x="37" y="109"/>
                    <a:pt x="37" y="109"/>
                  </a:cubicBezTo>
                  <a:cubicBezTo>
                    <a:pt x="35" y="110"/>
                    <a:pt x="36" y="112"/>
                    <a:pt x="34" y="112"/>
                  </a:cubicBezTo>
                  <a:cubicBezTo>
                    <a:pt x="33" y="112"/>
                    <a:pt x="32" y="112"/>
                    <a:pt x="32" y="112"/>
                  </a:cubicBezTo>
                  <a:cubicBezTo>
                    <a:pt x="33" y="110"/>
                    <a:pt x="29" y="107"/>
                    <a:pt x="33" y="106"/>
                  </a:cubicBezTo>
                  <a:cubicBezTo>
                    <a:pt x="34" y="105"/>
                    <a:pt x="35" y="109"/>
                    <a:pt x="36" y="106"/>
                  </a:cubicBezTo>
                  <a:cubicBezTo>
                    <a:pt x="35" y="105"/>
                    <a:pt x="34" y="105"/>
                    <a:pt x="33" y="105"/>
                  </a:cubicBezTo>
                  <a:cubicBezTo>
                    <a:pt x="28" y="100"/>
                    <a:pt x="36" y="100"/>
                    <a:pt x="37" y="96"/>
                  </a:cubicBezTo>
                  <a:cubicBezTo>
                    <a:pt x="37" y="96"/>
                    <a:pt x="38" y="96"/>
                    <a:pt x="38" y="96"/>
                  </a:cubicBezTo>
                  <a:cubicBezTo>
                    <a:pt x="38" y="96"/>
                    <a:pt x="39" y="96"/>
                    <a:pt x="39" y="95"/>
                  </a:cubicBezTo>
                  <a:cubicBezTo>
                    <a:pt x="39" y="95"/>
                    <a:pt x="40" y="95"/>
                    <a:pt x="40" y="96"/>
                  </a:cubicBezTo>
                  <a:cubicBezTo>
                    <a:pt x="42" y="95"/>
                    <a:pt x="41" y="94"/>
                    <a:pt x="42" y="93"/>
                  </a:cubicBezTo>
                  <a:cubicBezTo>
                    <a:pt x="41" y="92"/>
                    <a:pt x="41" y="92"/>
                    <a:pt x="41" y="92"/>
                  </a:cubicBezTo>
                  <a:cubicBezTo>
                    <a:pt x="41" y="92"/>
                    <a:pt x="42" y="91"/>
                    <a:pt x="42" y="92"/>
                  </a:cubicBezTo>
                  <a:cubicBezTo>
                    <a:pt x="42" y="92"/>
                    <a:pt x="43" y="92"/>
                    <a:pt x="43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3" y="94"/>
                    <a:pt x="45" y="94"/>
                    <a:pt x="45" y="93"/>
                  </a:cubicBezTo>
                  <a:cubicBezTo>
                    <a:pt x="48" y="90"/>
                    <a:pt x="51" y="95"/>
                    <a:pt x="53" y="90"/>
                  </a:cubicBezTo>
                  <a:cubicBezTo>
                    <a:pt x="52" y="88"/>
                    <a:pt x="55" y="87"/>
                    <a:pt x="53" y="85"/>
                  </a:cubicBezTo>
                  <a:cubicBezTo>
                    <a:pt x="54" y="86"/>
                    <a:pt x="55" y="85"/>
                    <a:pt x="56" y="85"/>
                  </a:cubicBezTo>
                  <a:cubicBezTo>
                    <a:pt x="56" y="84"/>
                    <a:pt x="56" y="83"/>
                    <a:pt x="55" y="83"/>
                  </a:cubicBezTo>
                  <a:cubicBezTo>
                    <a:pt x="52" y="83"/>
                    <a:pt x="49" y="87"/>
                    <a:pt x="46" y="84"/>
                  </a:cubicBezTo>
                  <a:cubicBezTo>
                    <a:pt x="45" y="85"/>
                    <a:pt x="44" y="84"/>
                    <a:pt x="43" y="83"/>
                  </a:cubicBezTo>
                  <a:cubicBezTo>
                    <a:pt x="41" y="81"/>
                    <a:pt x="44" y="80"/>
                    <a:pt x="43" y="78"/>
                  </a:cubicBezTo>
                  <a:cubicBezTo>
                    <a:pt x="44" y="80"/>
                    <a:pt x="45" y="78"/>
                    <a:pt x="45" y="78"/>
                  </a:cubicBezTo>
                  <a:cubicBezTo>
                    <a:pt x="44" y="76"/>
                    <a:pt x="43" y="76"/>
                    <a:pt x="43" y="74"/>
                  </a:cubicBezTo>
                  <a:cubicBezTo>
                    <a:pt x="45" y="73"/>
                    <a:pt x="47" y="71"/>
                    <a:pt x="50" y="73"/>
                  </a:cubicBezTo>
                  <a:cubicBezTo>
                    <a:pt x="51" y="72"/>
                    <a:pt x="51" y="71"/>
                    <a:pt x="52" y="71"/>
                  </a:cubicBezTo>
                  <a:cubicBezTo>
                    <a:pt x="53" y="72"/>
                    <a:pt x="54" y="70"/>
                    <a:pt x="55" y="71"/>
                  </a:cubicBezTo>
                  <a:cubicBezTo>
                    <a:pt x="55" y="72"/>
                    <a:pt x="53" y="73"/>
                    <a:pt x="54" y="74"/>
                  </a:cubicBezTo>
                  <a:cubicBezTo>
                    <a:pt x="56" y="74"/>
                    <a:pt x="58" y="79"/>
                    <a:pt x="60" y="75"/>
                  </a:cubicBezTo>
                  <a:cubicBezTo>
                    <a:pt x="60" y="75"/>
                    <a:pt x="60" y="76"/>
                    <a:pt x="61" y="76"/>
                  </a:cubicBezTo>
                  <a:cubicBezTo>
                    <a:pt x="61" y="75"/>
                    <a:pt x="62" y="75"/>
                    <a:pt x="61" y="74"/>
                  </a:cubicBezTo>
                  <a:cubicBezTo>
                    <a:pt x="61" y="74"/>
                    <a:pt x="61" y="73"/>
                    <a:pt x="60" y="73"/>
                  </a:cubicBezTo>
                  <a:cubicBezTo>
                    <a:pt x="60" y="73"/>
                    <a:pt x="60" y="73"/>
                    <a:pt x="60" y="73"/>
                  </a:cubicBezTo>
                  <a:cubicBezTo>
                    <a:pt x="62" y="73"/>
                    <a:pt x="62" y="75"/>
                    <a:pt x="64" y="75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72"/>
                    <a:pt x="63" y="73"/>
                    <a:pt x="62" y="72"/>
                  </a:cubicBezTo>
                  <a:cubicBezTo>
                    <a:pt x="61" y="73"/>
                    <a:pt x="61" y="73"/>
                    <a:pt x="61" y="73"/>
                  </a:cubicBezTo>
                  <a:cubicBezTo>
                    <a:pt x="61" y="72"/>
                    <a:pt x="62" y="71"/>
                    <a:pt x="61" y="71"/>
                  </a:cubicBezTo>
                  <a:cubicBezTo>
                    <a:pt x="61" y="71"/>
                    <a:pt x="61" y="71"/>
                    <a:pt x="61" y="71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61" y="71"/>
                    <a:pt x="61" y="71"/>
                    <a:pt x="61" y="71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61" y="68"/>
                    <a:pt x="58" y="69"/>
                    <a:pt x="59" y="67"/>
                  </a:cubicBezTo>
                  <a:cubicBezTo>
                    <a:pt x="63" y="62"/>
                    <a:pt x="54" y="56"/>
                    <a:pt x="61" y="54"/>
                  </a:cubicBezTo>
                  <a:cubicBezTo>
                    <a:pt x="64" y="55"/>
                    <a:pt x="67" y="55"/>
                    <a:pt x="69" y="54"/>
                  </a:cubicBezTo>
                  <a:cubicBezTo>
                    <a:pt x="72" y="51"/>
                    <a:pt x="76" y="48"/>
                    <a:pt x="80" y="48"/>
                  </a:cubicBezTo>
                  <a:cubicBezTo>
                    <a:pt x="83" y="49"/>
                    <a:pt x="84" y="46"/>
                    <a:pt x="85" y="45"/>
                  </a:cubicBezTo>
                  <a:cubicBezTo>
                    <a:pt x="88" y="46"/>
                    <a:pt x="91" y="47"/>
                    <a:pt x="94" y="44"/>
                  </a:cubicBezTo>
                  <a:cubicBezTo>
                    <a:pt x="94" y="45"/>
                    <a:pt x="95" y="45"/>
                    <a:pt x="95" y="46"/>
                  </a:cubicBezTo>
                  <a:close/>
                  <a:moveTo>
                    <a:pt x="367" y="9"/>
                  </a:moveTo>
                  <a:cubicBezTo>
                    <a:pt x="370" y="8"/>
                    <a:pt x="372" y="10"/>
                    <a:pt x="374" y="11"/>
                  </a:cubicBezTo>
                  <a:cubicBezTo>
                    <a:pt x="376" y="12"/>
                    <a:pt x="378" y="11"/>
                    <a:pt x="380" y="13"/>
                  </a:cubicBezTo>
                  <a:cubicBezTo>
                    <a:pt x="376" y="16"/>
                    <a:pt x="373" y="11"/>
                    <a:pt x="369" y="14"/>
                  </a:cubicBezTo>
                  <a:cubicBezTo>
                    <a:pt x="369" y="14"/>
                    <a:pt x="369" y="14"/>
                    <a:pt x="369" y="14"/>
                  </a:cubicBezTo>
                  <a:cubicBezTo>
                    <a:pt x="369" y="13"/>
                    <a:pt x="369" y="13"/>
                    <a:pt x="369" y="13"/>
                  </a:cubicBezTo>
                  <a:cubicBezTo>
                    <a:pt x="369" y="12"/>
                    <a:pt x="369" y="12"/>
                    <a:pt x="369" y="12"/>
                  </a:cubicBezTo>
                  <a:cubicBezTo>
                    <a:pt x="368" y="14"/>
                    <a:pt x="367" y="14"/>
                    <a:pt x="365" y="15"/>
                  </a:cubicBezTo>
                  <a:cubicBezTo>
                    <a:pt x="364" y="14"/>
                    <a:pt x="363" y="15"/>
                    <a:pt x="362" y="16"/>
                  </a:cubicBezTo>
                  <a:cubicBezTo>
                    <a:pt x="362" y="17"/>
                    <a:pt x="362" y="17"/>
                    <a:pt x="363" y="18"/>
                  </a:cubicBezTo>
                  <a:cubicBezTo>
                    <a:pt x="365" y="17"/>
                    <a:pt x="367" y="14"/>
                    <a:pt x="369" y="17"/>
                  </a:cubicBezTo>
                  <a:cubicBezTo>
                    <a:pt x="371" y="15"/>
                    <a:pt x="374" y="14"/>
                    <a:pt x="377" y="16"/>
                  </a:cubicBezTo>
                  <a:cubicBezTo>
                    <a:pt x="379" y="18"/>
                    <a:pt x="382" y="13"/>
                    <a:pt x="381" y="18"/>
                  </a:cubicBezTo>
                  <a:cubicBezTo>
                    <a:pt x="380" y="18"/>
                    <a:pt x="379" y="17"/>
                    <a:pt x="379" y="19"/>
                  </a:cubicBezTo>
                  <a:cubicBezTo>
                    <a:pt x="380" y="21"/>
                    <a:pt x="382" y="19"/>
                    <a:pt x="383" y="19"/>
                  </a:cubicBezTo>
                  <a:cubicBezTo>
                    <a:pt x="385" y="19"/>
                    <a:pt x="386" y="21"/>
                    <a:pt x="388" y="22"/>
                  </a:cubicBezTo>
                  <a:cubicBezTo>
                    <a:pt x="385" y="26"/>
                    <a:pt x="377" y="26"/>
                    <a:pt x="372" y="24"/>
                  </a:cubicBezTo>
                  <a:cubicBezTo>
                    <a:pt x="370" y="25"/>
                    <a:pt x="367" y="26"/>
                    <a:pt x="364" y="28"/>
                  </a:cubicBezTo>
                  <a:cubicBezTo>
                    <a:pt x="365" y="28"/>
                    <a:pt x="364" y="29"/>
                    <a:pt x="365" y="29"/>
                  </a:cubicBezTo>
                  <a:cubicBezTo>
                    <a:pt x="368" y="26"/>
                    <a:pt x="374" y="26"/>
                    <a:pt x="379" y="27"/>
                  </a:cubicBezTo>
                  <a:cubicBezTo>
                    <a:pt x="379" y="28"/>
                    <a:pt x="378" y="28"/>
                    <a:pt x="378" y="29"/>
                  </a:cubicBezTo>
                  <a:cubicBezTo>
                    <a:pt x="377" y="29"/>
                    <a:pt x="376" y="29"/>
                    <a:pt x="375" y="30"/>
                  </a:cubicBezTo>
                  <a:cubicBezTo>
                    <a:pt x="375" y="30"/>
                    <a:pt x="376" y="31"/>
                    <a:pt x="376" y="31"/>
                  </a:cubicBezTo>
                  <a:cubicBezTo>
                    <a:pt x="378" y="29"/>
                    <a:pt x="383" y="33"/>
                    <a:pt x="382" y="28"/>
                  </a:cubicBezTo>
                  <a:cubicBezTo>
                    <a:pt x="383" y="27"/>
                    <a:pt x="383" y="28"/>
                    <a:pt x="384" y="28"/>
                  </a:cubicBezTo>
                  <a:cubicBezTo>
                    <a:pt x="385" y="28"/>
                    <a:pt x="385" y="28"/>
                    <a:pt x="385" y="28"/>
                  </a:cubicBezTo>
                  <a:cubicBezTo>
                    <a:pt x="386" y="30"/>
                    <a:pt x="384" y="31"/>
                    <a:pt x="383" y="33"/>
                  </a:cubicBezTo>
                  <a:cubicBezTo>
                    <a:pt x="379" y="34"/>
                    <a:pt x="378" y="38"/>
                    <a:pt x="375" y="40"/>
                  </a:cubicBezTo>
                  <a:cubicBezTo>
                    <a:pt x="375" y="41"/>
                    <a:pt x="375" y="41"/>
                    <a:pt x="375" y="41"/>
                  </a:cubicBezTo>
                  <a:cubicBezTo>
                    <a:pt x="379" y="36"/>
                    <a:pt x="385" y="37"/>
                    <a:pt x="388" y="32"/>
                  </a:cubicBezTo>
                  <a:cubicBezTo>
                    <a:pt x="388" y="32"/>
                    <a:pt x="387" y="33"/>
                    <a:pt x="388" y="33"/>
                  </a:cubicBezTo>
                  <a:cubicBezTo>
                    <a:pt x="389" y="33"/>
                    <a:pt x="389" y="33"/>
                    <a:pt x="389" y="33"/>
                  </a:cubicBezTo>
                  <a:cubicBezTo>
                    <a:pt x="390" y="33"/>
                    <a:pt x="390" y="33"/>
                    <a:pt x="390" y="33"/>
                  </a:cubicBezTo>
                  <a:cubicBezTo>
                    <a:pt x="391" y="32"/>
                    <a:pt x="392" y="30"/>
                    <a:pt x="395" y="30"/>
                  </a:cubicBezTo>
                  <a:cubicBezTo>
                    <a:pt x="397" y="30"/>
                    <a:pt x="400" y="32"/>
                    <a:pt x="400" y="35"/>
                  </a:cubicBezTo>
                  <a:cubicBezTo>
                    <a:pt x="399" y="35"/>
                    <a:pt x="398" y="37"/>
                    <a:pt x="397" y="38"/>
                  </a:cubicBezTo>
                  <a:cubicBezTo>
                    <a:pt x="397" y="37"/>
                    <a:pt x="396" y="37"/>
                    <a:pt x="396" y="37"/>
                  </a:cubicBezTo>
                  <a:cubicBezTo>
                    <a:pt x="395" y="38"/>
                    <a:pt x="395" y="38"/>
                    <a:pt x="395" y="38"/>
                  </a:cubicBezTo>
                  <a:cubicBezTo>
                    <a:pt x="395" y="38"/>
                    <a:pt x="395" y="39"/>
                    <a:pt x="395" y="39"/>
                  </a:cubicBezTo>
                  <a:cubicBezTo>
                    <a:pt x="393" y="42"/>
                    <a:pt x="390" y="38"/>
                    <a:pt x="389" y="41"/>
                  </a:cubicBezTo>
                  <a:cubicBezTo>
                    <a:pt x="390" y="42"/>
                    <a:pt x="392" y="40"/>
                    <a:pt x="392" y="43"/>
                  </a:cubicBezTo>
                  <a:cubicBezTo>
                    <a:pt x="391" y="44"/>
                    <a:pt x="389" y="44"/>
                    <a:pt x="388" y="43"/>
                  </a:cubicBezTo>
                  <a:cubicBezTo>
                    <a:pt x="387" y="43"/>
                    <a:pt x="387" y="43"/>
                    <a:pt x="386" y="43"/>
                  </a:cubicBezTo>
                  <a:cubicBezTo>
                    <a:pt x="386" y="43"/>
                    <a:pt x="386" y="43"/>
                    <a:pt x="386" y="43"/>
                  </a:cubicBezTo>
                  <a:cubicBezTo>
                    <a:pt x="386" y="43"/>
                    <a:pt x="386" y="44"/>
                    <a:pt x="387" y="44"/>
                  </a:cubicBezTo>
                  <a:cubicBezTo>
                    <a:pt x="387" y="44"/>
                    <a:pt x="387" y="44"/>
                    <a:pt x="387" y="44"/>
                  </a:cubicBezTo>
                  <a:cubicBezTo>
                    <a:pt x="386" y="43"/>
                    <a:pt x="386" y="43"/>
                    <a:pt x="386" y="43"/>
                  </a:cubicBezTo>
                  <a:cubicBezTo>
                    <a:pt x="384" y="45"/>
                    <a:pt x="384" y="45"/>
                    <a:pt x="384" y="45"/>
                  </a:cubicBezTo>
                  <a:cubicBezTo>
                    <a:pt x="385" y="45"/>
                    <a:pt x="385" y="45"/>
                    <a:pt x="385" y="45"/>
                  </a:cubicBezTo>
                  <a:cubicBezTo>
                    <a:pt x="385" y="45"/>
                    <a:pt x="384" y="46"/>
                    <a:pt x="384" y="46"/>
                  </a:cubicBezTo>
                  <a:cubicBezTo>
                    <a:pt x="386" y="46"/>
                    <a:pt x="389" y="44"/>
                    <a:pt x="390" y="46"/>
                  </a:cubicBezTo>
                  <a:cubicBezTo>
                    <a:pt x="385" y="49"/>
                    <a:pt x="385" y="55"/>
                    <a:pt x="383" y="60"/>
                  </a:cubicBezTo>
                  <a:cubicBezTo>
                    <a:pt x="382" y="59"/>
                    <a:pt x="382" y="59"/>
                    <a:pt x="382" y="59"/>
                  </a:cubicBezTo>
                  <a:cubicBezTo>
                    <a:pt x="381" y="59"/>
                    <a:pt x="382" y="60"/>
                    <a:pt x="381" y="61"/>
                  </a:cubicBezTo>
                  <a:cubicBezTo>
                    <a:pt x="384" y="64"/>
                    <a:pt x="384" y="64"/>
                    <a:pt x="384" y="64"/>
                  </a:cubicBezTo>
                  <a:cubicBezTo>
                    <a:pt x="384" y="64"/>
                    <a:pt x="384" y="64"/>
                    <a:pt x="384" y="64"/>
                  </a:cubicBezTo>
                  <a:cubicBezTo>
                    <a:pt x="383" y="64"/>
                    <a:pt x="383" y="63"/>
                    <a:pt x="382" y="63"/>
                  </a:cubicBezTo>
                  <a:cubicBezTo>
                    <a:pt x="382" y="63"/>
                    <a:pt x="382" y="64"/>
                    <a:pt x="382" y="65"/>
                  </a:cubicBezTo>
                  <a:cubicBezTo>
                    <a:pt x="384" y="67"/>
                    <a:pt x="384" y="67"/>
                    <a:pt x="384" y="67"/>
                  </a:cubicBezTo>
                  <a:cubicBezTo>
                    <a:pt x="384" y="66"/>
                    <a:pt x="385" y="66"/>
                    <a:pt x="385" y="66"/>
                  </a:cubicBezTo>
                  <a:cubicBezTo>
                    <a:pt x="387" y="67"/>
                    <a:pt x="385" y="69"/>
                    <a:pt x="385" y="70"/>
                  </a:cubicBezTo>
                  <a:cubicBezTo>
                    <a:pt x="383" y="67"/>
                    <a:pt x="380" y="68"/>
                    <a:pt x="378" y="70"/>
                  </a:cubicBezTo>
                  <a:cubicBezTo>
                    <a:pt x="378" y="71"/>
                    <a:pt x="378" y="71"/>
                    <a:pt x="378" y="72"/>
                  </a:cubicBezTo>
                  <a:cubicBezTo>
                    <a:pt x="378" y="74"/>
                    <a:pt x="381" y="73"/>
                    <a:pt x="382" y="74"/>
                  </a:cubicBezTo>
                  <a:cubicBezTo>
                    <a:pt x="380" y="75"/>
                    <a:pt x="380" y="75"/>
                    <a:pt x="380" y="75"/>
                  </a:cubicBezTo>
                  <a:cubicBezTo>
                    <a:pt x="382" y="75"/>
                    <a:pt x="382" y="77"/>
                    <a:pt x="382" y="79"/>
                  </a:cubicBezTo>
                  <a:cubicBezTo>
                    <a:pt x="381" y="80"/>
                    <a:pt x="381" y="80"/>
                    <a:pt x="381" y="80"/>
                  </a:cubicBezTo>
                  <a:cubicBezTo>
                    <a:pt x="381" y="80"/>
                    <a:pt x="380" y="79"/>
                    <a:pt x="380" y="79"/>
                  </a:cubicBezTo>
                  <a:cubicBezTo>
                    <a:pt x="378" y="80"/>
                    <a:pt x="379" y="82"/>
                    <a:pt x="380" y="83"/>
                  </a:cubicBezTo>
                  <a:cubicBezTo>
                    <a:pt x="380" y="84"/>
                    <a:pt x="381" y="83"/>
                    <a:pt x="382" y="84"/>
                  </a:cubicBezTo>
                  <a:cubicBezTo>
                    <a:pt x="382" y="85"/>
                    <a:pt x="382" y="86"/>
                    <a:pt x="381" y="85"/>
                  </a:cubicBezTo>
                  <a:cubicBezTo>
                    <a:pt x="380" y="85"/>
                    <a:pt x="380" y="85"/>
                    <a:pt x="380" y="85"/>
                  </a:cubicBezTo>
                  <a:cubicBezTo>
                    <a:pt x="379" y="86"/>
                    <a:pt x="378" y="86"/>
                    <a:pt x="377" y="85"/>
                  </a:cubicBezTo>
                  <a:cubicBezTo>
                    <a:pt x="377" y="85"/>
                    <a:pt x="377" y="84"/>
                    <a:pt x="377" y="84"/>
                  </a:cubicBezTo>
                  <a:cubicBezTo>
                    <a:pt x="375" y="86"/>
                    <a:pt x="375" y="86"/>
                    <a:pt x="375" y="86"/>
                  </a:cubicBezTo>
                  <a:cubicBezTo>
                    <a:pt x="376" y="88"/>
                    <a:pt x="378" y="88"/>
                    <a:pt x="379" y="88"/>
                  </a:cubicBezTo>
                  <a:cubicBezTo>
                    <a:pt x="380" y="92"/>
                    <a:pt x="376" y="89"/>
                    <a:pt x="375" y="92"/>
                  </a:cubicBezTo>
                  <a:cubicBezTo>
                    <a:pt x="374" y="91"/>
                    <a:pt x="373" y="90"/>
                    <a:pt x="372" y="89"/>
                  </a:cubicBezTo>
                  <a:cubicBezTo>
                    <a:pt x="372" y="89"/>
                    <a:pt x="373" y="89"/>
                    <a:pt x="372" y="88"/>
                  </a:cubicBezTo>
                  <a:cubicBezTo>
                    <a:pt x="372" y="87"/>
                    <a:pt x="372" y="87"/>
                    <a:pt x="372" y="87"/>
                  </a:cubicBezTo>
                  <a:cubicBezTo>
                    <a:pt x="371" y="89"/>
                    <a:pt x="370" y="89"/>
                    <a:pt x="369" y="90"/>
                  </a:cubicBezTo>
                  <a:cubicBezTo>
                    <a:pt x="370" y="91"/>
                    <a:pt x="372" y="90"/>
                    <a:pt x="372" y="92"/>
                  </a:cubicBezTo>
                  <a:cubicBezTo>
                    <a:pt x="372" y="92"/>
                    <a:pt x="372" y="92"/>
                    <a:pt x="372" y="92"/>
                  </a:cubicBezTo>
                  <a:cubicBezTo>
                    <a:pt x="373" y="93"/>
                    <a:pt x="375" y="92"/>
                    <a:pt x="375" y="95"/>
                  </a:cubicBezTo>
                  <a:cubicBezTo>
                    <a:pt x="375" y="95"/>
                    <a:pt x="374" y="93"/>
                    <a:pt x="373" y="95"/>
                  </a:cubicBezTo>
                  <a:cubicBezTo>
                    <a:pt x="375" y="96"/>
                    <a:pt x="375" y="96"/>
                    <a:pt x="375" y="96"/>
                  </a:cubicBezTo>
                  <a:cubicBezTo>
                    <a:pt x="374" y="96"/>
                    <a:pt x="374" y="96"/>
                    <a:pt x="374" y="95"/>
                  </a:cubicBezTo>
                  <a:cubicBezTo>
                    <a:pt x="373" y="96"/>
                    <a:pt x="374" y="97"/>
                    <a:pt x="374" y="97"/>
                  </a:cubicBezTo>
                  <a:cubicBezTo>
                    <a:pt x="373" y="98"/>
                    <a:pt x="372" y="96"/>
                    <a:pt x="371" y="95"/>
                  </a:cubicBezTo>
                  <a:cubicBezTo>
                    <a:pt x="371" y="94"/>
                    <a:pt x="372" y="92"/>
                    <a:pt x="370" y="92"/>
                  </a:cubicBezTo>
                  <a:cubicBezTo>
                    <a:pt x="370" y="93"/>
                    <a:pt x="368" y="93"/>
                    <a:pt x="367" y="94"/>
                  </a:cubicBezTo>
                  <a:cubicBezTo>
                    <a:pt x="368" y="94"/>
                    <a:pt x="370" y="94"/>
                    <a:pt x="369" y="95"/>
                  </a:cubicBezTo>
                  <a:cubicBezTo>
                    <a:pt x="369" y="96"/>
                    <a:pt x="369" y="96"/>
                    <a:pt x="369" y="96"/>
                  </a:cubicBezTo>
                  <a:cubicBezTo>
                    <a:pt x="371" y="97"/>
                    <a:pt x="373" y="99"/>
                    <a:pt x="374" y="101"/>
                  </a:cubicBezTo>
                  <a:cubicBezTo>
                    <a:pt x="374" y="102"/>
                    <a:pt x="373" y="102"/>
                    <a:pt x="373" y="103"/>
                  </a:cubicBezTo>
                  <a:cubicBezTo>
                    <a:pt x="374" y="103"/>
                    <a:pt x="374" y="103"/>
                    <a:pt x="374" y="103"/>
                  </a:cubicBezTo>
                  <a:cubicBezTo>
                    <a:pt x="374" y="103"/>
                    <a:pt x="374" y="103"/>
                    <a:pt x="374" y="103"/>
                  </a:cubicBezTo>
                  <a:cubicBezTo>
                    <a:pt x="375" y="104"/>
                    <a:pt x="375" y="106"/>
                    <a:pt x="374" y="107"/>
                  </a:cubicBezTo>
                  <a:cubicBezTo>
                    <a:pt x="375" y="108"/>
                    <a:pt x="375" y="108"/>
                    <a:pt x="375" y="108"/>
                  </a:cubicBezTo>
                  <a:cubicBezTo>
                    <a:pt x="373" y="108"/>
                    <a:pt x="374" y="106"/>
                    <a:pt x="373" y="106"/>
                  </a:cubicBezTo>
                  <a:cubicBezTo>
                    <a:pt x="372" y="106"/>
                    <a:pt x="373" y="107"/>
                    <a:pt x="372" y="108"/>
                  </a:cubicBezTo>
                  <a:cubicBezTo>
                    <a:pt x="370" y="108"/>
                    <a:pt x="370" y="106"/>
                    <a:pt x="369" y="104"/>
                  </a:cubicBezTo>
                  <a:cubicBezTo>
                    <a:pt x="370" y="103"/>
                    <a:pt x="368" y="103"/>
                    <a:pt x="367" y="102"/>
                  </a:cubicBezTo>
                  <a:cubicBezTo>
                    <a:pt x="365" y="104"/>
                    <a:pt x="370" y="108"/>
                    <a:pt x="364" y="107"/>
                  </a:cubicBezTo>
                  <a:cubicBezTo>
                    <a:pt x="364" y="107"/>
                    <a:pt x="363" y="106"/>
                    <a:pt x="362" y="107"/>
                  </a:cubicBezTo>
                  <a:cubicBezTo>
                    <a:pt x="365" y="111"/>
                    <a:pt x="369" y="108"/>
                    <a:pt x="372" y="110"/>
                  </a:cubicBezTo>
                  <a:cubicBezTo>
                    <a:pt x="373" y="110"/>
                    <a:pt x="373" y="110"/>
                    <a:pt x="373" y="110"/>
                  </a:cubicBezTo>
                  <a:cubicBezTo>
                    <a:pt x="369" y="111"/>
                    <a:pt x="367" y="114"/>
                    <a:pt x="364" y="116"/>
                  </a:cubicBezTo>
                  <a:cubicBezTo>
                    <a:pt x="362" y="118"/>
                    <a:pt x="358" y="116"/>
                    <a:pt x="356" y="119"/>
                  </a:cubicBezTo>
                  <a:cubicBezTo>
                    <a:pt x="355" y="118"/>
                    <a:pt x="355" y="118"/>
                    <a:pt x="355" y="118"/>
                  </a:cubicBezTo>
                  <a:cubicBezTo>
                    <a:pt x="355" y="119"/>
                    <a:pt x="353" y="118"/>
                    <a:pt x="352" y="119"/>
                  </a:cubicBezTo>
                  <a:cubicBezTo>
                    <a:pt x="352" y="118"/>
                    <a:pt x="351" y="118"/>
                    <a:pt x="351" y="117"/>
                  </a:cubicBezTo>
                  <a:cubicBezTo>
                    <a:pt x="350" y="119"/>
                    <a:pt x="350" y="120"/>
                    <a:pt x="348" y="121"/>
                  </a:cubicBezTo>
                  <a:cubicBezTo>
                    <a:pt x="346" y="123"/>
                    <a:pt x="345" y="126"/>
                    <a:pt x="343" y="127"/>
                  </a:cubicBezTo>
                  <a:cubicBezTo>
                    <a:pt x="343" y="127"/>
                    <a:pt x="343" y="127"/>
                    <a:pt x="343" y="127"/>
                  </a:cubicBezTo>
                  <a:cubicBezTo>
                    <a:pt x="342" y="128"/>
                    <a:pt x="340" y="129"/>
                    <a:pt x="339" y="129"/>
                  </a:cubicBezTo>
                  <a:cubicBezTo>
                    <a:pt x="338" y="129"/>
                    <a:pt x="338" y="129"/>
                    <a:pt x="337" y="129"/>
                  </a:cubicBezTo>
                  <a:cubicBezTo>
                    <a:pt x="337" y="129"/>
                    <a:pt x="337" y="130"/>
                    <a:pt x="337" y="130"/>
                  </a:cubicBezTo>
                  <a:cubicBezTo>
                    <a:pt x="336" y="130"/>
                    <a:pt x="336" y="130"/>
                    <a:pt x="336" y="130"/>
                  </a:cubicBezTo>
                  <a:cubicBezTo>
                    <a:pt x="337" y="129"/>
                    <a:pt x="338" y="128"/>
                    <a:pt x="337" y="126"/>
                  </a:cubicBezTo>
                  <a:cubicBezTo>
                    <a:pt x="336" y="127"/>
                    <a:pt x="335" y="128"/>
                    <a:pt x="335" y="130"/>
                  </a:cubicBezTo>
                  <a:cubicBezTo>
                    <a:pt x="334" y="130"/>
                    <a:pt x="332" y="131"/>
                    <a:pt x="332" y="130"/>
                  </a:cubicBezTo>
                  <a:cubicBezTo>
                    <a:pt x="330" y="130"/>
                    <a:pt x="331" y="132"/>
                    <a:pt x="330" y="132"/>
                  </a:cubicBezTo>
                  <a:cubicBezTo>
                    <a:pt x="330" y="132"/>
                    <a:pt x="329" y="132"/>
                    <a:pt x="329" y="132"/>
                  </a:cubicBezTo>
                  <a:cubicBezTo>
                    <a:pt x="328" y="133"/>
                    <a:pt x="328" y="133"/>
                    <a:pt x="328" y="133"/>
                  </a:cubicBezTo>
                  <a:cubicBezTo>
                    <a:pt x="328" y="133"/>
                    <a:pt x="329" y="134"/>
                    <a:pt x="329" y="135"/>
                  </a:cubicBezTo>
                  <a:cubicBezTo>
                    <a:pt x="328" y="135"/>
                    <a:pt x="327" y="135"/>
                    <a:pt x="326" y="136"/>
                  </a:cubicBezTo>
                  <a:cubicBezTo>
                    <a:pt x="327" y="136"/>
                    <a:pt x="328" y="137"/>
                    <a:pt x="328" y="137"/>
                  </a:cubicBezTo>
                  <a:cubicBezTo>
                    <a:pt x="328" y="140"/>
                    <a:pt x="325" y="139"/>
                    <a:pt x="325" y="142"/>
                  </a:cubicBezTo>
                  <a:cubicBezTo>
                    <a:pt x="325" y="142"/>
                    <a:pt x="325" y="142"/>
                    <a:pt x="325" y="142"/>
                  </a:cubicBezTo>
                  <a:cubicBezTo>
                    <a:pt x="324" y="144"/>
                    <a:pt x="323" y="141"/>
                    <a:pt x="322" y="143"/>
                  </a:cubicBezTo>
                  <a:cubicBezTo>
                    <a:pt x="322" y="144"/>
                    <a:pt x="323" y="144"/>
                    <a:pt x="323" y="144"/>
                  </a:cubicBezTo>
                  <a:cubicBezTo>
                    <a:pt x="323" y="144"/>
                    <a:pt x="323" y="145"/>
                    <a:pt x="323" y="145"/>
                  </a:cubicBezTo>
                  <a:cubicBezTo>
                    <a:pt x="324" y="148"/>
                    <a:pt x="320" y="148"/>
                    <a:pt x="321" y="151"/>
                  </a:cubicBezTo>
                  <a:cubicBezTo>
                    <a:pt x="320" y="151"/>
                    <a:pt x="320" y="151"/>
                    <a:pt x="320" y="151"/>
                  </a:cubicBezTo>
                  <a:cubicBezTo>
                    <a:pt x="320" y="152"/>
                    <a:pt x="320" y="152"/>
                    <a:pt x="320" y="153"/>
                  </a:cubicBezTo>
                  <a:cubicBezTo>
                    <a:pt x="320" y="153"/>
                    <a:pt x="319" y="153"/>
                    <a:pt x="319" y="153"/>
                  </a:cubicBezTo>
                  <a:cubicBezTo>
                    <a:pt x="319" y="154"/>
                    <a:pt x="319" y="154"/>
                    <a:pt x="319" y="154"/>
                  </a:cubicBezTo>
                  <a:cubicBezTo>
                    <a:pt x="318" y="154"/>
                    <a:pt x="318" y="154"/>
                    <a:pt x="318" y="154"/>
                  </a:cubicBezTo>
                  <a:cubicBezTo>
                    <a:pt x="318" y="154"/>
                    <a:pt x="318" y="154"/>
                    <a:pt x="317" y="153"/>
                  </a:cubicBezTo>
                  <a:cubicBezTo>
                    <a:pt x="316" y="154"/>
                    <a:pt x="316" y="154"/>
                    <a:pt x="316" y="154"/>
                  </a:cubicBezTo>
                  <a:cubicBezTo>
                    <a:pt x="317" y="152"/>
                    <a:pt x="315" y="153"/>
                    <a:pt x="314" y="152"/>
                  </a:cubicBezTo>
                  <a:cubicBezTo>
                    <a:pt x="315" y="151"/>
                    <a:pt x="316" y="151"/>
                    <a:pt x="316" y="150"/>
                  </a:cubicBezTo>
                  <a:cubicBezTo>
                    <a:pt x="315" y="149"/>
                    <a:pt x="315" y="149"/>
                    <a:pt x="315" y="149"/>
                  </a:cubicBezTo>
                  <a:cubicBezTo>
                    <a:pt x="315" y="150"/>
                    <a:pt x="315" y="150"/>
                    <a:pt x="315" y="150"/>
                  </a:cubicBezTo>
                  <a:cubicBezTo>
                    <a:pt x="315" y="150"/>
                    <a:pt x="315" y="149"/>
                    <a:pt x="314" y="149"/>
                  </a:cubicBezTo>
                  <a:cubicBezTo>
                    <a:pt x="313" y="150"/>
                    <a:pt x="311" y="150"/>
                    <a:pt x="309" y="151"/>
                  </a:cubicBezTo>
                  <a:cubicBezTo>
                    <a:pt x="310" y="150"/>
                    <a:pt x="310" y="150"/>
                    <a:pt x="310" y="150"/>
                  </a:cubicBezTo>
                  <a:cubicBezTo>
                    <a:pt x="308" y="148"/>
                    <a:pt x="308" y="148"/>
                    <a:pt x="308" y="148"/>
                  </a:cubicBezTo>
                  <a:cubicBezTo>
                    <a:pt x="308" y="148"/>
                    <a:pt x="308" y="148"/>
                    <a:pt x="308" y="148"/>
                  </a:cubicBezTo>
                  <a:cubicBezTo>
                    <a:pt x="308" y="147"/>
                    <a:pt x="307" y="147"/>
                    <a:pt x="307" y="147"/>
                  </a:cubicBezTo>
                  <a:cubicBezTo>
                    <a:pt x="307" y="146"/>
                    <a:pt x="307" y="145"/>
                    <a:pt x="308" y="145"/>
                  </a:cubicBezTo>
                  <a:cubicBezTo>
                    <a:pt x="305" y="144"/>
                    <a:pt x="308" y="141"/>
                    <a:pt x="305" y="140"/>
                  </a:cubicBezTo>
                  <a:cubicBezTo>
                    <a:pt x="305" y="140"/>
                    <a:pt x="306" y="140"/>
                    <a:pt x="306" y="139"/>
                  </a:cubicBezTo>
                  <a:cubicBezTo>
                    <a:pt x="305" y="139"/>
                    <a:pt x="305" y="139"/>
                    <a:pt x="305" y="139"/>
                  </a:cubicBezTo>
                  <a:cubicBezTo>
                    <a:pt x="305" y="139"/>
                    <a:pt x="305" y="139"/>
                    <a:pt x="305" y="139"/>
                  </a:cubicBezTo>
                  <a:cubicBezTo>
                    <a:pt x="304" y="138"/>
                    <a:pt x="305" y="138"/>
                    <a:pt x="306" y="137"/>
                  </a:cubicBezTo>
                  <a:cubicBezTo>
                    <a:pt x="305" y="137"/>
                    <a:pt x="305" y="137"/>
                    <a:pt x="305" y="137"/>
                  </a:cubicBezTo>
                  <a:cubicBezTo>
                    <a:pt x="304" y="137"/>
                    <a:pt x="304" y="137"/>
                    <a:pt x="304" y="137"/>
                  </a:cubicBezTo>
                  <a:cubicBezTo>
                    <a:pt x="304" y="135"/>
                    <a:pt x="304" y="135"/>
                    <a:pt x="304" y="135"/>
                  </a:cubicBezTo>
                  <a:cubicBezTo>
                    <a:pt x="306" y="135"/>
                    <a:pt x="306" y="133"/>
                    <a:pt x="307" y="132"/>
                  </a:cubicBezTo>
                  <a:cubicBezTo>
                    <a:pt x="307" y="131"/>
                    <a:pt x="306" y="133"/>
                    <a:pt x="305" y="132"/>
                  </a:cubicBezTo>
                  <a:cubicBezTo>
                    <a:pt x="304" y="134"/>
                    <a:pt x="304" y="134"/>
                    <a:pt x="304" y="134"/>
                  </a:cubicBezTo>
                  <a:cubicBezTo>
                    <a:pt x="302" y="132"/>
                    <a:pt x="305" y="131"/>
                    <a:pt x="303" y="129"/>
                  </a:cubicBezTo>
                  <a:cubicBezTo>
                    <a:pt x="304" y="128"/>
                    <a:pt x="302" y="127"/>
                    <a:pt x="303" y="126"/>
                  </a:cubicBezTo>
                  <a:cubicBezTo>
                    <a:pt x="303" y="126"/>
                    <a:pt x="303" y="126"/>
                    <a:pt x="303" y="126"/>
                  </a:cubicBezTo>
                  <a:cubicBezTo>
                    <a:pt x="303" y="125"/>
                    <a:pt x="303" y="125"/>
                    <a:pt x="303" y="125"/>
                  </a:cubicBezTo>
                  <a:cubicBezTo>
                    <a:pt x="303" y="125"/>
                    <a:pt x="302" y="125"/>
                    <a:pt x="302" y="125"/>
                  </a:cubicBezTo>
                  <a:cubicBezTo>
                    <a:pt x="302" y="124"/>
                    <a:pt x="302" y="124"/>
                    <a:pt x="302" y="124"/>
                  </a:cubicBezTo>
                  <a:cubicBezTo>
                    <a:pt x="302" y="124"/>
                    <a:pt x="302" y="124"/>
                    <a:pt x="303" y="123"/>
                  </a:cubicBezTo>
                  <a:cubicBezTo>
                    <a:pt x="302" y="123"/>
                    <a:pt x="302" y="123"/>
                    <a:pt x="302" y="123"/>
                  </a:cubicBezTo>
                  <a:cubicBezTo>
                    <a:pt x="302" y="123"/>
                    <a:pt x="302" y="123"/>
                    <a:pt x="302" y="123"/>
                  </a:cubicBezTo>
                  <a:cubicBezTo>
                    <a:pt x="303" y="123"/>
                    <a:pt x="303" y="123"/>
                    <a:pt x="303" y="123"/>
                  </a:cubicBezTo>
                  <a:cubicBezTo>
                    <a:pt x="302" y="123"/>
                    <a:pt x="303" y="124"/>
                    <a:pt x="303" y="124"/>
                  </a:cubicBezTo>
                  <a:cubicBezTo>
                    <a:pt x="305" y="122"/>
                    <a:pt x="305" y="122"/>
                    <a:pt x="305" y="122"/>
                  </a:cubicBezTo>
                  <a:cubicBezTo>
                    <a:pt x="302" y="121"/>
                    <a:pt x="302" y="121"/>
                    <a:pt x="302" y="121"/>
                  </a:cubicBezTo>
                  <a:cubicBezTo>
                    <a:pt x="304" y="120"/>
                    <a:pt x="304" y="120"/>
                    <a:pt x="304" y="120"/>
                  </a:cubicBezTo>
                  <a:cubicBezTo>
                    <a:pt x="303" y="119"/>
                    <a:pt x="303" y="119"/>
                    <a:pt x="303" y="119"/>
                  </a:cubicBezTo>
                  <a:cubicBezTo>
                    <a:pt x="304" y="118"/>
                    <a:pt x="304" y="116"/>
                    <a:pt x="306" y="115"/>
                  </a:cubicBezTo>
                  <a:cubicBezTo>
                    <a:pt x="305" y="115"/>
                    <a:pt x="305" y="115"/>
                    <a:pt x="305" y="114"/>
                  </a:cubicBezTo>
                  <a:cubicBezTo>
                    <a:pt x="306" y="116"/>
                    <a:pt x="309" y="116"/>
                    <a:pt x="310" y="116"/>
                  </a:cubicBezTo>
                  <a:cubicBezTo>
                    <a:pt x="310" y="115"/>
                    <a:pt x="309" y="115"/>
                    <a:pt x="309" y="114"/>
                  </a:cubicBezTo>
                  <a:cubicBezTo>
                    <a:pt x="310" y="114"/>
                    <a:pt x="310" y="114"/>
                    <a:pt x="310" y="114"/>
                  </a:cubicBezTo>
                  <a:cubicBezTo>
                    <a:pt x="309" y="112"/>
                    <a:pt x="308" y="116"/>
                    <a:pt x="306" y="114"/>
                  </a:cubicBezTo>
                  <a:cubicBezTo>
                    <a:pt x="307" y="112"/>
                    <a:pt x="312" y="114"/>
                    <a:pt x="310" y="111"/>
                  </a:cubicBezTo>
                  <a:cubicBezTo>
                    <a:pt x="311" y="111"/>
                    <a:pt x="311" y="111"/>
                    <a:pt x="312" y="111"/>
                  </a:cubicBezTo>
                  <a:cubicBezTo>
                    <a:pt x="312" y="111"/>
                    <a:pt x="313" y="111"/>
                    <a:pt x="313" y="110"/>
                  </a:cubicBezTo>
                  <a:cubicBezTo>
                    <a:pt x="312" y="110"/>
                    <a:pt x="312" y="109"/>
                    <a:pt x="311" y="109"/>
                  </a:cubicBezTo>
                  <a:cubicBezTo>
                    <a:pt x="313" y="108"/>
                    <a:pt x="313" y="107"/>
                    <a:pt x="314" y="105"/>
                  </a:cubicBezTo>
                  <a:cubicBezTo>
                    <a:pt x="313" y="105"/>
                    <a:pt x="313" y="105"/>
                    <a:pt x="313" y="105"/>
                  </a:cubicBezTo>
                  <a:cubicBezTo>
                    <a:pt x="310" y="106"/>
                    <a:pt x="308" y="103"/>
                    <a:pt x="306" y="102"/>
                  </a:cubicBezTo>
                  <a:cubicBezTo>
                    <a:pt x="306" y="101"/>
                    <a:pt x="305" y="101"/>
                    <a:pt x="306" y="100"/>
                  </a:cubicBezTo>
                  <a:cubicBezTo>
                    <a:pt x="310" y="99"/>
                    <a:pt x="310" y="105"/>
                    <a:pt x="313" y="103"/>
                  </a:cubicBezTo>
                  <a:cubicBezTo>
                    <a:pt x="312" y="101"/>
                    <a:pt x="312" y="100"/>
                    <a:pt x="311" y="98"/>
                  </a:cubicBezTo>
                  <a:cubicBezTo>
                    <a:pt x="312" y="97"/>
                    <a:pt x="312" y="97"/>
                    <a:pt x="312" y="97"/>
                  </a:cubicBezTo>
                  <a:cubicBezTo>
                    <a:pt x="312" y="97"/>
                    <a:pt x="311" y="97"/>
                    <a:pt x="311" y="97"/>
                  </a:cubicBezTo>
                  <a:cubicBezTo>
                    <a:pt x="313" y="96"/>
                    <a:pt x="313" y="96"/>
                    <a:pt x="313" y="96"/>
                  </a:cubicBezTo>
                  <a:cubicBezTo>
                    <a:pt x="311" y="95"/>
                    <a:pt x="311" y="94"/>
                    <a:pt x="309" y="95"/>
                  </a:cubicBezTo>
                  <a:cubicBezTo>
                    <a:pt x="307" y="95"/>
                    <a:pt x="308" y="97"/>
                    <a:pt x="306" y="97"/>
                  </a:cubicBezTo>
                  <a:cubicBezTo>
                    <a:pt x="306" y="96"/>
                    <a:pt x="304" y="96"/>
                    <a:pt x="305" y="95"/>
                  </a:cubicBezTo>
                  <a:cubicBezTo>
                    <a:pt x="306" y="94"/>
                    <a:pt x="306" y="94"/>
                    <a:pt x="307" y="94"/>
                  </a:cubicBezTo>
                  <a:cubicBezTo>
                    <a:pt x="306" y="93"/>
                    <a:pt x="306" y="93"/>
                    <a:pt x="306" y="93"/>
                  </a:cubicBezTo>
                  <a:cubicBezTo>
                    <a:pt x="307" y="93"/>
                    <a:pt x="307" y="92"/>
                    <a:pt x="308" y="91"/>
                  </a:cubicBezTo>
                  <a:cubicBezTo>
                    <a:pt x="308" y="91"/>
                    <a:pt x="308" y="91"/>
                    <a:pt x="307" y="90"/>
                  </a:cubicBezTo>
                  <a:cubicBezTo>
                    <a:pt x="306" y="90"/>
                    <a:pt x="306" y="90"/>
                    <a:pt x="306" y="90"/>
                  </a:cubicBezTo>
                  <a:cubicBezTo>
                    <a:pt x="307" y="90"/>
                    <a:pt x="308" y="90"/>
                    <a:pt x="309" y="89"/>
                  </a:cubicBezTo>
                  <a:cubicBezTo>
                    <a:pt x="309" y="88"/>
                    <a:pt x="310" y="87"/>
                    <a:pt x="308" y="86"/>
                  </a:cubicBezTo>
                  <a:cubicBezTo>
                    <a:pt x="309" y="85"/>
                    <a:pt x="309" y="85"/>
                    <a:pt x="309" y="85"/>
                  </a:cubicBezTo>
                  <a:cubicBezTo>
                    <a:pt x="308" y="78"/>
                    <a:pt x="308" y="78"/>
                    <a:pt x="308" y="78"/>
                  </a:cubicBezTo>
                  <a:cubicBezTo>
                    <a:pt x="309" y="77"/>
                    <a:pt x="309" y="76"/>
                    <a:pt x="308" y="76"/>
                  </a:cubicBezTo>
                  <a:cubicBezTo>
                    <a:pt x="307" y="75"/>
                    <a:pt x="307" y="75"/>
                    <a:pt x="307" y="75"/>
                  </a:cubicBezTo>
                  <a:cubicBezTo>
                    <a:pt x="308" y="74"/>
                    <a:pt x="307" y="73"/>
                    <a:pt x="307" y="73"/>
                  </a:cubicBezTo>
                  <a:cubicBezTo>
                    <a:pt x="306" y="71"/>
                    <a:pt x="307" y="70"/>
                    <a:pt x="307" y="68"/>
                  </a:cubicBezTo>
                  <a:cubicBezTo>
                    <a:pt x="304" y="67"/>
                    <a:pt x="302" y="63"/>
                    <a:pt x="299" y="62"/>
                  </a:cubicBezTo>
                  <a:cubicBezTo>
                    <a:pt x="298" y="63"/>
                    <a:pt x="298" y="63"/>
                    <a:pt x="298" y="63"/>
                  </a:cubicBezTo>
                  <a:cubicBezTo>
                    <a:pt x="297" y="62"/>
                    <a:pt x="297" y="62"/>
                    <a:pt x="297" y="62"/>
                  </a:cubicBezTo>
                  <a:cubicBezTo>
                    <a:pt x="296" y="63"/>
                    <a:pt x="296" y="63"/>
                    <a:pt x="296" y="63"/>
                  </a:cubicBezTo>
                  <a:cubicBezTo>
                    <a:pt x="296" y="63"/>
                    <a:pt x="295" y="63"/>
                    <a:pt x="295" y="63"/>
                  </a:cubicBezTo>
                  <a:cubicBezTo>
                    <a:pt x="295" y="63"/>
                    <a:pt x="295" y="63"/>
                    <a:pt x="295" y="63"/>
                  </a:cubicBezTo>
                  <a:cubicBezTo>
                    <a:pt x="295" y="63"/>
                    <a:pt x="294" y="62"/>
                    <a:pt x="293" y="62"/>
                  </a:cubicBezTo>
                  <a:cubicBezTo>
                    <a:pt x="292" y="61"/>
                    <a:pt x="292" y="61"/>
                    <a:pt x="292" y="61"/>
                  </a:cubicBezTo>
                  <a:cubicBezTo>
                    <a:pt x="292" y="62"/>
                    <a:pt x="291" y="63"/>
                    <a:pt x="291" y="64"/>
                  </a:cubicBezTo>
                  <a:cubicBezTo>
                    <a:pt x="289" y="63"/>
                    <a:pt x="289" y="61"/>
                    <a:pt x="288" y="59"/>
                  </a:cubicBezTo>
                  <a:cubicBezTo>
                    <a:pt x="289" y="58"/>
                    <a:pt x="290" y="59"/>
                    <a:pt x="291" y="58"/>
                  </a:cubicBezTo>
                  <a:cubicBezTo>
                    <a:pt x="290" y="57"/>
                    <a:pt x="287" y="58"/>
                    <a:pt x="289" y="56"/>
                  </a:cubicBezTo>
                  <a:cubicBezTo>
                    <a:pt x="288" y="55"/>
                    <a:pt x="288" y="55"/>
                    <a:pt x="288" y="55"/>
                  </a:cubicBezTo>
                  <a:cubicBezTo>
                    <a:pt x="287" y="56"/>
                    <a:pt x="287" y="56"/>
                    <a:pt x="287" y="56"/>
                  </a:cubicBezTo>
                  <a:cubicBezTo>
                    <a:pt x="287" y="56"/>
                    <a:pt x="287" y="55"/>
                    <a:pt x="287" y="54"/>
                  </a:cubicBezTo>
                  <a:cubicBezTo>
                    <a:pt x="289" y="52"/>
                    <a:pt x="291" y="55"/>
                    <a:pt x="293" y="53"/>
                  </a:cubicBezTo>
                  <a:cubicBezTo>
                    <a:pt x="294" y="53"/>
                    <a:pt x="296" y="55"/>
                    <a:pt x="297" y="53"/>
                  </a:cubicBezTo>
                  <a:cubicBezTo>
                    <a:pt x="297" y="52"/>
                    <a:pt x="296" y="51"/>
                    <a:pt x="296" y="51"/>
                  </a:cubicBezTo>
                  <a:cubicBezTo>
                    <a:pt x="295" y="52"/>
                    <a:pt x="294" y="51"/>
                    <a:pt x="294" y="51"/>
                  </a:cubicBezTo>
                  <a:cubicBezTo>
                    <a:pt x="293" y="50"/>
                    <a:pt x="293" y="50"/>
                    <a:pt x="293" y="50"/>
                  </a:cubicBezTo>
                  <a:cubicBezTo>
                    <a:pt x="292" y="51"/>
                    <a:pt x="292" y="51"/>
                    <a:pt x="292" y="51"/>
                  </a:cubicBezTo>
                  <a:cubicBezTo>
                    <a:pt x="292" y="51"/>
                    <a:pt x="291" y="52"/>
                    <a:pt x="290" y="51"/>
                  </a:cubicBezTo>
                  <a:cubicBezTo>
                    <a:pt x="291" y="50"/>
                    <a:pt x="291" y="50"/>
                    <a:pt x="291" y="50"/>
                  </a:cubicBezTo>
                  <a:cubicBezTo>
                    <a:pt x="291" y="50"/>
                    <a:pt x="290" y="50"/>
                    <a:pt x="290" y="49"/>
                  </a:cubicBezTo>
                  <a:cubicBezTo>
                    <a:pt x="291" y="48"/>
                    <a:pt x="291" y="48"/>
                    <a:pt x="291" y="48"/>
                  </a:cubicBezTo>
                  <a:cubicBezTo>
                    <a:pt x="291" y="47"/>
                    <a:pt x="290" y="49"/>
                    <a:pt x="289" y="48"/>
                  </a:cubicBezTo>
                  <a:cubicBezTo>
                    <a:pt x="289" y="47"/>
                    <a:pt x="287" y="46"/>
                    <a:pt x="288" y="44"/>
                  </a:cubicBezTo>
                  <a:cubicBezTo>
                    <a:pt x="290" y="41"/>
                    <a:pt x="295" y="43"/>
                    <a:pt x="297" y="40"/>
                  </a:cubicBezTo>
                  <a:cubicBezTo>
                    <a:pt x="299" y="41"/>
                    <a:pt x="302" y="40"/>
                    <a:pt x="303" y="41"/>
                  </a:cubicBezTo>
                  <a:cubicBezTo>
                    <a:pt x="307" y="37"/>
                    <a:pt x="307" y="37"/>
                    <a:pt x="307" y="37"/>
                  </a:cubicBezTo>
                  <a:cubicBezTo>
                    <a:pt x="306" y="37"/>
                    <a:pt x="306" y="37"/>
                    <a:pt x="306" y="37"/>
                  </a:cubicBezTo>
                  <a:cubicBezTo>
                    <a:pt x="308" y="36"/>
                    <a:pt x="308" y="36"/>
                    <a:pt x="308" y="36"/>
                  </a:cubicBezTo>
                  <a:cubicBezTo>
                    <a:pt x="308" y="34"/>
                    <a:pt x="308" y="34"/>
                    <a:pt x="308" y="34"/>
                  </a:cubicBezTo>
                  <a:cubicBezTo>
                    <a:pt x="308" y="34"/>
                    <a:pt x="309" y="34"/>
                    <a:pt x="309" y="34"/>
                  </a:cubicBezTo>
                  <a:cubicBezTo>
                    <a:pt x="308" y="33"/>
                    <a:pt x="306" y="33"/>
                    <a:pt x="305" y="33"/>
                  </a:cubicBezTo>
                  <a:cubicBezTo>
                    <a:pt x="304" y="32"/>
                    <a:pt x="304" y="32"/>
                    <a:pt x="304" y="32"/>
                  </a:cubicBezTo>
                  <a:cubicBezTo>
                    <a:pt x="305" y="29"/>
                    <a:pt x="310" y="29"/>
                    <a:pt x="312" y="26"/>
                  </a:cubicBezTo>
                  <a:cubicBezTo>
                    <a:pt x="312" y="26"/>
                    <a:pt x="313" y="26"/>
                    <a:pt x="313" y="26"/>
                  </a:cubicBezTo>
                  <a:cubicBezTo>
                    <a:pt x="313" y="26"/>
                    <a:pt x="314" y="26"/>
                    <a:pt x="314" y="25"/>
                  </a:cubicBezTo>
                  <a:cubicBezTo>
                    <a:pt x="315" y="25"/>
                    <a:pt x="315" y="25"/>
                    <a:pt x="315" y="25"/>
                  </a:cubicBezTo>
                  <a:cubicBezTo>
                    <a:pt x="314" y="26"/>
                    <a:pt x="315" y="26"/>
                    <a:pt x="315" y="27"/>
                  </a:cubicBezTo>
                  <a:cubicBezTo>
                    <a:pt x="317" y="26"/>
                    <a:pt x="317" y="25"/>
                    <a:pt x="319" y="23"/>
                  </a:cubicBezTo>
                  <a:cubicBezTo>
                    <a:pt x="318" y="22"/>
                    <a:pt x="320" y="22"/>
                    <a:pt x="319" y="20"/>
                  </a:cubicBezTo>
                  <a:cubicBezTo>
                    <a:pt x="320" y="20"/>
                    <a:pt x="320" y="19"/>
                    <a:pt x="321" y="20"/>
                  </a:cubicBezTo>
                  <a:cubicBezTo>
                    <a:pt x="322" y="21"/>
                    <a:pt x="321" y="23"/>
                    <a:pt x="323" y="24"/>
                  </a:cubicBezTo>
                  <a:cubicBezTo>
                    <a:pt x="323" y="23"/>
                    <a:pt x="323" y="20"/>
                    <a:pt x="324" y="18"/>
                  </a:cubicBezTo>
                  <a:cubicBezTo>
                    <a:pt x="326" y="19"/>
                    <a:pt x="327" y="18"/>
                    <a:pt x="329" y="18"/>
                  </a:cubicBezTo>
                  <a:cubicBezTo>
                    <a:pt x="329" y="18"/>
                    <a:pt x="329" y="19"/>
                    <a:pt x="329" y="19"/>
                  </a:cubicBezTo>
                  <a:cubicBezTo>
                    <a:pt x="330" y="19"/>
                    <a:pt x="330" y="17"/>
                    <a:pt x="331" y="18"/>
                  </a:cubicBezTo>
                  <a:cubicBezTo>
                    <a:pt x="331" y="18"/>
                    <a:pt x="331" y="18"/>
                    <a:pt x="331" y="18"/>
                  </a:cubicBezTo>
                  <a:cubicBezTo>
                    <a:pt x="331" y="17"/>
                    <a:pt x="332" y="17"/>
                    <a:pt x="334" y="17"/>
                  </a:cubicBezTo>
                  <a:cubicBezTo>
                    <a:pt x="334" y="19"/>
                    <a:pt x="332" y="22"/>
                    <a:pt x="332" y="24"/>
                  </a:cubicBezTo>
                  <a:cubicBezTo>
                    <a:pt x="331" y="24"/>
                    <a:pt x="330" y="25"/>
                    <a:pt x="331" y="26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2" y="25"/>
                    <a:pt x="333" y="23"/>
                    <a:pt x="334" y="22"/>
                  </a:cubicBezTo>
                  <a:cubicBezTo>
                    <a:pt x="335" y="23"/>
                    <a:pt x="335" y="23"/>
                    <a:pt x="335" y="23"/>
                  </a:cubicBezTo>
                  <a:cubicBezTo>
                    <a:pt x="336" y="21"/>
                    <a:pt x="334" y="20"/>
                    <a:pt x="335" y="18"/>
                  </a:cubicBezTo>
                  <a:cubicBezTo>
                    <a:pt x="336" y="18"/>
                    <a:pt x="335" y="20"/>
                    <a:pt x="335" y="20"/>
                  </a:cubicBezTo>
                  <a:cubicBezTo>
                    <a:pt x="335" y="21"/>
                    <a:pt x="336" y="22"/>
                    <a:pt x="336" y="23"/>
                  </a:cubicBezTo>
                  <a:cubicBezTo>
                    <a:pt x="335" y="22"/>
                    <a:pt x="335" y="22"/>
                    <a:pt x="335" y="22"/>
                  </a:cubicBezTo>
                  <a:cubicBezTo>
                    <a:pt x="334" y="23"/>
                    <a:pt x="336" y="24"/>
                    <a:pt x="336" y="25"/>
                  </a:cubicBezTo>
                  <a:cubicBezTo>
                    <a:pt x="337" y="25"/>
                    <a:pt x="337" y="24"/>
                    <a:pt x="339" y="25"/>
                  </a:cubicBezTo>
                  <a:cubicBezTo>
                    <a:pt x="341" y="22"/>
                    <a:pt x="338" y="19"/>
                    <a:pt x="340" y="17"/>
                  </a:cubicBezTo>
                  <a:cubicBezTo>
                    <a:pt x="343" y="18"/>
                    <a:pt x="342" y="21"/>
                    <a:pt x="344" y="22"/>
                  </a:cubicBezTo>
                  <a:cubicBezTo>
                    <a:pt x="342" y="24"/>
                    <a:pt x="344" y="25"/>
                    <a:pt x="344" y="26"/>
                  </a:cubicBezTo>
                  <a:cubicBezTo>
                    <a:pt x="344" y="27"/>
                    <a:pt x="344" y="27"/>
                    <a:pt x="344" y="27"/>
                  </a:cubicBezTo>
                  <a:cubicBezTo>
                    <a:pt x="345" y="27"/>
                    <a:pt x="345" y="27"/>
                    <a:pt x="345" y="26"/>
                  </a:cubicBezTo>
                  <a:cubicBezTo>
                    <a:pt x="344" y="26"/>
                    <a:pt x="344" y="26"/>
                    <a:pt x="344" y="26"/>
                  </a:cubicBezTo>
                  <a:cubicBezTo>
                    <a:pt x="345" y="25"/>
                    <a:pt x="345" y="25"/>
                    <a:pt x="345" y="25"/>
                  </a:cubicBezTo>
                  <a:cubicBezTo>
                    <a:pt x="347" y="26"/>
                    <a:pt x="343" y="27"/>
                    <a:pt x="346" y="28"/>
                  </a:cubicBezTo>
                  <a:cubicBezTo>
                    <a:pt x="347" y="27"/>
                    <a:pt x="347" y="27"/>
                    <a:pt x="347" y="27"/>
                  </a:cubicBezTo>
                  <a:cubicBezTo>
                    <a:pt x="347" y="27"/>
                    <a:pt x="348" y="28"/>
                    <a:pt x="349" y="28"/>
                  </a:cubicBezTo>
                  <a:cubicBezTo>
                    <a:pt x="349" y="27"/>
                    <a:pt x="348" y="25"/>
                    <a:pt x="347" y="24"/>
                  </a:cubicBezTo>
                  <a:cubicBezTo>
                    <a:pt x="346" y="17"/>
                    <a:pt x="346" y="17"/>
                    <a:pt x="346" y="17"/>
                  </a:cubicBezTo>
                  <a:cubicBezTo>
                    <a:pt x="347" y="16"/>
                    <a:pt x="348" y="18"/>
                    <a:pt x="349" y="18"/>
                  </a:cubicBezTo>
                  <a:cubicBezTo>
                    <a:pt x="348" y="16"/>
                    <a:pt x="353" y="17"/>
                    <a:pt x="351" y="15"/>
                  </a:cubicBezTo>
                  <a:cubicBezTo>
                    <a:pt x="352" y="14"/>
                    <a:pt x="351" y="13"/>
                    <a:pt x="351" y="12"/>
                  </a:cubicBezTo>
                  <a:cubicBezTo>
                    <a:pt x="352" y="12"/>
                    <a:pt x="352" y="13"/>
                    <a:pt x="352" y="13"/>
                  </a:cubicBezTo>
                  <a:cubicBezTo>
                    <a:pt x="353" y="12"/>
                    <a:pt x="354" y="11"/>
                    <a:pt x="355" y="11"/>
                  </a:cubicBezTo>
                  <a:cubicBezTo>
                    <a:pt x="356" y="13"/>
                    <a:pt x="356" y="13"/>
                    <a:pt x="356" y="13"/>
                  </a:cubicBezTo>
                  <a:cubicBezTo>
                    <a:pt x="357" y="13"/>
                    <a:pt x="358" y="13"/>
                    <a:pt x="359" y="14"/>
                  </a:cubicBezTo>
                  <a:cubicBezTo>
                    <a:pt x="360" y="14"/>
                    <a:pt x="359" y="13"/>
                    <a:pt x="360" y="12"/>
                  </a:cubicBezTo>
                  <a:cubicBezTo>
                    <a:pt x="361" y="12"/>
                    <a:pt x="361" y="12"/>
                    <a:pt x="361" y="12"/>
                  </a:cubicBezTo>
                  <a:cubicBezTo>
                    <a:pt x="363" y="12"/>
                    <a:pt x="361" y="9"/>
                    <a:pt x="363" y="9"/>
                  </a:cubicBezTo>
                  <a:cubicBezTo>
                    <a:pt x="364" y="10"/>
                    <a:pt x="364" y="10"/>
                    <a:pt x="364" y="10"/>
                  </a:cubicBezTo>
                  <a:cubicBezTo>
                    <a:pt x="364" y="8"/>
                    <a:pt x="366" y="8"/>
                    <a:pt x="367" y="9"/>
                  </a:cubicBezTo>
                  <a:close/>
                  <a:moveTo>
                    <a:pt x="299" y="2"/>
                  </a:moveTo>
                  <a:cubicBezTo>
                    <a:pt x="299" y="2"/>
                    <a:pt x="299" y="2"/>
                    <a:pt x="299" y="2"/>
                  </a:cubicBezTo>
                  <a:cubicBezTo>
                    <a:pt x="300" y="3"/>
                    <a:pt x="299" y="4"/>
                    <a:pt x="300" y="4"/>
                  </a:cubicBezTo>
                  <a:cubicBezTo>
                    <a:pt x="301" y="4"/>
                    <a:pt x="301" y="2"/>
                    <a:pt x="301" y="0"/>
                  </a:cubicBezTo>
                  <a:cubicBezTo>
                    <a:pt x="303" y="1"/>
                    <a:pt x="307" y="0"/>
                    <a:pt x="306" y="3"/>
                  </a:cubicBezTo>
                  <a:cubicBezTo>
                    <a:pt x="307" y="4"/>
                    <a:pt x="309" y="1"/>
                    <a:pt x="310" y="3"/>
                  </a:cubicBezTo>
                  <a:cubicBezTo>
                    <a:pt x="311" y="3"/>
                    <a:pt x="312" y="3"/>
                    <a:pt x="313" y="3"/>
                  </a:cubicBezTo>
                  <a:cubicBezTo>
                    <a:pt x="313" y="4"/>
                    <a:pt x="313" y="4"/>
                    <a:pt x="313" y="4"/>
                  </a:cubicBezTo>
                  <a:cubicBezTo>
                    <a:pt x="313" y="4"/>
                    <a:pt x="314" y="6"/>
                    <a:pt x="315" y="5"/>
                  </a:cubicBezTo>
                  <a:cubicBezTo>
                    <a:pt x="315" y="7"/>
                    <a:pt x="317" y="5"/>
                    <a:pt x="318" y="7"/>
                  </a:cubicBezTo>
                  <a:cubicBezTo>
                    <a:pt x="315" y="9"/>
                    <a:pt x="315" y="9"/>
                    <a:pt x="315" y="9"/>
                  </a:cubicBezTo>
                  <a:cubicBezTo>
                    <a:pt x="316" y="10"/>
                    <a:pt x="317" y="8"/>
                    <a:pt x="318" y="8"/>
                  </a:cubicBezTo>
                  <a:cubicBezTo>
                    <a:pt x="319" y="8"/>
                    <a:pt x="319" y="8"/>
                    <a:pt x="319" y="8"/>
                  </a:cubicBezTo>
                  <a:cubicBezTo>
                    <a:pt x="319" y="8"/>
                    <a:pt x="319" y="8"/>
                    <a:pt x="319" y="9"/>
                  </a:cubicBezTo>
                  <a:cubicBezTo>
                    <a:pt x="320" y="9"/>
                    <a:pt x="320" y="8"/>
                    <a:pt x="320" y="8"/>
                  </a:cubicBezTo>
                  <a:cubicBezTo>
                    <a:pt x="320" y="9"/>
                    <a:pt x="320" y="9"/>
                    <a:pt x="320" y="9"/>
                  </a:cubicBezTo>
                  <a:cubicBezTo>
                    <a:pt x="320" y="10"/>
                    <a:pt x="321" y="8"/>
                    <a:pt x="322" y="9"/>
                  </a:cubicBezTo>
                  <a:cubicBezTo>
                    <a:pt x="321" y="10"/>
                    <a:pt x="321" y="11"/>
                    <a:pt x="321" y="13"/>
                  </a:cubicBezTo>
                  <a:cubicBezTo>
                    <a:pt x="321" y="12"/>
                    <a:pt x="322" y="12"/>
                    <a:pt x="323" y="12"/>
                  </a:cubicBezTo>
                  <a:cubicBezTo>
                    <a:pt x="323" y="13"/>
                    <a:pt x="323" y="15"/>
                    <a:pt x="323" y="16"/>
                  </a:cubicBezTo>
                  <a:cubicBezTo>
                    <a:pt x="320" y="17"/>
                    <a:pt x="318" y="20"/>
                    <a:pt x="315" y="19"/>
                  </a:cubicBezTo>
                  <a:cubicBezTo>
                    <a:pt x="315" y="20"/>
                    <a:pt x="313" y="18"/>
                    <a:pt x="312" y="20"/>
                  </a:cubicBezTo>
                  <a:cubicBezTo>
                    <a:pt x="311" y="19"/>
                    <a:pt x="310" y="20"/>
                    <a:pt x="309" y="19"/>
                  </a:cubicBezTo>
                  <a:cubicBezTo>
                    <a:pt x="309" y="19"/>
                    <a:pt x="309" y="19"/>
                    <a:pt x="309" y="20"/>
                  </a:cubicBezTo>
                  <a:cubicBezTo>
                    <a:pt x="309" y="20"/>
                    <a:pt x="310" y="20"/>
                    <a:pt x="311" y="20"/>
                  </a:cubicBezTo>
                  <a:cubicBezTo>
                    <a:pt x="310" y="21"/>
                    <a:pt x="307" y="21"/>
                    <a:pt x="306" y="22"/>
                  </a:cubicBezTo>
                  <a:cubicBezTo>
                    <a:pt x="309" y="24"/>
                    <a:pt x="311" y="21"/>
                    <a:pt x="313" y="21"/>
                  </a:cubicBezTo>
                  <a:cubicBezTo>
                    <a:pt x="312" y="24"/>
                    <a:pt x="309" y="24"/>
                    <a:pt x="307" y="25"/>
                  </a:cubicBezTo>
                  <a:cubicBezTo>
                    <a:pt x="305" y="27"/>
                    <a:pt x="302" y="26"/>
                    <a:pt x="301" y="29"/>
                  </a:cubicBezTo>
                  <a:cubicBezTo>
                    <a:pt x="300" y="29"/>
                    <a:pt x="299" y="29"/>
                    <a:pt x="298" y="30"/>
                  </a:cubicBezTo>
                  <a:cubicBezTo>
                    <a:pt x="298" y="30"/>
                    <a:pt x="297" y="30"/>
                    <a:pt x="296" y="30"/>
                  </a:cubicBezTo>
                  <a:cubicBezTo>
                    <a:pt x="295" y="30"/>
                    <a:pt x="295" y="30"/>
                    <a:pt x="295" y="30"/>
                  </a:cubicBezTo>
                  <a:cubicBezTo>
                    <a:pt x="297" y="31"/>
                    <a:pt x="297" y="31"/>
                    <a:pt x="297" y="31"/>
                  </a:cubicBezTo>
                  <a:cubicBezTo>
                    <a:pt x="296" y="32"/>
                    <a:pt x="296" y="32"/>
                    <a:pt x="296" y="32"/>
                  </a:cubicBezTo>
                  <a:cubicBezTo>
                    <a:pt x="296" y="33"/>
                    <a:pt x="296" y="33"/>
                    <a:pt x="296" y="33"/>
                  </a:cubicBezTo>
                  <a:cubicBezTo>
                    <a:pt x="295" y="34"/>
                    <a:pt x="294" y="34"/>
                    <a:pt x="293" y="33"/>
                  </a:cubicBezTo>
                  <a:cubicBezTo>
                    <a:pt x="292" y="32"/>
                    <a:pt x="291" y="31"/>
                    <a:pt x="290" y="31"/>
                  </a:cubicBezTo>
                  <a:cubicBezTo>
                    <a:pt x="290" y="31"/>
                    <a:pt x="290" y="31"/>
                    <a:pt x="290" y="31"/>
                  </a:cubicBezTo>
                  <a:cubicBezTo>
                    <a:pt x="290" y="32"/>
                    <a:pt x="292" y="33"/>
                    <a:pt x="291" y="34"/>
                  </a:cubicBezTo>
                  <a:cubicBezTo>
                    <a:pt x="291" y="34"/>
                    <a:pt x="291" y="34"/>
                    <a:pt x="291" y="34"/>
                  </a:cubicBezTo>
                  <a:cubicBezTo>
                    <a:pt x="290" y="34"/>
                    <a:pt x="290" y="34"/>
                    <a:pt x="290" y="34"/>
                  </a:cubicBezTo>
                  <a:cubicBezTo>
                    <a:pt x="290" y="34"/>
                    <a:pt x="290" y="34"/>
                    <a:pt x="289" y="34"/>
                  </a:cubicBezTo>
                  <a:cubicBezTo>
                    <a:pt x="289" y="34"/>
                    <a:pt x="289" y="34"/>
                    <a:pt x="289" y="34"/>
                  </a:cubicBezTo>
                  <a:cubicBezTo>
                    <a:pt x="288" y="35"/>
                    <a:pt x="287" y="33"/>
                    <a:pt x="287" y="33"/>
                  </a:cubicBezTo>
                  <a:cubicBezTo>
                    <a:pt x="286" y="34"/>
                    <a:pt x="286" y="34"/>
                    <a:pt x="286" y="34"/>
                  </a:cubicBezTo>
                  <a:cubicBezTo>
                    <a:pt x="285" y="34"/>
                    <a:pt x="284" y="33"/>
                    <a:pt x="283" y="34"/>
                  </a:cubicBezTo>
                  <a:cubicBezTo>
                    <a:pt x="283" y="35"/>
                    <a:pt x="285" y="35"/>
                    <a:pt x="285" y="36"/>
                  </a:cubicBezTo>
                  <a:cubicBezTo>
                    <a:pt x="284" y="36"/>
                    <a:pt x="283" y="37"/>
                    <a:pt x="282" y="36"/>
                  </a:cubicBezTo>
                  <a:cubicBezTo>
                    <a:pt x="282" y="36"/>
                    <a:pt x="282" y="36"/>
                    <a:pt x="282" y="37"/>
                  </a:cubicBezTo>
                  <a:cubicBezTo>
                    <a:pt x="284" y="37"/>
                    <a:pt x="285" y="38"/>
                    <a:pt x="286" y="39"/>
                  </a:cubicBezTo>
                  <a:cubicBezTo>
                    <a:pt x="284" y="41"/>
                    <a:pt x="284" y="45"/>
                    <a:pt x="280" y="43"/>
                  </a:cubicBezTo>
                  <a:cubicBezTo>
                    <a:pt x="280" y="44"/>
                    <a:pt x="280" y="44"/>
                    <a:pt x="280" y="44"/>
                  </a:cubicBezTo>
                  <a:cubicBezTo>
                    <a:pt x="280" y="44"/>
                    <a:pt x="281" y="44"/>
                    <a:pt x="282" y="45"/>
                  </a:cubicBezTo>
                  <a:cubicBezTo>
                    <a:pt x="282" y="45"/>
                    <a:pt x="282" y="45"/>
                    <a:pt x="281" y="46"/>
                  </a:cubicBezTo>
                  <a:cubicBezTo>
                    <a:pt x="280" y="44"/>
                    <a:pt x="279" y="46"/>
                    <a:pt x="277" y="45"/>
                  </a:cubicBezTo>
                  <a:cubicBezTo>
                    <a:pt x="277" y="45"/>
                    <a:pt x="276" y="46"/>
                    <a:pt x="276" y="47"/>
                  </a:cubicBezTo>
                  <a:cubicBezTo>
                    <a:pt x="277" y="47"/>
                    <a:pt x="277" y="47"/>
                    <a:pt x="277" y="47"/>
                  </a:cubicBezTo>
                  <a:cubicBezTo>
                    <a:pt x="276" y="49"/>
                    <a:pt x="274" y="49"/>
                    <a:pt x="273" y="50"/>
                  </a:cubicBezTo>
                  <a:cubicBezTo>
                    <a:pt x="272" y="50"/>
                    <a:pt x="272" y="49"/>
                    <a:pt x="272" y="49"/>
                  </a:cubicBezTo>
                  <a:cubicBezTo>
                    <a:pt x="271" y="50"/>
                    <a:pt x="271" y="50"/>
                    <a:pt x="271" y="50"/>
                  </a:cubicBezTo>
                  <a:cubicBezTo>
                    <a:pt x="272" y="51"/>
                    <a:pt x="270" y="52"/>
                    <a:pt x="272" y="53"/>
                  </a:cubicBezTo>
                  <a:cubicBezTo>
                    <a:pt x="272" y="53"/>
                    <a:pt x="273" y="53"/>
                    <a:pt x="273" y="53"/>
                  </a:cubicBezTo>
                  <a:cubicBezTo>
                    <a:pt x="273" y="54"/>
                    <a:pt x="272" y="55"/>
                    <a:pt x="271" y="56"/>
                  </a:cubicBezTo>
                  <a:cubicBezTo>
                    <a:pt x="270" y="54"/>
                    <a:pt x="269" y="57"/>
                    <a:pt x="267" y="57"/>
                  </a:cubicBezTo>
                  <a:cubicBezTo>
                    <a:pt x="266" y="57"/>
                    <a:pt x="266" y="57"/>
                    <a:pt x="266" y="57"/>
                  </a:cubicBezTo>
                  <a:cubicBezTo>
                    <a:pt x="266" y="56"/>
                    <a:pt x="266" y="56"/>
                    <a:pt x="267" y="56"/>
                  </a:cubicBezTo>
                  <a:cubicBezTo>
                    <a:pt x="265" y="54"/>
                    <a:pt x="265" y="54"/>
                    <a:pt x="265" y="54"/>
                  </a:cubicBezTo>
                  <a:cubicBezTo>
                    <a:pt x="265" y="54"/>
                    <a:pt x="265" y="54"/>
                    <a:pt x="265" y="54"/>
                  </a:cubicBezTo>
                  <a:cubicBezTo>
                    <a:pt x="264" y="53"/>
                    <a:pt x="264" y="53"/>
                    <a:pt x="264" y="53"/>
                  </a:cubicBezTo>
                  <a:cubicBezTo>
                    <a:pt x="263" y="53"/>
                    <a:pt x="264" y="54"/>
                    <a:pt x="264" y="55"/>
                  </a:cubicBezTo>
                  <a:cubicBezTo>
                    <a:pt x="263" y="55"/>
                    <a:pt x="262" y="54"/>
                    <a:pt x="262" y="54"/>
                  </a:cubicBezTo>
                  <a:cubicBezTo>
                    <a:pt x="261" y="54"/>
                    <a:pt x="261" y="54"/>
                    <a:pt x="261" y="54"/>
                  </a:cubicBezTo>
                  <a:cubicBezTo>
                    <a:pt x="260" y="52"/>
                    <a:pt x="260" y="52"/>
                    <a:pt x="260" y="52"/>
                  </a:cubicBezTo>
                  <a:cubicBezTo>
                    <a:pt x="260" y="53"/>
                    <a:pt x="260" y="53"/>
                    <a:pt x="260" y="53"/>
                  </a:cubicBezTo>
                  <a:cubicBezTo>
                    <a:pt x="259" y="53"/>
                    <a:pt x="259" y="53"/>
                    <a:pt x="259" y="53"/>
                  </a:cubicBezTo>
                  <a:cubicBezTo>
                    <a:pt x="259" y="53"/>
                    <a:pt x="259" y="53"/>
                    <a:pt x="259" y="52"/>
                  </a:cubicBezTo>
                  <a:cubicBezTo>
                    <a:pt x="258" y="53"/>
                    <a:pt x="258" y="54"/>
                    <a:pt x="259" y="55"/>
                  </a:cubicBezTo>
                  <a:cubicBezTo>
                    <a:pt x="257" y="54"/>
                    <a:pt x="256" y="53"/>
                    <a:pt x="255" y="52"/>
                  </a:cubicBezTo>
                  <a:cubicBezTo>
                    <a:pt x="254" y="53"/>
                    <a:pt x="254" y="53"/>
                    <a:pt x="254" y="53"/>
                  </a:cubicBezTo>
                  <a:cubicBezTo>
                    <a:pt x="253" y="52"/>
                    <a:pt x="253" y="52"/>
                    <a:pt x="253" y="52"/>
                  </a:cubicBezTo>
                  <a:cubicBezTo>
                    <a:pt x="253" y="52"/>
                    <a:pt x="253" y="52"/>
                    <a:pt x="253" y="52"/>
                  </a:cubicBezTo>
                  <a:cubicBezTo>
                    <a:pt x="252" y="51"/>
                    <a:pt x="252" y="51"/>
                    <a:pt x="252" y="51"/>
                  </a:cubicBezTo>
                  <a:cubicBezTo>
                    <a:pt x="251" y="51"/>
                    <a:pt x="251" y="51"/>
                    <a:pt x="251" y="51"/>
                  </a:cubicBezTo>
                  <a:cubicBezTo>
                    <a:pt x="250" y="50"/>
                    <a:pt x="250" y="50"/>
                    <a:pt x="250" y="50"/>
                  </a:cubicBezTo>
                  <a:cubicBezTo>
                    <a:pt x="251" y="48"/>
                    <a:pt x="253" y="48"/>
                    <a:pt x="255" y="47"/>
                  </a:cubicBezTo>
                  <a:cubicBezTo>
                    <a:pt x="256" y="47"/>
                    <a:pt x="258" y="47"/>
                    <a:pt x="258" y="47"/>
                  </a:cubicBezTo>
                  <a:cubicBezTo>
                    <a:pt x="258" y="47"/>
                    <a:pt x="259" y="48"/>
                    <a:pt x="259" y="48"/>
                  </a:cubicBezTo>
                  <a:cubicBezTo>
                    <a:pt x="260" y="47"/>
                    <a:pt x="259" y="46"/>
                    <a:pt x="259" y="45"/>
                  </a:cubicBezTo>
                  <a:cubicBezTo>
                    <a:pt x="258" y="45"/>
                    <a:pt x="258" y="45"/>
                    <a:pt x="258" y="45"/>
                  </a:cubicBezTo>
                  <a:cubicBezTo>
                    <a:pt x="258" y="44"/>
                    <a:pt x="259" y="44"/>
                    <a:pt x="259" y="44"/>
                  </a:cubicBezTo>
                  <a:cubicBezTo>
                    <a:pt x="258" y="43"/>
                    <a:pt x="259" y="42"/>
                    <a:pt x="259" y="41"/>
                  </a:cubicBezTo>
                  <a:cubicBezTo>
                    <a:pt x="260" y="41"/>
                    <a:pt x="261" y="41"/>
                    <a:pt x="261" y="42"/>
                  </a:cubicBezTo>
                  <a:cubicBezTo>
                    <a:pt x="262" y="44"/>
                    <a:pt x="261" y="46"/>
                    <a:pt x="263" y="46"/>
                  </a:cubicBezTo>
                  <a:cubicBezTo>
                    <a:pt x="264" y="46"/>
                    <a:pt x="265" y="48"/>
                    <a:pt x="266" y="47"/>
                  </a:cubicBezTo>
                  <a:cubicBezTo>
                    <a:pt x="265" y="45"/>
                    <a:pt x="264" y="45"/>
                    <a:pt x="264" y="43"/>
                  </a:cubicBezTo>
                  <a:cubicBezTo>
                    <a:pt x="264" y="43"/>
                    <a:pt x="264" y="43"/>
                    <a:pt x="264" y="43"/>
                  </a:cubicBezTo>
                  <a:cubicBezTo>
                    <a:pt x="264" y="43"/>
                    <a:pt x="264" y="42"/>
                    <a:pt x="263" y="42"/>
                  </a:cubicBezTo>
                  <a:cubicBezTo>
                    <a:pt x="264" y="42"/>
                    <a:pt x="266" y="42"/>
                    <a:pt x="266" y="40"/>
                  </a:cubicBezTo>
                  <a:cubicBezTo>
                    <a:pt x="265" y="40"/>
                    <a:pt x="265" y="40"/>
                    <a:pt x="265" y="40"/>
                  </a:cubicBezTo>
                  <a:cubicBezTo>
                    <a:pt x="264" y="41"/>
                    <a:pt x="264" y="41"/>
                    <a:pt x="264" y="41"/>
                  </a:cubicBezTo>
                  <a:cubicBezTo>
                    <a:pt x="264" y="40"/>
                    <a:pt x="262" y="39"/>
                    <a:pt x="261" y="40"/>
                  </a:cubicBezTo>
                  <a:cubicBezTo>
                    <a:pt x="261" y="40"/>
                    <a:pt x="261" y="40"/>
                    <a:pt x="261" y="40"/>
                  </a:cubicBezTo>
                  <a:cubicBezTo>
                    <a:pt x="261" y="37"/>
                    <a:pt x="264" y="37"/>
                    <a:pt x="265" y="35"/>
                  </a:cubicBezTo>
                  <a:cubicBezTo>
                    <a:pt x="267" y="35"/>
                    <a:pt x="268" y="34"/>
                    <a:pt x="270" y="36"/>
                  </a:cubicBezTo>
                  <a:cubicBezTo>
                    <a:pt x="272" y="38"/>
                    <a:pt x="272" y="38"/>
                    <a:pt x="272" y="38"/>
                  </a:cubicBezTo>
                  <a:cubicBezTo>
                    <a:pt x="273" y="37"/>
                    <a:pt x="273" y="37"/>
                    <a:pt x="273" y="37"/>
                  </a:cubicBezTo>
                  <a:cubicBezTo>
                    <a:pt x="273" y="37"/>
                    <a:pt x="272" y="37"/>
                    <a:pt x="272" y="36"/>
                  </a:cubicBezTo>
                  <a:cubicBezTo>
                    <a:pt x="273" y="36"/>
                    <a:pt x="273" y="36"/>
                    <a:pt x="273" y="36"/>
                  </a:cubicBezTo>
                  <a:cubicBezTo>
                    <a:pt x="272" y="36"/>
                    <a:pt x="271" y="34"/>
                    <a:pt x="269" y="34"/>
                  </a:cubicBezTo>
                  <a:cubicBezTo>
                    <a:pt x="269" y="33"/>
                    <a:pt x="269" y="33"/>
                    <a:pt x="269" y="33"/>
                  </a:cubicBezTo>
                  <a:cubicBezTo>
                    <a:pt x="270" y="33"/>
                    <a:pt x="270" y="33"/>
                    <a:pt x="270" y="33"/>
                  </a:cubicBezTo>
                  <a:cubicBezTo>
                    <a:pt x="270" y="32"/>
                    <a:pt x="271" y="30"/>
                    <a:pt x="271" y="29"/>
                  </a:cubicBezTo>
                  <a:cubicBezTo>
                    <a:pt x="271" y="28"/>
                    <a:pt x="271" y="27"/>
                    <a:pt x="270" y="26"/>
                  </a:cubicBezTo>
                  <a:cubicBezTo>
                    <a:pt x="271" y="26"/>
                    <a:pt x="271" y="26"/>
                    <a:pt x="271" y="26"/>
                  </a:cubicBezTo>
                  <a:cubicBezTo>
                    <a:pt x="271" y="25"/>
                    <a:pt x="270" y="23"/>
                    <a:pt x="273" y="22"/>
                  </a:cubicBezTo>
                  <a:cubicBezTo>
                    <a:pt x="274" y="23"/>
                    <a:pt x="277" y="23"/>
                    <a:pt x="277" y="26"/>
                  </a:cubicBezTo>
                  <a:cubicBezTo>
                    <a:pt x="277" y="27"/>
                    <a:pt x="276" y="28"/>
                    <a:pt x="278" y="29"/>
                  </a:cubicBezTo>
                  <a:cubicBezTo>
                    <a:pt x="280" y="29"/>
                    <a:pt x="278" y="27"/>
                    <a:pt x="278" y="26"/>
                  </a:cubicBezTo>
                  <a:cubicBezTo>
                    <a:pt x="278" y="24"/>
                    <a:pt x="278" y="24"/>
                    <a:pt x="278" y="24"/>
                  </a:cubicBezTo>
                  <a:cubicBezTo>
                    <a:pt x="281" y="24"/>
                    <a:pt x="286" y="25"/>
                    <a:pt x="287" y="23"/>
                  </a:cubicBezTo>
                  <a:cubicBezTo>
                    <a:pt x="289" y="22"/>
                    <a:pt x="291" y="25"/>
                    <a:pt x="292" y="23"/>
                  </a:cubicBezTo>
                  <a:cubicBezTo>
                    <a:pt x="291" y="21"/>
                    <a:pt x="290" y="22"/>
                    <a:pt x="288" y="21"/>
                  </a:cubicBezTo>
                  <a:cubicBezTo>
                    <a:pt x="290" y="20"/>
                    <a:pt x="290" y="20"/>
                    <a:pt x="290" y="20"/>
                  </a:cubicBezTo>
                  <a:cubicBezTo>
                    <a:pt x="287" y="19"/>
                    <a:pt x="287" y="23"/>
                    <a:pt x="283" y="22"/>
                  </a:cubicBezTo>
                  <a:cubicBezTo>
                    <a:pt x="280" y="22"/>
                    <a:pt x="280" y="22"/>
                    <a:pt x="280" y="22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79" y="18"/>
                    <a:pt x="276" y="24"/>
                    <a:pt x="274" y="19"/>
                  </a:cubicBezTo>
                  <a:cubicBezTo>
                    <a:pt x="276" y="18"/>
                    <a:pt x="276" y="18"/>
                    <a:pt x="276" y="18"/>
                  </a:cubicBezTo>
                  <a:cubicBezTo>
                    <a:pt x="274" y="16"/>
                    <a:pt x="272" y="21"/>
                    <a:pt x="271" y="17"/>
                  </a:cubicBezTo>
                  <a:cubicBezTo>
                    <a:pt x="271" y="16"/>
                    <a:pt x="271" y="16"/>
                    <a:pt x="270" y="15"/>
                  </a:cubicBezTo>
                  <a:cubicBezTo>
                    <a:pt x="273" y="14"/>
                    <a:pt x="276" y="17"/>
                    <a:pt x="278" y="15"/>
                  </a:cubicBezTo>
                  <a:cubicBezTo>
                    <a:pt x="278" y="13"/>
                    <a:pt x="277" y="15"/>
                    <a:pt x="276" y="15"/>
                  </a:cubicBezTo>
                  <a:cubicBezTo>
                    <a:pt x="274" y="14"/>
                    <a:pt x="272" y="14"/>
                    <a:pt x="271" y="13"/>
                  </a:cubicBezTo>
                  <a:cubicBezTo>
                    <a:pt x="273" y="12"/>
                    <a:pt x="273" y="12"/>
                    <a:pt x="273" y="12"/>
                  </a:cubicBezTo>
                  <a:cubicBezTo>
                    <a:pt x="272" y="12"/>
                    <a:pt x="272" y="12"/>
                    <a:pt x="272" y="12"/>
                  </a:cubicBezTo>
                  <a:cubicBezTo>
                    <a:pt x="274" y="11"/>
                    <a:pt x="274" y="11"/>
                    <a:pt x="274" y="11"/>
                  </a:cubicBezTo>
                  <a:cubicBezTo>
                    <a:pt x="273" y="10"/>
                    <a:pt x="272" y="11"/>
                    <a:pt x="272" y="10"/>
                  </a:cubicBezTo>
                  <a:cubicBezTo>
                    <a:pt x="272" y="9"/>
                    <a:pt x="275" y="10"/>
                    <a:pt x="273" y="8"/>
                  </a:cubicBezTo>
                  <a:cubicBezTo>
                    <a:pt x="271" y="9"/>
                    <a:pt x="271" y="9"/>
                    <a:pt x="271" y="9"/>
                  </a:cubicBezTo>
                  <a:cubicBezTo>
                    <a:pt x="271" y="7"/>
                    <a:pt x="273" y="7"/>
                    <a:pt x="275" y="6"/>
                  </a:cubicBezTo>
                  <a:cubicBezTo>
                    <a:pt x="276" y="6"/>
                    <a:pt x="276" y="6"/>
                    <a:pt x="276" y="6"/>
                  </a:cubicBezTo>
                  <a:cubicBezTo>
                    <a:pt x="276" y="7"/>
                    <a:pt x="275" y="7"/>
                    <a:pt x="276" y="8"/>
                  </a:cubicBezTo>
                  <a:cubicBezTo>
                    <a:pt x="277" y="8"/>
                    <a:pt x="277" y="6"/>
                    <a:pt x="278" y="5"/>
                  </a:cubicBezTo>
                  <a:cubicBezTo>
                    <a:pt x="279" y="8"/>
                    <a:pt x="279" y="8"/>
                    <a:pt x="279" y="8"/>
                  </a:cubicBezTo>
                  <a:cubicBezTo>
                    <a:pt x="281" y="8"/>
                    <a:pt x="280" y="6"/>
                    <a:pt x="281" y="7"/>
                  </a:cubicBezTo>
                  <a:cubicBezTo>
                    <a:pt x="281" y="8"/>
                    <a:pt x="281" y="8"/>
                    <a:pt x="281" y="8"/>
                  </a:cubicBezTo>
                  <a:cubicBezTo>
                    <a:pt x="281" y="8"/>
                    <a:pt x="281" y="9"/>
                    <a:pt x="282" y="9"/>
                  </a:cubicBezTo>
                  <a:cubicBezTo>
                    <a:pt x="282" y="8"/>
                    <a:pt x="282" y="8"/>
                    <a:pt x="282" y="8"/>
                  </a:cubicBezTo>
                  <a:cubicBezTo>
                    <a:pt x="283" y="8"/>
                    <a:pt x="283" y="9"/>
                    <a:pt x="283" y="9"/>
                  </a:cubicBezTo>
                  <a:cubicBezTo>
                    <a:pt x="285" y="7"/>
                    <a:pt x="282" y="7"/>
                    <a:pt x="282" y="5"/>
                  </a:cubicBezTo>
                  <a:cubicBezTo>
                    <a:pt x="283" y="5"/>
                    <a:pt x="285" y="5"/>
                    <a:pt x="284" y="3"/>
                  </a:cubicBezTo>
                  <a:cubicBezTo>
                    <a:pt x="287" y="2"/>
                    <a:pt x="286" y="10"/>
                    <a:pt x="289" y="6"/>
                  </a:cubicBezTo>
                  <a:cubicBezTo>
                    <a:pt x="289" y="4"/>
                    <a:pt x="289" y="4"/>
                    <a:pt x="289" y="4"/>
                  </a:cubicBezTo>
                  <a:cubicBezTo>
                    <a:pt x="290" y="4"/>
                    <a:pt x="290" y="5"/>
                    <a:pt x="290" y="5"/>
                  </a:cubicBezTo>
                  <a:cubicBezTo>
                    <a:pt x="292" y="4"/>
                    <a:pt x="290" y="3"/>
                    <a:pt x="290" y="2"/>
                  </a:cubicBezTo>
                  <a:cubicBezTo>
                    <a:pt x="292" y="2"/>
                    <a:pt x="291" y="5"/>
                    <a:pt x="292" y="6"/>
                  </a:cubicBezTo>
                  <a:cubicBezTo>
                    <a:pt x="293" y="5"/>
                    <a:pt x="293" y="3"/>
                    <a:pt x="292" y="1"/>
                  </a:cubicBezTo>
                  <a:cubicBezTo>
                    <a:pt x="293" y="1"/>
                    <a:pt x="293" y="1"/>
                    <a:pt x="293" y="1"/>
                  </a:cubicBezTo>
                  <a:cubicBezTo>
                    <a:pt x="294" y="2"/>
                    <a:pt x="293" y="4"/>
                    <a:pt x="296" y="5"/>
                  </a:cubicBezTo>
                  <a:cubicBezTo>
                    <a:pt x="297" y="3"/>
                    <a:pt x="293" y="1"/>
                    <a:pt x="296" y="0"/>
                  </a:cubicBezTo>
                  <a:cubicBezTo>
                    <a:pt x="297" y="1"/>
                    <a:pt x="297" y="2"/>
                    <a:pt x="299" y="2"/>
                  </a:cubicBezTo>
                  <a:close/>
                  <a:moveTo>
                    <a:pt x="265" y="10"/>
                  </a:moveTo>
                  <a:cubicBezTo>
                    <a:pt x="265" y="9"/>
                    <a:pt x="265" y="9"/>
                    <a:pt x="265" y="9"/>
                  </a:cubicBezTo>
                  <a:cubicBezTo>
                    <a:pt x="271" y="11"/>
                    <a:pt x="264" y="16"/>
                    <a:pt x="268" y="19"/>
                  </a:cubicBezTo>
                  <a:cubicBezTo>
                    <a:pt x="268" y="19"/>
                    <a:pt x="268" y="18"/>
                    <a:pt x="268" y="19"/>
                  </a:cubicBezTo>
                  <a:cubicBezTo>
                    <a:pt x="269" y="20"/>
                    <a:pt x="267" y="21"/>
                    <a:pt x="268" y="22"/>
                  </a:cubicBezTo>
                  <a:cubicBezTo>
                    <a:pt x="269" y="22"/>
                    <a:pt x="269" y="21"/>
                    <a:pt x="269" y="20"/>
                  </a:cubicBezTo>
                  <a:cubicBezTo>
                    <a:pt x="270" y="20"/>
                    <a:pt x="270" y="20"/>
                    <a:pt x="270" y="20"/>
                  </a:cubicBezTo>
                  <a:cubicBezTo>
                    <a:pt x="269" y="22"/>
                    <a:pt x="270" y="26"/>
                    <a:pt x="267" y="27"/>
                  </a:cubicBezTo>
                  <a:cubicBezTo>
                    <a:pt x="267" y="27"/>
                    <a:pt x="267" y="27"/>
                    <a:pt x="268" y="27"/>
                  </a:cubicBezTo>
                  <a:cubicBezTo>
                    <a:pt x="268" y="27"/>
                    <a:pt x="268" y="27"/>
                    <a:pt x="268" y="27"/>
                  </a:cubicBezTo>
                  <a:cubicBezTo>
                    <a:pt x="269" y="28"/>
                    <a:pt x="270" y="29"/>
                    <a:pt x="269" y="30"/>
                  </a:cubicBezTo>
                  <a:cubicBezTo>
                    <a:pt x="269" y="32"/>
                    <a:pt x="266" y="31"/>
                    <a:pt x="267" y="33"/>
                  </a:cubicBezTo>
                  <a:cubicBezTo>
                    <a:pt x="266" y="33"/>
                    <a:pt x="266" y="33"/>
                    <a:pt x="266" y="33"/>
                  </a:cubicBezTo>
                  <a:cubicBezTo>
                    <a:pt x="267" y="32"/>
                    <a:pt x="267" y="32"/>
                    <a:pt x="267" y="32"/>
                  </a:cubicBezTo>
                  <a:cubicBezTo>
                    <a:pt x="267" y="32"/>
                    <a:pt x="266" y="32"/>
                    <a:pt x="266" y="32"/>
                  </a:cubicBezTo>
                  <a:cubicBezTo>
                    <a:pt x="265" y="32"/>
                    <a:pt x="265" y="32"/>
                    <a:pt x="265" y="32"/>
                  </a:cubicBezTo>
                  <a:cubicBezTo>
                    <a:pt x="265" y="32"/>
                    <a:pt x="265" y="32"/>
                    <a:pt x="265" y="32"/>
                  </a:cubicBezTo>
                  <a:cubicBezTo>
                    <a:pt x="264" y="33"/>
                    <a:pt x="263" y="34"/>
                    <a:pt x="262" y="35"/>
                  </a:cubicBezTo>
                  <a:cubicBezTo>
                    <a:pt x="262" y="35"/>
                    <a:pt x="262" y="35"/>
                    <a:pt x="261" y="35"/>
                  </a:cubicBezTo>
                  <a:cubicBezTo>
                    <a:pt x="260" y="37"/>
                    <a:pt x="260" y="37"/>
                    <a:pt x="260" y="37"/>
                  </a:cubicBezTo>
                  <a:cubicBezTo>
                    <a:pt x="261" y="36"/>
                    <a:pt x="260" y="36"/>
                    <a:pt x="260" y="36"/>
                  </a:cubicBezTo>
                  <a:cubicBezTo>
                    <a:pt x="260" y="37"/>
                    <a:pt x="259" y="37"/>
                    <a:pt x="259" y="38"/>
                  </a:cubicBezTo>
                  <a:cubicBezTo>
                    <a:pt x="258" y="37"/>
                    <a:pt x="258" y="37"/>
                    <a:pt x="258" y="37"/>
                  </a:cubicBezTo>
                  <a:cubicBezTo>
                    <a:pt x="257" y="38"/>
                    <a:pt x="257" y="38"/>
                    <a:pt x="257" y="38"/>
                  </a:cubicBezTo>
                  <a:cubicBezTo>
                    <a:pt x="256" y="37"/>
                    <a:pt x="256" y="37"/>
                    <a:pt x="256" y="37"/>
                  </a:cubicBezTo>
                  <a:cubicBezTo>
                    <a:pt x="256" y="37"/>
                    <a:pt x="256" y="37"/>
                    <a:pt x="256" y="38"/>
                  </a:cubicBezTo>
                  <a:cubicBezTo>
                    <a:pt x="254" y="38"/>
                    <a:pt x="254" y="36"/>
                    <a:pt x="253" y="36"/>
                  </a:cubicBezTo>
                  <a:cubicBezTo>
                    <a:pt x="253" y="35"/>
                    <a:pt x="253" y="35"/>
                    <a:pt x="252" y="34"/>
                  </a:cubicBezTo>
                  <a:cubicBezTo>
                    <a:pt x="253" y="34"/>
                    <a:pt x="253" y="34"/>
                    <a:pt x="253" y="34"/>
                  </a:cubicBezTo>
                  <a:cubicBezTo>
                    <a:pt x="253" y="34"/>
                    <a:pt x="253" y="34"/>
                    <a:pt x="253" y="34"/>
                  </a:cubicBezTo>
                  <a:cubicBezTo>
                    <a:pt x="253" y="32"/>
                    <a:pt x="253" y="32"/>
                    <a:pt x="253" y="30"/>
                  </a:cubicBezTo>
                  <a:cubicBezTo>
                    <a:pt x="253" y="29"/>
                    <a:pt x="255" y="30"/>
                    <a:pt x="255" y="29"/>
                  </a:cubicBezTo>
                  <a:cubicBezTo>
                    <a:pt x="256" y="29"/>
                    <a:pt x="257" y="31"/>
                    <a:pt x="258" y="29"/>
                  </a:cubicBezTo>
                  <a:cubicBezTo>
                    <a:pt x="258" y="29"/>
                    <a:pt x="258" y="29"/>
                    <a:pt x="258" y="29"/>
                  </a:cubicBezTo>
                  <a:cubicBezTo>
                    <a:pt x="258" y="29"/>
                    <a:pt x="258" y="30"/>
                    <a:pt x="259" y="29"/>
                  </a:cubicBezTo>
                  <a:cubicBezTo>
                    <a:pt x="259" y="29"/>
                    <a:pt x="259" y="29"/>
                    <a:pt x="259" y="29"/>
                  </a:cubicBezTo>
                  <a:cubicBezTo>
                    <a:pt x="257" y="28"/>
                    <a:pt x="257" y="26"/>
                    <a:pt x="255" y="27"/>
                  </a:cubicBezTo>
                  <a:cubicBezTo>
                    <a:pt x="255" y="27"/>
                    <a:pt x="255" y="27"/>
                    <a:pt x="255" y="27"/>
                  </a:cubicBezTo>
                  <a:cubicBezTo>
                    <a:pt x="255" y="26"/>
                    <a:pt x="254" y="26"/>
                    <a:pt x="254" y="26"/>
                  </a:cubicBezTo>
                  <a:cubicBezTo>
                    <a:pt x="253" y="25"/>
                    <a:pt x="254" y="24"/>
                    <a:pt x="255" y="23"/>
                  </a:cubicBezTo>
                  <a:cubicBezTo>
                    <a:pt x="254" y="22"/>
                    <a:pt x="256" y="21"/>
                    <a:pt x="256" y="20"/>
                  </a:cubicBezTo>
                  <a:cubicBezTo>
                    <a:pt x="257" y="21"/>
                    <a:pt x="258" y="20"/>
                    <a:pt x="259" y="21"/>
                  </a:cubicBezTo>
                  <a:cubicBezTo>
                    <a:pt x="260" y="21"/>
                    <a:pt x="260" y="20"/>
                    <a:pt x="260" y="20"/>
                  </a:cubicBezTo>
                  <a:cubicBezTo>
                    <a:pt x="258" y="20"/>
                    <a:pt x="258" y="18"/>
                    <a:pt x="257" y="17"/>
                  </a:cubicBezTo>
                  <a:cubicBezTo>
                    <a:pt x="257" y="16"/>
                    <a:pt x="257" y="16"/>
                    <a:pt x="257" y="16"/>
                  </a:cubicBezTo>
                  <a:cubicBezTo>
                    <a:pt x="259" y="17"/>
                    <a:pt x="260" y="16"/>
                    <a:pt x="262" y="16"/>
                  </a:cubicBezTo>
                  <a:cubicBezTo>
                    <a:pt x="262" y="14"/>
                    <a:pt x="259" y="13"/>
                    <a:pt x="262" y="12"/>
                  </a:cubicBezTo>
                  <a:cubicBezTo>
                    <a:pt x="262" y="13"/>
                    <a:pt x="263" y="13"/>
                    <a:pt x="263" y="13"/>
                  </a:cubicBezTo>
                  <a:cubicBezTo>
                    <a:pt x="263" y="13"/>
                    <a:pt x="264" y="12"/>
                    <a:pt x="264" y="12"/>
                  </a:cubicBezTo>
                  <a:cubicBezTo>
                    <a:pt x="264" y="13"/>
                    <a:pt x="265" y="12"/>
                    <a:pt x="265" y="12"/>
                  </a:cubicBezTo>
                  <a:cubicBezTo>
                    <a:pt x="266" y="11"/>
                    <a:pt x="266" y="11"/>
                    <a:pt x="266" y="11"/>
                  </a:cubicBezTo>
                  <a:cubicBezTo>
                    <a:pt x="265" y="11"/>
                    <a:pt x="265" y="9"/>
                    <a:pt x="264" y="10"/>
                  </a:cubicBezTo>
                  <a:cubicBezTo>
                    <a:pt x="264" y="9"/>
                    <a:pt x="264" y="9"/>
                    <a:pt x="264" y="9"/>
                  </a:cubicBezTo>
                  <a:cubicBezTo>
                    <a:pt x="264" y="9"/>
                    <a:pt x="264" y="9"/>
                    <a:pt x="265" y="10"/>
                  </a:cubicBezTo>
                  <a:close/>
                  <a:moveTo>
                    <a:pt x="274" y="10"/>
                  </a:moveTo>
                  <a:cubicBezTo>
                    <a:pt x="276" y="10"/>
                    <a:pt x="276" y="10"/>
                    <a:pt x="276" y="10"/>
                  </a:cubicBezTo>
                  <a:cubicBezTo>
                    <a:pt x="274" y="10"/>
                    <a:pt x="274" y="10"/>
                    <a:pt x="274" y="10"/>
                  </a:cubicBezTo>
                  <a:close/>
                  <a:moveTo>
                    <a:pt x="251" y="18"/>
                  </a:moveTo>
                  <a:cubicBezTo>
                    <a:pt x="250" y="18"/>
                    <a:pt x="250" y="19"/>
                    <a:pt x="250" y="20"/>
                  </a:cubicBezTo>
                  <a:cubicBezTo>
                    <a:pt x="250" y="20"/>
                    <a:pt x="249" y="19"/>
                    <a:pt x="249" y="18"/>
                  </a:cubicBezTo>
                  <a:cubicBezTo>
                    <a:pt x="250" y="17"/>
                    <a:pt x="251" y="17"/>
                    <a:pt x="251" y="18"/>
                  </a:cubicBezTo>
                  <a:close/>
                  <a:moveTo>
                    <a:pt x="236" y="20"/>
                  </a:moveTo>
                  <a:cubicBezTo>
                    <a:pt x="237" y="20"/>
                    <a:pt x="237" y="20"/>
                    <a:pt x="238" y="20"/>
                  </a:cubicBezTo>
                  <a:cubicBezTo>
                    <a:pt x="239" y="21"/>
                    <a:pt x="239" y="22"/>
                    <a:pt x="239" y="23"/>
                  </a:cubicBezTo>
                  <a:cubicBezTo>
                    <a:pt x="238" y="24"/>
                    <a:pt x="238" y="24"/>
                    <a:pt x="238" y="24"/>
                  </a:cubicBezTo>
                  <a:cubicBezTo>
                    <a:pt x="239" y="25"/>
                    <a:pt x="240" y="22"/>
                    <a:pt x="241" y="24"/>
                  </a:cubicBezTo>
                  <a:cubicBezTo>
                    <a:pt x="239" y="27"/>
                    <a:pt x="244" y="26"/>
                    <a:pt x="242" y="29"/>
                  </a:cubicBezTo>
                  <a:cubicBezTo>
                    <a:pt x="239" y="30"/>
                    <a:pt x="241" y="37"/>
                    <a:pt x="236" y="35"/>
                  </a:cubicBezTo>
                  <a:cubicBezTo>
                    <a:pt x="239" y="33"/>
                    <a:pt x="236" y="30"/>
                    <a:pt x="234" y="29"/>
                  </a:cubicBezTo>
                  <a:cubicBezTo>
                    <a:pt x="231" y="29"/>
                    <a:pt x="231" y="29"/>
                    <a:pt x="231" y="29"/>
                  </a:cubicBezTo>
                  <a:cubicBezTo>
                    <a:pt x="231" y="28"/>
                    <a:pt x="232" y="27"/>
                    <a:pt x="232" y="26"/>
                  </a:cubicBezTo>
                  <a:cubicBezTo>
                    <a:pt x="233" y="27"/>
                    <a:pt x="233" y="28"/>
                    <a:pt x="234" y="28"/>
                  </a:cubicBezTo>
                  <a:cubicBezTo>
                    <a:pt x="235" y="27"/>
                    <a:pt x="235" y="27"/>
                    <a:pt x="235" y="26"/>
                  </a:cubicBezTo>
                  <a:cubicBezTo>
                    <a:pt x="235" y="26"/>
                    <a:pt x="235" y="26"/>
                    <a:pt x="236" y="26"/>
                  </a:cubicBezTo>
                  <a:cubicBezTo>
                    <a:pt x="235" y="25"/>
                    <a:pt x="235" y="24"/>
                    <a:pt x="236" y="23"/>
                  </a:cubicBezTo>
                  <a:cubicBezTo>
                    <a:pt x="236" y="23"/>
                    <a:pt x="235" y="23"/>
                    <a:pt x="235" y="23"/>
                  </a:cubicBezTo>
                  <a:cubicBezTo>
                    <a:pt x="234" y="24"/>
                    <a:pt x="234" y="24"/>
                    <a:pt x="234" y="24"/>
                  </a:cubicBezTo>
                  <a:cubicBezTo>
                    <a:pt x="235" y="22"/>
                    <a:pt x="235" y="22"/>
                    <a:pt x="235" y="22"/>
                  </a:cubicBezTo>
                  <a:cubicBezTo>
                    <a:pt x="235" y="22"/>
                    <a:pt x="235" y="22"/>
                    <a:pt x="234" y="22"/>
                  </a:cubicBezTo>
                  <a:cubicBezTo>
                    <a:pt x="234" y="21"/>
                    <a:pt x="235" y="19"/>
                    <a:pt x="236" y="20"/>
                  </a:cubicBezTo>
                  <a:close/>
                  <a:moveTo>
                    <a:pt x="223" y="22"/>
                  </a:moveTo>
                  <a:cubicBezTo>
                    <a:pt x="223" y="23"/>
                    <a:pt x="224" y="25"/>
                    <a:pt x="222" y="26"/>
                  </a:cubicBezTo>
                  <a:cubicBezTo>
                    <a:pt x="220" y="26"/>
                    <a:pt x="220" y="25"/>
                    <a:pt x="219" y="24"/>
                  </a:cubicBezTo>
                  <a:cubicBezTo>
                    <a:pt x="219" y="24"/>
                    <a:pt x="219" y="24"/>
                    <a:pt x="219" y="24"/>
                  </a:cubicBezTo>
                  <a:cubicBezTo>
                    <a:pt x="219" y="23"/>
                    <a:pt x="217" y="22"/>
                    <a:pt x="216" y="23"/>
                  </a:cubicBezTo>
                  <a:cubicBezTo>
                    <a:pt x="218" y="21"/>
                    <a:pt x="221" y="22"/>
                    <a:pt x="223" y="22"/>
                  </a:cubicBezTo>
                  <a:close/>
                  <a:moveTo>
                    <a:pt x="212" y="27"/>
                  </a:moveTo>
                  <a:cubicBezTo>
                    <a:pt x="211" y="26"/>
                    <a:pt x="211" y="27"/>
                    <a:pt x="211" y="27"/>
                  </a:cubicBezTo>
                  <a:cubicBezTo>
                    <a:pt x="210" y="27"/>
                    <a:pt x="210" y="25"/>
                    <a:pt x="211" y="25"/>
                  </a:cubicBezTo>
                  <a:cubicBezTo>
                    <a:pt x="212" y="25"/>
                    <a:pt x="212" y="25"/>
                    <a:pt x="212" y="25"/>
                  </a:cubicBezTo>
                  <a:cubicBezTo>
                    <a:pt x="212" y="27"/>
                    <a:pt x="212" y="27"/>
                    <a:pt x="212" y="27"/>
                  </a:cubicBezTo>
                  <a:close/>
                  <a:moveTo>
                    <a:pt x="220" y="27"/>
                  </a:moveTo>
                  <a:cubicBezTo>
                    <a:pt x="220" y="29"/>
                    <a:pt x="215" y="28"/>
                    <a:pt x="217" y="30"/>
                  </a:cubicBezTo>
                  <a:cubicBezTo>
                    <a:pt x="216" y="32"/>
                    <a:pt x="215" y="32"/>
                    <a:pt x="213" y="32"/>
                  </a:cubicBezTo>
                  <a:cubicBezTo>
                    <a:pt x="213" y="31"/>
                    <a:pt x="212" y="30"/>
                    <a:pt x="211" y="29"/>
                  </a:cubicBezTo>
                  <a:cubicBezTo>
                    <a:pt x="212" y="28"/>
                    <a:pt x="212" y="26"/>
                    <a:pt x="214" y="26"/>
                  </a:cubicBezTo>
                  <a:cubicBezTo>
                    <a:pt x="216" y="27"/>
                    <a:pt x="218" y="27"/>
                    <a:pt x="220" y="27"/>
                  </a:cubicBezTo>
                  <a:close/>
                  <a:moveTo>
                    <a:pt x="203" y="28"/>
                  </a:moveTo>
                  <a:cubicBezTo>
                    <a:pt x="203" y="28"/>
                    <a:pt x="204" y="28"/>
                    <a:pt x="204" y="28"/>
                  </a:cubicBezTo>
                  <a:cubicBezTo>
                    <a:pt x="204" y="27"/>
                    <a:pt x="204" y="27"/>
                    <a:pt x="204" y="27"/>
                  </a:cubicBezTo>
                  <a:cubicBezTo>
                    <a:pt x="205" y="27"/>
                    <a:pt x="205" y="27"/>
                    <a:pt x="205" y="27"/>
                  </a:cubicBezTo>
                  <a:cubicBezTo>
                    <a:pt x="207" y="30"/>
                    <a:pt x="202" y="28"/>
                    <a:pt x="203" y="31"/>
                  </a:cubicBezTo>
                  <a:cubicBezTo>
                    <a:pt x="203" y="35"/>
                    <a:pt x="198" y="33"/>
                    <a:pt x="197" y="37"/>
                  </a:cubicBezTo>
                  <a:cubicBezTo>
                    <a:pt x="195" y="34"/>
                    <a:pt x="201" y="32"/>
                    <a:pt x="197" y="31"/>
                  </a:cubicBezTo>
                  <a:cubicBezTo>
                    <a:pt x="193" y="36"/>
                    <a:pt x="193" y="36"/>
                    <a:pt x="193" y="36"/>
                  </a:cubicBezTo>
                  <a:cubicBezTo>
                    <a:pt x="193" y="35"/>
                    <a:pt x="193" y="35"/>
                    <a:pt x="193" y="35"/>
                  </a:cubicBezTo>
                  <a:cubicBezTo>
                    <a:pt x="191" y="35"/>
                    <a:pt x="191" y="38"/>
                    <a:pt x="189" y="37"/>
                  </a:cubicBezTo>
                  <a:cubicBezTo>
                    <a:pt x="189" y="36"/>
                    <a:pt x="191" y="35"/>
                    <a:pt x="190" y="34"/>
                  </a:cubicBezTo>
                  <a:cubicBezTo>
                    <a:pt x="188" y="36"/>
                    <a:pt x="188" y="36"/>
                    <a:pt x="188" y="36"/>
                  </a:cubicBezTo>
                  <a:cubicBezTo>
                    <a:pt x="188" y="35"/>
                    <a:pt x="187" y="35"/>
                    <a:pt x="187" y="34"/>
                  </a:cubicBezTo>
                  <a:cubicBezTo>
                    <a:pt x="187" y="35"/>
                    <a:pt x="186" y="35"/>
                    <a:pt x="185" y="35"/>
                  </a:cubicBezTo>
                  <a:cubicBezTo>
                    <a:pt x="185" y="33"/>
                    <a:pt x="187" y="33"/>
                    <a:pt x="188" y="32"/>
                  </a:cubicBezTo>
                  <a:cubicBezTo>
                    <a:pt x="190" y="32"/>
                    <a:pt x="191" y="29"/>
                    <a:pt x="193" y="30"/>
                  </a:cubicBezTo>
                  <a:cubicBezTo>
                    <a:pt x="195" y="29"/>
                    <a:pt x="198" y="28"/>
                    <a:pt x="199" y="27"/>
                  </a:cubicBezTo>
                  <a:cubicBezTo>
                    <a:pt x="200" y="27"/>
                    <a:pt x="203" y="26"/>
                    <a:pt x="203" y="28"/>
                  </a:cubicBezTo>
                  <a:close/>
                  <a:moveTo>
                    <a:pt x="249" y="33"/>
                  </a:moveTo>
                  <a:cubicBezTo>
                    <a:pt x="247" y="37"/>
                    <a:pt x="247" y="37"/>
                    <a:pt x="247" y="37"/>
                  </a:cubicBezTo>
                  <a:cubicBezTo>
                    <a:pt x="245" y="37"/>
                    <a:pt x="242" y="37"/>
                    <a:pt x="242" y="34"/>
                  </a:cubicBezTo>
                  <a:cubicBezTo>
                    <a:pt x="243" y="34"/>
                    <a:pt x="244" y="34"/>
                    <a:pt x="244" y="34"/>
                  </a:cubicBezTo>
                  <a:cubicBezTo>
                    <a:pt x="242" y="32"/>
                    <a:pt x="244" y="30"/>
                    <a:pt x="245" y="29"/>
                  </a:cubicBezTo>
                  <a:cubicBezTo>
                    <a:pt x="248" y="29"/>
                    <a:pt x="246" y="32"/>
                    <a:pt x="249" y="33"/>
                  </a:cubicBezTo>
                  <a:close/>
                  <a:moveTo>
                    <a:pt x="225" y="37"/>
                  </a:moveTo>
                  <a:cubicBezTo>
                    <a:pt x="225" y="37"/>
                    <a:pt x="225" y="37"/>
                    <a:pt x="225" y="37"/>
                  </a:cubicBezTo>
                  <a:cubicBezTo>
                    <a:pt x="224" y="35"/>
                    <a:pt x="226" y="34"/>
                    <a:pt x="226" y="32"/>
                  </a:cubicBezTo>
                  <a:cubicBezTo>
                    <a:pt x="226" y="33"/>
                    <a:pt x="227" y="36"/>
                    <a:pt x="225" y="37"/>
                  </a:cubicBezTo>
                  <a:close/>
                  <a:moveTo>
                    <a:pt x="234" y="34"/>
                  </a:moveTo>
                  <a:cubicBezTo>
                    <a:pt x="234" y="35"/>
                    <a:pt x="234" y="35"/>
                    <a:pt x="234" y="35"/>
                  </a:cubicBezTo>
                  <a:cubicBezTo>
                    <a:pt x="233" y="36"/>
                    <a:pt x="233" y="34"/>
                    <a:pt x="232" y="34"/>
                  </a:cubicBezTo>
                  <a:cubicBezTo>
                    <a:pt x="232" y="33"/>
                    <a:pt x="234" y="33"/>
                    <a:pt x="234" y="34"/>
                  </a:cubicBezTo>
                  <a:close/>
                  <a:moveTo>
                    <a:pt x="288" y="36"/>
                  </a:moveTo>
                  <a:cubicBezTo>
                    <a:pt x="288" y="38"/>
                    <a:pt x="288" y="38"/>
                    <a:pt x="288" y="38"/>
                  </a:cubicBezTo>
                  <a:cubicBezTo>
                    <a:pt x="287" y="37"/>
                    <a:pt x="286" y="38"/>
                    <a:pt x="286" y="37"/>
                  </a:cubicBezTo>
                  <a:cubicBezTo>
                    <a:pt x="287" y="36"/>
                    <a:pt x="287" y="36"/>
                    <a:pt x="287" y="36"/>
                  </a:cubicBezTo>
                  <a:cubicBezTo>
                    <a:pt x="287" y="36"/>
                    <a:pt x="287" y="36"/>
                    <a:pt x="288" y="36"/>
                  </a:cubicBezTo>
                  <a:close/>
                  <a:moveTo>
                    <a:pt x="203" y="37"/>
                  </a:moveTo>
                  <a:cubicBezTo>
                    <a:pt x="202" y="39"/>
                    <a:pt x="202" y="39"/>
                    <a:pt x="202" y="39"/>
                  </a:cubicBezTo>
                  <a:cubicBezTo>
                    <a:pt x="205" y="38"/>
                    <a:pt x="205" y="40"/>
                    <a:pt x="205" y="42"/>
                  </a:cubicBezTo>
                  <a:cubicBezTo>
                    <a:pt x="204" y="43"/>
                    <a:pt x="204" y="43"/>
                    <a:pt x="204" y="43"/>
                  </a:cubicBezTo>
                  <a:cubicBezTo>
                    <a:pt x="207" y="44"/>
                    <a:pt x="203" y="45"/>
                    <a:pt x="205" y="46"/>
                  </a:cubicBezTo>
                  <a:cubicBezTo>
                    <a:pt x="207" y="45"/>
                    <a:pt x="208" y="48"/>
                    <a:pt x="210" y="46"/>
                  </a:cubicBezTo>
                  <a:cubicBezTo>
                    <a:pt x="208" y="44"/>
                    <a:pt x="210" y="44"/>
                    <a:pt x="211" y="42"/>
                  </a:cubicBezTo>
                  <a:cubicBezTo>
                    <a:pt x="210" y="41"/>
                    <a:pt x="211" y="40"/>
                    <a:pt x="211" y="39"/>
                  </a:cubicBezTo>
                  <a:cubicBezTo>
                    <a:pt x="212" y="39"/>
                    <a:pt x="213" y="38"/>
                    <a:pt x="214" y="37"/>
                  </a:cubicBezTo>
                  <a:cubicBezTo>
                    <a:pt x="215" y="38"/>
                    <a:pt x="212" y="40"/>
                    <a:pt x="214" y="41"/>
                  </a:cubicBezTo>
                  <a:cubicBezTo>
                    <a:pt x="213" y="42"/>
                    <a:pt x="212" y="42"/>
                    <a:pt x="212" y="43"/>
                  </a:cubicBezTo>
                  <a:cubicBezTo>
                    <a:pt x="213" y="43"/>
                    <a:pt x="213" y="44"/>
                    <a:pt x="213" y="44"/>
                  </a:cubicBezTo>
                  <a:cubicBezTo>
                    <a:pt x="212" y="45"/>
                    <a:pt x="212" y="45"/>
                    <a:pt x="212" y="45"/>
                  </a:cubicBezTo>
                  <a:cubicBezTo>
                    <a:pt x="213" y="47"/>
                    <a:pt x="213" y="44"/>
                    <a:pt x="214" y="45"/>
                  </a:cubicBezTo>
                  <a:cubicBezTo>
                    <a:pt x="215" y="46"/>
                    <a:pt x="214" y="46"/>
                    <a:pt x="214" y="46"/>
                  </a:cubicBezTo>
                  <a:cubicBezTo>
                    <a:pt x="214" y="47"/>
                    <a:pt x="214" y="47"/>
                    <a:pt x="214" y="47"/>
                  </a:cubicBezTo>
                  <a:cubicBezTo>
                    <a:pt x="216" y="47"/>
                    <a:pt x="215" y="45"/>
                    <a:pt x="216" y="45"/>
                  </a:cubicBezTo>
                  <a:cubicBezTo>
                    <a:pt x="217" y="44"/>
                    <a:pt x="217" y="45"/>
                    <a:pt x="218" y="46"/>
                  </a:cubicBezTo>
                  <a:cubicBezTo>
                    <a:pt x="215" y="48"/>
                    <a:pt x="214" y="53"/>
                    <a:pt x="210" y="52"/>
                  </a:cubicBezTo>
                  <a:cubicBezTo>
                    <a:pt x="210" y="51"/>
                    <a:pt x="209" y="51"/>
                    <a:pt x="209" y="51"/>
                  </a:cubicBezTo>
                  <a:cubicBezTo>
                    <a:pt x="209" y="51"/>
                    <a:pt x="208" y="51"/>
                    <a:pt x="208" y="51"/>
                  </a:cubicBezTo>
                  <a:cubicBezTo>
                    <a:pt x="207" y="49"/>
                    <a:pt x="205" y="52"/>
                    <a:pt x="203" y="51"/>
                  </a:cubicBezTo>
                  <a:cubicBezTo>
                    <a:pt x="202" y="53"/>
                    <a:pt x="199" y="52"/>
                    <a:pt x="196" y="52"/>
                  </a:cubicBezTo>
                  <a:cubicBezTo>
                    <a:pt x="196" y="51"/>
                    <a:pt x="194" y="51"/>
                    <a:pt x="195" y="50"/>
                  </a:cubicBezTo>
                  <a:cubicBezTo>
                    <a:pt x="198" y="49"/>
                    <a:pt x="201" y="50"/>
                    <a:pt x="203" y="48"/>
                  </a:cubicBezTo>
                  <a:cubicBezTo>
                    <a:pt x="202" y="48"/>
                    <a:pt x="200" y="47"/>
                    <a:pt x="198" y="48"/>
                  </a:cubicBezTo>
                  <a:cubicBezTo>
                    <a:pt x="198" y="47"/>
                    <a:pt x="198" y="46"/>
                    <a:pt x="198" y="46"/>
                  </a:cubicBezTo>
                  <a:cubicBezTo>
                    <a:pt x="197" y="46"/>
                    <a:pt x="196" y="47"/>
                    <a:pt x="195" y="48"/>
                  </a:cubicBezTo>
                  <a:cubicBezTo>
                    <a:pt x="194" y="47"/>
                    <a:pt x="194" y="47"/>
                    <a:pt x="194" y="47"/>
                  </a:cubicBezTo>
                  <a:cubicBezTo>
                    <a:pt x="194" y="47"/>
                    <a:pt x="194" y="47"/>
                    <a:pt x="194" y="47"/>
                  </a:cubicBezTo>
                  <a:cubicBezTo>
                    <a:pt x="193" y="45"/>
                    <a:pt x="191" y="46"/>
                    <a:pt x="192" y="44"/>
                  </a:cubicBezTo>
                  <a:cubicBezTo>
                    <a:pt x="193" y="42"/>
                    <a:pt x="196" y="45"/>
                    <a:pt x="197" y="43"/>
                  </a:cubicBezTo>
                  <a:cubicBezTo>
                    <a:pt x="197" y="42"/>
                    <a:pt x="196" y="42"/>
                    <a:pt x="194" y="42"/>
                  </a:cubicBezTo>
                  <a:cubicBezTo>
                    <a:pt x="194" y="41"/>
                    <a:pt x="195" y="41"/>
                    <a:pt x="195" y="40"/>
                  </a:cubicBezTo>
                  <a:cubicBezTo>
                    <a:pt x="197" y="40"/>
                    <a:pt x="198" y="41"/>
                    <a:pt x="199" y="40"/>
                  </a:cubicBezTo>
                  <a:cubicBezTo>
                    <a:pt x="197" y="39"/>
                    <a:pt x="197" y="39"/>
                    <a:pt x="197" y="39"/>
                  </a:cubicBezTo>
                  <a:cubicBezTo>
                    <a:pt x="197" y="38"/>
                    <a:pt x="199" y="37"/>
                    <a:pt x="200" y="38"/>
                  </a:cubicBezTo>
                  <a:cubicBezTo>
                    <a:pt x="199" y="36"/>
                    <a:pt x="202" y="37"/>
                    <a:pt x="203" y="37"/>
                  </a:cubicBezTo>
                  <a:close/>
                  <a:moveTo>
                    <a:pt x="195" y="38"/>
                  </a:moveTo>
                  <a:cubicBezTo>
                    <a:pt x="194" y="39"/>
                    <a:pt x="192" y="41"/>
                    <a:pt x="190" y="40"/>
                  </a:cubicBezTo>
                  <a:cubicBezTo>
                    <a:pt x="191" y="39"/>
                    <a:pt x="193" y="38"/>
                    <a:pt x="195" y="38"/>
                  </a:cubicBezTo>
                  <a:close/>
                  <a:moveTo>
                    <a:pt x="249" y="41"/>
                  </a:moveTo>
                  <a:cubicBezTo>
                    <a:pt x="247" y="43"/>
                    <a:pt x="244" y="40"/>
                    <a:pt x="242" y="40"/>
                  </a:cubicBezTo>
                  <a:cubicBezTo>
                    <a:pt x="243" y="37"/>
                    <a:pt x="247" y="39"/>
                    <a:pt x="249" y="41"/>
                  </a:cubicBezTo>
                  <a:close/>
                  <a:moveTo>
                    <a:pt x="224" y="43"/>
                  </a:moveTo>
                  <a:cubicBezTo>
                    <a:pt x="224" y="44"/>
                    <a:pt x="224" y="44"/>
                    <a:pt x="224" y="44"/>
                  </a:cubicBezTo>
                  <a:cubicBezTo>
                    <a:pt x="223" y="43"/>
                    <a:pt x="222" y="43"/>
                    <a:pt x="222" y="41"/>
                  </a:cubicBezTo>
                  <a:cubicBezTo>
                    <a:pt x="224" y="41"/>
                    <a:pt x="223" y="42"/>
                    <a:pt x="224" y="43"/>
                  </a:cubicBezTo>
                  <a:close/>
                  <a:moveTo>
                    <a:pt x="230" y="42"/>
                  </a:moveTo>
                  <a:cubicBezTo>
                    <a:pt x="229" y="42"/>
                    <a:pt x="229" y="43"/>
                    <a:pt x="228" y="43"/>
                  </a:cubicBezTo>
                  <a:cubicBezTo>
                    <a:pt x="229" y="42"/>
                    <a:pt x="229" y="42"/>
                    <a:pt x="230" y="42"/>
                  </a:cubicBezTo>
                  <a:close/>
                  <a:moveTo>
                    <a:pt x="252" y="43"/>
                  </a:moveTo>
                  <a:cubicBezTo>
                    <a:pt x="252" y="43"/>
                    <a:pt x="253" y="43"/>
                    <a:pt x="253" y="44"/>
                  </a:cubicBezTo>
                  <a:cubicBezTo>
                    <a:pt x="253" y="44"/>
                    <a:pt x="252" y="44"/>
                    <a:pt x="252" y="45"/>
                  </a:cubicBezTo>
                  <a:cubicBezTo>
                    <a:pt x="251" y="45"/>
                    <a:pt x="251" y="45"/>
                    <a:pt x="251" y="45"/>
                  </a:cubicBezTo>
                  <a:cubicBezTo>
                    <a:pt x="251" y="44"/>
                    <a:pt x="251" y="42"/>
                    <a:pt x="252" y="43"/>
                  </a:cubicBezTo>
                  <a:close/>
                  <a:moveTo>
                    <a:pt x="232" y="46"/>
                  </a:moveTo>
                  <a:cubicBezTo>
                    <a:pt x="233" y="45"/>
                    <a:pt x="233" y="44"/>
                    <a:pt x="234" y="45"/>
                  </a:cubicBezTo>
                  <a:cubicBezTo>
                    <a:pt x="235" y="47"/>
                    <a:pt x="232" y="50"/>
                    <a:pt x="231" y="52"/>
                  </a:cubicBezTo>
                  <a:cubicBezTo>
                    <a:pt x="231" y="52"/>
                    <a:pt x="231" y="52"/>
                    <a:pt x="231" y="52"/>
                  </a:cubicBezTo>
                  <a:cubicBezTo>
                    <a:pt x="231" y="53"/>
                    <a:pt x="230" y="53"/>
                    <a:pt x="229" y="54"/>
                  </a:cubicBezTo>
                  <a:cubicBezTo>
                    <a:pt x="229" y="55"/>
                    <a:pt x="229" y="55"/>
                    <a:pt x="228" y="56"/>
                  </a:cubicBezTo>
                  <a:cubicBezTo>
                    <a:pt x="226" y="55"/>
                    <a:pt x="225" y="55"/>
                    <a:pt x="224" y="55"/>
                  </a:cubicBezTo>
                  <a:cubicBezTo>
                    <a:pt x="224" y="54"/>
                    <a:pt x="225" y="53"/>
                    <a:pt x="224" y="53"/>
                  </a:cubicBezTo>
                  <a:cubicBezTo>
                    <a:pt x="229" y="51"/>
                    <a:pt x="229" y="51"/>
                    <a:pt x="229" y="51"/>
                  </a:cubicBezTo>
                  <a:cubicBezTo>
                    <a:pt x="227" y="50"/>
                    <a:pt x="224" y="50"/>
                    <a:pt x="222" y="50"/>
                  </a:cubicBezTo>
                  <a:cubicBezTo>
                    <a:pt x="224" y="48"/>
                    <a:pt x="224" y="48"/>
                    <a:pt x="224" y="48"/>
                  </a:cubicBezTo>
                  <a:cubicBezTo>
                    <a:pt x="224" y="48"/>
                    <a:pt x="223" y="48"/>
                    <a:pt x="222" y="48"/>
                  </a:cubicBezTo>
                  <a:cubicBezTo>
                    <a:pt x="222" y="48"/>
                    <a:pt x="222" y="48"/>
                    <a:pt x="222" y="48"/>
                  </a:cubicBezTo>
                  <a:cubicBezTo>
                    <a:pt x="223" y="47"/>
                    <a:pt x="223" y="47"/>
                    <a:pt x="223" y="47"/>
                  </a:cubicBezTo>
                  <a:cubicBezTo>
                    <a:pt x="221" y="45"/>
                    <a:pt x="221" y="45"/>
                    <a:pt x="221" y="45"/>
                  </a:cubicBezTo>
                  <a:cubicBezTo>
                    <a:pt x="222" y="44"/>
                    <a:pt x="223" y="45"/>
                    <a:pt x="224" y="45"/>
                  </a:cubicBezTo>
                  <a:cubicBezTo>
                    <a:pt x="225" y="46"/>
                    <a:pt x="222" y="48"/>
                    <a:pt x="224" y="49"/>
                  </a:cubicBezTo>
                  <a:cubicBezTo>
                    <a:pt x="225" y="48"/>
                    <a:pt x="226" y="46"/>
                    <a:pt x="226" y="45"/>
                  </a:cubicBezTo>
                  <a:cubicBezTo>
                    <a:pt x="228" y="46"/>
                    <a:pt x="227" y="48"/>
                    <a:pt x="228" y="49"/>
                  </a:cubicBezTo>
                  <a:cubicBezTo>
                    <a:pt x="231" y="48"/>
                    <a:pt x="227" y="43"/>
                    <a:pt x="231" y="43"/>
                  </a:cubicBezTo>
                  <a:cubicBezTo>
                    <a:pt x="232" y="46"/>
                    <a:pt x="232" y="46"/>
                    <a:pt x="232" y="46"/>
                  </a:cubicBezTo>
                  <a:close/>
                  <a:moveTo>
                    <a:pt x="243" y="45"/>
                  </a:moveTo>
                  <a:cubicBezTo>
                    <a:pt x="244" y="46"/>
                    <a:pt x="243" y="49"/>
                    <a:pt x="246" y="48"/>
                  </a:cubicBezTo>
                  <a:cubicBezTo>
                    <a:pt x="246" y="48"/>
                    <a:pt x="247" y="48"/>
                    <a:pt x="248" y="49"/>
                  </a:cubicBezTo>
                  <a:cubicBezTo>
                    <a:pt x="247" y="50"/>
                    <a:pt x="247" y="50"/>
                    <a:pt x="247" y="50"/>
                  </a:cubicBezTo>
                  <a:cubicBezTo>
                    <a:pt x="249" y="52"/>
                    <a:pt x="249" y="52"/>
                    <a:pt x="249" y="52"/>
                  </a:cubicBezTo>
                  <a:cubicBezTo>
                    <a:pt x="248" y="53"/>
                    <a:pt x="247" y="52"/>
                    <a:pt x="246" y="51"/>
                  </a:cubicBezTo>
                  <a:cubicBezTo>
                    <a:pt x="246" y="52"/>
                    <a:pt x="246" y="52"/>
                    <a:pt x="246" y="52"/>
                  </a:cubicBezTo>
                  <a:cubicBezTo>
                    <a:pt x="246" y="53"/>
                    <a:pt x="246" y="53"/>
                    <a:pt x="246" y="53"/>
                  </a:cubicBezTo>
                  <a:cubicBezTo>
                    <a:pt x="246" y="53"/>
                    <a:pt x="245" y="53"/>
                    <a:pt x="245" y="53"/>
                  </a:cubicBezTo>
                  <a:cubicBezTo>
                    <a:pt x="245" y="54"/>
                    <a:pt x="245" y="54"/>
                    <a:pt x="246" y="54"/>
                  </a:cubicBezTo>
                  <a:cubicBezTo>
                    <a:pt x="247" y="54"/>
                    <a:pt x="247" y="54"/>
                    <a:pt x="247" y="54"/>
                  </a:cubicBezTo>
                  <a:cubicBezTo>
                    <a:pt x="247" y="55"/>
                    <a:pt x="247" y="57"/>
                    <a:pt x="248" y="57"/>
                  </a:cubicBezTo>
                  <a:cubicBezTo>
                    <a:pt x="249" y="57"/>
                    <a:pt x="249" y="57"/>
                    <a:pt x="249" y="57"/>
                  </a:cubicBezTo>
                  <a:cubicBezTo>
                    <a:pt x="249" y="58"/>
                    <a:pt x="252" y="58"/>
                    <a:pt x="252" y="59"/>
                  </a:cubicBezTo>
                  <a:cubicBezTo>
                    <a:pt x="253" y="58"/>
                    <a:pt x="253" y="58"/>
                    <a:pt x="253" y="58"/>
                  </a:cubicBezTo>
                  <a:cubicBezTo>
                    <a:pt x="255" y="59"/>
                    <a:pt x="257" y="58"/>
                    <a:pt x="259" y="58"/>
                  </a:cubicBezTo>
                  <a:cubicBezTo>
                    <a:pt x="259" y="60"/>
                    <a:pt x="261" y="59"/>
                    <a:pt x="262" y="59"/>
                  </a:cubicBezTo>
                  <a:cubicBezTo>
                    <a:pt x="263" y="61"/>
                    <a:pt x="265" y="61"/>
                    <a:pt x="265" y="63"/>
                  </a:cubicBezTo>
                  <a:cubicBezTo>
                    <a:pt x="264" y="64"/>
                    <a:pt x="263" y="64"/>
                    <a:pt x="263" y="65"/>
                  </a:cubicBezTo>
                  <a:cubicBezTo>
                    <a:pt x="263" y="65"/>
                    <a:pt x="263" y="65"/>
                    <a:pt x="264" y="65"/>
                  </a:cubicBezTo>
                  <a:cubicBezTo>
                    <a:pt x="264" y="65"/>
                    <a:pt x="263" y="66"/>
                    <a:pt x="263" y="66"/>
                  </a:cubicBezTo>
                  <a:cubicBezTo>
                    <a:pt x="263" y="66"/>
                    <a:pt x="263" y="66"/>
                    <a:pt x="263" y="66"/>
                  </a:cubicBezTo>
                  <a:cubicBezTo>
                    <a:pt x="262" y="67"/>
                    <a:pt x="261" y="68"/>
                    <a:pt x="259" y="67"/>
                  </a:cubicBezTo>
                  <a:cubicBezTo>
                    <a:pt x="259" y="68"/>
                    <a:pt x="257" y="68"/>
                    <a:pt x="257" y="67"/>
                  </a:cubicBezTo>
                  <a:cubicBezTo>
                    <a:pt x="256" y="67"/>
                    <a:pt x="256" y="67"/>
                    <a:pt x="256" y="67"/>
                  </a:cubicBezTo>
                  <a:cubicBezTo>
                    <a:pt x="257" y="66"/>
                    <a:pt x="256" y="65"/>
                    <a:pt x="257" y="65"/>
                  </a:cubicBezTo>
                  <a:cubicBezTo>
                    <a:pt x="256" y="64"/>
                    <a:pt x="256" y="64"/>
                    <a:pt x="256" y="64"/>
                  </a:cubicBezTo>
                  <a:cubicBezTo>
                    <a:pt x="255" y="65"/>
                    <a:pt x="256" y="66"/>
                    <a:pt x="255" y="67"/>
                  </a:cubicBezTo>
                  <a:cubicBezTo>
                    <a:pt x="253" y="66"/>
                    <a:pt x="250" y="65"/>
                    <a:pt x="248" y="66"/>
                  </a:cubicBezTo>
                  <a:cubicBezTo>
                    <a:pt x="247" y="65"/>
                    <a:pt x="247" y="65"/>
                    <a:pt x="247" y="65"/>
                  </a:cubicBezTo>
                  <a:cubicBezTo>
                    <a:pt x="247" y="65"/>
                    <a:pt x="247" y="65"/>
                    <a:pt x="247" y="65"/>
                  </a:cubicBezTo>
                  <a:cubicBezTo>
                    <a:pt x="246" y="64"/>
                    <a:pt x="246" y="65"/>
                    <a:pt x="245" y="65"/>
                  </a:cubicBezTo>
                  <a:cubicBezTo>
                    <a:pt x="245" y="64"/>
                    <a:pt x="246" y="63"/>
                    <a:pt x="246" y="63"/>
                  </a:cubicBezTo>
                  <a:cubicBezTo>
                    <a:pt x="245" y="62"/>
                    <a:pt x="241" y="64"/>
                    <a:pt x="241" y="61"/>
                  </a:cubicBezTo>
                  <a:cubicBezTo>
                    <a:pt x="240" y="62"/>
                    <a:pt x="240" y="62"/>
                    <a:pt x="240" y="62"/>
                  </a:cubicBezTo>
                  <a:cubicBezTo>
                    <a:pt x="239" y="60"/>
                    <a:pt x="241" y="58"/>
                    <a:pt x="241" y="57"/>
                  </a:cubicBezTo>
                  <a:cubicBezTo>
                    <a:pt x="244" y="56"/>
                    <a:pt x="243" y="52"/>
                    <a:pt x="243" y="50"/>
                  </a:cubicBezTo>
                  <a:cubicBezTo>
                    <a:pt x="243" y="50"/>
                    <a:pt x="243" y="49"/>
                    <a:pt x="242" y="49"/>
                  </a:cubicBezTo>
                  <a:cubicBezTo>
                    <a:pt x="242" y="50"/>
                    <a:pt x="242" y="50"/>
                    <a:pt x="242" y="50"/>
                  </a:cubicBezTo>
                  <a:cubicBezTo>
                    <a:pt x="241" y="49"/>
                    <a:pt x="240" y="48"/>
                    <a:pt x="239" y="48"/>
                  </a:cubicBezTo>
                  <a:cubicBezTo>
                    <a:pt x="240" y="48"/>
                    <a:pt x="238" y="47"/>
                    <a:pt x="239" y="46"/>
                  </a:cubicBezTo>
                  <a:cubicBezTo>
                    <a:pt x="238" y="45"/>
                    <a:pt x="239" y="44"/>
                    <a:pt x="239" y="43"/>
                  </a:cubicBezTo>
                  <a:cubicBezTo>
                    <a:pt x="241" y="43"/>
                    <a:pt x="242" y="44"/>
                    <a:pt x="243" y="45"/>
                  </a:cubicBezTo>
                  <a:close/>
                  <a:moveTo>
                    <a:pt x="269" y="47"/>
                  </a:moveTo>
                  <a:cubicBezTo>
                    <a:pt x="268" y="48"/>
                    <a:pt x="270" y="49"/>
                    <a:pt x="270" y="50"/>
                  </a:cubicBezTo>
                  <a:cubicBezTo>
                    <a:pt x="268" y="48"/>
                    <a:pt x="268" y="48"/>
                    <a:pt x="268" y="48"/>
                  </a:cubicBezTo>
                  <a:cubicBezTo>
                    <a:pt x="268" y="49"/>
                    <a:pt x="268" y="49"/>
                    <a:pt x="268" y="49"/>
                  </a:cubicBezTo>
                  <a:cubicBezTo>
                    <a:pt x="267" y="49"/>
                    <a:pt x="267" y="49"/>
                    <a:pt x="267" y="49"/>
                  </a:cubicBezTo>
                  <a:cubicBezTo>
                    <a:pt x="269" y="50"/>
                    <a:pt x="268" y="47"/>
                    <a:pt x="269" y="47"/>
                  </a:cubicBezTo>
                  <a:close/>
                  <a:moveTo>
                    <a:pt x="186" y="51"/>
                  </a:moveTo>
                  <a:cubicBezTo>
                    <a:pt x="186" y="52"/>
                    <a:pt x="187" y="52"/>
                    <a:pt x="187" y="53"/>
                  </a:cubicBezTo>
                  <a:cubicBezTo>
                    <a:pt x="187" y="54"/>
                    <a:pt x="188" y="58"/>
                    <a:pt x="186" y="58"/>
                  </a:cubicBezTo>
                  <a:cubicBezTo>
                    <a:pt x="182" y="60"/>
                    <a:pt x="177" y="59"/>
                    <a:pt x="174" y="63"/>
                  </a:cubicBezTo>
                  <a:cubicBezTo>
                    <a:pt x="174" y="63"/>
                    <a:pt x="173" y="63"/>
                    <a:pt x="173" y="63"/>
                  </a:cubicBezTo>
                  <a:cubicBezTo>
                    <a:pt x="170" y="64"/>
                    <a:pt x="171" y="68"/>
                    <a:pt x="167" y="67"/>
                  </a:cubicBezTo>
                  <a:cubicBezTo>
                    <a:pt x="167" y="67"/>
                    <a:pt x="167" y="67"/>
                    <a:pt x="167" y="67"/>
                  </a:cubicBezTo>
                  <a:cubicBezTo>
                    <a:pt x="166" y="67"/>
                    <a:pt x="164" y="68"/>
                    <a:pt x="163" y="68"/>
                  </a:cubicBezTo>
                  <a:cubicBezTo>
                    <a:pt x="163" y="67"/>
                    <a:pt x="162" y="66"/>
                    <a:pt x="163" y="66"/>
                  </a:cubicBezTo>
                  <a:cubicBezTo>
                    <a:pt x="163" y="66"/>
                    <a:pt x="163" y="66"/>
                    <a:pt x="163" y="66"/>
                  </a:cubicBezTo>
                  <a:cubicBezTo>
                    <a:pt x="164" y="64"/>
                    <a:pt x="162" y="63"/>
                    <a:pt x="162" y="62"/>
                  </a:cubicBezTo>
                  <a:cubicBezTo>
                    <a:pt x="161" y="62"/>
                    <a:pt x="161" y="62"/>
                    <a:pt x="161" y="62"/>
                  </a:cubicBezTo>
                  <a:cubicBezTo>
                    <a:pt x="163" y="60"/>
                    <a:pt x="165" y="59"/>
                    <a:pt x="166" y="57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68" y="57"/>
                    <a:pt x="168" y="56"/>
                    <a:pt x="168" y="55"/>
                  </a:cubicBezTo>
                  <a:cubicBezTo>
                    <a:pt x="175" y="54"/>
                    <a:pt x="170" y="45"/>
                    <a:pt x="179" y="48"/>
                  </a:cubicBezTo>
                  <a:cubicBezTo>
                    <a:pt x="181" y="49"/>
                    <a:pt x="183" y="52"/>
                    <a:pt x="186" y="51"/>
                  </a:cubicBezTo>
                  <a:close/>
                  <a:moveTo>
                    <a:pt x="249" y="50"/>
                  </a:moveTo>
                  <a:cubicBezTo>
                    <a:pt x="249" y="50"/>
                    <a:pt x="250" y="49"/>
                    <a:pt x="249" y="48"/>
                  </a:cubicBezTo>
                  <a:cubicBezTo>
                    <a:pt x="249" y="48"/>
                    <a:pt x="249" y="48"/>
                    <a:pt x="249" y="48"/>
                  </a:cubicBezTo>
                  <a:cubicBezTo>
                    <a:pt x="250" y="49"/>
                    <a:pt x="250" y="50"/>
                    <a:pt x="249" y="50"/>
                  </a:cubicBezTo>
                  <a:close/>
                  <a:moveTo>
                    <a:pt x="218" y="50"/>
                  </a:moveTo>
                  <a:cubicBezTo>
                    <a:pt x="217" y="51"/>
                    <a:pt x="218" y="52"/>
                    <a:pt x="217" y="52"/>
                  </a:cubicBezTo>
                  <a:cubicBezTo>
                    <a:pt x="217" y="52"/>
                    <a:pt x="217" y="52"/>
                    <a:pt x="216" y="52"/>
                  </a:cubicBezTo>
                  <a:cubicBezTo>
                    <a:pt x="216" y="51"/>
                    <a:pt x="217" y="50"/>
                    <a:pt x="218" y="50"/>
                  </a:cubicBezTo>
                  <a:close/>
                  <a:moveTo>
                    <a:pt x="237" y="56"/>
                  </a:moveTo>
                  <a:cubicBezTo>
                    <a:pt x="237" y="58"/>
                    <a:pt x="236" y="59"/>
                    <a:pt x="235" y="61"/>
                  </a:cubicBezTo>
                  <a:cubicBezTo>
                    <a:pt x="234" y="60"/>
                    <a:pt x="231" y="59"/>
                    <a:pt x="231" y="57"/>
                  </a:cubicBezTo>
                  <a:cubicBezTo>
                    <a:pt x="233" y="56"/>
                    <a:pt x="236" y="52"/>
                    <a:pt x="237" y="56"/>
                  </a:cubicBezTo>
                  <a:close/>
                  <a:moveTo>
                    <a:pt x="188" y="59"/>
                  </a:moveTo>
                  <a:cubicBezTo>
                    <a:pt x="188" y="61"/>
                    <a:pt x="187" y="63"/>
                    <a:pt x="185" y="64"/>
                  </a:cubicBezTo>
                  <a:cubicBezTo>
                    <a:pt x="188" y="65"/>
                    <a:pt x="188" y="63"/>
                    <a:pt x="190" y="62"/>
                  </a:cubicBezTo>
                  <a:cubicBezTo>
                    <a:pt x="193" y="65"/>
                    <a:pt x="193" y="65"/>
                    <a:pt x="193" y="65"/>
                  </a:cubicBezTo>
                  <a:cubicBezTo>
                    <a:pt x="192" y="67"/>
                    <a:pt x="190" y="65"/>
                    <a:pt x="189" y="67"/>
                  </a:cubicBezTo>
                  <a:cubicBezTo>
                    <a:pt x="191" y="68"/>
                    <a:pt x="193" y="67"/>
                    <a:pt x="194" y="68"/>
                  </a:cubicBezTo>
                  <a:cubicBezTo>
                    <a:pt x="195" y="67"/>
                    <a:pt x="196" y="66"/>
                    <a:pt x="195" y="64"/>
                  </a:cubicBezTo>
                  <a:cubicBezTo>
                    <a:pt x="197" y="65"/>
                    <a:pt x="196" y="66"/>
                    <a:pt x="197" y="67"/>
                  </a:cubicBezTo>
                  <a:cubicBezTo>
                    <a:pt x="197" y="67"/>
                    <a:pt x="196" y="68"/>
                    <a:pt x="196" y="68"/>
                  </a:cubicBezTo>
                  <a:cubicBezTo>
                    <a:pt x="197" y="68"/>
                    <a:pt x="197" y="68"/>
                    <a:pt x="197" y="68"/>
                  </a:cubicBezTo>
                  <a:cubicBezTo>
                    <a:pt x="196" y="70"/>
                    <a:pt x="194" y="72"/>
                    <a:pt x="195" y="75"/>
                  </a:cubicBezTo>
                  <a:cubicBezTo>
                    <a:pt x="195" y="76"/>
                    <a:pt x="196" y="74"/>
                    <a:pt x="197" y="75"/>
                  </a:cubicBezTo>
                  <a:cubicBezTo>
                    <a:pt x="197" y="71"/>
                    <a:pt x="200" y="68"/>
                    <a:pt x="200" y="65"/>
                  </a:cubicBezTo>
                  <a:cubicBezTo>
                    <a:pt x="200" y="64"/>
                    <a:pt x="201" y="64"/>
                    <a:pt x="201" y="63"/>
                  </a:cubicBezTo>
                  <a:cubicBezTo>
                    <a:pt x="202" y="63"/>
                    <a:pt x="202" y="64"/>
                    <a:pt x="203" y="64"/>
                  </a:cubicBezTo>
                  <a:cubicBezTo>
                    <a:pt x="203" y="64"/>
                    <a:pt x="203" y="64"/>
                    <a:pt x="203" y="64"/>
                  </a:cubicBezTo>
                  <a:cubicBezTo>
                    <a:pt x="207" y="68"/>
                    <a:pt x="201" y="72"/>
                    <a:pt x="202" y="77"/>
                  </a:cubicBezTo>
                  <a:cubicBezTo>
                    <a:pt x="199" y="78"/>
                    <a:pt x="202" y="80"/>
                    <a:pt x="202" y="82"/>
                  </a:cubicBezTo>
                  <a:cubicBezTo>
                    <a:pt x="202" y="83"/>
                    <a:pt x="202" y="83"/>
                    <a:pt x="203" y="83"/>
                  </a:cubicBezTo>
                  <a:cubicBezTo>
                    <a:pt x="202" y="86"/>
                    <a:pt x="207" y="87"/>
                    <a:pt x="204" y="90"/>
                  </a:cubicBezTo>
                  <a:cubicBezTo>
                    <a:pt x="203" y="89"/>
                    <a:pt x="203" y="88"/>
                    <a:pt x="201" y="88"/>
                  </a:cubicBezTo>
                  <a:cubicBezTo>
                    <a:pt x="200" y="89"/>
                    <a:pt x="200" y="89"/>
                    <a:pt x="200" y="89"/>
                  </a:cubicBezTo>
                  <a:cubicBezTo>
                    <a:pt x="199" y="88"/>
                    <a:pt x="199" y="88"/>
                    <a:pt x="199" y="88"/>
                  </a:cubicBezTo>
                  <a:cubicBezTo>
                    <a:pt x="198" y="89"/>
                    <a:pt x="198" y="90"/>
                    <a:pt x="198" y="90"/>
                  </a:cubicBezTo>
                  <a:cubicBezTo>
                    <a:pt x="199" y="91"/>
                    <a:pt x="200" y="90"/>
                    <a:pt x="201" y="90"/>
                  </a:cubicBezTo>
                  <a:cubicBezTo>
                    <a:pt x="201" y="91"/>
                    <a:pt x="200" y="91"/>
                    <a:pt x="200" y="91"/>
                  </a:cubicBezTo>
                  <a:cubicBezTo>
                    <a:pt x="201" y="92"/>
                    <a:pt x="200" y="92"/>
                    <a:pt x="200" y="93"/>
                  </a:cubicBezTo>
                  <a:cubicBezTo>
                    <a:pt x="198" y="94"/>
                    <a:pt x="196" y="93"/>
                    <a:pt x="194" y="92"/>
                  </a:cubicBezTo>
                  <a:cubicBezTo>
                    <a:pt x="193" y="93"/>
                    <a:pt x="193" y="93"/>
                    <a:pt x="193" y="93"/>
                  </a:cubicBezTo>
                  <a:cubicBezTo>
                    <a:pt x="193" y="92"/>
                    <a:pt x="193" y="92"/>
                    <a:pt x="193" y="92"/>
                  </a:cubicBezTo>
                  <a:cubicBezTo>
                    <a:pt x="193" y="92"/>
                    <a:pt x="193" y="92"/>
                    <a:pt x="193" y="91"/>
                  </a:cubicBezTo>
                  <a:cubicBezTo>
                    <a:pt x="191" y="90"/>
                    <a:pt x="191" y="90"/>
                    <a:pt x="191" y="90"/>
                  </a:cubicBezTo>
                  <a:cubicBezTo>
                    <a:pt x="192" y="89"/>
                    <a:pt x="192" y="89"/>
                    <a:pt x="192" y="88"/>
                  </a:cubicBezTo>
                  <a:cubicBezTo>
                    <a:pt x="190" y="88"/>
                    <a:pt x="189" y="90"/>
                    <a:pt x="187" y="90"/>
                  </a:cubicBezTo>
                  <a:cubicBezTo>
                    <a:pt x="185" y="90"/>
                    <a:pt x="184" y="90"/>
                    <a:pt x="182" y="92"/>
                  </a:cubicBezTo>
                  <a:cubicBezTo>
                    <a:pt x="180" y="91"/>
                    <a:pt x="177" y="91"/>
                    <a:pt x="174" y="91"/>
                  </a:cubicBezTo>
                  <a:cubicBezTo>
                    <a:pt x="172" y="89"/>
                    <a:pt x="178" y="87"/>
                    <a:pt x="174" y="85"/>
                  </a:cubicBezTo>
                  <a:cubicBezTo>
                    <a:pt x="172" y="85"/>
                    <a:pt x="171" y="85"/>
                    <a:pt x="170" y="84"/>
                  </a:cubicBezTo>
                  <a:cubicBezTo>
                    <a:pt x="170" y="82"/>
                    <a:pt x="170" y="80"/>
                    <a:pt x="171" y="79"/>
                  </a:cubicBezTo>
                  <a:cubicBezTo>
                    <a:pt x="175" y="77"/>
                    <a:pt x="180" y="82"/>
                    <a:pt x="184" y="81"/>
                  </a:cubicBezTo>
                  <a:cubicBezTo>
                    <a:pt x="182" y="75"/>
                    <a:pt x="176" y="77"/>
                    <a:pt x="172" y="75"/>
                  </a:cubicBezTo>
                  <a:cubicBezTo>
                    <a:pt x="171" y="73"/>
                    <a:pt x="172" y="71"/>
                    <a:pt x="174" y="71"/>
                  </a:cubicBezTo>
                  <a:cubicBezTo>
                    <a:pt x="175" y="71"/>
                    <a:pt x="178" y="71"/>
                    <a:pt x="179" y="71"/>
                  </a:cubicBezTo>
                  <a:cubicBezTo>
                    <a:pt x="179" y="71"/>
                    <a:pt x="180" y="71"/>
                    <a:pt x="180" y="70"/>
                  </a:cubicBezTo>
                  <a:cubicBezTo>
                    <a:pt x="178" y="69"/>
                    <a:pt x="176" y="71"/>
                    <a:pt x="174" y="69"/>
                  </a:cubicBezTo>
                  <a:cubicBezTo>
                    <a:pt x="174" y="69"/>
                    <a:pt x="174" y="69"/>
                    <a:pt x="174" y="69"/>
                  </a:cubicBezTo>
                  <a:cubicBezTo>
                    <a:pt x="174" y="69"/>
                    <a:pt x="174" y="69"/>
                    <a:pt x="174" y="69"/>
                  </a:cubicBezTo>
                  <a:cubicBezTo>
                    <a:pt x="175" y="68"/>
                    <a:pt x="175" y="68"/>
                    <a:pt x="175" y="68"/>
                  </a:cubicBezTo>
                  <a:cubicBezTo>
                    <a:pt x="173" y="67"/>
                    <a:pt x="173" y="67"/>
                    <a:pt x="173" y="67"/>
                  </a:cubicBezTo>
                  <a:cubicBezTo>
                    <a:pt x="176" y="65"/>
                    <a:pt x="178" y="62"/>
                    <a:pt x="183" y="60"/>
                  </a:cubicBezTo>
                  <a:cubicBezTo>
                    <a:pt x="184" y="60"/>
                    <a:pt x="186" y="59"/>
                    <a:pt x="188" y="59"/>
                  </a:cubicBezTo>
                  <a:close/>
                  <a:moveTo>
                    <a:pt x="210" y="62"/>
                  </a:moveTo>
                  <a:cubicBezTo>
                    <a:pt x="211" y="65"/>
                    <a:pt x="207" y="65"/>
                    <a:pt x="206" y="67"/>
                  </a:cubicBezTo>
                  <a:cubicBezTo>
                    <a:pt x="204" y="66"/>
                    <a:pt x="206" y="63"/>
                    <a:pt x="204" y="62"/>
                  </a:cubicBezTo>
                  <a:cubicBezTo>
                    <a:pt x="205" y="60"/>
                    <a:pt x="208" y="61"/>
                    <a:pt x="209" y="61"/>
                  </a:cubicBezTo>
                  <a:cubicBezTo>
                    <a:pt x="210" y="62"/>
                    <a:pt x="210" y="62"/>
                    <a:pt x="210" y="62"/>
                  </a:cubicBezTo>
                  <a:close/>
                  <a:moveTo>
                    <a:pt x="225" y="63"/>
                  </a:moveTo>
                  <a:cubicBezTo>
                    <a:pt x="225" y="63"/>
                    <a:pt x="224" y="64"/>
                    <a:pt x="222" y="64"/>
                  </a:cubicBezTo>
                  <a:cubicBezTo>
                    <a:pt x="222" y="63"/>
                    <a:pt x="222" y="63"/>
                    <a:pt x="222" y="63"/>
                  </a:cubicBezTo>
                  <a:cubicBezTo>
                    <a:pt x="222" y="63"/>
                    <a:pt x="222" y="63"/>
                    <a:pt x="222" y="63"/>
                  </a:cubicBezTo>
                  <a:cubicBezTo>
                    <a:pt x="223" y="64"/>
                    <a:pt x="224" y="62"/>
                    <a:pt x="225" y="63"/>
                  </a:cubicBezTo>
                  <a:close/>
                  <a:moveTo>
                    <a:pt x="221" y="65"/>
                  </a:moveTo>
                  <a:cubicBezTo>
                    <a:pt x="223" y="65"/>
                    <a:pt x="224" y="64"/>
                    <a:pt x="225" y="65"/>
                  </a:cubicBezTo>
                  <a:cubicBezTo>
                    <a:pt x="225" y="66"/>
                    <a:pt x="225" y="66"/>
                    <a:pt x="225" y="66"/>
                  </a:cubicBezTo>
                  <a:cubicBezTo>
                    <a:pt x="225" y="66"/>
                    <a:pt x="224" y="66"/>
                    <a:pt x="224" y="67"/>
                  </a:cubicBezTo>
                  <a:cubicBezTo>
                    <a:pt x="224" y="69"/>
                    <a:pt x="221" y="68"/>
                    <a:pt x="220" y="70"/>
                  </a:cubicBezTo>
                  <a:cubicBezTo>
                    <a:pt x="222" y="71"/>
                    <a:pt x="222" y="71"/>
                    <a:pt x="222" y="71"/>
                  </a:cubicBezTo>
                  <a:cubicBezTo>
                    <a:pt x="223" y="72"/>
                    <a:pt x="221" y="72"/>
                    <a:pt x="222" y="73"/>
                  </a:cubicBezTo>
                  <a:cubicBezTo>
                    <a:pt x="223" y="73"/>
                    <a:pt x="223" y="73"/>
                    <a:pt x="223" y="73"/>
                  </a:cubicBezTo>
                  <a:cubicBezTo>
                    <a:pt x="223" y="73"/>
                    <a:pt x="223" y="73"/>
                    <a:pt x="223" y="73"/>
                  </a:cubicBezTo>
                  <a:cubicBezTo>
                    <a:pt x="223" y="75"/>
                    <a:pt x="221" y="75"/>
                    <a:pt x="221" y="77"/>
                  </a:cubicBezTo>
                  <a:cubicBezTo>
                    <a:pt x="220" y="78"/>
                    <a:pt x="218" y="80"/>
                    <a:pt x="217" y="79"/>
                  </a:cubicBezTo>
                  <a:cubicBezTo>
                    <a:pt x="216" y="80"/>
                    <a:pt x="216" y="80"/>
                    <a:pt x="215" y="81"/>
                  </a:cubicBezTo>
                  <a:cubicBezTo>
                    <a:pt x="213" y="78"/>
                    <a:pt x="214" y="74"/>
                    <a:pt x="211" y="73"/>
                  </a:cubicBezTo>
                  <a:cubicBezTo>
                    <a:pt x="212" y="71"/>
                    <a:pt x="210" y="67"/>
                    <a:pt x="213" y="68"/>
                  </a:cubicBezTo>
                  <a:cubicBezTo>
                    <a:pt x="214" y="69"/>
                    <a:pt x="214" y="71"/>
                    <a:pt x="215" y="72"/>
                  </a:cubicBezTo>
                  <a:cubicBezTo>
                    <a:pt x="216" y="71"/>
                    <a:pt x="217" y="70"/>
                    <a:pt x="217" y="68"/>
                  </a:cubicBezTo>
                  <a:cubicBezTo>
                    <a:pt x="217" y="68"/>
                    <a:pt x="218" y="69"/>
                    <a:pt x="218" y="68"/>
                  </a:cubicBezTo>
                  <a:cubicBezTo>
                    <a:pt x="217" y="68"/>
                    <a:pt x="216" y="67"/>
                    <a:pt x="216" y="66"/>
                  </a:cubicBezTo>
                  <a:cubicBezTo>
                    <a:pt x="217" y="65"/>
                    <a:pt x="217" y="67"/>
                    <a:pt x="218" y="66"/>
                  </a:cubicBezTo>
                  <a:cubicBezTo>
                    <a:pt x="217" y="65"/>
                    <a:pt x="217" y="64"/>
                    <a:pt x="218" y="63"/>
                  </a:cubicBezTo>
                  <a:cubicBezTo>
                    <a:pt x="219" y="64"/>
                    <a:pt x="221" y="63"/>
                    <a:pt x="221" y="65"/>
                  </a:cubicBezTo>
                  <a:close/>
                  <a:moveTo>
                    <a:pt x="239" y="67"/>
                  </a:moveTo>
                  <a:cubicBezTo>
                    <a:pt x="236" y="70"/>
                    <a:pt x="233" y="78"/>
                    <a:pt x="229" y="73"/>
                  </a:cubicBezTo>
                  <a:cubicBezTo>
                    <a:pt x="229" y="73"/>
                    <a:pt x="228" y="73"/>
                    <a:pt x="228" y="74"/>
                  </a:cubicBezTo>
                  <a:cubicBezTo>
                    <a:pt x="229" y="74"/>
                    <a:pt x="228" y="75"/>
                    <a:pt x="228" y="76"/>
                  </a:cubicBezTo>
                  <a:cubicBezTo>
                    <a:pt x="227" y="76"/>
                    <a:pt x="226" y="79"/>
                    <a:pt x="224" y="77"/>
                  </a:cubicBezTo>
                  <a:cubicBezTo>
                    <a:pt x="226" y="74"/>
                    <a:pt x="226" y="70"/>
                    <a:pt x="229" y="67"/>
                  </a:cubicBezTo>
                  <a:cubicBezTo>
                    <a:pt x="230" y="67"/>
                    <a:pt x="230" y="67"/>
                    <a:pt x="230" y="67"/>
                  </a:cubicBezTo>
                  <a:cubicBezTo>
                    <a:pt x="228" y="64"/>
                    <a:pt x="233" y="64"/>
                    <a:pt x="235" y="65"/>
                  </a:cubicBezTo>
                  <a:cubicBezTo>
                    <a:pt x="236" y="67"/>
                    <a:pt x="238" y="66"/>
                    <a:pt x="239" y="67"/>
                  </a:cubicBezTo>
                  <a:close/>
                  <a:moveTo>
                    <a:pt x="249" y="71"/>
                  </a:moveTo>
                  <a:cubicBezTo>
                    <a:pt x="247" y="72"/>
                    <a:pt x="245" y="75"/>
                    <a:pt x="242" y="77"/>
                  </a:cubicBezTo>
                  <a:cubicBezTo>
                    <a:pt x="244" y="80"/>
                    <a:pt x="239" y="82"/>
                    <a:pt x="241" y="85"/>
                  </a:cubicBezTo>
                  <a:cubicBezTo>
                    <a:pt x="242" y="85"/>
                    <a:pt x="243" y="87"/>
                    <a:pt x="241" y="87"/>
                  </a:cubicBezTo>
                  <a:cubicBezTo>
                    <a:pt x="241" y="88"/>
                    <a:pt x="242" y="88"/>
                    <a:pt x="242" y="89"/>
                  </a:cubicBezTo>
                  <a:cubicBezTo>
                    <a:pt x="247" y="86"/>
                    <a:pt x="240" y="81"/>
                    <a:pt x="245" y="82"/>
                  </a:cubicBezTo>
                  <a:cubicBezTo>
                    <a:pt x="246" y="81"/>
                    <a:pt x="247" y="81"/>
                    <a:pt x="247" y="80"/>
                  </a:cubicBezTo>
                  <a:cubicBezTo>
                    <a:pt x="246" y="79"/>
                    <a:pt x="246" y="79"/>
                    <a:pt x="246" y="79"/>
                  </a:cubicBezTo>
                  <a:cubicBezTo>
                    <a:pt x="246" y="80"/>
                    <a:pt x="246" y="80"/>
                    <a:pt x="245" y="80"/>
                  </a:cubicBezTo>
                  <a:cubicBezTo>
                    <a:pt x="245" y="77"/>
                    <a:pt x="247" y="76"/>
                    <a:pt x="249" y="74"/>
                  </a:cubicBezTo>
                  <a:cubicBezTo>
                    <a:pt x="249" y="74"/>
                    <a:pt x="249" y="75"/>
                    <a:pt x="249" y="75"/>
                  </a:cubicBezTo>
                  <a:cubicBezTo>
                    <a:pt x="250" y="74"/>
                    <a:pt x="250" y="74"/>
                    <a:pt x="250" y="74"/>
                  </a:cubicBezTo>
                  <a:cubicBezTo>
                    <a:pt x="251" y="75"/>
                    <a:pt x="251" y="75"/>
                    <a:pt x="251" y="75"/>
                  </a:cubicBezTo>
                  <a:cubicBezTo>
                    <a:pt x="252" y="75"/>
                    <a:pt x="251" y="74"/>
                    <a:pt x="251" y="74"/>
                  </a:cubicBezTo>
                  <a:cubicBezTo>
                    <a:pt x="253" y="74"/>
                    <a:pt x="254" y="73"/>
                    <a:pt x="255" y="73"/>
                  </a:cubicBezTo>
                  <a:cubicBezTo>
                    <a:pt x="255" y="74"/>
                    <a:pt x="256" y="73"/>
                    <a:pt x="257" y="73"/>
                  </a:cubicBezTo>
                  <a:cubicBezTo>
                    <a:pt x="255" y="75"/>
                    <a:pt x="257" y="77"/>
                    <a:pt x="255" y="79"/>
                  </a:cubicBezTo>
                  <a:cubicBezTo>
                    <a:pt x="255" y="80"/>
                    <a:pt x="255" y="82"/>
                    <a:pt x="253" y="84"/>
                  </a:cubicBezTo>
                  <a:cubicBezTo>
                    <a:pt x="254" y="85"/>
                    <a:pt x="254" y="85"/>
                    <a:pt x="254" y="85"/>
                  </a:cubicBezTo>
                  <a:cubicBezTo>
                    <a:pt x="255" y="83"/>
                    <a:pt x="257" y="82"/>
                    <a:pt x="259" y="83"/>
                  </a:cubicBezTo>
                  <a:cubicBezTo>
                    <a:pt x="259" y="84"/>
                    <a:pt x="260" y="85"/>
                    <a:pt x="260" y="85"/>
                  </a:cubicBezTo>
                  <a:cubicBezTo>
                    <a:pt x="261" y="84"/>
                    <a:pt x="261" y="84"/>
                    <a:pt x="261" y="84"/>
                  </a:cubicBezTo>
                  <a:cubicBezTo>
                    <a:pt x="259" y="83"/>
                    <a:pt x="259" y="83"/>
                    <a:pt x="259" y="83"/>
                  </a:cubicBezTo>
                  <a:cubicBezTo>
                    <a:pt x="260" y="82"/>
                    <a:pt x="262" y="82"/>
                    <a:pt x="263" y="82"/>
                  </a:cubicBezTo>
                  <a:cubicBezTo>
                    <a:pt x="263" y="83"/>
                    <a:pt x="266" y="83"/>
                    <a:pt x="266" y="85"/>
                  </a:cubicBezTo>
                  <a:cubicBezTo>
                    <a:pt x="265" y="86"/>
                    <a:pt x="265" y="86"/>
                    <a:pt x="265" y="86"/>
                  </a:cubicBezTo>
                  <a:cubicBezTo>
                    <a:pt x="267" y="87"/>
                    <a:pt x="267" y="87"/>
                    <a:pt x="267" y="87"/>
                  </a:cubicBezTo>
                  <a:cubicBezTo>
                    <a:pt x="267" y="89"/>
                    <a:pt x="265" y="87"/>
                    <a:pt x="264" y="89"/>
                  </a:cubicBezTo>
                  <a:cubicBezTo>
                    <a:pt x="265" y="91"/>
                    <a:pt x="266" y="89"/>
                    <a:pt x="267" y="89"/>
                  </a:cubicBezTo>
                  <a:cubicBezTo>
                    <a:pt x="267" y="89"/>
                    <a:pt x="267" y="89"/>
                    <a:pt x="267" y="90"/>
                  </a:cubicBezTo>
                  <a:cubicBezTo>
                    <a:pt x="267" y="90"/>
                    <a:pt x="267" y="90"/>
                    <a:pt x="267" y="91"/>
                  </a:cubicBezTo>
                  <a:cubicBezTo>
                    <a:pt x="267" y="91"/>
                    <a:pt x="267" y="91"/>
                    <a:pt x="267" y="91"/>
                  </a:cubicBezTo>
                  <a:cubicBezTo>
                    <a:pt x="268" y="92"/>
                    <a:pt x="268" y="92"/>
                    <a:pt x="268" y="92"/>
                  </a:cubicBezTo>
                  <a:cubicBezTo>
                    <a:pt x="270" y="90"/>
                    <a:pt x="270" y="90"/>
                    <a:pt x="270" y="90"/>
                  </a:cubicBezTo>
                  <a:cubicBezTo>
                    <a:pt x="271" y="91"/>
                    <a:pt x="272" y="92"/>
                    <a:pt x="271" y="93"/>
                  </a:cubicBezTo>
                  <a:cubicBezTo>
                    <a:pt x="271" y="93"/>
                    <a:pt x="271" y="93"/>
                    <a:pt x="270" y="94"/>
                  </a:cubicBezTo>
                  <a:cubicBezTo>
                    <a:pt x="270" y="94"/>
                    <a:pt x="270" y="95"/>
                    <a:pt x="271" y="95"/>
                  </a:cubicBezTo>
                  <a:cubicBezTo>
                    <a:pt x="271" y="95"/>
                    <a:pt x="272" y="94"/>
                    <a:pt x="272" y="94"/>
                  </a:cubicBezTo>
                  <a:cubicBezTo>
                    <a:pt x="272" y="95"/>
                    <a:pt x="271" y="95"/>
                    <a:pt x="272" y="96"/>
                  </a:cubicBezTo>
                  <a:cubicBezTo>
                    <a:pt x="273" y="95"/>
                    <a:pt x="273" y="95"/>
                    <a:pt x="273" y="95"/>
                  </a:cubicBezTo>
                  <a:cubicBezTo>
                    <a:pt x="273" y="96"/>
                    <a:pt x="273" y="96"/>
                    <a:pt x="273" y="96"/>
                  </a:cubicBezTo>
                  <a:cubicBezTo>
                    <a:pt x="274" y="96"/>
                    <a:pt x="274" y="96"/>
                    <a:pt x="275" y="96"/>
                  </a:cubicBezTo>
                  <a:cubicBezTo>
                    <a:pt x="276" y="97"/>
                    <a:pt x="276" y="97"/>
                    <a:pt x="276" y="97"/>
                  </a:cubicBezTo>
                  <a:cubicBezTo>
                    <a:pt x="273" y="99"/>
                    <a:pt x="273" y="99"/>
                    <a:pt x="273" y="99"/>
                  </a:cubicBezTo>
                  <a:cubicBezTo>
                    <a:pt x="274" y="99"/>
                    <a:pt x="274" y="100"/>
                    <a:pt x="274" y="100"/>
                  </a:cubicBezTo>
                  <a:cubicBezTo>
                    <a:pt x="274" y="100"/>
                    <a:pt x="274" y="100"/>
                    <a:pt x="274" y="101"/>
                  </a:cubicBezTo>
                  <a:cubicBezTo>
                    <a:pt x="274" y="101"/>
                    <a:pt x="274" y="101"/>
                    <a:pt x="275" y="101"/>
                  </a:cubicBezTo>
                  <a:cubicBezTo>
                    <a:pt x="275" y="100"/>
                    <a:pt x="276" y="100"/>
                    <a:pt x="276" y="99"/>
                  </a:cubicBezTo>
                  <a:cubicBezTo>
                    <a:pt x="276" y="100"/>
                    <a:pt x="277" y="101"/>
                    <a:pt x="277" y="102"/>
                  </a:cubicBezTo>
                  <a:cubicBezTo>
                    <a:pt x="276" y="102"/>
                    <a:pt x="275" y="103"/>
                    <a:pt x="274" y="103"/>
                  </a:cubicBezTo>
                  <a:cubicBezTo>
                    <a:pt x="275" y="104"/>
                    <a:pt x="277" y="104"/>
                    <a:pt x="277" y="105"/>
                  </a:cubicBezTo>
                  <a:cubicBezTo>
                    <a:pt x="276" y="105"/>
                    <a:pt x="275" y="106"/>
                    <a:pt x="275" y="104"/>
                  </a:cubicBezTo>
                  <a:cubicBezTo>
                    <a:pt x="274" y="105"/>
                    <a:pt x="274" y="105"/>
                    <a:pt x="274" y="105"/>
                  </a:cubicBezTo>
                  <a:cubicBezTo>
                    <a:pt x="275" y="106"/>
                    <a:pt x="274" y="107"/>
                    <a:pt x="274" y="107"/>
                  </a:cubicBezTo>
                  <a:cubicBezTo>
                    <a:pt x="273" y="107"/>
                    <a:pt x="272" y="108"/>
                    <a:pt x="272" y="108"/>
                  </a:cubicBezTo>
                  <a:cubicBezTo>
                    <a:pt x="272" y="110"/>
                    <a:pt x="274" y="110"/>
                    <a:pt x="275" y="110"/>
                  </a:cubicBezTo>
                  <a:cubicBezTo>
                    <a:pt x="275" y="110"/>
                    <a:pt x="274" y="110"/>
                    <a:pt x="274" y="111"/>
                  </a:cubicBezTo>
                  <a:cubicBezTo>
                    <a:pt x="275" y="111"/>
                    <a:pt x="276" y="115"/>
                    <a:pt x="278" y="113"/>
                  </a:cubicBezTo>
                  <a:cubicBezTo>
                    <a:pt x="278" y="113"/>
                    <a:pt x="278" y="114"/>
                    <a:pt x="278" y="114"/>
                  </a:cubicBezTo>
                  <a:cubicBezTo>
                    <a:pt x="278" y="115"/>
                    <a:pt x="279" y="114"/>
                    <a:pt x="279" y="114"/>
                  </a:cubicBezTo>
                  <a:cubicBezTo>
                    <a:pt x="279" y="115"/>
                    <a:pt x="280" y="116"/>
                    <a:pt x="279" y="117"/>
                  </a:cubicBezTo>
                  <a:cubicBezTo>
                    <a:pt x="279" y="118"/>
                    <a:pt x="281" y="117"/>
                    <a:pt x="281" y="117"/>
                  </a:cubicBezTo>
                  <a:cubicBezTo>
                    <a:pt x="280" y="118"/>
                    <a:pt x="281" y="119"/>
                    <a:pt x="282" y="119"/>
                  </a:cubicBezTo>
                  <a:cubicBezTo>
                    <a:pt x="283" y="118"/>
                    <a:pt x="284" y="119"/>
                    <a:pt x="285" y="121"/>
                  </a:cubicBezTo>
                  <a:cubicBezTo>
                    <a:pt x="285" y="121"/>
                    <a:pt x="285" y="121"/>
                    <a:pt x="285" y="121"/>
                  </a:cubicBezTo>
                  <a:cubicBezTo>
                    <a:pt x="284" y="121"/>
                    <a:pt x="284" y="121"/>
                    <a:pt x="284" y="121"/>
                  </a:cubicBezTo>
                  <a:cubicBezTo>
                    <a:pt x="284" y="121"/>
                    <a:pt x="284" y="122"/>
                    <a:pt x="284" y="122"/>
                  </a:cubicBezTo>
                  <a:cubicBezTo>
                    <a:pt x="283" y="122"/>
                    <a:pt x="283" y="122"/>
                    <a:pt x="282" y="122"/>
                  </a:cubicBezTo>
                  <a:cubicBezTo>
                    <a:pt x="281" y="123"/>
                    <a:pt x="281" y="123"/>
                    <a:pt x="281" y="123"/>
                  </a:cubicBezTo>
                  <a:cubicBezTo>
                    <a:pt x="282" y="123"/>
                    <a:pt x="282" y="123"/>
                    <a:pt x="282" y="123"/>
                  </a:cubicBezTo>
                  <a:cubicBezTo>
                    <a:pt x="282" y="124"/>
                    <a:pt x="280" y="124"/>
                    <a:pt x="279" y="125"/>
                  </a:cubicBezTo>
                  <a:cubicBezTo>
                    <a:pt x="279" y="124"/>
                    <a:pt x="279" y="124"/>
                    <a:pt x="279" y="124"/>
                  </a:cubicBezTo>
                  <a:cubicBezTo>
                    <a:pt x="277" y="125"/>
                    <a:pt x="278" y="127"/>
                    <a:pt x="278" y="128"/>
                  </a:cubicBezTo>
                  <a:cubicBezTo>
                    <a:pt x="277" y="129"/>
                    <a:pt x="276" y="127"/>
                    <a:pt x="275" y="127"/>
                  </a:cubicBezTo>
                  <a:cubicBezTo>
                    <a:pt x="276" y="126"/>
                    <a:pt x="273" y="123"/>
                    <a:pt x="276" y="123"/>
                  </a:cubicBezTo>
                  <a:cubicBezTo>
                    <a:pt x="276" y="121"/>
                    <a:pt x="275" y="123"/>
                    <a:pt x="274" y="123"/>
                  </a:cubicBezTo>
                  <a:cubicBezTo>
                    <a:pt x="272" y="119"/>
                    <a:pt x="272" y="119"/>
                    <a:pt x="272" y="119"/>
                  </a:cubicBezTo>
                  <a:cubicBezTo>
                    <a:pt x="270" y="121"/>
                    <a:pt x="270" y="121"/>
                    <a:pt x="270" y="121"/>
                  </a:cubicBezTo>
                  <a:cubicBezTo>
                    <a:pt x="271" y="121"/>
                    <a:pt x="270" y="122"/>
                    <a:pt x="270" y="123"/>
                  </a:cubicBezTo>
                  <a:cubicBezTo>
                    <a:pt x="269" y="123"/>
                    <a:pt x="269" y="123"/>
                    <a:pt x="269" y="123"/>
                  </a:cubicBezTo>
                  <a:cubicBezTo>
                    <a:pt x="269" y="122"/>
                    <a:pt x="270" y="121"/>
                    <a:pt x="269" y="121"/>
                  </a:cubicBezTo>
                  <a:cubicBezTo>
                    <a:pt x="269" y="121"/>
                    <a:pt x="268" y="121"/>
                    <a:pt x="268" y="122"/>
                  </a:cubicBezTo>
                  <a:cubicBezTo>
                    <a:pt x="270" y="124"/>
                    <a:pt x="269" y="128"/>
                    <a:pt x="272" y="129"/>
                  </a:cubicBezTo>
                  <a:cubicBezTo>
                    <a:pt x="272" y="129"/>
                    <a:pt x="272" y="129"/>
                    <a:pt x="272" y="129"/>
                  </a:cubicBezTo>
                  <a:cubicBezTo>
                    <a:pt x="272" y="130"/>
                    <a:pt x="272" y="130"/>
                    <a:pt x="272" y="130"/>
                  </a:cubicBezTo>
                  <a:cubicBezTo>
                    <a:pt x="272" y="130"/>
                    <a:pt x="272" y="131"/>
                    <a:pt x="273" y="131"/>
                  </a:cubicBezTo>
                  <a:cubicBezTo>
                    <a:pt x="272" y="132"/>
                    <a:pt x="274" y="134"/>
                    <a:pt x="273" y="136"/>
                  </a:cubicBezTo>
                  <a:cubicBezTo>
                    <a:pt x="272" y="136"/>
                    <a:pt x="272" y="138"/>
                    <a:pt x="271" y="139"/>
                  </a:cubicBezTo>
                  <a:cubicBezTo>
                    <a:pt x="269" y="137"/>
                    <a:pt x="267" y="134"/>
                    <a:pt x="264" y="132"/>
                  </a:cubicBezTo>
                  <a:cubicBezTo>
                    <a:pt x="263" y="135"/>
                    <a:pt x="266" y="137"/>
                    <a:pt x="267" y="139"/>
                  </a:cubicBezTo>
                  <a:cubicBezTo>
                    <a:pt x="266" y="140"/>
                    <a:pt x="269" y="140"/>
                    <a:pt x="268" y="141"/>
                  </a:cubicBezTo>
                  <a:cubicBezTo>
                    <a:pt x="268" y="142"/>
                    <a:pt x="268" y="142"/>
                    <a:pt x="268" y="142"/>
                  </a:cubicBezTo>
                  <a:cubicBezTo>
                    <a:pt x="264" y="141"/>
                    <a:pt x="261" y="138"/>
                    <a:pt x="258" y="136"/>
                  </a:cubicBezTo>
                  <a:cubicBezTo>
                    <a:pt x="254" y="134"/>
                    <a:pt x="260" y="133"/>
                    <a:pt x="256" y="131"/>
                  </a:cubicBezTo>
                  <a:cubicBezTo>
                    <a:pt x="254" y="130"/>
                    <a:pt x="256" y="127"/>
                    <a:pt x="253" y="128"/>
                  </a:cubicBezTo>
                  <a:cubicBezTo>
                    <a:pt x="252" y="129"/>
                    <a:pt x="254" y="127"/>
                    <a:pt x="253" y="127"/>
                  </a:cubicBezTo>
                  <a:cubicBezTo>
                    <a:pt x="252" y="127"/>
                    <a:pt x="250" y="129"/>
                    <a:pt x="249" y="127"/>
                  </a:cubicBezTo>
                  <a:cubicBezTo>
                    <a:pt x="249" y="128"/>
                    <a:pt x="247" y="128"/>
                    <a:pt x="246" y="128"/>
                  </a:cubicBezTo>
                  <a:cubicBezTo>
                    <a:pt x="245" y="127"/>
                    <a:pt x="243" y="126"/>
                    <a:pt x="244" y="125"/>
                  </a:cubicBezTo>
                  <a:cubicBezTo>
                    <a:pt x="245" y="124"/>
                    <a:pt x="247" y="124"/>
                    <a:pt x="247" y="123"/>
                  </a:cubicBezTo>
                  <a:cubicBezTo>
                    <a:pt x="248" y="123"/>
                    <a:pt x="251" y="126"/>
                    <a:pt x="253" y="123"/>
                  </a:cubicBezTo>
                  <a:cubicBezTo>
                    <a:pt x="253" y="124"/>
                    <a:pt x="253" y="124"/>
                    <a:pt x="253" y="124"/>
                  </a:cubicBezTo>
                  <a:cubicBezTo>
                    <a:pt x="254" y="123"/>
                    <a:pt x="254" y="123"/>
                    <a:pt x="254" y="123"/>
                  </a:cubicBezTo>
                  <a:cubicBezTo>
                    <a:pt x="255" y="124"/>
                    <a:pt x="255" y="124"/>
                    <a:pt x="255" y="124"/>
                  </a:cubicBezTo>
                  <a:cubicBezTo>
                    <a:pt x="258" y="123"/>
                    <a:pt x="254" y="122"/>
                    <a:pt x="255" y="120"/>
                  </a:cubicBezTo>
                  <a:cubicBezTo>
                    <a:pt x="258" y="118"/>
                    <a:pt x="259" y="116"/>
                    <a:pt x="261" y="115"/>
                  </a:cubicBezTo>
                  <a:cubicBezTo>
                    <a:pt x="263" y="114"/>
                    <a:pt x="262" y="111"/>
                    <a:pt x="263" y="109"/>
                  </a:cubicBezTo>
                  <a:cubicBezTo>
                    <a:pt x="261" y="109"/>
                    <a:pt x="261" y="108"/>
                    <a:pt x="260" y="106"/>
                  </a:cubicBezTo>
                  <a:cubicBezTo>
                    <a:pt x="259" y="107"/>
                    <a:pt x="259" y="107"/>
                    <a:pt x="259" y="107"/>
                  </a:cubicBezTo>
                  <a:cubicBezTo>
                    <a:pt x="259" y="106"/>
                    <a:pt x="259" y="106"/>
                    <a:pt x="259" y="106"/>
                  </a:cubicBezTo>
                  <a:cubicBezTo>
                    <a:pt x="259" y="106"/>
                    <a:pt x="260" y="106"/>
                    <a:pt x="259" y="105"/>
                  </a:cubicBezTo>
                  <a:cubicBezTo>
                    <a:pt x="259" y="105"/>
                    <a:pt x="259" y="105"/>
                    <a:pt x="259" y="105"/>
                  </a:cubicBezTo>
                  <a:cubicBezTo>
                    <a:pt x="259" y="105"/>
                    <a:pt x="260" y="104"/>
                    <a:pt x="259" y="104"/>
                  </a:cubicBezTo>
                  <a:cubicBezTo>
                    <a:pt x="259" y="104"/>
                    <a:pt x="259" y="104"/>
                    <a:pt x="259" y="104"/>
                  </a:cubicBezTo>
                  <a:cubicBezTo>
                    <a:pt x="258" y="104"/>
                    <a:pt x="258" y="104"/>
                    <a:pt x="258" y="104"/>
                  </a:cubicBezTo>
                  <a:cubicBezTo>
                    <a:pt x="258" y="104"/>
                    <a:pt x="256" y="104"/>
                    <a:pt x="256" y="105"/>
                  </a:cubicBezTo>
                  <a:cubicBezTo>
                    <a:pt x="256" y="104"/>
                    <a:pt x="256" y="104"/>
                    <a:pt x="256" y="104"/>
                  </a:cubicBezTo>
                  <a:cubicBezTo>
                    <a:pt x="257" y="104"/>
                    <a:pt x="257" y="104"/>
                    <a:pt x="258" y="103"/>
                  </a:cubicBezTo>
                  <a:cubicBezTo>
                    <a:pt x="256" y="100"/>
                    <a:pt x="256" y="100"/>
                    <a:pt x="256" y="100"/>
                  </a:cubicBezTo>
                  <a:cubicBezTo>
                    <a:pt x="256" y="100"/>
                    <a:pt x="256" y="100"/>
                    <a:pt x="257" y="100"/>
                  </a:cubicBezTo>
                  <a:cubicBezTo>
                    <a:pt x="256" y="99"/>
                    <a:pt x="256" y="99"/>
                    <a:pt x="255" y="99"/>
                  </a:cubicBezTo>
                  <a:cubicBezTo>
                    <a:pt x="255" y="98"/>
                    <a:pt x="256" y="97"/>
                    <a:pt x="256" y="96"/>
                  </a:cubicBezTo>
                  <a:cubicBezTo>
                    <a:pt x="255" y="95"/>
                    <a:pt x="255" y="95"/>
                    <a:pt x="255" y="95"/>
                  </a:cubicBezTo>
                  <a:cubicBezTo>
                    <a:pt x="255" y="95"/>
                    <a:pt x="255" y="95"/>
                    <a:pt x="255" y="95"/>
                  </a:cubicBezTo>
                  <a:cubicBezTo>
                    <a:pt x="253" y="94"/>
                    <a:pt x="253" y="94"/>
                    <a:pt x="253" y="94"/>
                  </a:cubicBezTo>
                  <a:cubicBezTo>
                    <a:pt x="254" y="94"/>
                    <a:pt x="254" y="93"/>
                    <a:pt x="254" y="93"/>
                  </a:cubicBezTo>
                  <a:cubicBezTo>
                    <a:pt x="253" y="92"/>
                    <a:pt x="253" y="92"/>
                    <a:pt x="253" y="92"/>
                  </a:cubicBezTo>
                  <a:cubicBezTo>
                    <a:pt x="249" y="93"/>
                    <a:pt x="256" y="98"/>
                    <a:pt x="250" y="97"/>
                  </a:cubicBezTo>
                  <a:cubicBezTo>
                    <a:pt x="250" y="96"/>
                    <a:pt x="249" y="96"/>
                    <a:pt x="248" y="96"/>
                  </a:cubicBezTo>
                  <a:cubicBezTo>
                    <a:pt x="247" y="96"/>
                    <a:pt x="248" y="97"/>
                    <a:pt x="248" y="97"/>
                  </a:cubicBezTo>
                  <a:cubicBezTo>
                    <a:pt x="246" y="96"/>
                    <a:pt x="246" y="96"/>
                    <a:pt x="246" y="96"/>
                  </a:cubicBezTo>
                  <a:cubicBezTo>
                    <a:pt x="244" y="96"/>
                    <a:pt x="241" y="96"/>
                    <a:pt x="240" y="94"/>
                  </a:cubicBezTo>
                  <a:cubicBezTo>
                    <a:pt x="237" y="96"/>
                    <a:pt x="237" y="91"/>
                    <a:pt x="235" y="92"/>
                  </a:cubicBezTo>
                  <a:cubicBezTo>
                    <a:pt x="233" y="92"/>
                    <a:pt x="233" y="91"/>
                    <a:pt x="232" y="90"/>
                  </a:cubicBezTo>
                  <a:cubicBezTo>
                    <a:pt x="232" y="87"/>
                    <a:pt x="232" y="87"/>
                    <a:pt x="232" y="87"/>
                  </a:cubicBezTo>
                  <a:cubicBezTo>
                    <a:pt x="234" y="87"/>
                    <a:pt x="235" y="89"/>
                    <a:pt x="237" y="88"/>
                  </a:cubicBezTo>
                  <a:cubicBezTo>
                    <a:pt x="237" y="85"/>
                    <a:pt x="234" y="86"/>
                    <a:pt x="232" y="85"/>
                  </a:cubicBezTo>
                  <a:cubicBezTo>
                    <a:pt x="235" y="79"/>
                    <a:pt x="238" y="73"/>
                    <a:pt x="244" y="70"/>
                  </a:cubicBezTo>
                  <a:cubicBezTo>
                    <a:pt x="246" y="71"/>
                    <a:pt x="248" y="70"/>
                    <a:pt x="249" y="71"/>
                  </a:cubicBezTo>
                  <a:close/>
                  <a:moveTo>
                    <a:pt x="265" y="79"/>
                  </a:moveTo>
                  <a:cubicBezTo>
                    <a:pt x="265" y="80"/>
                    <a:pt x="265" y="80"/>
                    <a:pt x="265" y="81"/>
                  </a:cubicBezTo>
                  <a:cubicBezTo>
                    <a:pt x="263" y="78"/>
                    <a:pt x="255" y="84"/>
                    <a:pt x="258" y="77"/>
                  </a:cubicBezTo>
                  <a:cubicBezTo>
                    <a:pt x="255" y="76"/>
                    <a:pt x="259" y="75"/>
                    <a:pt x="259" y="73"/>
                  </a:cubicBezTo>
                  <a:cubicBezTo>
                    <a:pt x="261" y="75"/>
                    <a:pt x="266" y="75"/>
                    <a:pt x="265" y="79"/>
                  </a:cubicBezTo>
                  <a:close/>
                  <a:moveTo>
                    <a:pt x="142" y="74"/>
                  </a:moveTo>
                  <a:cubicBezTo>
                    <a:pt x="141" y="74"/>
                    <a:pt x="140" y="75"/>
                    <a:pt x="139" y="74"/>
                  </a:cubicBezTo>
                  <a:cubicBezTo>
                    <a:pt x="137" y="75"/>
                    <a:pt x="134" y="76"/>
                    <a:pt x="132" y="77"/>
                  </a:cubicBezTo>
                  <a:cubicBezTo>
                    <a:pt x="135" y="74"/>
                    <a:pt x="138" y="74"/>
                    <a:pt x="142" y="74"/>
                  </a:cubicBezTo>
                  <a:close/>
                  <a:moveTo>
                    <a:pt x="129" y="75"/>
                  </a:moveTo>
                  <a:cubicBezTo>
                    <a:pt x="129" y="76"/>
                    <a:pt x="129" y="77"/>
                    <a:pt x="129" y="78"/>
                  </a:cubicBezTo>
                  <a:cubicBezTo>
                    <a:pt x="128" y="78"/>
                    <a:pt x="128" y="78"/>
                    <a:pt x="128" y="78"/>
                  </a:cubicBezTo>
                  <a:cubicBezTo>
                    <a:pt x="128" y="78"/>
                    <a:pt x="128" y="77"/>
                    <a:pt x="129" y="77"/>
                  </a:cubicBezTo>
                  <a:cubicBezTo>
                    <a:pt x="128" y="77"/>
                    <a:pt x="128" y="75"/>
                    <a:pt x="129" y="75"/>
                  </a:cubicBezTo>
                  <a:close/>
                  <a:moveTo>
                    <a:pt x="126" y="85"/>
                  </a:moveTo>
                  <a:cubicBezTo>
                    <a:pt x="125" y="84"/>
                    <a:pt x="125" y="83"/>
                    <a:pt x="126" y="83"/>
                  </a:cubicBezTo>
                  <a:cubicBezTo>
                    <a:pt x="126" y="85"/>
                    <a:pt x="126" y="85"/>
                    <a:pt x="126" y="85"/>
                  </a:cubicBezTo>
                  <a:close/>
                  <a:moveTo>
                    <a:pt x="257" y="85"/>
                  </a:moveTo>
                  <a:cubicBezTo>
                    <a:pt x="258" y="84"/>
                    <a:pt x="258" y="84"/>
                    <a:pt x="258" y="84"/>
                  </a:cubicBezTo>
                  <a:cubicBezTo>
                    <a:pt x="258" y="84"/>
                    <a:pt x="258" y="84"/>
                    <a:pt x="258" y="84"/>
                  </a:cubicBezTo>
                  <a:cubicBezTo>
                    <a:pt x="257" y="85"/>
                    <a:pt x="257" y="85"/>
                    <a:pt x="257" y="85"/>
                  </a:cubicBezTo>
                  <a:close/>
                  <a:moveTo>
                    <a:pt x="195" y="89"/>
                  </a:moveTo>
                  <a:cubicBezTo>
                    <a:pt x="194" y="90"/>
                    <a:pt x="193" y="89"/>
                    <a:pt x="192" y="89"/>
                  </a:cubicBezTo>
                  <a:cubicBezTo>
                    <a:pt x="193" y="89"/>
                    <a:pt x="194" y="90"/>
                    <a:pt x="195" y="89"/>
                  </a:cubicBezTo>
                  <a:close/>
                  <a:moveTo>
                    <a:pt x="213" y="97"/>
                  </a:moveTo>
                  <a:cubicBezTo>
                    <a:pt x="214" y="97"/>
                    <a:pt x="214" y="97"/>
                    <a:pt x="214" y="97"/>
                  </a:cubicBezTo>
                  <a:cubicBezTo>
                    <a:pt x="213" y="98"/>
                    <a:pt x="211" y="99"/>
                    <a:pt x="210" y="98"/>
                  </a:cubicBezTo>
                  <a:cubicBezTo>
                    <a:pt x="207" y="95"/>
                    <a:pt x="207" y="95"/>
                    <a:pt x="207" y="95"/>
                  </a:cubicBezTo>
                  <a:cubicBezTo>
                    <a:pt x="206" y="95"/>
                    <a:pt x="206" y="95"/>
                    <a:pt x="206" y="95"/>
                  </a:cubicBezTo>
                  <a:cubicBezTo>
                    <a:pt x="206" y="95"/>
                    <a:pt x="206" y="95"/>
                    <a:pt x="206" y="95"/>
                  </a:cubicBezTo>
                  <a:cubicBezTo>
                    <a:pt x="206" y="95"/>
                    <a:pt x="207" y="94"/>
                    <a:pt x="208" y="94"/>
                  </a:cubicBezTo>
                  <a:cubicBezTo>
                    <a:pt x="212" y="90"/>
                    <a:pt x="212" y="90"/>
                    <a:pt x="212" y="90"/>
                  </a:cubicBezTo>
                  <a:cubicBezTo>
                    <a:pt x="212" y="92"/>
                    <a:pt x="214" y="95"/>
                    <a:pt x="213" y="97"/>
                  </a:cubicBezTo>
                  <a:close/>
                  <a:moveTo>
                    <a:pt x="156" y="97"/>
                  </a:moveTo>
                  <a:cubicBezTo>
                    <a:pt x="155" y="98"/>
                    <a:pt x="152" y="97"/>
                    <a:pt x="152" y="99"/>
                  </a:cubicBezTo>
                  <a:cubicBezTo>
                    <a:pt x="153" y="100"/>
                    <a:pt x="155" y="101"/>
                    <a:pt x="156" y="101"/>
                  </a:cubicBezTo>
                  <a:cubicBezTo>
                    <a:pt x="157" y="100"/>
                    <a:pt x="158" y="100"/>
                    <a:pt x="159" y="100"/>
                  </a:cubicBezTo>
                  <a:cubicBezTo>
                    <a:pt x="156" y="104"/>
                    <a:pt x="156" y="104"/>
                    <a:pt x="156" y="104"/>
                  </a:cubicBezTo>
                  <a:cubicBezTo>
                    <a:pt x="156" y="104"/>
                    <a:pt x="156" y="104"/>
                    <a:pt x="156" y="104"/>
                  </a:cubicBezTo>
                  <a:cubicBezTo>
                    <a:pt x="156" y="105"/>
                    <a:pt x="155" y="104"/>
                    <a:pt x="155" y="104"/>
                  </a:cubicBezTo>
                  <a:cubicBezTo>
                    <a:pt x="154" y="103"/>
                    <a:pt x="152" y="103"/>
                    <a:pt x="151" y="104"/>
                  </a:cubicBezTo>
                  <a:cubicBezTo>
                    <a:pt x="151" y="104"/>
                    <a:pt x="150" y="104"/>
                    <a:pt x="150" y="104"/>
                  </a:cubicBezTo>
                  <a:cubicBezTo>
                    <a:pt x="151" y="105"/>
                    <a:pt x="151" y="105"/>
                    <a:pt x="151" y="105"/>
                  </a:cubicBezTo>
                  <a:cubicBezTo>
                    <a:pt x="149" y="105"/>
                    <a:pt x="148" y="107"/>
                    <a:pt x="146" y="108"/>
                  </a:cubicBezTo>
                  <a:cubicBezTo>
                    <a:pt x="146" y="107"/>
                    <a:pt x="146" y="107"/>
                    <a:pt x="146" y="107"/>
                  </a:cubicBezTo>
                  <a:cubicBezTo>
                    <a:pt x="147" y="107"/>
                    <a:pt x="149" y="106"/>
                    <a:pt x="149" y="104"/>
                  </a:cubicBezTo>
                  <a:cubicBezTo>
                    <a:pt x="146" y="102"/>
                    <a:pt x="145" y="109"/>
                    <a:pt x="142" y="105"/>
                  </a:cubicBezTo>
                  <a:cubicBezTo>
                    <a:pt x="143" y="105"/>
                    <a:pt x="144" y="103"/>
                    <a:pt x="146" y="103"/>
                  </a:cubicBezTo>
                  <a:cubicBezTo>
                    <a:pt x="146" y="102"/>
                    <a:pt x="146" y="102"/>
                    <a:pt x="146" y="102"/>
                  </a:cubicBezTo>
                  <a:cubicBezTo>
                    <a:pt x="146" y="101"/>
                    <a:pt x="146" y="101"/>
                    <a:pt x="146" y="101"/>
                  </a:cubicBezTo>
                  <a:cubicBezTo>
                    <a:pt x="147" y="101"/>
                    <a:pt x="148" y="103"/>
                    <a:pt x="149" y="101"/>
                  </a:cubicBezTo>
                  <a:cubicBezTo>
                    <a:pt x="149" y="99"/>
                    <a:pt x="148" y="99"/>
                    <a:pt x="147" y="99"/>
                  </a:cubicBezTo>
                  <a:cubicBezTo>
                    <a:pt x="145" y="100"/>
                    <a:pt x="143" y="97"/>
                    <a:pt x="141" y="99"/>
                  </a:cubicBezTo>
                  <a:cubicBezTo>
                    <a:pt x="141" y="99"/>
                    <a:pt x="141" y="98"/>
                    <a:pt x="142" y="97"/>
                  </a:cubicBezTo>
                  <a:cubicBezTo>
                    <a:pt x="145" y="98"/>
                    <a:pt x="149" y="97"/>
                    <a:pt x="152" y="97"/>
                  </a:cubicBezTo>
                  <a:cubicBezTo>
                    <a:pt x="154" y="97"/>
                    <a:pt x="155" y="95"/>
                    <a:pt x="156" y="97"/>
                  </a:cubicBezTo>
                  <a:close/>
                  <a:moveTo>
                    <a:pt x="249" y="103"/>
                  </a:moveTo>
                  <a:cubicBezTo>
                    <a:pt x="252" y="101"/>
                    <a:pt x="252" y="101"/>
                    <a:pt x="252" y="101"/>
                  </a:cubicBezTo>
                  <a:cubicBezTo>
                    <a:pt x="250" y="104"/>
                    <a:pt x="250" y="104"/>
                    <a:pt x="250" y="104"/>
                  </a:cubicBezTo>
                  <a:cubicBezTo>
                    <a:pt x="249" y="103"/>
                    <a:pt x="249" y="103"/>
                    <a:pt x="249" y="103"/>
                  </a:cubicBezTo>
                  <a:close/>
                  <a:moveTo>
                    <a:pt x="168" y="105"/>
                  </a:moveTo>
                  <a:cubicBezTo>
                    <a:pt x="167" y="104"/>
                    <a:pt x="167" y="104"/>
                    <a:pt x="167" y="104"/>
                  </a:cubicBezTo>
                  <a:cubicBezTo>
                    <a:pt x="168" y="103"/>
                    <a:pt x="168" y="103"/>
                    <a:pt x="168" y="103"/>
                  </a:cubicBezTo>
                  <a:cubicBezTo>
                    <a:pt x="170" y="103"/>
                    <a:pt x="168" y="104"/>
                    <a:pt x="168" y="105"/>
                  </a:cubicBezTo>
                  <a:close/>
                  <a:moveTo>
                    <a:pt x="309" y="107"/>
                  </a:moveTo>
                  <a:cubicBezTo>
                    <a:pt x="309" y="109"/>
                    <a:pt x="307" y="108"/>
                    <a:pt x="306" y="109"/>
                  </a:cubicBezTo>
                  <a:cubicBezTo>
                    <a:pt x="306" y="107"/>
                    <a:pt x="303" y="107"/>
                    <a:pt x="305" y="104"/>
                  </a:cubicBezTo>
                  <a:cubicBezTo>
                    <a:pt x="304" y="104"/>
                    <a:pt x="304" y="103"/>
                    <a:pt x="305" y="103"/>
                  </a:cubicBezTo>
                  <a:cubicBezTo>
                    <a:pt x="308" y="103"/>
                    <a:pt x="307" y="106"/>
                    <a:pt x="309" y="107"/>
                  </a:cubicBezTo>
                  <a:close/>
                  <a:moveTo>
                    <a:pt x="231" y="106"/>
                  </a:moveTo>
                  <a:cubicBezTo>
                    <a:pt x="231" y="104"/>
                    <a:pt x="231" y="104"/>
                    <a:pt x="231" y="104"/>
                  </a:cubicBezTo>
                  <a:cubicBezTo>
                    <a:pt x="231" y="105"/>
                    <a:pt x="231" y="105"/>
                    <a:pt x="231" y="105"/>
                  </a:cubicBezTo>
                  <a:cubicBezTo>
                    <a:pt x="231" y="106"/>
                    <a:pt x="231" y="106"/>
                    <a:pt x="231" y="106"/>
                  </a:cubicBezTo>
                  <a:close/>
                  <a:moveTo>
                    <a:pt x="152" y="109"/>
                  </a:moveTo>
                  <a:cubicBezTo>
                    <a:pt x="153" y="107"/>
                    <a:pt x="153" y="107"/>
                    <a:pt x="153" y="107"/>
                  </a:cubicBezTo>
                  <a:cubicBezTo>
                    <a:pt x="154" y="107"/>
                    <a:pt x="154" y="107"/>
                    <a:pt x="154" y="107"/>
                  </a:cubicBezTo>
                  <a:cubicBezTo>
                    <a:pt x="152" y="109"/>
                    <a:pt x="152" y="109"/>
                    <a:pt x="152" y="109"/>
                  </a:cubicBezTo>
                  <a:close/>
                  <a:moveTo>
                    <a:pt x="165" y="110"/>
                  </a:moveTo>
                  <a:cubicBezTo>
                    <a:pt x="163" y="110"/>
                    <a:pt x="164" y="108"/>
                    <a:pt x="163" y="108"/>
                  </a:cubicBezTo>
                  <a:cubicBezTo>
                    <a:pt x="164" y="107"/>
                    <a:pt x="164" y="107"/>
                    <a:pt x="164" y="107"/>
                  </a:cubicBezTo>
                  <a:cubicBezTo>
                    <a:pt x="163" y="108"/>
                    <a:pt x="164" y="109"/>
                    <a:pt x="165" y="110"/>
                  </a:cubicBezTo>
                  <a:close/>
                  <a:moveTo>
                    <a:pt x="173" y="112"/>
                  </a:moveTo>
                  <a:cubicBezTo>
                    <a:pt x="171" y="111"/>
                    <a:pt x="173" y="109"/>
                    <a:pt x="171" y="107"/>
                  </a:cubicBezTo>
                  <a:cubicBezTo>
                    <a:pt x="173" y="112"/>
                    <a:pt x="173" y="112"/>
                    <a:pt x="173" y="112"/>
                  </a:cubicBezTo>
                  <a:close/>
                  <a:moveTo>
                    <a:pt x="257" y="108"/>
                  </a:moveTo>
                  <a:cubicBezTo>
                    <a:pt x="256" y="110"/>
                    <a:pt x="256" y="112"/>
                    <a:pt x="254" y="113"/>
                  </a:cubicBezTo>
                  <a:cubicBezTo>
                    <a:pt x="251" y="113"/>
                    <a:pt x="251" y="113"/>
                    <a:pt x="251" y="113"/>
                  </a:cubicBezTo>
                  <a:cubicBezTo>
                    <a:pt x="250" y="110"/>
                    <a:pt x="253" y="110"/>
                    <a:pt x="254" y="108"/>
                  </a:cubicBezTo>
                  <a:cubicBezTo>
                    <a:pt x="255" y="108"/>
                    <a:pt x="256" y="107"/>
                    <a:pt x="257" y="108"/>
                  </a:cubicBezTo>
                  <a:close/>
                  <a:moveTo>
                    <a:pt x="260" y="111"/>
                  </a:moveTo>
                  <a:cubicBezTo>
                    <a:pt x="258" y="111"/>
                    <a:pt x="258" y="111"/>
                    <a:pt x="258" y="111"/>
                  </a:cubicBezTo>
                  <a:cubicBezTo>
                    <a:pt x="258" y="110"/>
                    <a:pt x="258" y="110"/>
                    <a:pt x="258" y="110"/>
                  </a:cubicBezTo>
                  <a:cubicBezTo>
                    <a:pt x="259" y="109"/>
                    <a:pt x="259" y="110"/>
                    <a:pt x="260" y="111"/>
                  </a:cubicBezTo>
                  <a:close/>
                  <a:moveTo>
                    <a:pt x="197" y="111"/>
                  </a:moveTo>
                  <a:cubicBezTo>
                    <a:pt x="197" y="111"/>
                    <a:pt x="197" y="111"/>
                    <a:pt x="197" y="112"/>
                  </a:cubicBezTo>
                  <a:cubicBezTo>
                    <a:pt x="200" y="111"/>
                    <a:pt x="200" y="111"/>
                    <a:pt x="200" y="111"/>
                  </a:cubicBezTo>
                  <a:cubicBezTo>
                    <a:pt x="200" y="112"/>
                    <a:pt x="200" y="112"/>
                    <a:pt x="200" y="112"/>
                  </a:cubicBezTo>
                  <a:cubicBezTo>
                    <a:pt x="198" y="112"/>
                    <a:pt x="195" y="112"/>
                    <a:pt x="193" y="111"/>
                  </a:cubicBezTo>
                  <a:cubicBezTo>
                    <a:pt x="194" y="111"/>
                    <a:pt x="196" y="111"/>
                    <a:pt x="197" y="111"/>
                  </a:cubicBezTo>
                  <a:close/>
                  <a:moveTo>
                    <a:pt x="153" y="115"/>
                  </a:moveTo>
                  <a:cubicBezTo>
                    <a:pt x="152" y="115"/>
                    <a:pt x="152" y="115"/>
                    <a:pt x="152" y="115"/>
                  </a:cubicBezTo>
                  <a:cubicBezTo>
                    <a:pt x="152" y="114"/>
                    <a:pt x="154" y="112"/>
                    <a:pt x="153" y="111"/>
                  </a:cubicBezTo>
                  <a:cubicBezTo>
                    <a:pt x="154" y="112"/>
                    <a:pt x="152" y="113"/>
                    <a:pt x="153" y="115"/>
                  </a:cubicBezTo>
                  <a:close/>
                  <a:moveTo>
                    <a:pt x="171" y="114"/>
                  </a:moveTo>
                  <a:cubicBezTo>
                    <a:pt x="170" y="115"/>
                    <a:pt x="170" y="114"/>
                    <a:pt x="169" y="114"/>
                  </a:cubicBezTo>
                  <a:cubicBezTo>
                    <a:pt x="169" y="114"/>
                    <a:pt x="169" y="114"/>
                    <a:pt x="169" y="114"/>
                  </a:cubicBezTo>
                  <a:cubicBezTo>
                    <a:pt x="169" y="113"/>
                    <a:pt x="170" y="114"/>
                    <a:pt x="171" y="114"/>
                  </a:cubicBezTo>
                  <a:close/>
                  <a:moveTo>
                    <a:pt x="150" y="118"/>
                  </a:moveTo>
                  <a:cubicBezTo>
                    <a:pt x="149" y="118"/>
                    <a:pt x="149" y="117"/>
                    <a:pt x="148" y="117"/>
                  </a:cubicBezTo>
                  <a:cubicBezTo>
                    <a:pt x="149" y="114"/>
                    <a:pt x="150" y="117"/>
                    <a:pt x="150" y="118"/>
                  </a:cubicBezTo>
                  <a:close/>
                  <a:moveTo>
                    <a:pt x="176" y="118"/>
                  </a:moveTo>
                  <a:cubicBezTo>
                    <a:pt x="176" y="119"/>
                    <a:pt x="176" y="119"/>
                    <a:pt x="175" y="119"/>
                  </a:cubicBezTo>
                  <a:cubicBezTo>
                    <a:pt x="175" y="118"/>
                    <a:pt x="174" y="117"/>
                    <a:pt x="172" y="118"/>
                  </a:cubicBezTo>
                  <a:cubicBezTo>
                    <a:pt x="173" y="116"/>
                    <a:pt x="173" y="116"/>
                    <a:pt x="173" y="116"/>
                  </a:cubicBezTo>
                  <a:cubicBezTo>
                    <a:pt x="173" y="118"/>
                    <a:pt x="175" y="118"/>
                    <a:pt x="176" y="118"/>
                  </a:cubicBezTo>
                  <a:close/>
                  <a:moveTo>
                    <a:pt x="309" y="118"/>
                  </a:moveTo>
                  <a:cubicBezTo>
                    <a:pt x="307" y="118"/>
                    <a:pt x="307" y="118"/>
                    <a:pt x="307" y="118"/>
                  </a:cubicBezTo>
                  <a:cubicBezTo>
                    <a:pt x="308" y="118"/>
                    <a:pt x="308" y="117"/>
                    <a:pt x="309" y="117"/>
                  </a:cubicBezTo>
                  <a:cubicBezTo>
                    <a:pt x="309" y="118"/>
                    <a:pt x="309" y="118"/>
                    <a:pt x="309" y="118"/>
                  </a:cubicBezTo>
                  <a:close/>
                  <a:moveTo>
                    <a:pt x="230" y="119"/>
                  </a:moveTo>
                  <a:cubicBezTo>
                    <a:pt x="229" y="119"/>
                    <a:pt x="229" y="120"/>
                    <a:pt x="229" y="121"/>
                  </a:cubicBezTo>
                  <a:cubicBezTo>
                    <a:pt x="230" y="121"/>
                    <a:pt x="230" y="121"/>
                    <a:pt x="230" y="121"/>
                  </a:cubicBezTo>
                  <a:cubicBezTo>
                    <a:pt x="231" y="120"/>
                    <a:pt x="231" y="120"/>
                    <a:pt x="231" y="120"/>
                  </a:cubicBezTo>
                  <a:cubicBezTo>
                    <a:pt x="232" y="122"/>
                    <a:pt x="236" y="125"/>
                    <a:pt x="234" y="128"/>
                  </a:cubicBezTo>
                  <a:cubicBezTo>
                    <a:pt x="235" y="129"/>
                    <a:pt x="236" y="128"/>
                    <a:pt x="237" y="129"/>
                  </a:cubicBezTo>
                  <a:cubicBezTo>
                    <a:pt x="237" y="130"/>
                    <a:pt x="236" y="130"/>
                    <a:pt x="236" y="131"/>
                  </a:cubicBezTo>
                  <a:cubicBezTo>
                    <a:pt x="235" y="131"/>
                    <a:pt x="233" y="130"/>
                    <a:pt x="233" y="129"/>
                  </a:cubicBezTo>
                  <a:cubicBezTo>
                    <a:pt x="233" y="129"/>
                    <a:pt x="233" y="129"/>
                    <a:pt x="233" y="129"/>
                  </a:cubicBezTo>
                  <a:cubicBezTo>
                    <a:pt x="232" y="129"/>
                    <a:pt x="232" y="126"/>
                    <a:pt x="231" y="127"/>
                  </a:cubicBezTo>
                  <a:cubicBezTo>
                    <a:pt x="229" y="128"/>
                    <a:pt x="227" y="131"/>
                    <a:pt x="225" y="131"/>
                  </a:cubicBezTo>
                  <a:cubicBezTo>
                    <a:pt x="225" y="130"/>
                    <a:pt x="224" y="130"/>
                    <a:pt x="225" y="129"/>
                  </a:cubicBezTo>
                  <a:cubicBezTo>
                    <a:pt x="225" y="128"/>
                    <a:pt x="224" y="129"/>
                    <a:pt x="223" y="128"/>
                  </a:cubicBezTo>
                  <a:cubicBezTo>
                    <a:pt x="222" y="126"/>
                    <a:pt x="226" y="127"/>
                    <a:pt x="225" y="124"/>
                  </a:cubicBezTo>
                  <a:cubicBezTo>
                    <a:pt x="229" y="118"/>
                    <a:pt x="229" y="118"/>
                    <a:pt x="229" y="118"/>
                  </a:cubicBezTo>
                  <a:cubicBezTo>
                    <a:pt x="230" y="119"/>
                    <a:pt x="230" y="119"/>
                    <a:pt x="230" y="119"/>
                  </a:cubicBezTo>
                  <a:close/>
                  <a:moveTo>
                    <a:pt x="197" y="119"/>
                  </a:moveTo>
                  <a:cubicBezTo>
                    <a:pt x="197" y="122"/>
                    <a:pt x="195" y="118"/>
                    <a:pt x="193" y="119"/>
                  </a:cubicBezTo>
                  <a:cubicBezTo>
                    <a:pt x="195" y="119"/>
                    <a:pt x="196" y="120"/>
                    <a:pt x="197" y="119"/>
                  </a:cubicBezTo>
                  <a:close/>
                  <a:moveTo>
                    <a:pt x="201" y="119"/>
                  </a:moveTo>
                  <a:cubicBezTo>
                    <a:pt x="200" y="120"/>
                    <a:pt x="200" y="118"/>
                    <a:pt x="199" y="119"/>
                  </a:cubicBezTo>
                  <a:cubicBezTo>
                    <a:pt x="199" y="119"/>
                    <a:pt x="201" y="118"/>
                    <a:pt x="201" y="119"/>
                  </a:cubicBezTo>
                  <a:close/>
                  <a:moveTo>
                    <a:pt x="153" y="122"/>
                  </a:moveTo>
                  <a:cubicBezTo>
                    <a:pt x="156" y="123"/>
                    <a:pt x="155" y="129"/>
                    <a:pt x="160" y="127"/>
                  </a:cubicBezTo>
                  <a:cubicBezTo>
                    <a:pt x="162" y="125"/>
                    <a:pt x="164" y="121"/>
                    <a:pt x="167" y="123"/>
                  </a:cubicBezTo>
                  <a:cubicBezTo>
                    <a:pt x="168" y="124"/>
                    <a:pt x="168" y="124"/>
                    <a:pt x="168" y="124"/>
                  </a:cubicBezTo>
                  <a:cubicBezTo>
                    <a:pt x="168" y="125"/>
                    <a:pt x="167" y="124"/>
                    <a:pt x="167" y="123"/>
                  </a:cubicBezTo>
                  <a:cubicBezTo>
                    <a:pt x="166" y="124"/>
                    <a:pt x="166" y="124"/>
                    <a:pt x="166" y="125"/>
                  </a:cubicBezTo>
                  <a:cubicBezTo>
                    <a:pt x="166" y="125"/>
                    <a:pt x="165" y="125"/>
                    <a:pt x="165" y="125"/>
                  </a:cubicBezTo>
                  <a:cubicBezTo>
                    <a:pt x="162" y="126"/>
                    <a:pt x="159" y="130"/>
                    <a:pt x="156" y="129"/>
                  </a:cubicBezTo>
                  <a:cubicBezTo>
                    <a:pt x="155" y="132"/>
                    <a:pt x="152" y="131"/>
                    <a:pt x="150" y="132"/>
                  </a:cubicBezTo>
                  <a:cubicBezTo>
                    <a:pt x="148" y="131"/>
                    <a:pt x="145" y="130"/>
                    <a:pt x="144" y="127"/>
                  </a:cubicBezTo>
                  <a:cubicBezTo>
                    <a:pt x="146" y="130"/>
                    <a:pt x="146" y="130"/>
                    <a:pt x="146" y="130"/>
                  </a:cubicBezTo>
                  <a:cubicBezTo>
                    <a:pt x="147" y="128"/>
                    <a:pt x="148" y="130"/>
                    <a:pt x="149" y="130"/>
                  </a:cubicBezTo>
                  <a:cubicBezTo>
                    <a:pt x="151" y="129"/>
                    <a:pt x="151" y="126"/>
                    <a:pt x="153" y="128"/>
                  </a:cubicBezTo>
                  <a:cubicBezTo>
                    <a:pt x="155" y="127"/>
                    <a:pt x="153" y="125"/>
                    <a:pt x="153" y="123"/>
                  </a:cubicBezTo>
                  <a:cubicBezTo>
                    <a:pt x="154" y="122"/>
                    <a:pt x="151" y="122"/>
                    <a:pt x="153" y="121"/>
                  </a:cubicBezTo>
                  <a:cubicBezTo>
                    <a:pt x="152" y="120"/>
                    <a:pt x="152" y="120"/>
                    <a:pt x="152" y="120"/>
                  </a:cubicBezTo>
                  <a:cubicBezTo>
                    <a:pt x="154" y="120"/>
                    <a:pt x="154" y="120"/>
                    <a:pt x="154" y="120"/>
                  </a:cubicBezTo>
                  <a:cubicBezTo>
                    <a:pt x="153" y="120"/>
                    <a:pt x="152" y="121"/>
                    <a:pt x="153" y="122"/>
                  </a:cubicBezTo>
                  <a:close/>
                  <a:moveTo>
                    <a:pt x="206" y="124"/>
                  </a:moveTo>
                  <a:cubicBezTo>
                    <a:pt x="205" y="122"/>
                    <a:pt x="202" y="124"/>
                    <a:pt x="202" y="122"/>
                  </a:cubicBezTo>
                  <a:cubicBezTo>
                    <a:pt x="204" y="122"/>
                    <a:pt x="206" y="123"/>
                    <a:pt x="206" y="124"/>
                  </a:cubicBezTo>
                  <a:close/>
                  <a:moveTo>
                    <a:pt x="196" y="123"/>
                  </a:moveTo>
                  <a:cubicBezTo>
                    <a:pt x="196" y="123"/>
                    <a:pt x="196" y="123"/>
                    <a:pt x="195" y="123"/>
                  </a:cubicBezTo>
                  <a:cubicBezTo>
                    <a:pt x="194" y="124"/>
                    <a:pt x="194" y="124"/>
                    <a:pt x="194" y="124"/>
                  </a:cubicBezTo>
                  <a:cubicBezTo>
                    <a:pt x="194" y="122"/>
                    <a:pt x="196" y="123"/>
                    <a:pt x="196" y="123"/>
                  </a:cubicBezTo>
                  <a:cubicBezTo>
                    <a:pt x="196" y="123"/>
                    <a:pt x="196" y="123"/>
                    <a:pt x="196" y="123"/>
                  </a:cubicBezTo>
                  <a:close/>
                  <a:moveTo>
                    <a:pt x="190" y="124"/>
                  </a:moveTo>
                  <a:cubicBezTo>
                    <a:pt x="188" y="125"/>
                    <a:pt x="189" y="128"/>
                    <a:pt x="187" y="129"/>
                  </a:cubicBezTo>
                  <a:cubicBezTo>
                    <a:pt x="186" y="127"/>
                    <a:pt x="186" y="126"/>
                    <a:pt x="187" y="125"/>
                  </a:cubicBezTo>
                  <a:cubicBezTo>
                    <a:pt x="188" y="124"/>
                    <a:pt x="189" y="124"/>
                    <a:pt x="190" y="124"/>
                  </a:cubicBezTo>
                  <a:close/>
                  <a:moveTo>
                    <a:pt x="261" y="128"/>
                  </a:moveTo>
                  <a:cubicBezTo>
                    <a:pt x="261" y="127"/>
                    <a:pt x="259" y="128"/>
                    <a:pt x="259" y="128"/>
                  </a:cubicBezTo>
                  <a:cubicBezTo>
                    <a:pt x="259" y="127"/>
                    <a:pt x="260" y="126"/>
                    <a:pt x="260" y="125"/>
                  </a:cubicBezTo>
                  <a:cubicBezTo>
                    <a:pt x="261" y="125"/>
                    <a:pt x="262" y="127"/>
                    <a:pt x="261" y="128"/>
                  </a:cubicBezTo>
                  <a:close/>
                  <a:moveTo>
                    <a:pt x="202" y="128"/>
                  </a:moveTo>
                  <a:cubicBezTo>
                    <a:pt x="201" y="128"/>
                    <a:pt x="201" y="129"/>
                    <a:pt x="201" y="130"/>
                  </a:cubicBezTo>
                  <a:cubicBezTo>
                    <a:pt x="198" y="129"/>
                    <a:pt x="198" y="129"/>
                    <a:pt x="198" y="129"/>
                  </a:cubicBezTo>
                  <a:cubicBezTo>
                    <a:pt x="199" y="129"/>
                    <a:pt x="199" y="129"/>
                    <a:pt x="200" y="130"/>
                  </a:cubicBezTo>
                  <a:cubicBezTo>
                    <a:pt x="201" y="130"/>
                    <a:pt x="202" y="128"/>
                    <a:pt x="202" y="128"/>
                  </a:cubicBezTo>
                  <a:close/>
                  <a:moveTo>
                    <a:pt x="195" y="129"/>
                  </a:moveTo>
                  <a:cubicBezTo>
                    <a:pt x="196" y="130"/>
                    <a:pt x="195" y="131"/>
                    <a:pt x="196" y="131"/>
                  </a:cubicBezTo>
                  <a:cubicBezTo>
                    <a:pt x="194" y="129"/>
                    <a:pt x="194" y="129"/>
                    <a:pt x="194" y="129"/>
                  </a:cubicBezTo>
                  <a:cubicBezTo>
                    <a:pt x="195" y="129"/>
                    <a:pt x="195" y="129"/>
                    <a:pt x="195" y="129"/>
                  </a:cubicBezTo>
                  <a:close/>
                  <a:moveTo>
                    <a:pt x="186" y="130"/>
                  </a:moveTo>
                  <a:cubicBezTo>
                    <a:pt x="186" y="130"/>
                    <a:pt x="185" y="130"/>
                    <a:pt x="185" y="131"/>
                  </a:cubicBezTo>
                  <a:cubicBezTo>
                    <a:pt x="185" y="130"/>
                    <a:pt x="185" y="130"/>
                    <a:pt x="185" y="130"/>
                  </a:cubicBezTo>
                  <a:cubicBezTo>
                    <a:pt x="186" y="130"/>
                    <a:pt x="186" y="130"/>
                    <a:pt x="186" y="130"/>
                  </a:cubicBezTo>
                  <a:close/>
                  <a:moveTo>
                    <a:pt x="243" y="133"/>
                  </a:moveTo>
                  <a:cubicBezTo>
                    <a:pt x="242" y="133"/>
                    <a:pt x="242" y="133"/>
                    <a:pt x="242" y="133"/>
                  </a:cubicBezTo>
                  <a:cubicBezTo>
                    <a:pt x="241" y="132"/>
                    <a:pt x="241" y="132"/>
                    <a:pt x="241" y="132"/>
                  </a:cubicBezTo>
                  <a:cubicBezTo>
                    <a:pt x="242" y="132"/>
                    <a:pt x="243" y="133"/>
                    <a:pt x="243" y="133"/>
                  </a:cubicBezTo>
                  <a:close/>
                  <a:moveTo>
                    <a:pt x="202" y="132"/>
                  </a:moveTo>
                  <a:cubicBezTo>
                    <a:pt x="201" y="133"/>
                    <a:pt x="200" y="133"/>
                    <a:pt x="200" y="133"/>
                  </a:cubicBezTo>
                  <a:cubicBezTo>
                    <a:pt x="201" y="133"/>
                    <a:pt x="201" y="132"/>
                    <a:pt x="202" y="132"/>
                  </a:cubicBezTo>
                  <a:close/>
                  <a:moveTo>
                    <a:pt x="232" y="134"/>
                  </a:moveTo>
                  <a:cubicBezTo>
                    <a:pt x="231" y="135"/>
                    <a:pt x="229" y="137"/>
                    <a:pt x="227" y="136"/>
                  </a:cubicBezTo>
                  <a:cubicBezTo>
                    <a:pt x="227" y="135"/>
                    <a:pt x="228" y="134"/>
                    <a:pt x="229" y="133"/>
                  </a:cubicBezTo>
                  <a:cubicBezTo>
                    <a:pt x="230" y="135"/>
                    <a:pt x="231" y="132"/>
                    <a:pt x="232" y="134"/>
                  </a:cubicBezTo>
                  <a:close/>
                  <a:moveTo>
                    <a:pt x="194" y="136"/>
                  </a:moveTo>
                  <a:cubicBezTo>
                    <a:pt x="193" y="137"/>
                    <a:pt x="195" y="135"/>
                    <a:pt x="193" y="134"/>
                  </a:cubicBezTo>
                  <a:cubicBezTo>
                    <a:pt x="194" y="135"/>
                    <a:pt x="194" y="135"/>
                    <a:pt x="194" y="135"/>
                  </a:cubicBezTo>
                  <a:cubicBezTo>
                    <a:pt x="194" y="136"/>
                    <a:pt x="194" y="136"/>
                    <a:pt x="194" y="136"/>
                  </a:cubicBezTo>
                  <a:close/>
                  <a:moveTo>
                    <a:pt x="177" y="136"/>
                  </a:moveTo>
                  <a:cubicBezTo>
                    <a:pt x="177" y="137"/>
                    <a:pt x="177" y="138"/>
                    <a:pt x="176" y="139"/>
                  </a:cubicBezTo>
                  <a:cubicBezTo>
                    <a:pt x="177" y="138"/>
                    <a:pt x="176" y="136"/>
                    <a:pt x="177" y="136"/>
                  </a:cubicBezTo>
                  <a:close/>
                  <a:moveTo>
                    <a:pt x="184" y="136"/>
                  </a:moveTo>
                  <a:cubicBezTo>
                    <a:pt x="185" y="137"/>
                    <a:pt x="184" y="137"/>
                    <a:pt x="184" y="138"/>
                  </a:cubicBezTo>
                  <a:cubicBezTo>
                    <a:pt x="183" y="138"/>
                    <a:pt x="183" y="138"/>
                    <a:pt x="183" y="138"/>
                  </a:cubicBezTo>
                  <a:cubicBezTo>
                    <a:pt x="184" y="137"/>
                    <a:pt x="183" y="136"/>
                    <a:pt x="184" y="136"/>
                  </a:cubicBezTo>
                  <a:close/>
                  <a:moveTo>
                    <a:pt x="237" y="137"/>
                  </a:moveTo>
                  <a:cubicBezTo>
                    <a:pt x="237" y="138"/>
                    <a:pt x="236" y="139"/>
                    <a:pt x="235" y="140"/>
                  </a:cubicBezTo>
                  <a:cubicBezTo>
                    <a:pt x="234" y="139"/>
                    <a:pt x="235" y="138"/>
                    <a:pt x="235" y="137"/>
                  </a:cubicBezTo>
                  <a:cubicBezTo>
                    <a:pt x="236" y="136"/>
                    <a:pt x="236" y="136"/>
                    <a:pt x="236" y="136"/>
                  </a:cubicBezTo>
                  <a:cubicBezTo>
                    <a:pt x="236" y="137"/>
                    <a:pt x="237" y="137"/>
                    <a:pt x="237" y="137"/>
                  </a:cubicBezTo>
                  <a:close/>
                  <a:moveTo>
                    <a:pt x="96" y="138"/>
                  </a:moveTo>
                  <a:cubicBezTo>
                    <a:pt x="95" y="139"/>
                    <a:pt x="95" y="139"/>
                    <a:pt x="95" y="139"/>
                  </a:cubicBezTo>
                  <a:cubicBezTo>
                    <a:pt x="95" y="139"/>
                    <a:pt x="95" y="140"/>
                    <a:pt x="95" y="141"/>
                  </a:cubicBezTo>
                  <a:cubicBezTo>
                    <a:pt x="94" y="140"/>
                    <a:pt x="94" y="140"/>
                    <a:pt x="94" y="140"/>
                  </a:cubicBezTo>
                  <a:cubicBezTo>
                    <a:pt x="94" y="140"/>
                    <a:pt x="94" y="140"/>
                    <a:pt x="94" y="141"/>
                  </a:cubicBezTo>
                  <a:cubicBezTo>
                    <a:pt x="93" y="140"/>
                    <a:pt x="93" y="138"/>
                    <a:pt x="94" y="137"/>
                  </a:cubicBezTo>
                  <a:cubicBezTo>
                    <a:pt x="95" y="136"/>
                    <a:pt x="95" y="138"/>
                    <a:pt x="96" y="138"/>
                  </a:cubicBezTo>
                  <a:close/>
                  <a:moveTo>
                    <a:pt x="98" y="141"/>
                  </a:moveTo>
                  <a:cubicBezTo>
                    <a:pt x="97" y="141"/>
                    <a:pt x="97" y="142"/>
                    <a:pt x="96" y="142"/>
                  </a:cubicBezTo>
                  <a:cubicBezTo>
                    <a:pt x="98" y="141"/>
                    <a:pt x="96" y="139"/>
                    <a:pt x="97" y="137"/>
                  </a:cubicBezTo>
                  <a:cubicBezTo>
                    <a:pt x="99" y="138"/>
                    <a:pt x="98" y="140"/>
                    <a:pt x="98" y="141"/>
                  </a:cubicBezTo>
                  <a:close/>
                  <a:moveTo>
                    <a:pt x="180" y="141"/>
                  </a:moveTo>
                  <a:cubicBezTo>
                    <a:pt x="181" y="139"/>
                    <a:pt x="181" y="139"/>
                    <a:pt x="181" y="139"/>
                  </a:cubicBezTo>
                  <a:cubicBezTo>
                    <a:pt x="181" y="141"/>
                    <a:pt x="181" y="141"/>
                    <a:pt x="181" y="141"/>
                  </a:cubicBezTo>
                  <a:cubicBezTo>
                    <a:pt x="180" y="141"/>
                    <a:pt x="180" y="141"/>
                    <a:pt x="180" y="141"/>
                  </a:cubicBezTo>
                  <a:close/>
                  <a:moveTo>
                    <a:pt x="185" y="143"/>
                  </a:moveTo>
                  <a:cubicBezTo>
                    <a:pt x="186" y="142"/>
                    <a:pt x="187" y="140"/>
                    <a:pt x="188" y="139"/>
                  </a:cubicBezTo>
                  <a:cubicBezTo>
                    <a:pt x="187" y="141"/>
                    <a:pt x="186" y="142"/>
                    <a:pt x="185" y="143"/>
                  </a:cubicBezTo>
                  <a:close/>
                  <a:moveTo>
                    <a:pt x="164" y="142"/>
                  </a:moveTo>
                  <a:cubicBezTo>
                    <a:pt x="164" y="142"/>
                    <a:pt x="164" y="143"/>
                    <a:pt x="165" y="142"/>
                  </a:cubicBezTo>
                  <a:cubicBezTo>
                    <a:pt x="163" y="145"/>
                    <a:pt x="159" y="141"/>
                    <a:pt x="157" y="145"/>
                  </a:cubicBezTo>
                  <a:cubicBezTo>
                    <a:pt x="157" y="145"/>
                    <a:pt x="156" y="145"/>
                    <a:pt x="156" y="144"/>
                  </a:cubicBezTo>
                  <a:cubicBezTo>
                    <a:pt x="158" y="144"/>
                    <a:pt x="161" y="138"/>
                    <a:pt x="163" y="142"/>
                  </a:cubicBezTo>
                  <a:cubicBezTo>
                    <a:pt x="164" y="142"/>
                    <a:pt x="164" y="142"/>
                    <a:pt x="164" y="142"/>
                  </a:cubicBezTo>
                  <a:close/>
                  <a:moveTo>
                    <a:pt x="95" y="141"/>
                  </a:moveTo>
                  <a:cubicBezTo>
                    <a:pt x="95" y="143"/>
                    <a:pt x="94" y="145"/>
                    <a:pt x="93" y="146"/>
                  </a:cubicBezTo>
                  <a:cubicBezTo>
                    <a:pt x="94" y="144"/>
                    <a:pt x="93" y="143"/>
                    <a:pt x="95" y="141"/>
                  </a:cubicBezTo>
                  <a:close/>
                  <a:moveTo>
                    <a:pt x="99" y="146"/>
                  </a:moveTo>
                  <a:cubicBezTo>
                    <a:pt x="98" y="145"/>
                    <a:pt x="98" y="145"/>
                    <a:pt x="98" y="145"/>
                  </a:cubicBezTo>
                  <a:cubicBezTo>
                    <a:pt x="98" y="146"/>
                    <a:pt x="97" y="146"/>
                    <a:pt x="98" y="146"/>
                  </a:cubicBezTo>
                  <a:cubicBezTo>
                    <a:pt x="97" y="146"/>
                    <a:pt x="96" y="146"/>
                    <a:pt x="96" y="146"/>
                  </a:cubicBezTo>
                  <a:cubicBezTo>
                    <a:pt x="96" y="146"/>
                    <a:pt x="96" y="147"/>
                    <a:pt x="95" y="148"/>
                  </a:cubicBezTo>
                  <a:cubicBezTo>
                    <a:pt x="95" y="146"/>
                    <a:pt x="96" y="146"/>
                    <a:pt x="95" y="144"/>
                  </a:cubicBezTo>
                  <a:cubicBezTo>
                    <a:pt x="96" y="144"/>
                    <a:pt x="96" y="144"/>
                    <a:pt x="96" y="144"/>
                  </a:cubicBezTo>
                  <a:cubicBezTo>
                    <a:pt x="96" y="145"/>
                    <a:pt x="96" y="145"/>
                    <a:pt x="97" y="145"/>
                  </a:cubicBezTo>
                  <a:cubicBezTo>
                    <a:pt x="97" y="143"/>
                    <a:pt x="97" y="143"/>
                    <a:pt x="97" y="143"/>
                  </a:cubicBezTo>
                  <a:cubicBezTo>
                    <a:pt x="98" y="144"/>
                    <a:pt x="99" y="145"/>
                    <a:pt x="99" y="146"/>
                  </a:cubicBezTo>
                  <a:close/>
                  <a:moveTo>
                    <a:pt x="154" y="144"/>
                  </a:moveTo>
                  <a:cubicBezTo>
                    <a:pt x="154" y="145"/>
                    <a:pt x="153" y="145"/>
                    <a:pt x="153" y="145"/>
                  </a:cubicBezTo>
                  <a:cubicBezTo>
                    <a:pt x="153" y="144"/>
                    <a:pt x="153" y="144"/>
                    <a:pt x="153" y="144"/>
                  </a:cubicBezTo>
                  <a:cubicBezTo>
                    <a:pt x="153" y="144"/>
                    <a:pt x="153" y="144"/>
                    <a:pt x="154" y="144"/>
                  </a:cubicBezTo>
                  <a:close/>
                  <a:moveTo>
                    <a:pt x="98" y="147"/>
                  </a:moveTo>
                  <a:cubicBezTo>
                    <a:pt x="99" y="149"/>
                    <a:pt x="99" y="149"/>
                    <a:pt x="99" y="149"/>
                  </a:cubicBezTo>
                  <a:cubicBezTo>
                    <a:pt x="98" y="147"/>
                    <a:pt x="98" y="147"/>
                    <a:pt x="98" y="147"/>
                  </a:cubicBezTo>
                  <a:close/>
                  <a:moveTo>
                    <a:pt x="175" y="148"/>
                  </a:moveTo>
                  <a:cubicBezTo>
                    <a:pt x="175" y="150"/>
                    <a:pt x="173" y="151"/>
                    <a:pt x="173" y="151"/>
                  </a:cubicBezTo>
                  <a:cubicBezTo>
                    <a:pt x="172" y="150"/>
                    <a:pt x="173" y="148"/>
                    <a:pt x="175" y="148"/>
                  </a:cubicBezTo>
                  <a:close/>
                  <a:moveTo>
                    <a:pt x="98" y="150"/>
                  </a:moveTo>
                  <a:cubicBezTo>
                    <a:pt x="97" y="150"/>
                    <a:pt x="98" y="151"/>
                    <a:pt x="97" y="151"/>
                  </a:cubicBezTo>
                  <a:cubicBezTo>
                    <a:pt x="98" y="152"/>
                    <a:pt x="97" y="154"/>
                    <a:pt x="97" y="155"/>
                  </a:cubicBezTo>
                  <a:cubicBezTo>
                    <a:pt x="96" y="155"/>
                    <a:pt x="98" y="152"/>
                    <a:pt x="96" y="152"/>
                  </a:cubicBezTo>
                  <a:cubicBezTo>
                    <a:pt x="96" y="151"/>
                    <a:pt x="96" y="148"/>
                    <a:pt x="98" y="150"/>
                  </a:cubicBezTo>
                  <a:close/>
                  <a:moveTo>
                    <a:pt x="120" y="153"/>
                  </a:moveTo>
                  <a:cubicBezTo>
                    <a:pt x="119" y="153"/>
                    <a:pt x="119" y="152"/>
                    <a:pt x="118" y="151"/>
                  </a:cubicBezTo>
                  <a:cubicBezTo>
                    <a:pt x="119" y="152"/>
                    <a:pt x="119" y="152"/>
                    <a:pt x="120" y="153"/>
                  </a:cubicBezTo>
                  <a:close/>
                  <a:moveTo>
                    <a:pt x="177" y="151"/>
                  </a:moveTo>
                  <a:cubicBezTo>
                    <a:pt x="178" y="153"/>
                    <a:pt x="174" y="154"/>
                    <a:pt x="174" y="156"/>
                  </a:cubicBezTo>
                  <a:cubicBezTo>
                    <a:pt x="173" y="157"/>
                    <a:pt x="172" y="157"/>
                    <a:pt x="171" y="159"/>
                  </a:cubicBezTo>
                  <a:cubicBezTo>
                    <a:pt x="171" y="157"/>
                    <a:pt x="172" y="157"/>
                    <a:pt x="173" y="157"/>
                  </a:cubicBezTo>
                  <a:cubicBezTo>
                    <a:pt x="173" y="154"/>
                    <a:pt x="174" y="151"/>
                    <a:pt x="177" y="151"/>
                  </a:cubicBezTo>
                  <a:close/>
                  <a:moveTo>
                    <a:pt x="165" y="151"/>
                  </a:moveTo>
                  <a:cubicBezTo>
                    <a:pt x="166" y="153"/>
                    <a:pt x="165" y="152"/>
                    <a:pt x="164" y="153"/>
                  </a:cubicBezTo>
                  <a:cubicBezTo>
                    <a:pt x="163" y="153"/>
                    <a:pt x="163" y="153"/>
                    <a:pt x="163" y="153"/>
                  </a:cubicBezTo>
                  <a:cubicBezTo>
                    <a:pt x="163" y="152"/>
                    <a:pt x="165" y="152"/>
                    <a:pt x="165" y="151"/>
                  </a:cubicBezTo>
                  <a:close/>
                  <a:moveTo>
                    <a:pt x="184" y="156"/>
                  </a:moveTo>
                  <a:cubicBezTo>
                    <a:pt x="183" y="156"/>
                    <a:pt x="183" y="159"/>
                    <a:pt x="181" y="158"/>
                  </a:cubicBezTo>
                  <a:cubicBezTo>
                    <a:pt x="181" y="156"/>
                    <a:pt x="185" y="157"/>
                    <a:pt x="184" y="154"/>
                  </a:cubicBezTo>
                  <a:cubicBezTo>
                    <a:pt x="184" y="156"/>
                    <a:pt x="184" y="156"/>
                    <a:pt x="184" y="156"/>
                  </a:cubicBezTo>
                  <a:close/>
                  <a:moveTo>
                    <a:pt x="157" y="159"/>
                  </a:moveTo>
                  <a:cubicBezTo>
                    <a:pt x="157" y="158"/>
                    <a:pt x="157" y="158"/>
                    <a:pt x="158" y="158"/>
                  </a:cubicBezTo>
                  <a:cubicBezTo>
                    <a:pt x="157" y="159"/>
                    <a:pt x="157" y="159"/>
                    <a:pt x="157" y="159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7" y="159"/>
                    <a:pt x="157" y="159"/>
                    <a:pt x="157" y="159"/>
                  </a:cubicBezTo>
                  <a:close/>
                  <a:moveTo>
                    <a:pt x="96" y="159"/>
                  </a:moveTo>
                  <a:cubicBezTo>
                    <a:pt x="95" y="160"/>
                    <a:pt x="95" y="162"/>
                    <a:pt x="95" y="163"/>
                  </a:cubicBezTo>
                  <a:cubicBezTo>
                    <a:pt x="93" y="164"/>
                    <a:pt x="94" y="166"/>
                    <a:pt x="94" y="167"/>
                  </a:cubicBezTo>
                  <a:cubicBezTo>
                    <a:pt x="95" y="167"/>
                    <a:pt x="95" y="167"/>
                    <a:pt x="95" y="167"/>
                  </a:cubicBezTo>
                  <a:cubicBezTo>
                    <a:pt x="93" y="167"/>
                    <a:pt x="93" y="165"/>
                    <a:pt x="93" y="164"/>
                  </a:cubicBezTo>
                  <a:cubicBezTo>
                    <a:pt x="93" y="162"/>
                    <a:pt x="92" y="160"/>
                    <a:pt x="94" y="158"/>
                  </a:cubicBezTo>
                  <a:cubicBezTo>
                    <a:pt x="94" y="159"/>
                    <a:pt x="95" y="159"/>
                    <a:pt x="96" y="159"/>
                  </a:cubicBezTo>
                  <a:close/>
                  <a:moveTo>
                    <a:pt x="141" y="158"/>
                  </a:moveTo>
                  <a:cubicBezTo>
                    <a:pt x="141" y="159"/>
                    <a:pt x="141" y="159"/>
                    <a:pt x="141" y="159"/>
                  </a:cubicBezTo>
                  <a:cubicBezTo>
                    <a:pt x="138" y="158"/>
                    <a:pt x="138" y="158"/>
                    <a:pt x="138" y="158"/>
                  </a:cubicBezTo>
                  <a:cubicBezTo>
                    <a:pt x="139" y="158"/>
                    <a:pt x="140" y="158"/>
                    <a:pt x="141" y="158"/>
                  </a:cubicBezTo>
                  <a:close/>
                  <a:moveTo>
                    <a:pt x="179" y="159"/>
                  </a:moveTo>
                  <a:cubicBezTo>
                    <a:pt x="178" y="159"/>
                    <a:pt x="178" y="160"/>
                    <a:pt x="177" y="160"/>
                  </a:cubicBezTo>
                  <a:cubicBezTo>
                    <a:pt x="177" y="159"/>
                    <a:pt x="177" y="159"/>
                    <a:pt x="177" y="159"/>
                  </a:cubicBezTo>
                  <a:cubicBezTo>
                    <a:pt x="178" y="159"/>
                    <a:pt x="178" y="159"/>
                    <a:pt x="179" y="159"/>
                  </a:cubicBezTo>
                  <a:close/>
                  <a:moveTo>
                    <a:pt x="166" y="162"/>
                  </a:moveTo>
                  <a:cubicBezTo>
                    <a:pt x="166" y="163"/>
                    <a:pt x="165" y="163"/>
                    <a:pt x="165" y="164"/>
                  </a:cubicBezTo>
                  <a:cubicBezTo>
                    <a:pt x="164" y="164"/>
                    <a:pt x="164" y="164"/>
                    <a:pt x="164" y="163"/>
                  </a:cubicBezTo>
                  <a:cubicBezTo>
                    <a:pt x="164" y="163"/>
                    <a:pt x="165" y="162"/>
                    <a:pt x="166" y="162"/>
                  </a:cubicBezTo>
                  <a:close/>
                  <a:moveTo>
                    <a:pt x="160" y="165"/>
                  </a:moveTo>
                  <a:cubicBezTo>
                    <a:pt x="158" y="164"/>
                    <a:pt x="158" y="164"/>
                    <a:pt x="158" y="164"/>
                  </a:cubicBezTo>
                  <a:cubicBezTo>
                    <a:pt x="160" y="165"/>
                    <a:pt x="160" y="165"/>
                    <a:pt x="160" y="165"/>
                  </a:cubicBezTo>
                  <a:cubicBezTo>
                    <a:pt x="160" y="165"/>
                    <a:pt x="160" y="165"/>
                    <a:pt x="160" y="165"/>
                  </a:cubicBezTo>
                  <a:close/>
                  <a:moveTo>
                    <a:pt x="230" y="164"/>
                  </a:moveTo>
                  <a:cubicBezTo>
                    <a:pt x="230" y="165"/>
                    <a:pt x="229" y="166"/>
                    <a:pt x="229" y="166"/>
                  </a:cubicBezTo>
                  <a:cubicBezTo>
                    <a:pt x="228" y="166"/>
                    <a:pt x="228" y="166"/>
                    <a:pt x="228" y="166"/>
                  </a:cubicBezTo>
                  <a:cubicBezTo>
                    <a:pt x="228" y="165"/>
                    <a:pt x="229" y="164"/>
                    <a:pt x="230" y="164"/>
                  </a:cubicBezTo>
                  <a:close/>
                  <a:moveTo>
                    <a:pt x="106" y="167"/>
                  </a:moveTo>
                  <a:cubicBezTo>
                    <a:pt x="105" y="167"/>
                    <a:pt x="105" y="168"/>
                    <a:pt x="105" y="168"/>
                  </a:cubicBezTo>
                  <a:cubicBezTo>
                    <a:pt x="106" y="169"/>
                    <a:pt x="106" y="169"/>
                    <a:pt x="106" y="169"/>
                  </a:cubicBezTo>
                  <a:cubicBezTo>
                    <a:pt x="105" y="169"/>
                    <a:pt x="105" y="169"/>
                    <a:pt x="105" y="169"/>
                  </a:cubicBezTo>
                  <a:cubicBezTo>
                    <a:pt x="105" y="168"/>
                    <a:pt x="105" y="167"/>
                    <a:pt x="106" y="167"/>
                  </a:cubicBezTo>
                  <a:close/>
                  <a:moveTo>
                    <a:pt x="192" y="168"/>
                  </a:moveTo>
                  <a:cubicBezTo>
                    <a:pt x="191" y="169"/>
                    <a:pt x="190" y="168"/>
                    <a:pt x="190" y="169"/>
                  </a:cubicBezTo>
                  <a:cubicBezTo>
                    <a:pt x="190" y="168"/>
                    <a:pt x="191" y="167"/>
                    <a:pt x="192" y="168"/>
                  </a:cubicBezTo>
                  <a:close/>
                  <a:moveTo>
                    <a:pt x="175" y="169"/>
                  </a:moveTo>
                  <a:cubicBezTo>
                    <a:pt x="176" y="169"/>
                    <a:pt x="175" y="169"/>
                    <a:pt x="175" y="169"/>
                  </a:cubicBezTo>
                  <a:cubicBezTo>
                    <a:pt x="175" y="170"/>
                    <a:pt x="176" y="170"/>
                    <a:pt x="176" y="170"/>
                  </a:cubicBezTo>
                  <a:cubicBezTo>
                    <a:pt x="176" y="171"/>
                    <a:pt x="175" y="171"/>
                    <a:pt x="175" y="172"/>
                  </a:cubicBezTo>
                  <a:cubicBezTo>
                    <a:pt x="176" y="173"/>
                    <a:pt x="176" y="173"/>
                    <a:pt x="177" y="173"/>
                  </a:cubicBezTo>
                  <a:cubicBezTo>
                    <a:pt x="178" y="172"/>
                    <a:pt x="178" y="172"/>
                    <a:pt x="178" y="171"/>
                  </a:cubicBezTo>
                  <a:cubicBezTo>
                    <a:pt x="179" y="171"/>
                    <a:pt x="180" y="172"/>
                    <a:pt x="180" y="171"/>
                  </a:cubicBezTo>
                  <a:cubicBezTo>
                    <a:pt x="180" y="170"/>
                    <a:pt x="181" y="169"/>
                    <a:pt x="180" y="169"/>
                  </a:cubicBezTo>
                  <a:cubicBezTo>
                    <a:pt x="181" y="169"/>
                    <a:pt x="181" y="169"/>
                    <a:pt x="181" y="169"/>
                  </a:cubicBezTo>
                  <a:cubicBezTo>
                    <a:pt x="181" y="169"/>
                    <a:pt x="180" y="169"/>
                    <a:pt x="180" y="170"/>
                  </a:cubicBezTo>
                  <a:cubicBezTo>
                    <a:pt x="181" y="170"/>
                    <a:pt x="181" y="170"/>
                    <a:pt x="181" y="170"/>
                  </a:cubicBezTo>
                  <a:cubicBezTo>
                    <a:pt x="180" y="171"/>
                    <a:pt x="180" y="171"/>
                    <a:pt x="180" y="171"/>
                  </a:cubicBezTo>
                  <a:cubicBezTo>
                    <a:pt x="182" y="173"/>
                    <a:pt x="180" y="177"/>
                    <a:pt x="181" y="180"/>
                  </a:cubicBezTo>
                  <a:cubicBezTo>
                    <a:pt x="181" y="180"/>
                    <a:pt x="180" y="180"/>
                    <a:pt x="180" y="180"/>
                  </a:cubicBezTo>
                  <a:cubicBezTo>
                    <a:pt x="180" y="180"/>
                    <a:pt x="180" y="180"/>
                    <a:pt x="180" y="179"/>
                  </a:cubicBezTo>
                  <a:cubicBezTo>
                    <a:pt x="178" y="179"/>
                    <a:pt x="179" y="177"/>
                    <a:pt x="177" y="175"/>
                  </a:cubicBezTo>
                  <a:cubicBezTo>
                    <a:pt x="178" y="175"/>
                    <a:pt x="178" y="175"/>
                    <a:pt x="178" y="174"/>
                  </a:cubicBezTo>
                  <a:cubicBezTo>
                    <a:pt x="177" y="173"/>
                    <a:pt x="176" y="173"/>
                    <a:pt x="175" y="173"/>
                  </a:cubicBezTo>
                  <a:cubicBezTo>
                    <a:pt x="175" y="175"/>
                    <a:pt x="175" y="177"/>
                    <a:pt x="174" y="178"/>
                  </a:cubicBezTo>
                  <a:cubicBezTo>
                    <a:pt x="174" y="179"/>
                    <a:pt x="174" y="179"/>
                    <a:pt x="174" y="179"/>
                  </a:cubicBezTo>
                  <a:cubicBezTo>
                    <a:pt x="173" y="179"/>
                    <a:pt x="173" y="178"/>
                    <a:pt x="173" y="177"/>
                  </a:cubicBezTo>
                  <a:cubicBezTo>
                    <a:pt x="174" y="177"/>
                    <a:pt x="174" y="176"/>
                    <a:pt x="174" y="175"/>
                  </a:cubicBezTo>
                  <a:cubicBezTo>
                    <a:pt x="173" y="174"/>
                    <a:pt x="173" y="174"/>
                    <a:pt x="173" y="174"/>
                  </a:cubicBezTo>
                  <a:cubicBezTo>
                    <a:pt x="173" y="174"/>
                    <a:pt x="173" y="174"/>
                    <a:pt x="172" y="174"/>
                  </a:cubicBezTo>
                  <a:cubicBezTo>
                    <a:pt x="172" y="174"/>
                    <a:pt x="172" y="174"/>
                    <a:pt x="172" y="174"/>
                  </a:cubicBezTo>
                  <a:cubicBezTo>
                    <a:pt x="174" y="173"/>
                    <a:pt x="174" y="173"/>
                    <a:pt x="174" y="173"/>
                  </a:cubicBezTo>
                  <a:cubicBezTo>
                    <a:pt x="172" y="172"/>
                    <a:pt x="173" y="168"/>
                    <a:pt x="175" y="169"/>
                  </a:cubicBezTo>
                  <a:close/>
                  <a:moveTo>
                    <a:pt x="245" y="171"/>
                  </a:moveTo>
                  <a:cubicBezTo>
                    <a:pt x="245" y="172"/>
                    <a:pt x="244" y="171"/>
                    <a:pt x="243" y="171"/>
                  </a:cubicBezTo>
                  <a:cubicBezTo>
                    <a:pt x="244" y="171"/>
                    <a:pt x="244" y="171"/>
                    <a:pt x="245" y="171"/>
                  </a:cubicBezTo>
                  <a:close/>
                  <a:moveTo>
                    <a:pt x="190" y="172"/>
                  </a:moveTo>
                  <a:cubicBezTo>
                    <a:pt x="188" y="171"/>
                    <a:pt x="188" y="171"/>
                    <a:pt x="188" y="171"/>
                  </a:cubicBezTo>
                  <a:cubicBezTo>
                    <a:pt x="190" y="172"/>
                    <a:pt x="190" y="172"/>
                    <a:pt x="190" y="172"/>
                  </a:cubicBezTo>
                  <a:cubicBezTo>
                    <a:pt x="190" y="172"/>
                    <a:pt x="190" y="172"/>
                    <a:pt x="190" y="172"/>
                  </a:cubicBezTo>
                  <a:close/>
                  <a:moveTo>
                    <a:pt x="253" y="174"/>
                  </a:moveTo>
                  <a:cubicBezTo>
                    <a:pt x="253" y="175"/>
                    <a:pt x="253" y="175"/>
                    <a:pt x="253" y="175"/>
                  </a:cubicBezTo>
                  <a:cubicBezTo>
                    <a:pt x="253" y="174"/>
                    <a:pt x="252" y="174"/>
                    <a:pt x="252" y="173"/>
                  </a:cubicBezTo>
                  <a:cubicBezTo>
                    <a:pt x="251" y="173"/>
                    <a:pt x="251" y="174"/>
                    <a:pt x="251" y="174"/>
                  </a:cubicBezTo>
                  <a:cubicBezTo>
                    <a:pt x="251" y="174"/>
                    <a:pt x="251" y="174"/>
                    <a:pt x="251" y="174"/>
                  </a:cubicBezTo>
                  <a:cubicBezTo>
                    <a:pt x="250" y="175"/>
                    <a:pt x="252" y="176"/>
                    <a:pt x="252" y="176"/>
                  </a:cubicBezTo>
                  <a:cubicBezTo>
                    <a:pt x="250" y="176"/>
                    <a:pt x="250" y="176"/>
                    <a:pt x="250" y="176"/>
                  </a:cubicBezTo>
                  <a:cubicBezTo>
                    <a:pt x="251" y="173"/>
                    <a:pt x="251" y="173"/>
                    <a:pt x="251" y="173"/>
                  </a:cubicBezTo>
                  <a:cubicBezTo>
                    <a:pt x="252" y="173"/>
                    <a:pt x="253" y="173"/>
                    <a:pt x="253" y="174"/>
                  </a:cubicBezTo>
                  <a:close/>
                  <a:moveTo>
                    <a:pt x="208" y="173"/>
                  </a:moveTo>
                  <a:cubicBezTo>
                    <a:pt x="209" y="174"/>
                    <a:pt x="208" y="175"/>
                    <a:pt x="207" y="176"/>
                  </a:cubicBezTo>
                  <a:cubicBezTo>
                    <a:pt x="207" y="176"/>
                    <a:pt x="207" y="176"/>
                    <a:pt x="207" y="176"/>
                  </a:cubicBezTo>
                  <a:cubicBezTo>
                    <a:pt x="207" y="175"/>
                    <a:pt x="208" y="174"/>
                    <a:pt x="208" y="173"/>
                  </a:cubicBezTo>
                  <a:close/>
                  <a:moveTo>
                    <a:pt x="193" y="175"/>
                  </a:moveTo>
                  <a:cubicBezTo>
                    <a:pt x="192" y="175"/>
                    <a:pt x="191" y="177"/>
                    <a:pt x="191" y="175"/>
                  </a:cubicBezTo>
                  <a:cubicBezTo>
                    <a:pt x="191" y="175"/>
                    <a:pt x="192" y="175"/>
                    <a:pt x="193" y="175"/>
                  </a:cubicBezTo>
                  <a:close/>
                  <a:moveTo>
                    <a:pt x="105" y="178"/>
                  </a:moveTo>
                  <a:cubicBezTo>
                    <a:pt x="106" y="181"/>
                    <a:pt x="109" y="183"/>
                    <a:pt x="109" y="187"/>
                  </a:cubicBezTo>
                  <a:cubicBezTo>
                    <a:pt x="107" y="186"/>
                    <a:pt x="106" y="186"/>
                    <a:pt x="105" y="185"/>
                  </a:cubicBezTo>
                  <a:cubicBezTo>
                    <a:pt x="106" y="184"/>
                    <a:pt x="106" y="184"/>
                    <a:pt x="106" y="184"/>
                  </a:cubicBezTo>
                  <a:cubicBezTo>
                    <a:pt x="103" y="184"/>
                    <a:pt x="105" y="181"/>
                    <a:pt x="102" y="181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2" y="179"/>
                    <a:pt x="99" y="178"/>
                    <a:pt x="100" y="177"/>
                  </a:cubicBezTo>
                  <a:cubicBezTo>
                    <a:pt x="100" y="175"/>
                    <a:pt x="100" y="175"/>
                    <a:pt x="100" y="175"/>
                  </a:cubicBezTo>
                  <a:cubicBezTo>
                    <a:pt x="102" y="175"/>
                    <a:pt x="103" y="179"/>
                    <a:pt x="105" y="178"/>
                  </a:cubicBezTo>
                  <a:close/>
                  <a:moveTo>
                    <a:pt x="266" y="177"/>
                  </a:moveTo>
                  <a:cubicBezTo>
                    <a:pt x="266" y="176"/>
                    <a:pt x="266" y="176"/>
                    <a:pt x="266" y="176"/>
                  </a:cubicBezTo>
                  <a:cubicBezTo>
                    <a:pt x="267" y="176"/>
                    <a:pt x="267" y="177"/>
                    <a:pt x="267" y="178"/>
                  </a:cubicBezTo>
                  <a:cubicBezTo>
                    <a:pt x="265" y="178"/>
                    <a:pt x="263" y="176"/>
                    <a:pt x="262" y="178"/>
                  </a:cubicBezTo>
                  <a:cubicBezTo>
                    <a:pt x="261" y="178"/>
                    <a:pt x="261" y="177"/>
                    <a:pt x="261" y="176"/>
                  </a:cubicBezTo>
                  <a:cubicBezTo>
                    <a:pt x="263" y="178"/>
                    <a:pt x="264" y="174"/>
                    <a:pt x="266" y="177"/>
                  </a:cubicBezTo>
                  <a:close/>
                  <a:moveTo>
                    <a:pt x="222" y="178"/>
                  </a:moveTo>
                  <a:cubicBezTo>
                    <a:pt x="222" y="178"/>
                    <a:pt x="222" y="179"/>
                    <a:pt x="221" y="179"/>
                  </a:cubicBezTo>
                  <a:cubicBezTo>
                    <a:pt x="221" y="178"/>
                    <a:pt x="220" y="179"/>
                    <a:pt x="220" y="179"/>
                  </a:cubicBezTo>
                  <a:cubicBezTo>
                    <a:pt x="219" y="177"/>
                    <a:pt x="221" y="177"/>
                    <a:pt x="222" y="178"/>
                  </a:cubicBezTo>
                  <a:close/>
                  <a:moveTo>
                    <a:pt x="155" y="179"/>
                  </a:moveTo>
                  <a:cubicBezTo>
                    <a:pt x="154" y="180"/>
                    <a:pt x="153" y="182"/>
                    <a:pt x="151" y="181"/>
                  </a:cubicBezTo>
                  <a:cubicBezTo>
                    <a:pt x="153" y="182"/>
                    <a:pt x="154" y="180"/>
                    <a:pt x="155" y="179"/>
                  </a:cubicBezTo>
                  <a:close/>
                  <a:moveTo>
                    <a:pt x="176" y="181"/>
                  </a:moveTo>
                  <a:cubicBezTo>
                    <a:pt x="174" y="182"/>
                    <a:pt x="178" y="185"/>
                    <a:pt x="175" y="186"/>
                  </a:cubicBezTo>
                  <a:cubicBezTo>
                    <a:pt x="175" y="185"/>
                    <a:pt x="175" y="185"/>
                    <a:pt x="175" y="185"/>
                  </a:cubicBezTo>
                  <a:cubicBezTo>
                    <a:pt x="175" y="184"/>
                    <a:pt x="175" y="181"/>
                    <a:pt x="174" y="179"/>
                  </a:cubicBezTo>
                  <a:cubicBezTo>
                    <a:pt x="176" y="179"/>
                    <a:pt x="175" y="181"/>
                    <a:pt x="176" y="181"/>
                  </a:cubicBezTo>
                  <a:close/>
                  <a:moveTo>
                    <a:pt x="181" y="184"/>
                  </a:moveTo>
                  <a:cubicBezTo>
                    <a:pt x="180" y="185"/>
                    <a:pt x="180" y="185"/>
                    <a:pt x="179" y="185"/>
                  </a:cubicBezTo>
                  <a:cubicBezTo>
                    <a:pt x="181" y="181"/>
                    <a:pt x="181" y="181"/>
                    <a:pt x="181" y="181"/>
                  </a:cubicBezTo>
                  <a:cubicBezTo>
                    <a:pt x="181" y="181"/>
                    <a:pt x="181" y="183"/>
                    <a:pt x="181" y="184"/>
                  </a:cubicBezTo>
                  <a:close/>
                  <a:moveTo>
                    <a:pt x="193" y="183"/>
                  </a:moveTo>
                  <a:cubicBezTo>
                    <a:pt x="193" y="181"/>
                    <a:pt x="193" y="181"/>
                    <a:pt x="193" y="181"/>
                  </a:cubicBezTo>
                  <a:cubicBezTo>
                    <a:pt x="193" y="181"/>
                    <a:pt x="193" y="181"/>
                    <a:pt x="193" y="181"/>
                  </a:cubicBezTo>
                  <a:cubicBezTo>
                    <a:pt x="193" y="183"/>
                    <a:pt x="193" y="183"/>
                    <a:pt x="193" y="183"/>
                  </a:cubicBezTo>
                  <a:close/>
                  <a:moveTo>
                    <a:pt x="195" y="184"/>
                  </a:moveTo>
                  <a:cubicBezTo>
                    <a:pt x="195" y="183"/>
                    <a:pt x="197" y="184"/>
                    <a:pt x="197" y="184"/>
                  </a:cubicBezTo>
                  <a:cubicBezTo>
                    <a:pt x="196" y="184"/>
                    <a:pt x="195" y="184"/>
                    <a:pt x="194" y="184"/>
                  </a:cubicBezTo>
                  <a:cubicBezTo>
                    <a:pt x="194" y="184"/>
                    <a:pt x="195" y="184"/>
                    <a:pt x="195" y="184"/>
                  </a:cubicBezTo>
                  <a:close/>
                  <a:moveTo>
                    <a:pt x="192" y="186"/>
                  </a:moveTo>
                  <a:cubicBezTo>
                    <a:pt x="192" y="187"/>
                    <a:pt x="192" y="187"/>
                    <a:pt x="191" y="188"/>
                  </a:cubicBezTo>
                  <a:cubicBezTo>
                    <a:pt x="192" y="188"/>
                    <a:pt x="192" y="188"/>
                    <a:pt x="192" y="188"/>
                  </a:cubicBezTo>
                  <a:cubicBezTo>
                    <a:pt x="189" y="186"/>
                    <a:pt x="189" y="186"/>
                    <a:pt x="189" y="186"/>
                  </a:cubicBezTo>
                  <a:cubicBezTo>
                    <a:pt x="190" y="186"/>
                    <a:pt x="191" y="187"/>
                    <a:pt x="192" y="186"/>
                  </a:cubicBezTo>
                  <a:close/>
                  <a:moveTo>
                    <a:pt x="199" y="186"/>
                  </a:moveTo>
                  <a:cubicBezTo>
                    <a:pt x="199" y="185"/>
                    <a:pt x="199" y="186"/>
                    <a:pt x="198" y="186"/>
                  </a:cubicBezTo>
                  <a:cubicBezTo>
                    <a:pt x="199" y="187"/>
                    <a:pt x="199" y="187"/>
                    <a:pt x="199" y="187"/>
                  </a:cubicBezTo>
                  <a:cubicBezTo>
                    <a:pt x="197" y="186"/>
                    <a:pt x="197" y="186"/>
                    <a:pt x="197" y="186"/>
                  </a:cubicBezTo>
                  <a:cubicBezTo>
                    <a:pt x="198" y="185"/>
                    <a:pt x="199" y="186"/>
                    <a:pt x="199" y="186"/>
                  </a:cubicBezTo>
                  <a:close/>
                  <a:moveTo>
                    <a:pt x="240" y="187"/>
                  </a:moveTo>
                  <a:cubicBezTo>
                    <a:pt x="240" y="188"/>
                    <a:pt x="238" y="188"/>
                    <a:pt x="237" y="188"/>
                  </a:cubicBezTo>
                  <a:cubicBezTo>
                    <a:pt x="238" y="187"/>
                    <a:pt x="239" y="187"/>
                    <a:pt x="240" y="187"/>
                  </a:cubicBezTo>
                  <a:close/>
                  <a:moveTo>
                    <a:pt x="201" y="188"/>
                  </a:moveTo>
                  <a:cubicBezTo>
                    <a:pt x="200" y="189"/>
                    <a:pt x="201" y="191"/>
                    <a:pt x="199" y="191"/>
                  </a:cubicBezTo>
                  <a:cubicBezTo>
                    <a:pt x="198" y="190"/>
                    <a:pt x="199" y="189"/>
                    <a:pt x="200" y="188"/>
                  </a:cubicBezTo>
                  <a:cubicBezTo>
                    <a:pt x="200" y="188"/>
                    <a:pt x="200" y="188"/>
                    <a:pt x="201" y="188"/>
                  </a:cubicBezTo>
                  <a:close/>
                  <a:moveTo>
                    <a:pt x="283" y="188"/>
                  </a:moveTo>
                  <a:cubicBezTo>
                    <a:pt x="283" y="190"/>
                    <a:pt x="280" y="192"/>
                    <a:pt x="279" y="194"/>
                  </a:cubicBezTo>
                  <a:cubicBezTo>
                    <a:pt x="280" y="196"/>
                    <a:pt x="280" y="193"/>
                    <a:pt x="282" y="194"/>
                  </a:cubicBezTo>
                  <a:cubicBezTo>
                    <a:pt x="282" y="194"/>
                    <a:pt x="281" y="195"/>
                    <a:pt x="281" y="196"/>
                  </a:cubicBezTo>
                  <a:cubicBezTo>
                    <a:pt x="283" y="198"/>
                    <a:pt x="285" y="195"/>
                    <a:pt x="287" y="197"/>
                  </a:cubicBezTo>
                  <a:cubicBezTo>
                    <a:pt x="287" y="197"/>
                    <a:pt x="285" y="198"/>
                    <a:pt x="286" y="199"/>
                  </a:cubicBezTo>
                  <a:cubicBezTo>
                    <a:pt x="286" y="201"/>
                    <a:pt x="287" y="199"/>
                    <a:pt x="288" y="199"/>
                  </a:cubicBezTo>
                  <a:cubicBezTo>
                    <a:pt x="287" y="199"/>
                    <a:pt x="286" y="200"/>
                    <a:pt x="286" y="201"/>
                  </a:cubicBezTo>
                  <a:cubicBezTo>
                    <a:pt x="286" y="201"/>
                    <a:pt x="285" y="202"/>
                    <a:pt x="286" y="203"/>
                  </a:cubicBezTo>
                  <a:cubicBezTo>
                    <a:pt x="287" y="202"/>
                    <a:pt x="287" y="202"/>
                    <a:pt x="287" y="202"/>
                  </a:cubicBezTo>
                  <a:cubicBezTo>
                    <a:pt x="287" y="202"/>
                    <a:pt x="287" y="202"/>
                    <a:pt x="287" y="203"/>
                  </a:cubicBezTo>
                  <a:cubicBezTo>
                    <a:pt x="287" y="203"/>
                    <a:pt x="287" y="203"/>
                    <a:pt x="287" y="203"/>
                  </a:cubicBezTo>
                  <a:cubicBezTo>
                    <a:pt x="288" y="203"/>
                    <a:pt x="288" y="203"/>
                    <a:pt x="288" y="203"/>
                  </a:cubicBezTo>
                  <a:cubicBezTo>
                    <a:pt x="287" y="203"/>
                    <a:pt x="289" y="207"/>
                    <a:pt x="286" y="206"/>
                  </a:cubicBezTo>
                  <a:cubicBezTo>
                    <a:pt x="286" y="205"/>
                    <a:pt x="286" y="204"/>
                    <a:pt x="286" y="204"/>
                  </a:cubicBezTo>
                  <a:cubicBezTo>
                    <a:pt x="285" y="205"/>
                    <a:pt x="285" y="205"/>
                    <a:pt x="285" y="205"/>
                  </a:cubicBezTo>
                  <a:cubicBezTo>
                    <a:pt x="285" y="204"/>
                    <a:pt x="287" y="202"/>
                    <a:pt x="285" y="201"/>
                  </a:cubicBezTo>
                  <a:cubicBezTo>
                    <a:pt x="284" y="203"/>
                    <a:pt x="282" y="205"/>
                    <a:pt x="280" y="205"/>
                  </a:cubicBezTo>
                  <a:cubicBezTo>
                    <a:pt x="281" y="204"/>
                    <a:pt x="282" y="203"/>
                    <a:pt x="283" y="203"/>
                  </a:cubicBezTo>
                  <a:cubicBezTo>
                    <a:pt x="282" y="202"/>
                    <a:pt x="281" y="202"/>
                    <a:pt x="281" y="202"/>
                  </a:cubicBezTo>
                  <a:cubicBezTo>
                    <a:pt x="281" y="202"/>
                    <a:pt x="281" y="202"/>
                    <a:pt x="280" y="201"/>
                  </a:cubicBezTo>
                  <a:cubicBezTo>
                    <a:pt x="278" y="204"/>
                    <a:pt x="275" y="200"/>
                    <a:pt x="272" y="202"/>
                  </a:cubicBezTo>
                  <a:cubicBezTo>
                    <a:pt x="272" y="201"/>
                    <a:pt x="272" y="201"/>
                    <a:pt x="272" y="201"/>
                  </a:cubicBezTo>
                  <a:cubicBezTo>
                    <a:pt x="277" y="198"/>
                    <a:pt x="277" y="191"/>
                    <a:pt x="283" y="188"/>
                  </a:cubicBezTo>
                  <a:cubicBezTo>
                    <a:pt x="283" y="188"/>
                    <a:pt x="283" y="188"/>
                    <a:pt x="283" y="188"/>
                  </a:cubicBezTo>
                  <a:close/>
                  <a:moveTo>
                    <a:pt x="184" y="189"/>
                  </a:moveTo>
                  <a:cubicBezTo>
                    <a:pt x="185" y="190"/>
                    <a:pt x="183" y="190"/>
                    <a:pt x="184" y="191"/>
                  </a:cubicBezTo>
                  <a:cubicBezTo>
                    <a:pt x="184" y="192"/>
                    <a:pt x="184" y="192"/>
                    <a:pt x="184" y="192"/>
                  </a:cubicBezTo>
                  <a:cubicBezTo>
                    <a:pt x="183" y="192"/>
                    <a:pt x="183" y="191"/>
                    <a:pt x="183" y="191"/>
                  </a:cubicBezTo>
                  <a:cubicBezTo>
                    <a:pt x="183" y="191"/>
                    <a:pt x="183" y="189"/>
                    <a:pt x="184" y="189"/>
                  </a:cubicBezTo>
                  <a:close/>
                  <a:moveTo>
                    <a:pt x="207" y="198"/>
                  </a:moveTo>
                  <a:cubicBezTo>
                    <a:pt x="206" y="199"/>
                    <a:pt x="207" y="201"/>
                    <a:pt x="207" y="202"/>
                  </a:cubicBezTo>
                  <a:cubicBezTo>
                    <a:pt x="210" y="205"/>
                    <a:pt x="217" y="203"/>
                    <a:pt x="218" y="209"/>
                  </a:cubicBezTo>
                  <a:cubicBezTo>
                    <a:pt x="217" y="212"/>
                    <a:pt x="214" y="209"/>
                    <a:pt x="214" y="208"/>
                  </a:cubicBezTo>
                  <a:cubicBezTo>
                    <a:pt x="213" y="211"/>
                    <a:pt x="213" y="214"/>
                    <a:pt x="210" y="216"/>
                  </a:cubicBezTo>
                  <a:cubicBezTo>
                    <a:pt x="210" y="214"/>
                    <a:pt x="211" y="213"/>
                    <a:pt x="210" y="212"/>
                  </a:cubicBezTo>
                  <a:cubicBezTo>
                    <a:pt x="208" y="211"/>
                    <a:pt x="208" y="213"/>
                    <a:pt x="207" y="213"/>
                  </a:cubicBezTo>
                  <a:cubicBezTo>
                    <a:pt x="208" y="212"/>
                    <a:pt x="209" y="210"/>
                    <a:pt x="209" y="208"/>
                  </a:cubicBezTo>
                  <a:cubicBezTo>
                    <a:pt x="208" y="207"/>
                    <a:pt x="206" y="206"/>
                    <a:pt x="205" y="206"/>
                  </a:cubicBezTo>
                  <a:cubicBezTo>
                    <a:pt x="205" y="206"/>
                    <a:pt x="204" y="207"/>
                    <a:pt x="203" y="208"/>
                  </a:cubicBezTo>
                  <a:cubicBezTo>
                    <a:pt x="203" y="208"/>
                    <a:pt x="203" y="208"/>
                    <a:pt x="202" y="207"/>
                  </a:cubicBezTo>
                  <a:cubicBezTo>
                    <a:pt x="198" y="210"/>
                    <a:pt x="203" y="218"/>
                    <a:pt x="196" y="220"/>
                  </a:cubicBezTo>
                  <a:cubicBezTo>
                    <a:pt x="194" y="218"/>
                    <a:pt x="196" y="215"/>
                    <a:pt x="197" y="213"/>
                  </a:cubicBezTo>
                  <a:cubicBezTo>
                    <a:pt x="196" y="211"/>
                    <a:pt x="198" y="211"/>
                    <a:pt x="198" y="209"/>
                  </a:cubicBezTo>
                  <a:cubicBezTo>
                    <a:pt x="198" y="209"/>
                    <a:pt x="198" y="208"/>
                    <a:pt x="197" y="208"/>
                  </a:cubicBezTo>
                  <a:cubicBezTo>
                    <a:pt x="197" y="209"/>
                    <a:pt x="198" y="207"/>
                    <a:pt x="199" y="207"/>
                  </a:cubicBezTo>
                  <a:cubicBezTo>
                    <a:pt x="201" y="204"/>
                    <a:pt x="205" y="205"/>
                    <a:pt x="207" y="205"/>
                  </a:cubicBezTo>
                  <a:cubicBezTo>
                    <a:pt x="208" y="204"/>
                    <a:pt x="208" y="204"/>
                    <a:pt x="208" y="204"/>
                  </a:cubicBezTo>
                  <a:cubicBezTo>
                    <a:pt x="206" y="202"/>
                    <a:pt x="203" y="201"/>
                    <a:pt x="200" y="202"/>
                  </a:cubicBezTo>
                  <a:cubicBezTo>
                    <a:pt x="199" y="202"/>
                    <a:pt x="200" y="201"/>
                    <a:pt x="199" y="200"/>
                  </a:cubicBezTo>
                  <a:cubicBezTo>
                    <a:pt x="198" y="200"/>
                    <a:pt x="198" y="200"/>
                    <a:pt x="198" y="200"/>
                  </a:cubicBezTo>
                  <a:cubicBezTo>
                    <a:pt x="199" y="199"/>
                    <a:pt x="199" y="199"/>
                    <a:pt x="199" y="199"/>
                  </a:cubicBezTo>
                  <a:cubicBezTo>
                    <a:pt x="198" y="198"/>
                    <a:pt x="197" y="200"/>
                    <a:pt x="195" y="200"/>
                  </a:cubicBezTo>
                  <a:cubicBezTo>
                    <a:pt x="191" y="204"/>
                    <a:pt x="191" y="197"/>
                    <a:pt x="188" y="201"/>
                  </a:cubicBezTo>
                  <a:cubicBezTo>
                    <a:pt x="190" y="198"/>
                    <a:pt x="194" y="198"/>
                    <a:pt x="197" y="195"/>
                  </a:cubicBezTo>
                  <a:cubicBezTo>
                    <a:pt x="198" y="195"/>
                    <a:pt x="198" y="195"/>
                    <a:pt x="199" y="194"/>
                  </a:cubicBezTo>
                  <a:cubicBezTo>
                    <a:pt x="198" y="194"/>
                    <a:pt x="198" y="194"/>
                    <a:pt x="198" y="194"/>
                  </a:cubicBezTo>
                  <a:cubicBezTo>
                    <a:pt x="198" y="194"/>
                    <a:pt x="198" y="194"/>
                    <a:pt x="198" y="194"/>
                  </a:cubicBezTo>
                  <a:cubicBezTo>
                    <a:pt x="199" y="194"/>
                    <a:pt x="199" y="194"/>
                    <a:pt x="199" y="194"/>
                  </a:cubicBezTo>
                  <a:cubicBezTo>
                    <a:pt x="199" y="194"/>
                    <a:pt x="199" y="194"/>
                    <a:pt x="199" y="195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4" y="193"/>
                    <a:pt x="203" y="197"/>
                    <a:pt x="207" y="198"/>
                  </a:cubicBezTo>
                  <a:close/>
                  <a:moveTo>
                    <a:pt x="267" y="196"/>
                  </a:moveTo>
                  <a:cubicBezTo>
                    <a:pt x="265" y="197"/>
                    <a:pt x="264" y="195"/>
                    <a:pt x="262" y="195"/>
                  </a:cubicBezTo>
                  <a:cubicBezTo>
                    <a:pt x="261" y="193"/>
                    <a:pt x="261" y="193"/>
                    <a:pt x="261" y="193"/>
                  </a:cubicBezTo>
                  <a:cubicBezTo>
                    <a:pt x="263" y="193"/>
                    <a:pt x="265" y="195"/>
                    <a:pt x="267" y="196"/>
                  </a:cubicBezTo>
                  <a:close/>
                  <a:moveTo>
                    <a:pt x="221" y="195"/>
                  </a:moveTo>
                  <a:cubicBezTo>
                    <a:pt x="221" y="195"/>
                    <a:pt x="221" y="195"/>
                    <a:pt x="221" y="195"/>
                  </a:cubicBezTo>
                  <a:cubicBezTo>
                    <a:pt x="220" y="195"/>
                    <a:pt x="220" y="195"/>
                    <a:pt x="220" y="195"/>
                  </a:cubicBezTo>
                  <a:cubicBezTo>
                    <a:pt x="221" y="194"/>
                    <a:pt x="221" y="194"/>
                    <a:pt x="221" y="194"/>
                  </a:cubicBezTo>
                  <a:cubicBezTo>
                    <a:pt x="221" y="194"/>
                    <a:pt x="221" y="195"/>
                    <a:pt x="221" y="195"/>
                  </a:cubicBezTo>
                  <a:close/>
                  <a:moveTo>
                    <a:pt x="234" y="196"/>
                  </a:moveTo>
                  <a:cubicBezTo>
                    <a:pt x="234" y="197"/>
                    <a:pt x="234" y="197"/>
                    <a:pt x="234" y="197"/>
                  </a:cubicBezTo>
                  <a:cubicBezTo>
                    <a:pt x="232" y="196"/>
                    <a:pt x="232" y="196"/>
                    <a:pt x="232" y="196"/>
                  </a:cubicBezTo>
                  <a:cubicBezTo>
                    <a:pt x="234" y="196"/>
                    <a:pt x="234" y="196"/>
                    <a:pt x="234" y="196"/>
                  </a:cubicBezTo>
                  <a:close/>
                  <a:moveTo>
                    <a:pt x="261" y="206"/>
                  </a:moveTo>
                  <a:cubicBezTo>
                    <a:pt x="263" y="206"/>
                    <a:pt x="263" y="206"/>
                    <a:pt x="263" y="206"/>
                  </a:cubicBezTo>
                  <a:cubicBezTo>
                    <a:pt x="263" y="207"/>
                    <a:pt x="263" y="207"/>
                    <a:pt x="262" y="207"/>
                  </a:cubicBezTo>
                  <a:cubicBezTo>
                    <a:pt x="261" y="206"/>
                    <a:pt x="259" y="206"/>
                    <a:pt x="259" y="204"/>
                  </a:cubicBezTo>
                  <a:cubicBezTo>
                    <a:pt x="259" y="206"/>
                    <a:pt x="261" y="205"/>
                    <a:pt x="261" y="206"/>
                  </a:cubicBezTo>
                  <a:close/>
                  <a:moveTo>
                    <a:pt x="268" y="205"/>
                  </a:moveTo>
                  <a:cubicBezTo>
                    <a:pt x="268" y="205"/>
                    <a:pt x="268" y="206"/>
                    <a:pt x="268" y="207"/>
                  </a:cubicBezTo>
                  <a:cubicBezTo>
                    <a:pt x="268" y="208"/>
                    <a:pt x="269" y="207"/>
                    <a:pt x="269" y="207"/>
                  </a:cubicBezTo>
                  <a:cubicBezTo>
                    <a:pt x="269" y="208"/>
                    <a:pt x="268" y="209"/>
                    <a:pt x="266" y="209"/>
                  </a:cubicBezTo>
                  <a:cubicBezTo>
                    <a:pt x="265" y="208"/>
                    <a:pt x="266" y="207"/>
                    <a:pt x="267" y="206"/>
                  </a:cubicBezTo>
                  <a:cubicBezTo>
                    <a:pt x="268" y="205"/>
                    <a:pt x="268" y="205"/>
                    <a:pt x="268" y="205"/>
                  </a:cubicBezTo>
                  <a:cubicBezTo>
                    <a:pt x="268" y="205"/>
                    <a:pt x="268" y="205"/>
                    <a:pt x="268" y="205"/>
                  </a:cubicBezTo>
                  <a:close/>
                  <a:moveTo>
                    <a:pt x="226" y="212"/>
                  </a:moveTo>
                  <a:cubicBezTo>
                    <a:pt x="227" y="214"/>
                    <a:pt x="226" y="215"/>
                    <a:pt x="225" y="216"/>
                  </a:cubicBezTo>
                  <a:cubicBezTo>
                    <a:pt x="222" y="216"/>
                    <a:pt x="220" y="214"/>
                    <a:pt x="218" y="216"/>
                  </a:cubicBezTo>
                  <a:cubicBezTo>
                    <a:pt x="217" y="213"/>
                    <a:pt x="220" y="214"/>
                    <a:pt x="221" y="213"/>
                  </a:cubicBezTo>
                  <a:cubicBezTo>
                    <a:pt x="222" y="213"/>
                    <a:pt x="223" y="213"/>
                    <a:pt x="224" y="214"/>
                  </a:cubicBezTo>
                  <a:cubicBezTo>
                    <a:pt x="225" y="213"/>
                    <a:pt x="225" y="212"/>
                    <a:pt x="226" y="212"/>
                  </a:cubicBezTo>
                  <a:close/>
                  <a:moveTo>
                    <a:pt x="218" y="217"/>
                  </a:moveTo>
                  <a:cubicBezTo>
                    <a:pt x="215" y="219"/>
                    <a:pt x="211" y="223"/>
                    <a:pt x="207" y="221"/>
                  </a:cubicBezTo>
                  <a:cubicBezTo>
                    <a:pt x="207" y="218"/>
                    <a:pt x="211" y="220"/>
                    <a:pt x="212" y="217"/>
                  </a:cubicBezTo>
                  <a:cubicBezTo>
                    <a:pt x="215" y="219"/>
                    <a:pt x="216" y="216"/>
                    <a:pt x="218" y="217"/>
                  </a:cubicBezTo>
                  <a:close/>
                  <a:moveTo>
                    <a:pt x="30" y="87"/>
                  </a:moveTo>
                  <a:cubicBezTo>
                    <a:pt x="31" y="88"/>
                    <a:pt x="31" y="88"/>
                    <a:pt x="31" y="88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9" y="86"/>
                    <a:pt x="27" y="85"/>
                  </a:cubicBezTo>
                  <a:cubicBezTo>
                    <a:pt x="25" y="86"/>
                    <a:pt x="25" y="86"/>
                    <a:pt x="25" y="86"/>
                  </a:cubicBezTo>
                  <a:cubicBezTo>
                    <a:pt x="26" y="84"/>
                    <a:pt x="26" y="84"/>
                    <a:pt x="26" y="84"/>
                  </a:cubicBezTo>
                  <a:cubicBezTo>
                    <a:pt x="27" y="86"/>
                    <a:pt x="31" y="84"/>
                    <a:pt x="30" y="87"/>
                  </a:cubicBezTo>
                  <a:close/>
                  <a:moveTo>
                    <a:pt x="41" y="93"/>
                  </a:moveTo>
                  <a:cubicBezTo>
                    <a:pt x="40" y="93"/>
                    <a:pt x="40" y="94"/>
                    <a:pt x="40" y="95"/>
                  </a:cubicBezTo>
                  <a:cubicBezTo>
                    <a:pt x="39" y="95"/>
                    <a:pt x="39" y="95"/>
                    <a:pt x="39" y="95"/>
                  </a:cubicBezTo>
                  <a:cubicBezTo>
                    <a:pt x="40" y="93"/>
                    <a:pt x="40" y="93"/>
                    <a:pt x="40" y="93"/>
                  </a:cubicBezTo>
                  <a:cubicBezTo>
                    <a:pt x="41" y="93"/>
                    <a:pt x="41" y="93"/>
                    <a:pt x="41" y="93"/>
                  </a:cubicBezTo>
                  <a:close/>
                  <a:moveTo>
                    <a:pt x="28" y="110"/>
                  </a:moveTo>
                  <a:cubicBezTo>
                    <a:pt x="27" y="110"/>
                    <a:pt x="26" y="110"/>
                    <a:pt x="25" y="109"/>
                  </a:cubicBezTo>
                  <a:cubicBezTo>
                    <a:pt x="25" y="108"/>
                    <a:pt x="25" y="108"/>
                    <a:pt x="25" y="108"/>
                  </a:cubicBezTo>
                  <a:cubicBezTo>
                    <a:pt x="27" y="109"/>
                    <a:pt x="30" y="107"/>
                    <a:pt x="28" y="110"/>
                  </a:cubicBezTo>
                  <a:close/>
                  <a:moveTo>
                    <a:pt x="73" y="120"/>
                  </a:moveTo>
                  <a:cubicBezTo>
                    <a:pt x="72" y="120"/>
                    <a:pt x="71" y="122"/>
                    <a:pt x="70" y="122"/>
                  </a:cubicBezTo>
                  <a:cubicBezTo>
                    <a:pt x="71" y="121"/>
                    <a:pt x="72" y="120"/>
                    <a:pt x="73" y="120"/>
                  </a:cubicBezTo>
                  <a:close/>
                  <a:moveTo>
                    <a:pt x="55" y="127"/>
                  </a:moveTo>
                  <a:cubicBezTo>
                    <a:pt x="56" y="127"/>
                    <a:pt x="55" y="127"/>
                    <a:pt x="55" y="128"/>
                  </a:cubicBezTo>
                  <a:cubicBezTo>
                    <a:pt x="54" y="128"/>
                    <a:pt x="53" y="128"/>
                    <a:pt x="53" y="127"/>
                  </a:cubicBezTo>
                  <a:cubicBezTo>
                    <a:pt x="54" y="127"/>
                    <a:pt x="54" y="125"/>
                    <a:pt x="55" y="127"/>
                  </a:cubicBezTo>
                  <a:close/>
                  <a:moveTo>
                    <a:pt x="52" y="130"/>
                  </a:moveTo>
                  <a:cubicBezTo>
                    <a:pt x="52" y="129"/>
                    <a:pt x="52" y="129"/>
                    <a:pt x="52" y="129"/>
                  </a:cubicBezTo>
                  <a:cubicBezTo>
                    <a:pt x="53" y="129"/>
                    <a:pt x="53" y="129"/>
                    <a:pt x="54" y="129"/>
                  </a:cubicBezTo>
                  <a:cubicBezTo>
                    <a:pt x="53" y="129"/>
                    <a:pt x="53" y="130"/>
                    <a:pt x="53" y="131"/>
                  </a:cubicBezTo>
                  <a:cubicBezTo>
                    <a:pt x="53" y="131"/>
                    <a:pt x="52" y="130"/>
                    <a:pt x="52" y="131"/>
                  </a:cubicBezTo>
                  <a:cubicBezTo>
                    <a:pt x="52" y="132"/>
                    <a:pt x="52" y="132"/>
                    <a:pt x="52" y="132"/>
                  </a:cubicBezTo>
                  <a:cubicBezTo>
                    <a:pt x="50" y="131"/>
                    <a:pt x="49" y="133"/>
                    <a:pt x="47" y="134"/>
                  </a:cubicBezTo>
                  <a:cubicBezTo>
                    <a:pt x="48" y="133"/>
                    <a:pt x="48" y="133"/>
                    <a:pt x="48" y="133"/>
                  </a:cubicBezTo>
                  <a:cubicBezTo>
                    <a:pt x="47" y="132"/>
                    <a:pt x="47" y="132"/>
                    <a:pt x="47" y="132"/>
                  </a:cubicBezTo>
                  <a:cubicBezTo>
                    <a:pt x="47" y="133"/>
                    <a:pt x="47" y="133"/>
                    <a:pt x="46" y="133"/>
                  </a:cubicBezTo>
                  <a:cubicBezTo>
                    <a:pt x="47" y="131"/>
                    <a:pt x="47" y="130"/>
                    <a:pt x="49" y="130"/>
                  </a:cubicBezTo>
                  <a:cubicBezTo>
                    <a:pt x="50" y="131"/>
                    <a:pt x="50" y="131"/>
                    <a:pt x="50" y="131"/>
                  </a:cubicBezTo>
                  <a:cubicBezTo>
                    <a:pt x="50" y="130"/>
                    <a:pt x="51" y="129"/>
                    <a:pt x="50" y="129"/>
                  </a:cubicBezTo>
                  <a:cubicBezTo>
                    <a:pt x="51" y="128"/>
                    <a:pt x="51" y="129"/>
                    <a:pt x="52" y="130"/>
                  </a:cubicBezTo>
                  <a:close/>
                  <a:moveTo>
                    <a:pt x="19" y="140"/>
                  </a:moveTo>
                  <a:cubicBezTo>
                    <a:pt x="19" y="140"/>
                    <a:pt x="19" y="140"/>
                    <a:pt x="20" y="141"/>
                  </a:cubicBezTo>
                  <a:cubicBezTo>
                    <a:pt x="18" y="141"/>
                    <a:pt x="17" y="141"/>
                    <a:pt x="15" y="141"/>
                  </a:cubicBezTo>
                  <a:cubicBezTo>
                    <a:pt x="16" y="141"/>
                    <a:pt x="17" y="139"/>
                    <a:pt x="19" y="140"/>
                  </a:cubicBezTo>
                  <a:close/>
                  <a:moveTo>
                    <a:pt x="10" y="144"/>
                  </a:moveTo>
                  <a:cubicBezTo>
                    <a:pt x="10" y="146"/>
                    <a:pt x="7" y="145"/>
                    <a:pt x="6" y="146"/>
                  </a:cubicBezTo>
                  <a:cubicBezTo>
                    <a:pt x="8" y="146"/>
                    <a:pt x="8" y="142"/>
                    <a:pt x="10" y="144"/>
                  </a:cubicBezTo>
                  <a:close/>
                  <a:moveTo>
                    <a:pt x="5" y="145"/>
                  </a:moveTo>
                  <a:cubicBezTo>
                    <a:pt x="4" y="147"/>
                    <a:pt x="3" y="147"/>
                    <a:pt x="2" y="148"/>
                  </a:cubicBezTo>
                  <a:cubicBezTo>
                    <a:pt x="2" y="148"/>
                    <a:pt x="3" y="146"/>
                    <a:pt x="5" y="145"/>
                  </a:cubicBezTo>
                  <a:close/>
                  <a:moveTo>
                    <a:pt x="3" y="290"/>
                  </a:moveTo>
                  <a:cubicBezTo>
                    <a:pt x="4" y="291"/>
                    <a:pt x="2" y="291"/>
                    <a:pt x="1" y="292"/>
                  </a:cubicBezTo>
                  <a:cubicBezTo>
                    <a:pt x="2" y="291"/>
                    <a:pt x="0" y="290"/>
                    <a:pt x="1" y="289"/>
                  </a:cubicBezTo>
                  <a:cubicBezTo>
                    <a:pt x="2" y="288"/>
                    <a:pt x="3" y="289"/>
                    <a:pt x="3" y="290"/>
                  </a:cubicBezTo>
                  <a:close/>
                  <a:moveTo>
                    <a:pt x="350" y="15"/>
                  </a:moveTo>
                  <a:cubicBezTo>
                    <a:pt x="349" y="14"/>
                    <a:pt x="349" y="14"/>
                    <a:pt x="349" y="14"/>
                  </a:cubicBezTo>
                  <a:cubicBezTo>
                    <a:pt x="350" y="14"/>
                    <a:pt x="349" y="13"/>
                    <a:pt x="350" y="13"/>
                  </a:cubicBezTo>
                  <a:cubicBezTo>
                    <a:pt x="350" y="15"/>
                    <a:pt x="350" y="15"/>
                    <a:pt x="350" y="15"/>
                  </a:cubicBezTo>
                  <a:close/>
                  <a:moveTo>
                    <a:pt x="354" y="17"/>
                  </a:moveTo>
                  <a:cubicBezTo>
                    <a:pt x="354" y="18"/>
                    <a:pt x="354" y="18"/>
                    <a:pt x="354" y="18"/>
                  </a:cubicBezTo>
                  <a:cubicBezTo>
                    <a:pt x="352" y="16"/>
                    <a:pt x="352" y="16"/>
                    <a:pt x="352" y="16"/>
                  </a:cubicBezTo>
                  <a:cubicBezTo>
                    <a:pt x="353" y="15"/>
                    <a:pt x="353" y="16"/>
                    <a:pt x="354" y="17"/>
                  </a:cubicBezTo>
                  <a:close/>
                  <a:moveTo>
                    <a:pt x="355" y="21"/>
                  </a:moveTo>
                  <a:cubicBezTo>
                    <a:pt x="354" y="21"/>
                    <a:pt x="354" y="20"/>
                    <a:pt x="354" y="19"/>
                  </a:cubicBezTo>
                  <a:cubicBezTo>
                    <a:pt x="354" y="20"/>
                    <a:pt x="354" y="20"/>
                    <a:pt x="355" y="21"/>
                  </a:cubicBezTo>
                  <a:close/>
                  <a:moveTo>
                    <a:pt x="386" y="81"/>
                  </a:moveTo>
                  <a:cubicBezTo>
                    <a:pt x="385" y="81"/>
                    <a:pt x="384" y="82"/>
                    <a:pt x="383" y="81"/>
                  </a:cubicBezTo>
                  <a:cubicBezTo>
                    <a:pt x="383" y="80"/>
                    <a:pt x="383" y="78"/>
                    <a:pt x="385" y="79"/>
                  </a:cubicBezTo>
                  <a:cubicBezTo>
                    <a:pt x="386" y="81"/>
                    <a:pt x="386" y="81"/>
                    <a:pt x="386" y="81"/>
                  </a:cubicBezTo>
                  <a:close/>
                  <a:moveTo>
                    <a:pt x="368" y="91"/>
                  </a:moveTo>
                  <a:cubicBezTo>
                    <a:pt x="366" y="92"/>
                    <a:pt x="366" y="92"/>
                    <a:pt x="366" y="92"/>
                  </a:cubicBezTo>
                  <a:cubicBezTo>
                    <a:pt x="367" y="91"/>
                    <a:pt x="367" y="91"/>
                    <a:pt x="367" y="91"/>
                  </a:cubicBezTo>
                  <a:cubicBezTo>
                    <a:pt x="367" y="91"/>
                    <a:pt x="368" y="91"/>
                    <a:pt x="368" y="91"/>
                  </a:cubicBezTo>
                  <a:close/>
                  <a:moveTo>
                    <a:pt x="367" y="102"/>
                  </a:moveTo>
                  <a:cubicBezTo>
                    <a:pt x="365" y="101"/>
                    <a:pt x="363" y="101"/>
                    <a:pt x="362" y="99"/>
                  </a:cubicBezTo>
                  <a:cubicBezTo>
                    <a:pt x="363" y="101"/>
                    <a:pt x="366" y="101"/>
                    <a:pt x="367" y="102"/>
                  </a:cubicBezTo>
                  <a:close/>
                  <a:moveTo>
                    <a:pt x="363" y="105"/>
                  </a:moveTo>
                  <a:cubicBezTo>
                    <a:pt x="363" y="106"/>
                    <a:pt x="361" y="106"/>
                    <a:pt x="362" y="108"/>
                  </a:cubicBezTo>
                  <a:cubicBezTo>
                    <a:pt x="361" y="107"/>
                    <a:pt x="360" y="108"/>
                    <a:pt x="359" y="107"/>
                  </a:cubicBezTo>
                  <a:cubicBezTo>
                    <a:pt x="360" y="107"/>
                    <a:pt x="361" y="107"/>
                    <a:pt x="362" y="106"/>
                  </a:cubicBezTo>
                  <a:cubicBezTo>
                    <a:pt x="362" y="104"/>
                    <a:pt x="362" y="104"/>
                    <a:pt x="362" y="104"/>
                  </a:cubicBezTo>
                  <a:cubicBezTo>
                    <a:pt x="362" y="104"/>
                    <a:pt x="363" y="105"/>
                    <a:pt x="363" y="105"/>
                  </a:cubicBezTo>
                  <a:close/>
                  <a:moveTo>
                    <a:pt x="372" y="132"/>
                  </a:moveTo>
                  <a:cubicBezTo>
                    <a:pt x="373" y="133"/>
                    <a:pt x="372" y="134"/>
                    <a:pt x="373" y="134"/>
                  </a:cubicBezTo>
                  <a:cubicBezTo>
                    <a:pt x="374" y="133"/>
                    <a:pt x="376" y="133"/>
                    <a:pt x="375" y="131"/>
                  </a:cubicBezTo>
                  <a:cubicBezTo>
                    <a:pt x="377" y="132"/>
                    <a:pt x="377" y="132"/>
                    <a:pt x="377" y="132"/>
                  </a:cubicBezTo>
                  <a:cubicBezTo>
                    <a:pt x="378" y="130"/>
                    <a:pt x="378" y="130"/>
                    <a:pt x="378" y="130"/>
                  </a:cubicBezTo>
                  <a:cubicBezTo>
                    <a:pt x="380" y="132"/>
                    <a:pt x="380" y="132"/>
                    <a:pt x="380" y="132"/>
                  </a:cubicBezTo>
                  <a:cubicBezTo>
                    <a:pt x="380" y="132"/>
                    <a:pt x="380" y="131"/>
                    <a:pt x="380" y="131"/>
                  </a:cubicBezTo>
                  <a:cubicBezTo>
                    <a:pt x="381" y="132"/>
                    <a:pt x="383" y="130"/>
                    <a:pt x="384" y="130"/>
                  </a:cubicBezTo>
                  <a:cubicBezTo>
                    <a:pt x="384" y="130"/>
                    <a:pt x="384" y="129"/>
                    <a:pt x="384" y="129"/>
                  </a:cubicBezTo>
                  <a:cubicBezTo>
                    <a:pt x="386" y="131"/>
                    <a:pt x="386" y="131"/>
                    <a:pt x="386" y="131"/>
                  </a:cubicBezTo>
                  <a:cubicBezTo>
                    <a:pt x="386" y="130"/>
                    <a:pt x="386" y="129"/>
                    <a:pt x="387" y="130"/>
                  </a:cubicBezTo>
                  <a:cubicBezTo>
                    <a:pt x="385" y="131"/>
                    <a:pt x="389" y="131"/>
                    <a:pt x="387" y="132"/>
                  </a:cubicBezTo>
                  <a:cubicBezTo>
                    <a:pt x="388" y="132"/>
                    <a:pt x="388" y="133"/>
                    <a:pt x="389" y="133"/>
                  </a:cubicBezTo>
                  <a:cubicBezTo>
                    <a:pt x="389" y="134"/>
                    <a:pt x="389" y="135"/>
                    <a:pt x="388" y="135"/>
                  </a:cubicBezTo>
                  <a:cubicBezTo>
                    <a:pt x="390" y="137"/>
                    <a:pt x="387" y="137"/>
                    <a:pt x="387" y="138"/>
                  </a:cubicBezTo>
                  <a:cubicBezTo>
                    <a:pt x="385" y="139"/>
                    <a:pt x="384" y="141"/>
                    <a:pt x="382" y="141"/>
                  </a:cubicBezTo>
                  <a:cubicBezTo>
                    <a:pt x="381" y="141"/>
                    <a:pt x="381" y="141"/>
                    <a:pt x="381" y="141"/>
                  </a:cubicBezTo>
                  <a:cubicBezTo>
                    <a:pt x="381" y="141"/>
                    <a:pt x="381" y="141"/>
                    <a:pt x="381" y="141"/>
                  </a:cubicBezTo>
                  <a:cubicBezTo>
                    <a:pt x="379" y="142"/>
                    <a:pt x="378" y="144"/>
                    <a:pt x="377" y="143"/>
                  </a:cubicBezTo>
                  <a:cubicBezTo>
                    <a:pt x="376" y="142"/>
                    <a:pt x="375" y="142"/>
                    <a:pt x="374" y="142"/>
                  </a:cubicBezTo>
                  <a:cubicBezTo>
                    <a:pt x="374" y="141"/>
                    <a:pt x="372" y="141"/>
                    <a:pt x="372" y="141"/>
                  </a:cubicBezTo>
                  <a:cubicBezTo>
                    <a:pt x="371" y="141"/>
                    <a:pt x="370" y="141"/>
                    <a:pt x="369" y="141"/>
                  </a:cubicBezTo>
                  <a:cubicBezTo>
                    <a:pt x="369" y="140"/>
                    <a:pt x="369" y="140"/>
                    <a:pt x="369" y="140"/>
                  </a:cubicBezTo>
                  <a:cubicBezTo>
                    <a:pt x="370" y="139"/>
                    <a:pt x="371" y="140"/>
                    <a:pt x="371" y="139"/>
                  </a:cubicBezTo>
                  <a:cubicBezTo>
                    <a:pt x="371" y="137"/>
                    <a:pt x="369" y="136"/>
                    <a:pt x="367" y="136"/>
                  </a:cubicBezTo>
                  <a:cubicBezTo>
                    <a:pt x="372" y="135"/>
                    <a:pt x="372" y="135"/>
                    <a:pt x="372" y="135"/>
                  </a:cubicBezTo>
                  <a:cubicBezTo>
                    <a:pt x="371" y="135"/>
                    <a:pt x="371" y="134"/>
                    <a:pt x="371" y="134"/>
                  </a:cubicBezTo>
                  <a:cubicBezTo>
                    <a:pt x="372" y="133"/>
                    <a:pt x="372" y="133"/>
                    <a:pt x="372" y="133"/>
                  </a:cubicBezTo>
                  <a:cubicBezTo>
                    <a:pt x="370" y="131"/>
                    <a:pt x="368" y="133"/>
                    <a:pt x="366" y="132"/>
                  </a:cubicBezTo>
                  <a:cubicBezTo>
                    <a:pt x="368" y="132"/>
                    <a:pt x="368" y="131"/>
                    <a:pt x="369" y="130"/>
                  </a:cubicBezTo>
                  <a:cubicBezTo>
                    <a:pt x="369" y="130"/>
                    <a:pt x="370" y="131"/>
                    <a:pt x="371" y="131"/>
                  </a:cubicBezTo>
                  <a:cubicBezTo>
                    <a:pt x="372" y="130"/>
                    <a:pt x="370" y="130"/>
                    <a:pt x="371" y="129"/>
                  </a:cubicBezTo>
                  <a:cubicBezTo>
                    <a:pt x="371" y="130"/>
                    <a:pt x="374" y="131"/>
                    <a:pt x="372" y="132"/>
                  </a:cubicBezTo>
                  <a:close/>
                  <a:moveTo>
                    <a:pt x="216" y="272"/>
                  </a:moveTo>
                  <a:cubicBezTo>
                    <a:pt x="215" y="270"/>
                    <a:pt x="215" y="270"/>
                    <a:pt x="215" y="270"/>
                  </a:cubicBezTo>
                  <a:cubicBezTo>
                    <a:pt x="216" y="272"/>
                    <a:pt x="216" y="272"/>
                    <a:pt x="216" y="272"/>
                  </a:cubicBezTo>
                  <a:cubicBezTo>
                    <a:pt x="216" y="272"/>
                    <a:pt x="216" y="272"/>
                    <a:pt x="216" y="2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造字工房悦黑体验版纤细体" pitchFamily="50" charset="-122"/>
              </a:endParaRPr>
            </a:p>
          </p:txBody>
        </p:sp>
      </p:grpSp>
      <p:sp>
        <p:nvSpPr>
          <p:cNvPr id="24" name="TextBox 221"/>
          <p:cNvSpPr txBox="1"/>
          <p:nvPr/>
        </p:nvSpPr>
        <p:spPr>
          <a:xfrm>
            <a:off x="1340329" y="3598266"/>
            <a:ext cx="1510029" cy="22576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en-US" sz="1467" b="1" dirty="0">
                <a:solidFill>
                  <a:srgbClr val="D80E2B"/>
                </a:solidFill>
              </a:rPr>
              <a:t>NORTH AMERICA</a:t>
            </a:r>
          </a:p>
        </p:txBody>
      </p:sp>
      <p:sp>
        <p:nvSpPr>
          <p:cNvPr id="25" name="TextBox 222"/>
          <p:cNvSpPr txBox="1"/>
          <p:nvPr/>
        </p:nvSpPr>
        <p:spPr>
          <a:xfrm>
            <a:off x="4851126" y="3199493"/>
            <a:ext cx="698909" cy="22576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en-US" sz="1467" b="1" dirty="0">
                <a:solidFill>
                  <a:srgbClr val="D80E2B"/>
                </a:solidFill>
              </a:rPr>
              <a:t>EUROPE</a:t>
            </a:r>
          </a:p>
        </p:txBody>
      </p:sp>
      <p:sp>
        <p:nvSpPr>
          <p:cNvPr id="26" name="TextBox 223"/>
          <p:cNvSpPr txBox="1"/>
          <p:nvPr/>
        </p:nvSpPr>
        <p:spPr>
          <a:xfrm>
            <a:off x="2508342" y="5206395"/>
            <a:ext cx="1384995" cy="22576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en-US" sz="1467" b="1" dirty="0">
                <a:solidFill>
                  <a:srgbClr val="D80E2B"/>
                </a:solidFill>
              </a:rPr>
              <a:t>LATIN AMERICA</a:t>
            </a:r>
          </a:p>
        </p:txBody>
      </p:sp>
      <p:sp>
        <p:nvSpPr>
          <p:cNvPr id="27" name="TextBox 224"/>
          <p:cNvSpPr txBox="1"/>
          <p:nvPr/>
        </p:nvSpPr>
        <p:spPr>
          <a:xfrm>
            <a:off x="5375898" y="5055426"/>
            <a:ext cx="636393" cy="22576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en-US" sz="1467" b="1" dirty="0">
                <a:solidFill>
                  <a:srgbClr val="D80E2B"/>
                </a:solidFill>
              </a:rPr>
              <a:t>AFRICA</a:t>
            </a:r>
          </a:p>
        </p:txBody>
      </p:sp>
      <p:sp>
        <p:nvSpPr>
          <p:cNvPr id="28" name="TextBox 225"/>
          <p:cNvSpPr txBox="1"/>
          <p:nvPr/>
        </p:nvSpPr>
        <p:spPr>
          <a:xfrm>
            <a:off x="8978080" y="3681711"/>
            <a:ext cx="410369" cy="22576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r"/>
            <a:r>
              <a:rPr lang="en-US" sz="1467" b="1" dirty="0">
                <a:solidFill>
                  <a:srgbClr val="D80E2B"/>
                </a:solidFill>
              </a:rPr>
              <a:t>ASIA</a:t>
            </a:r>
          </a:p>
        </p:txBody>
      </p:sp>
      <p:sp>
        <p:nvSpPr>
          <p:cNvPr id="29" name="TextBox 226"/>
          <p:cNvSpPr txBox="1"/>
          <p:nvPr/>
        </p:nvSpPr>
        <p:spPr>
          <a:xfrm>
            <a:off x="9784309" y="4980693"/>
            <a:ext cx="982641" cy="22576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r"/>
            <a:r>
              <a:rPr lang="en-US" sz="1467" b="1" dirty="0">
                <a:solidFill>
                  <a:srgbClr val="D80E2B"/>
                </a:solidFill>
              </a:rPr>
              <a:t>AUSTRALIA</a:t>
            </a:r>
          </a:p>
        </p:txBody>
      </p:sp>
      <p:sp>
        <p:nvSpPr>
          <p:cNvPr id="30" name="Oval 227"/>
          <p:cNvSpPr/>
          <p:nvPr/>
        </p:nvSpPr>
        <p:spPr>
          <a:xfrm>
            <a:off x="2802097" y="2422898"/>
            <a:ext cx="1323785" cy="1323785"/>
          </a:xfrm>
          <a:prstGeom prst="ellipse">
            <a:avLst/>
          </a:prstGeom>
          <a:solidFill>
            <a:srgbClr val="D80E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31" name="Oval 228"/>
          <p:cNvSpPr/>
          <p:nvPr/>
        </p:nvSpPr>
        <p:spPr>
          <a:xfrm>
            <a:off x="3920014" y="4256568"/>
            <a:ext cx="1125097" cy="1125097"/>
          </a:xfrm>
          <a:prstGeom prst="ellipse">
            <a:avLst/>
          </a:prstGeom>
          <a:solidFill>
            <a:srgbClr val="D80E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32" name="Oval 229"/>
          <p:cNvSpPr/>
          <p:nvPr/>
        </p:nvSpPr>
        <p:spPr>
          <a:xfrm>
            <a:off x="5673489" y="2583284"/>
            <a:ext cx="912049" cy="912049"/>
          </a:xfrm>
          <a:prstGeom prst="ellipse">
            <a:avLst/>
          </a:prstGeom>
          <a:solidFill>
            <a:srgbClr val="D80E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33" name="Oval 230"/>
          <p:cNvSpPr/>
          <p:nvPr/>
        </p:nvSpPr>
        <p:spPr>
          <a:xfrm>
            <a:off x="6932641" y="2319965"/>
            <a:ext cx="1864792" cy="1864792"/>
          </a:xfrm>
          <a:prstGeom prst="ellipse">
            <a:avLst/>
          </a:prstGeom>
          <a:solidFill>
            <a:srgbClr val="D80E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34" name="Oval 231"/>
          <p:cNvSpPr/>
          <p:nvPr/>
        </p:nvSpPr>
        <p:spPr>
          <a:xfrm>
            <a:off x="8810600" y="4692248"/>
            <a:ext cx="701393" cy="701393"/>
          </a:xfrm>
          <a:prstGeom prst="ellipse">
            <a:avLst/>
          </a:prstGeom>
          <a:solidFill>
            <a:srgbClr val="D80E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35" name="Oval 232"/>
          <p:cNvSpPr/>
          <p:nvPr/>
        </p:nvSpPr>
        <p:spPr>
          <a:xfrm>
            <a:off x="5831481" y="4126106"/>
            <a:ext cx="912049" cy="912049"/>
          </a:xfrm>
          <a:prstGeom prst="ellipse">
            <a:avLst/>
          </a:prstGeom>
          <a:solidFill>
            <a:srgbClr val="D80E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36" name="Text Placeholder 3"/>
          <p:cNvSpPr txBox="1">
            <a:spLocks/>
          </p:cNvSpPr>
          <p:nvPr/>
        </p:nvSpPr>
        <p:spPr>
          <a:xfrm>
            <a:off x="4152344" y="4572895"/>
            <a:ext cx="660437" cy="492443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9170">
              <a:spcBef>
                <a:spcPct val="20000"/>
              </a:spcBef>
              <a:defRPr/>
            </a:pPr>
            <a:r>
              <a:rPr lang="en-US" sz="3200" dirty="0">
                <a:solidFill>
                  <a:schemeClr val="bg1"/>
                </a:solidFill>
              </a:rPr>
              <a:t>50%</a:t>
            </a:r>
          </a:p>
        </p:txBody>
      </p:sp>
      <p:sp>
        <p:nvSpPr>
          <p:cNvPr id="37" name="Text Placeholder 3"/>
          <p:cNvSpPr txBox="1">
            <a:spLocks/>
          </p:cNvSpPr>
          <p:nvPr/>
        </p:nvSpPr>
        <p:spPr>
          <a:xfrm>
            <a:off x="3133771" y="2838569"/>
            <a:ext cx="660437" cy="492443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9170">
              <a:spcBef>
                <a:spcPct val="20000"/>
              </a:spcBef>
              <a:defRPr/>
            </a:pPr>
            <a:r>
              <a:rPr lang="en-US" sz="3200" dirty="0">
                <a:solidFill>
                  <a:schemeClr val="bg1"/>
                </a:solidFill>
              </a:rPr>
              <a:t>60%</a:t>
            </a:r>
          </a:p>
        </p:txBody>
      </p:sp>
      <p:sp>
        <p:nvSpPr>
          <p:cNvPr id="38" name="Text Placeholder 3"/>
          <p:cNvSpPr txBox="1">
            <a:spLocks/>
          </p:cNvSpPr>
          <p:nvPr/>
        </p:nvSpPr>
        <p:spPr>
          <a:xfrm>
            <a:off x="7423411" y="2924035"/>
            <a:ext cx="883254" cy="656655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9170">
              <a:spcBef>
                <a:spcPct val="20000"/>
              </a:spcBef>
              <a:defRPr/>
            </a:pPr>
            <a:r>
              <a:rPr lang="en-US" sz="4267" dirty="0">
                <a:solidFill>
                  <a:schemeClr val="bg1"/>
                </a:solidFill>
              </a:rPr>
              <a:t>90%</a:t>
            </a:r>
          </a:p>
        </p:txBody>
      </p:sp>
      <p:sp>
        <p:nvSpPr>
          <p:cNvPr id="39" name="Text Placeholder 3"/>
          <p:cNvSpPr txBox="1">
            <a:spLocks/>
          </p:cNvSpPr>
          <p:nvPr/>
        </p:nvSpPr>
        <p:spPr>
          <a:xfrm>
            <a:off x="6012590" y="4376914"/>
            <a:ext cx="549830" cy="410433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9170">
              <a:spcBef>
                <a:spcPct val="20000"/>
              </a:spcBef>
              <a:defRPr/>
            </a:pPr>
            <a:r>
              <a:rPr lang="en-US" sz="2667" dirty="0">
                <a:solidFill>
                  <a:schemeClr val="bg1"/>
                </a:solidFill>
              </a:rPr>
              <a:t>40%</a:t>
            </a:r>
          </a:p>
        </p:txBody>
      </p:sp>
      <p:sp>
        <p:nvSpPr>
          <p:cNvPr id="40" name="Text Placeholder 3"/>
          <p:cNvSpPr txBox="1">
            <a:spLocks/>
          </p:cNvSpPr>
          <p:nvPr/>
        </p:nvSpPr>
        <p:spPr>
          <a:xfrm>
            <a:off x="5881048" y="2854640"/>
            <a:ext cx="496931" cy="369332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9170">
              <a:spcBef>
                <a:spcPct val="20000"/>
              </a:spcBef>
              <a:defRPr/>
            </a:pPr>
            <a:r>
              <a:rPr lang="en-US" sz="2400" dirty="0">
                <a:solidFill>
                  <a:schemeClr val="bg1"/>
                </a:solidFill>
              </a:rPr>
              <a:t>50%</a:t>
            </a:r>
          </a:p>
        </p:txBody>
      </p:sp>
      <p:sp>
        <p:nvSpPr>
          <p:cNvPr id="41" name="Text Placeholder 3"/>
          <p:cNvSpPr txBox="1">
            <a:spLocks/>
          </p:cNvSpPr>
          <p:nvPr/>
        </p:nvSpPr>
        <p:spPr>
          <a:xfrm>
            <a:off x="8968135" y="4899283"/>
            <a:ext cx="386323" cy="287323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9170">
              <a:spcBef>
                <a:spcPct val="20000"/>
              </a:spcBef>
              <a:defRPr/>
            </a:pPr>
            <a:r>
              <a:rPr lang="en-US" sz="1867" dirty="0">
                <a:solidFill>
                  <a:schemeClr val="bg1"/>
                </a:solidFill>
              </a:rPr>
              <a:t>20%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4580818" y="370512"/>
            <a:ext cx="3030364" cy="830997"/>
            <a:chOff x="5159455" y="370512"/>
            <a:chExt cx="3030364" cy="830997"/>
          </a:xfrm>
        </p:grpSpPr>
        <p:sp>
          <p:nvSpPr>
            <p:cNvPr id="45" name="anchor_146641"/>
            <p:cNvSpPr>
              <a:spLocks noChangeAspect="1"/>
            </p:cNvSpPr>
            <p:nvPr/>
          </p:nvSpPr>
          <p:spPr bwMode="auto">
            <a:xfrm>
              <a:off x="5159455" y="481169"/>
              <a:ext cx="523481" cy="609685"/>
            </a:xfrm>
            <a:custGeom>
              <a:avLst/>
              <a:gdLst>
                <a:gd name="connsiteX0" fmla="*/ 144482 w 288965"/>
                <a:gd name="connsiteY0" fmla="*/ 79375 h 336550"/>
                <a:gd name="connsiteX1" fmla="*/ 124638 w 288965"/>
                <a:gd name="connsiteY1" fmla="*/ 99219 h 336550"/>
                <a:gd name="connsiteX2" fmla="*/ 144482 w 288965"/>
                <a:gd name="connsiteY2" fmla="*/ 119063 h 336550"/>
                <a:gd name="connsiteX3" fmla="*/ 164326 w 288965"/>
                <a:gd name="connsiteY3" fmla="*/ 99219 h 336550"/>
                <a:gd name="connsiteX4" fmla="*/ 144482 w 288965"/>
                <a:gd name="connsiteY4" fmla="*/ 79375 h 336550"/>
                <a:gd name="connsiteX5" fmla="*/ 144483 w 288965"/>
                <a:gd name="connsiteY5" fmla="*/ 0 h 336550"/>
                <a:gd name="connsiteX6" fmla="*/ 172213 w 288965"/>
                <a:gd name="connsiteY6" fmla="*/ 27607 h 336550"/>
                <a:gd name="connsiteX7" fmla="*/ 159008 w 288965"/>
                <a:gd name="connsiteY7" fmla="*/ 49957 h 336550"/>
                <a:gd name="connsiteX8" fmla="*/ 159008 w 288965"/>
                <a:gd name="connsiteY8" fmla="*/ 57844 h 336550"/>
                <a:gd name="connsiteX9" fmla="*/ 185419 w 288965"/>
                <a:gd name="connsiteY9" fmla="*/ 85452 h 336550"/>
                <a:gd name="connsiteX10" fmla="*/ 228996 w 288965"/>
                <a:gd name="connsiteY10" fmla="*/ 85452 h 336550"/>
                <a:gd name="connsiteX11" fmla="*/ 239560 w 288965"/>
                <a:gd name="connsiteY11" fmla="*/ 97284 h 336550"/>
                <a:gd name="connsiteX12" fmla="*/ 228996 w 288965"/>
                <a:gd name="connsiteY12" fmla="*/ 109116 h 336550"/>
                <a:gd name="connsiteX13" fmla="*/ 186739 w 288965"/>
                <a:gd name="connsiteY13" fmla="*/ 109116 h 336550"/>
                <a:gd name="connsiteX14" fmla="*/ 159008 w 288965"/>
                <a:gd name="connsiteY14" fmla="*/ 139353 h 336550"/>
                <a:gd name="connsiteX15" fmla="*/ 159008 w 288965"/>
                <a:gd name="connsiteY15" fmla="*/ 265559 h 336550"/>
                <a:gd name="connsiteX16" fmla="*/ 164290 w 288965"/>
                <a:gd name="connsiteY16" fmla="*/ 277391 h 336550"/>
                <a:gd name="connsiteX17" fmla="*/ 176175 w 288965"/>
                <a:gd name="connsiteY17" fmla="*/ 280020 h 336550"/>
                <a:gd name="connsiteX18" fmla="*/ 211829 w 288965"/>
                <a:gd name="connsiteY18" fmla="*/ 264244 h 336550"/>
                <a:gd name="connsiteX19" fmla="*/ 235598 w 288965"/>
                <a:gd name="connsiteY19" fmla="*/ 234008 h 336550"/>
                <a:gd name="connsiteX20" fmla="*/ 215790 w 288965"/>
                <a:gd name="connsiteY20" fmla="*/ 235322 h 336550"/>
                <a:gd name="connsiteX21" fmla="*/ 210508 w 288965"/>
                <a:gd name="connsiteY21" fmla="*/ 232693 h 336550"/>
                <a:gd name="connsiteX22" fmla="*/ 210508 w 288965"/>
                <a:gd name="connsiteY22" fmla="*/ 226120 h 336550"/>
                <a:gd name="connsiteX23" fmla="*/ 262008 w 288965"/>
                <a:gd name="connsiteY23" fmla="*/ 169590 h 336550"/>
                <a:gd name="connsiteX24" fmla="*/ 268611 w 288965"/>
                <a:gd name="connsiteY24" fmla="*/ 168275 h 336550"/>
                <a:gd name="connsiteX25" fmla="*/ 272572 w 288965"/>
                <a:gd name="connsiteY25" fmla="*/ 172219 h 336550"/>
                <a:gd name="connsiteX26" fmla="*/ 288419 w 288965"/>
                <a:gd name="connsiteY26" fmla="*/ 245839 h 336550"/>
                <a:gd name="connsiteX27" fmla="*/ 287098 w 288965"/>
                <a:gd name="connsiteY27" fmla="*/ 252413 h 336550"/>
                <a:gd name="connsiteX28" fmla="*/ 280496 w 288965"/>
                <a:gd name="connsiteY28" fmla="*/ 252413 h 336550"/>
                <a:gd name="connsiteX29" fmla="*/ 263329 w 288965"/>
                <a:gd name="connsiteY29" fmla="*/ 241895 h 336550"/>
                <a:gd name="connsiteX30" fmla="*/ 228996 w 288965"/>
                <a:gd name="connsiteY30" fmla="*/ 287908 h 336550"/>
                <a:gd name="connsiteX31" fmla="*/ 197303 w 288965"/>
                <a:gd name="connsiteY31" fmla="*/ 303684 h 336550"/>
                <a:gd name="connsiteX32" fmla="*/ 144483 w 288965"/>
                <a:gd name="connsiteY32" fmla="*/ 336550 h 336550"/>
                <a:gd name="connsiteX33" fmla="*/ 91662 w 288965"/>
                <a:gd name="connsiteY33" fmla="*/ 303684 h 336550"/>
                <a:gd name="connsiteX34" fmla="*/ 59970 w 288965"/>
                <a:gd name="connsiteY34" fmla="*/ 287908 h 336550"/>
                <a:gd name="connsiteX35" fmla="*/ 25636 w 288965"/>
                <a:gd name="connsiteY35" fmla="*/ 241895 h 336550"/>
                <a:gd name="connsiteX36" fmla="*/ 8469 w 288965"/>
                <a:gd name="connsiteY36" fmla="*/ 252413 h 336550"/>
                <a:gd name="connsiteX37" fmla="*/ 1867 w 288965"/>
                <a:gd name="connsiteY37" fmla="*/ 252413 h 336550"/>
                <a:gd name="connsiteX38" fmla="*/ 546 w 288965"/>
                <a:gd name="connsiteY38" fmla="*/ 245839 h 336550"/>
                <a:gd name="connsiteX39" fmla="*/ 16393 w 288965"/>
                <a:gd name="connsiteY39" fmla="*/ 172219 h 336550"/>
                <a:gd name="connsiteX40" fmla="*/ 20354 w 288965"/>
                <a:gd name="connsiteY40" fmla="*/ 168275 h 336550"/>
                <a:gd name="connsiteX41" fmla="*/ 26957 w 288965"/>
                <a:gd name="connsiteY41" fmla="*/ 169590 h 336550"/>
                <a:gd name="connsiteX42" fmla="*/ 78457 w 288965"/>
                <a:gd name="connsiteY42" fmla="*/ 226120 h 336550"/>
                <a:gd name="connsiteX43" fmla="*/ 78457 w 288965"/>
                <a:gd name="connsiteY43" fmla="*/ 232693 h 336550"/>
                <a:gd name="connsiteX44" fmla="*/ 73175 w 288965"/>
                <a:gd name="connsiteY44" fmla="*/ 235322 h 336550"/>
                <a:gd name="connsiteX45" fmla="*/ 53367 w 288965"/>
                <a:gd name="connsiteY45" fmla="*/ 234008 h 336550"/>
                <a:gd name="connsiteX46" fmla="*/ 77136 w 288965"/>
                <a:gd name="connsiteY46" fmla="*/ 264244 h 336550"/>
                <a:gd name="connsiteX47" fmla="*/ 112790 w 288965"/>
                <a:gd name="connsiteY47" fmla="*/ 280020 h 336550"/>
                <a:gd name="connsiteX48" fmla="*/ 124675 w 288965"/>
                <a:gd name="connsiteY48" fmla="*/ 277391 h 336550"/>
                <a:gd name="connsiteX49" fmla="*/ 129957 w 288965"/>
                <a:gd name="connsiteY49" fmla="*/ 265559 h 336550"/>
                <a:gd name="connsiteX50" fmla="*/ 129957 w 288965"/>
                <a:gd name="connsiteY50" fmla="*/ 139353 h 336550"/>
                <a:gd name="connsiteX51" fmla="*/ 102226 w 288965"/>
                <a:gd name="connsiteY51" fmla="*/ 109116 h 336550"/>
                <a:gd name="connsiteX52" fmla="*/ 61290 w 288965"/>
                <a:gd name="connsiteY52" fmla="*/ 109116 h 336550"/>
                <a:gd name="connsiteX53" fmla="*/ 49405 w 288965"/>
                <a:gd name="connsiteY53" fmla="*/ 97284 h 336550"/>
                <a:gd name="connsiteX54" fmla="*/ 61290 w 288965"/>
                <a:gd name="connsiteY54" fmla="*/ 85452 h 336550"/>
                <a:gd name="connsiteX55" fmla="*/ 103546 w 288965"/>
                <a:gd name="connsiteY55" fmla="*/ 85452 h 336550"/>
                <a:gd name="connsiteX56" fmla="*/ 129957 w 288965"/>
                <a:gd name="connsiteY56" fmla="*/ 57844 h 336550"/>
                <a:gd name="connsiteX57" fmla="*/ 129957 w 288965"/>
                <a:gd name="connsiteY57" fmla="*/ 49957 h 336550"/>
                <a:gd name="connsiteX58" fmla="*/ 116752 w 288965"/>
                <a:gd name="connsiteY58" fmla="*/ 27607 h 336550"/>
                <a:gd name="connsiteX59" fmla="*/ 144483 w 288965"/>
                <a:gd name="connsiteY59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88965" h="336550">
                  <a:moveTo>
                    <a:pt x="144482" y="79375"/>
                  </a:moveTo>
                  <a:cubicBezTo>
                    <a:pt x="133522" y="79375"/>
                    <a:pt x="124638" y="88259"/>
                    <a:pt x="124638" y="99219"/>
                  </a:cubicBezTo>
                  <a:cubicBezTo>
                    <a:pt x="124638" y="110179"/>
                    <a:pt x="133522" y="119063"/>
                    <a:pt x="144482" y="119063"/>
                  </a:cubicBezTo>
                  <a:cubicBezTo>
                    <a:pt x="155442" y="119063"/>
                    <a:pt x="164326" y="110179"/>
                    <a:pt x="164326" y="99219"/>
                  </a:cubicBezTo>
                  <a:cubicBezTo>
                    <a:pt x="164326" y="88259"/>
                    <a:pt x="155442" y="79375"/>
                    <a:pt x="144482" y="79375"/>
                  </a:cubicBezTo>
                  <a:close/>
                  <a:moveTo>
                    <a:pt x="144483" y="0"/>
                  </a:moveTo>
                  <a:cubicBezTo>
                    <a:pt x="159008" y="0"/>
                    <a:pt x="172213" y="11832"/>
                    <a:pt x="172213" y="27607"/>
                  </a:cubicBezTo>
                  <a:cubicBezTo>
                    <a:pt x="172213" y="36810"/>
                    <a:pt x="166931" y="46013"/>
                    <a:pt x="159008" y="49957"/>
                  </a:cubicBezTo>
                  <a:cubicBezTo>
                    <a:pt x="159008" y="49957"/>
                    <a:pt x="159008" y="49957"/>
                    <a:pt x="159008" y="57844"/>
                  </a:cubicBezTo>
                  <a:cubicBezTo>
                    <a:pt x="172213" y="63103"/>
                    <a:pt x="181457" y="72306"/>
                    <a:pt x="185419" y="85452"/>
                  </a:cubicBezTo>
                  <a:cubicBezTo>
                    <a:pt x="185419" y="85452"/>
                    <a:pt x="185419" y="85452"/>
                    <a:pt x="228996" y="85452"/>
                  </a:cubicBezTo>
                  <a:cubicBezTo>
                    <a:pt x="234278" y="85452"/>
                    <a:pt x="239560" y="90711"/>
                    <a:pt x="239560" y="97284"/>
                  </a:cubicBezTo>
                  <a:cubicBezTo>
                    <a:pt x="239560" y="103857"/>
                    <a:pt x="234278" y="109116"/>
                    <a:pt x="228996" y="109116"/>
                  </a:cubicBezTo>
                  <a:cubicBezTo>
                    <a:pt x="228996" y="109116"/>
                    <a:pt x="228996" y="109116"/>
                    <a:pt x="186739" y="109116"/>
                  </a:cubicBezTo>
                  <a:cubicBezTo>
                    <a:pt x="182778" y="122262"/>
                    <a:pt x="172213" y="134094"/>
                    <a:pt x="159008" y="139353"/>
                  </a:cubicBezTo>
                  <a:cubicBezTo>
                    <a:pt x="159008" y="139353"/>
                    <a:pt x="159008" y="139353"/>
                    <a:pt x="159008" y="265559"/>
                  </a:cubicBezTo>
                  <a:cubicBezTo>
                    <a:pt x="159008" y="270818"/>
                    <a:pt x="161649" y="274762"/>
                    <a:pt x="164290" y="277391"/>
                  </a:cubicBezTo>
                  <a:cubicBezTo>
                    <a:pt x="168252" y="280020"/>
                    <a:pt x="172213" y="280020"/>
                    <a:pt x="176175" y="280020"/>
                  </a:cubicBezTo>
                  <a:cubicBezTo>
                    <a:pt x="189380" y="276076"/>
                    <a:pt x="201265" y="270818"/>
                    <a:pt x="211829" y="264244"/>
                  </a:cubicBezTo>
                  <a:cubicBezTo>
                    <a:pt x="223713" y="255042"/>
                    <a:pt x="231637" y="244525"/>
                    <a:pt x="235598" y="234008"/>
                  </a:cubicBezTo>
                  <a:cubicBezTo>
                    <a:pt x="235598" y="234008"/>
                    <a:pt x="235598" y="234008"/>
                    <a:pt x="215790" y="235322"/>
                  </a:cubicBezTo>
                  <a:cubicBezTo>
                    <a:pt x="213149" y="235322"/>
                    <a:pt x="211829" y="234008"/>
                    <a:pt x="210508" y="232693"/>
                  </a:cubicBezTo>
                  <a:cubicBezTo>
                    <a:pt x="209188" y="230064"/>
                    <a:pt x="209188" y="227434"/>
                    <a:pt x="210508" y="226120"/>
                  </a:cubicBezTo>
                  <a:cubicBezTo>
                    <a:pt x="210508" y="226120"/>
                    <a:pt x="210508" y="226120"/>
                    <a:pt x="262008" y="169590"/>
                  </a:cubicBezTo>
                  <a:cubicBezTo>
                    <a:pt x="263329" y="168275"/>
                    <a:pt x="265970" y="166960"/>
                    <a:pt x="268611" y="168275"/>
                  </a:cubicBezTo>
                  <a:cubicBezTo>
                    <a:pt x="269931" y="168275"/>
                    <a:pt x="271252" y="169590"/>
                    <a:pt x="272572" y="172219"/>
                  </a:cubicBezTo>
                  <a:cubicBezTo>
                    <a:pt x="272572" y="172219"/>
                    <a:pt x="272572" y="172219"/>
                    <a:pt x="288419" y="245839"/>
                  </a:cubicBezTo>
                  <a:cubicBezTo>
                    <a:pt x="289739" y="248469"/>
                    <a:pt x="288419" y="251098"/>
                    <a:pt x="287098" y="252413"/>
                  </a:cubicBezTo>
                  <a:cubicBezTo>
                    <a:pt x="284457" y="253727"/>
                    <a:pt x="281816" y="253727"/>
                    <a:pt x="280496" y="252413"/>
                  </a:cubicBezTo>
                  <a:cubicBezTo>
                    <a:pt x="280496" y="252413"/>
                    <a:pt x="280496" y="252413"/>
                    <a:pt x="263329" y="241895"/>
                  </a:cubicBezTo>
                  <a:cubicBezTo>
                    <a:pt x="259367" y="258986"/>
                    <a:pt x="246162" y="274762"/>
                    <a:pt x="228996" y="287908"/>
                  </a:cubicBezTo>
                  <a:cubicBezTo>
                    <a:pt x="219752" y="294481"/>
                    <a:pt x="207867" y="299740"/>
                    <a:pt x="197303" y="303684"/>
                  </a:cubicBezTo>
                  <a:cubicBezTo>
                    <a:pt x="177495" y="310257"/>
                    <a:pt x="159008" y="322089"/>
                    <a:pt x="144483" y="336550"/>
                  </a:cubicBezTo>
                  <a:cubicBezTo>
                    <a:pt x="129957" y="322089"/>
                    <a:pt x="111470" y="310257"/>
                    <a:pt x="91662" y="303684"/>
                  </a:cubicBezTo>
                  <a:cubicBezTo>
                    <a:pt x="81098" y="299740"/>
                    <a:pt x="69213" y="294481"/>
                    <a:pt x="59970" y="287908"/>
                  </a:cubicBezTo>
                  <a:cubicBezTo>
                    <a:pt x="42803" y="274762"/>
                    <a:pt x="29598" y="258986"/>
                    <a:pt x="25636" y="241895"/>
                  </a:cubicBezTo>
                  <a:cubicBezTo>
                    <a:pt x="25636" y="241895"/>
                    <a:pt x="25636" y="241895"/>
                    <a:pt x="8469" y="252413"/>
                  </a:cubicBezTo>
                  <a:cubicBezTo>
                    <a:pt x="7149" y="253727"/>
                    <a:pt x="4508" y="253727"/>
                    <a:pt x="1867" y="252413"/>
                  </a:cubicBezTo>
                  <a:cubicBezTo>
                    <a:pt x="546" y="251098"/>
                    <a:pt x="-774" y="248469"/>
                    <a:pt x="546" y="245839"/>
                  </a:cubicBezTo>
                  <a:cubicBezTo>
                    <a:pt x="546" y="245839"/>
                    <a:pt x="546" y="245839"/>
                    <a:pt x="16393" y="172219"/>
                  </a:cubicBezTo>
                  <a:cubicBezTo>
                    <a:pt x="17713" y="169590"/>
                    <a:pt x="19034" y="168275"/>
                    <a:pt x="20354" y="168275"/>
                  </a:cubicBezTo>
                  <a:cubicBezTo>
                    <a:pt x="22995" y="166960"/>
                    <a:pt x="25636" y="168275"/>
                    <a:pt x="26957" y="169590"/>
                  </a:cubicBezTo>
                  <a:cubicBezTo>
                    <a:pt x="26957" y="169590"/>
                    <a:pt x="26957" y="169590"/>
                    <a:pt x="78457" y="226120"/>
                  </a:cubicBezTo>
                  <a:cubicBezTo>
                    <a:pt x="79777" y="227434"/>
                    <a:pt x="79777" y="230064"/>
                    <a:pt x="78457" y="232693"/>
                  </a:cubicBezTo>
                  <a:cubicBezTo>
                    <a:pt x="77136" y="234008"/>
                    <a:pt x="75816" y="235322"/>
                    <a:pt x="73175" y="235322"/>
                  </a:cubicBezTo>
                  <a:cubicBezTo>
                    <a:pt x="73175" y="235322"/>
                    <a:pt x="73175" y="235322"/>
                    <a:pt x="53367" y="234008"/>
                  </a:cubicBezTo>
                  <a:cubicBezTo>
                    <a:pt x="57328" y="244525"/>
                    <a:pt x="65252" y="255042"/>
                    <a:pt x="77136" y="264244"/>
                  </a:cubicBezTo>
                  <a:cubicBezTo>
                    <a:pt x="87700" y="270818"/>
                    <a:pt x="99585" y="276076"/>
                    <a:pt x="112790" y="280020"/>
                  </a:cubicBezTo>
                  <a:cubicBezTo>
                    <a:pt x="116752" y="280020"/>
                    <a:pt x="120713" y="280020"/>
                    <a:pt x="124675" y="277391"/>
                  </a:cubicBezTo>
                  <a:cubicBezTo>
                    <a:pt x="127316" y="274762"/>
                    <a:pt x="129957" y="270818"/>
                    <a:pt x="129957" y="265559"/>
                  </a:cubicBezTo>
                  <a:cubicBezTo>
                    <a:pt x="129957" y="265559"/>
                    <a:pt x="129957" y="265559"/>
                    <a:pt x="129957" y="139353"/>
                  </a:cubicBezTo>
                  <a:cubicBezTo>
                    <a:pt x="116752" y="134094"/>
                    <a:pt x="106187" y="122262"/>
                    <a:pt x="102226" y="109116"/>
                  </a:cubicBezTo>
                  <a:cubicBezTo>
                    <a:pt x="102226" y="109116"/>
                    <a:pt x="102226" y="109116"/>
                    <a:pt x="61290" y="109116"/>
                  </a:cubicBezTo>
                  <a:cubicBezTo>
                    <a:pt x="54687" y="109116"/>
                    <a:pt x="49405" y="103857"/>
                    <a:pt x="49405" y="97284"/>
                  </a:cubicBezTo>
                  <a:cubicBezTo>
                    <a:pt x="49405" y="90711"/>
                    <a:pt x="54687" y="85452"/>
                    <a:pt x="61290" y="85452"/>
                  </a:cubicBezTo>
                  <a:cubicBezTo>
                    <a:pt x="61290" y="85452"/>
                    <a:pt x="61290" y="85452"/>
                    <a:pt x="103546" y="85452"/>
                  </a:cubicBezTo>
                  <a:cubicBezTo>
                    <a:pt x="107508" y="72306"/>
                    <a:pt x="116752" y="63103"/>
                    <a:pt x="129957" y="57844"/>
                  </a:cubicBezTo>
                  <a:cubicBezTo>
                    <a:pt x="129957" y="57844"/>
                    <a:pt x="129957" y="57844"/>
                    <a:pt x="129957" y="49957"/>
                  </a:cubicBezTo>
                  <a:cubicBezTo>
                    <a:pt x="122034" y="46013"/>
                    <a:pt x="116752" y="36810"/>
                    <a:pt x="116752" y="27607"/>
                  </a:cubicBezTo>
                  <a:cubicBezTo>
                    <a:pt x="116752" y="11832"/>
                    <a:pt x="129957" y="0"/>
                    <a:pt x="144483" y="0"/>
                  </a:cubicBezTo>
                  <a:close/>
                </a:path>
              </a:pathLst>
            </a:custGeom>
            <a:solidFill>
              <a:srgbClr val="001746"/>
            </a:solidFill>
            <a:ln>
              <a:noFill/>
            </a:ln>
          </p:spPr>
        </p:sp>
        <p:sp>
          <p:nvSpPr>
            <p:cNvPr id="47" name="原创设计师QQ598969553           _6"/>
            <p:cNvSpPr/>
            <p:nvPr/>
          </p:nvSpPr>
          <p:spPr>
            <a:xfrm flipH="1">
              <a:off x="5831481" y="370512"/>
              <a:ext cx="2358338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>
                  <a:solidFill>
                    <a:srgbClr val="182E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2000" dirty="0">
                <a:solidFill>
                  <a:srgbClr val="182E6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2000" dirty="0">
                  <a:solidFill>
                    <a:srgbClr val="182E60"/>
                  </a:solidFill>
                </a:rPr>
                <a:t>Add Your Title Here</a:t>
              </a:r>
              <a:endParaRPr lang="zh-CN" altLang="en-US" sz="2000" dirty="0">
                <a:solidFill>
                  <a:srgbClr val="182E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26137823"/>
      </p:ext>
    </p:extLst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750"/>
                            </p:stCondLst>
                            <p:childTnLst>
                              <p:par>
                                <p:cTn id="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250"/>
                            </p:stCondLst>
                            <p:childTnLst>
                              <p:par>
                                <p:cTn id="3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750"/>
                            </p:stCondLst>
                            <p:childTnLst>
                              <p:par>
                                <p:cTn id="42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250"/>
                            </p:stCondLst>
                            <p:childTnLst>
                              <p:par>
                                <p:cTn id="4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750"/>
                            </p:stCondLst>
                            <p:childTnLst>
                              <p:par>
                                <p:cTn id="5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250"/>
                            </p:stCondLst>
                            <p:childTnLst>
                              <p:par>
                                <p:cTn id="5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750"/>
                            </p:stCondLst>
                            <p:childTnLst>
                              <p:par>
                                <p:cTn id="6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250"/>
                            </p:stCondLst>
                            <p:childTnLst>
                              <p:par>
                                <p:cTn id="7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750"/>
                            </p:stCondLst>
                            <p:childTnLst>
                              <p:par>
                                <p:cTn id="76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250"/>
                            </p:stCondLst>
                            <p:childTnLst>
                              <p:par>
                                <p:cTn id="8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750"/>
                            </p:stCondLst>
                            <p:childTnLst>
                              <p:par>
                                <p:cTn id="8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250"/>
                            </p:stCondLst>
                            <p:childTnLst>
                              <p:par>
                                <p:cTn id="93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8750"/>
                            </p:stCondLst>
                            <p:childTnLst>
                              <p:par>
                                <p:cTn id="9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250"/>
                            </p:stCondLst>
                            <p:childTnLst>
                              <p:par>
                                <p:cTn id="10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9750"/>
                            </p:stCondLst>
                            <p:childTnLst>
                              <p:par>
                                <p:cTn id="110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  <p:bldP spid="29" grpId="0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13"/>
          <p:cNvSpPr/>
          <p:nvPr/>
        </p:nvSpPr>
        <p:spPr>
          <a:xfrm>
            <a:off x="2063621" y="2360812"/>
            <a:ext cx="1338458" cy="1338460"/>
          </a:xfrm>
          <a:prstGeom prst="ellipse">
            <a:avLst/>
          </a:prstGeom>
          <a:solidFill>
            <a:srgbClr val="001746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5" name="Group 14"/>
          <p:cNvGrpSpPr/>
          <p:nvPr/>
        </p:nvGrpSpPr>
        <p:grpSpPr>
          <a:xfrm>
            <a:off x="2247042" y="3016113"/>
            <a:ext cx="971615" cy="442509"/>
            <a:chOff x="1290570" y="3143837"/>
            <a:chExt cx="1090252" cy="496539"/>
          </a:xfrm>
        </p:grpSpPr>
        <p:sp>
          <p:nvSpPr>
            <p:cNvPr id="65" name="TextBox 15"/>
            <p:cNvSpPr txBox="1">
              <a:spLocks/>
            </p:cNvSpPr>
            <p:nvPr/>
          </p:nvSpPr>
          <p:spPr bwMode="auto">
            <a:xfrm>
              <a:off x="1290570" y="3143837"/>
              <a:ext cx="1090252" cy="216566"/>
            </a:xfrm>
            <a:prstGeom prst="rect">
              <a:avLst/>
            </a:prstGeom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TextBox 16"/>
            <p:cNvSpPr txBox="1">
              <a:spLocks/>
            </p:cNvSpPr>
            <p:nvPr/>
          </p:nvSpPr>
          <p:spPr bwMode="auto">
            <a:xfrm>
              <a:off x="1580278" y="3336465"/>
              <a:ext cx="510837" cy="303911"/>
            </a:xfrm>
            <a:prstGeom prst="rect">
              <a:avLst/>
            </a:prstGeom>
          </p:spPr>
          <p:txBody>
            <a:bodyPr wrap="none" lIns="0" tIns="0" rIns="0" bIns="0" anchor="ctr">
              <a:norm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 marL="0" indent="0" algn="ctr">
                <a:spcBef>
                  <a:spcPct val="0"/>
                </a:spcBef>
                <a:defRPr/>
              </a:pPr>
              <a:r>
                <a:rPr kumimoji="1" lang="en-US" sz="1600" b="1">
                  <a:solidFill>
                    <a:schemeClr val="bg1"/>
                  </a:solidFill>
                </a:rPr>
                <a:t>2014</a:t>
              </a:r>
            </a:p>
          </p:txBody>
        </p:sp>
      </p:grpSp>
      <p:sp>
        <p:nvSpPr>
          <p:cNvPr id="6" name="Oval 18"/>
          <p:cNvSpPr/>
          <p:nvPr/>
        </p:nvSpPr>
        <p:spPr>
          <a:xfrm>
            <a:off x="3501863" y="2628607"/>
            <a:ext cx="1701592" cy="1701592"/>
          </a:xfrm>
          <a:prstGeom prst="ellipse">
            <a:avLst/>
          </a:prstGeom>
          <a:solidFill>
            <a:srgbClr val="D80E2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7" name="Group 19"/>
          <p:cNvGrpSpPr/>
          <p:nvPr/>
        </p:nvGrpSpPr>
        <p:grpSpPr>
          <a:xfrm>
            <a:off x="3866852" y="3410500"/>
            <a:ext cx="971615" cy="512128"/>
            <a:chOff x="1290570" y="3125814"/>
            <a:chExt cx="1090252" cy="574659"/>
          </a:xfrm>
        </p:grpSpPr>
        <p:sp>
          <p:nvSpPr>
            <p:cNvPr id="63" name="TextBox 20"/>
            <p:cNvSpPr txBox="1">
              <a:spLocks/>
            </p:cNvSpPr>
            <p:nvPr/>
          </p:nvSpPr>
          <p:spPr bwMode="auto">
            <a:xfrm>
              <a:off x="1290570" y="3125814"/>
              <a:ext cx="1090252" cy="252612"/>
            </a:xfrm>
            <a:prstGeom prst="rect">
              <a:avLst/>
            </a:prstGeom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TextBox 21"/>
            <p:cNvSpPr txBox="1">
              <a:spLocks/>
            </p:cNvSpPr>
            <p:nvPr/>
          </p:nvSpPr>
          <p:spPr bwMode="auto">
            <a:xfrm>
              <a:off x="1547901" y="3358572"/>
              <a:ext cx="575590" cy="341901"/>
            </a:xfrm>
            <a:prstGeom prst="rect">
              <a:avLst/>
            </a:prstGeom>
          </p:spPr>
          <p:txBody>
            <a:bodyPr wrap="none" lIns="0" tIns="0" rIns="0" bIns="0" anchor="ctr">
              <a:norm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 marL="0" indent="0" algn="ctr">
                <a:spcBef>
                  <a:spcPct val="0"/>
                </a:spcBef>
                <a:defRPr/>
              </a:pPr>
              <a:r>
                <a:rPr kumimoji="1" lang="en-US" sz="1800" b="1">
                  <a:solidFill>
                    <a:schemeClr val="bg1"/>
                  </a:solidFill>
                </a:rPr>
                <a:t>2015</a:t>
              </a:r>
            </a:p>
          </p:txBody>
        </p:sp>
      </p:grpSp>
      <p:sp>
        <p:nvSpPr>
          <p:cNvPr id="8" name="Oval 23"/>
          <p:cNvSpPr/>
          <p:nvPr/>
        </p:nvSpPr>
        <p:spPr>
          <a:xfrm>
            <a:off x="5303239" y="2324796"/>
            <a:ext cx="1410490" cy="1410488"/>
          </a:xfrm>
          <a:prstGeom prst="ellipse">
            <a:avLst/>
          </a:prstGeom>
          <a:solidFill>
            <a:srgbClr val="001746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9" name="Group 24"/>
          <p:cNvGrpSpPr/>
          <p:nvPr/>
        </p:nvGrpSpPr>
        <p:grpSpPr>
          <a:xfrm>
            <a:off x="5522676" y="2995499"/>
            <a:ext cx="971615" cy="442512"/>
            <a:chOff x="1290570" y="3143836"/>
            <a:chExt cx="1090252" cy="496542"/>
          </a:xfrm>
        </p:grpSpPr>
        <p:sp>
          <p:nvSpPr>
            <p:cNvPr id="61" name="TextBox 25"/>
            <p:cNvSpPr txBox="1">
              <a:spLocks/>
            </p:cNvSpPr>
            <p:nvPr/>
          </p:nvSpPr>
          <p:spPr bwMode="auto">
            <a:xfrm>
              <a:off x="1290570" y="3143836"/>
              <a:ext cx="1090252" cy="216566"/>
            </a:xfrm>
            <a:prstGeom prst="rect">
              <a:avLst/>
            </a:prstGeom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TextBox 26"/>
            <p:cNvSpPr txBox="1">
              <a:spLocks/>
            </p:cNvSpPr>
            <p:nvPr/>
          </p:nvSpPr>
          <p:spPr bwMode="auto">
            <a:xfrm>
              <a:off x="1580278" y="3336467"/>
              <a:ext cx="510837" cy="303911"/>
            </a:xfrm>
            <a:prstGeom prst="rect">
              <a:avLst/>
            </a:prstGeom>
          </p:spPr>
          <p:txBody>
            <a:bodyPr wrap="none" lIns="0" tIns="0" rIns="0" bIns="0" anchor="ctr">
              <a:norm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 marL="0" indent="0" algn="ctr">
                <a:spcBef>
                  <a:spcPct val="0"/>
                </a:spcBef>
                <a:defRPr/>
              </a:pPr>
              <a:r>
                <a:rPr kumimoji="1" lang="en-US" sz="1600" b="1" dirty="0">
                  <a:solidFill>
                    <a:schemeClr val="bg1"/>
                  </a:solidFill>
                </a:rPr>
                <a:t>2016</a:t>
              </a:r>
            </a:p>
          </p:txBody>
        </p:sp>
      </p:grpSp>
      <p:sp>
        <p:nvSpPr>
          <p:cNvPr id="10" name="Oval 28"/>
          <p:cNvSpPr/>
          <p:nvPr/>
        </p:nvSpPr>
        <p:spPr>
          <a:xfrm>
            <a:off x="6813513" y="2825639"/>
            <a:ext cx="1362469" cy="1362469"/>
          </a:xfrm>
          <a:prstGeom prst="ellipse">
            <a:avLst/>
          </a:prstGeom>
          <a:solidFill>
            <a:srgbClr val="D80E2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11" name="Group 29"/>
          <p:cNvGrpSpPr/>
          <p:nvPr/>
        </p:nvGrpSpPr>
        <p:grpSpPr>
          <a:xfrm>
            <a:off x="7008939" y="3472332"/>
            <a:ext cx="971615" cy="442512"/>
            <a:chOff x="1290570" y="3143836"/>
            <a:chExt cx="1090252" cy="496542"/>
          </a:xfrm>
        </p:grpSpPr>
        <p:sp>
          <p:nvSpPr>
            <p:cNvPr id="59" name="TextBox 30"/>
            <p:cNvSpPr txBox="1">
              <a:spLocks/>
            </p:cNvSpPr>
            <p:nvPr/>
          </p:nvSpPr>
          <p:spPr bwMode="auto">
            <a:xfrm>
              <a:off x="1290570" y="3143836"/>
              <a:ext cx="1090252" cy="216566"/>
            </a:xfrm>
            <a:prstGeom prst="rect">
              <a:avLst/>
            </a:prstGeom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TextBox 31"/>
            <p:cNvSpPr txBox="1">
              <a:spLocks/>
            </p:cNvSpPr>
            <p:nvPr/>
          </p:nvSpPr>
          <p:spPr bwMode="auto">
            <a:xfrm>
              <a:off x="1580278" y="3336467"/>
              <a:ext cx="510837" cy="303911"/>
            </a:xfrm>
            <a:prstGeom prst="rect">
              <a:avLst/>
            </a:prstGeom>
          </p:spPr>
          <p:txBody>
            <a:bodyPr wrap="none" lIns="0" tIns="0" rIns="0" bIns="0" anchor="ctr">
              <a:norm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 marL="0" indent="0" algn="ctr">
                <a:spcBef>
                  <a:spcPct val="0"/>
                </a:spcBef>
                <a:defRPr/>
              </a:pPr>
              <a:r>
                <a:rPr kumimoji="1" lang="en-US" sz="1600" b="1" dirty="0">
                  <a:solidFill>
                    <a:schemeClr val="bg1"/>
                  </a:solidFill>
                </a:rPr>
                <a:t>2017</a:t>
              </a:r>
            </a:p>
          </p:txBody>
        </p:sp>
      </p:grpSp>
      <p:sp>
        <p:nvSpPr>
          <p:cNvPr id="12" name="Oval 33"/>
          <p:cNvSpPr/>
          <p:nvPr/>
        </p:nvSpPr>
        <p:spPr>
          <a:xfrm>
            <a:off x="8275766" y="2187371"/>
            <a:ext cx="1544250" cy="1544250"/>
          </a:xfrm>
          <a:prstGeom prst="ellipse">
            <a:avLst/>
          </a:prstGeom>
          <a:solidFill>
            <a:srgbClr val="001746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13" name="Group 34"/>
          <p:cNvGrpSpPr/>
          <p:nvPr/>
        </p:nvGrpSpPr>
        <p:grpSpPr>
          <a:xfrm>
            <a:off x="8564231" y="2924954"/>
            <a:ext cx="971615" cy="442512"/>
            <a:chOff x="1290570" y="3143836"/>
            <a:chExt cx="1090252" cy="496542"/>
          </a:xfrm>
        </p:grpSpPr>
        <p:sp>
          <p:nvSpPr>
            <p:cNvPr id="57" name="TextBox 35"/>
            <p:cNvSpPr txBox="1">
              <a:spLocks/>
            </p:cNvSpPr>
            <p:nvPr/>
          </p:nvSpPr>
          <p:spPr bwMode="auto">
            <a:xfrm>
              <a:off x="1290570" y="3143836"/>
              <a:ext cx="1090252" cy="216566"/>
            </a:xfrm>
            <a:prstGeom prst="rect">
              <a:avLst/>
            </a:prstGeom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TextBox 36"/>
            <p:cNvSpPr txBox="1">
              <a:spLocks/>
            </p:cNvSpPr>
            <p:nvPr/>
          </p:nvSpPr>
          <p:spPr bwMode="auto">
            <a:xfrm>
              <a:off x="1580278" y="3336467"/>
              <a:ext cx="510837" cy="303911"/>
            </a:xfrm>
            <a:prstGeom prst="rect">
              <a:avLst/>
            </a:prstGeom>
          </p:spPr>
          <p:txBody>
            <a:bodyPr wrap="none" lIns="0" tIns="0" rIns="0" bIns="0" anchor="ctr">
              <a:norm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 marL="0" indent="0" algn="ctr">
                <a:spcBef>
                  <a:spcPct val="0"/>
                </a:spcBef>
                <a:defRPr/>
              </a:pPr>
              <a:r>
                <a:rPr kumimoji="1" lang="en-US" sz="1600" b="1">
                  <a:solidFill>
                    <a:schemeClr val="bg1"/>
                  </a:solidFill>
                </a:rPr>
                <a:t>2018</a:t>
              </a:r>
            </a:p>
          </p:txBody>
        </p:sp>
      </p:grpSp>
      <p:cxnSp>
        <p:nvCxnSpPr>
          <p:cNvPr id="14" name="Straight Connector 3"/>
          <p:cNvCxnSpPr/>
          <p:nvPr/>
        </p:nvCxnSpPr>
        <p:spPr>
          <a:xfrm>
            <a:off x="2882674" y="4241124"/>
            <a:ext cx="1619809" cy="86188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4"/>
          <p:cNvCxnSpPr/>
          <p:nvPr/>
        </p:nvCxnSpPr>
        <p:spPr>
          <a:xfrm flipV="1">
            <a:off x="4523883" y="4110752"/>
            <a:ext cx="1557152" cy="988192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5"/>
          <p:cNvCxnSpPr/>
          <p:nvPr/>
        </p:nvCxnSpPr>
        <p:spPr>
          <a:xfrm>
            <a:off x="6115912" y="4158565"/>
            <a:ext cx="1440671" cy="72831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6"/>
          <p:cNvCxnSpPr/>
          <p:nvPr/>
        </p:nvCxnSpPr>
        <p:spPr>
          <a:xfrm flipV="1">
            <a:off x="7588279" y="4231933"/>
            <a:ext cx="1480625" cy="639006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l 7"/>
          <p:cNvSpPr/>
          <p:nvPr/>
        </p:nvSpPr>
        <p:spPr>
          <a:xfrm>
            <a:off x="2765917" y="4105816"/>
            <a:ext cx="177424" cy="177424"/>
          </a:xfrm>
          <a:prstGeom prst="ellipse">
            <a:avLst/>
          </a:prstGeom>
          <a:solidFill>
            <a:srgbClr val="0017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9" name="Oval 8"/>
          <p:cNvSpPr/>
          <p:nvPr/>
        </p:nvSpPr>
        <p:spPr>
          <a:xfrm>
            <a:off x="4413772" y="4992966"/>
            <a:ext cx="177424" cy="177424"/>
          </a:xfrm>
          <a:prstGeom prst="ellipse">
            <a:avLst/>
          </a:prstGeom>
          <a:solidFill>
            <a:srgbClr val="D80E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0" name="Oval 9"/>
          <p:cNvSpPr/>
          <p:nvPr/>
        </p:nvSpPr>
        <p:spPr>
          <a:xfrm>
            <a:off x="5994060" y="4052232"/>
            <a:ext cx="177424" cy="177424"/>
          </a:xfrm>
          <a:prstGeom prst="ellipse">
            <a:avLst/>
          </a:prstGeom>
          <a:solidFill>
            <a:srgbClr val="0017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1" name="Oval 10"/>
          <p:cNvSpPr/>
          <p:nvPr/>
        </p:nvSpPr>
        <p:spPr>
          <a:xfrm>
            <a:off x="7463676" y="4778622"/>
            <a:ext cx="177424" cy="177424"/>
          </a:xfrm>
          <a:prstGeom prst="ellipse">
            <a:avLst/>
          </a:prstGeom>
          <a:solidFill>
            <a:srgbClr val="D80E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2" name="Oval 11"/>
          <p:cNvSpPr/>
          <p:nvPr/>
        </p:nvSpPr>
        <p:spPr>
          <a:xfrm>
            <a:off x="9000841" y="4117726"/>
            <a:ext cx="177424" cy="177424"/>
          </a:xfrm>
          <a:prstGeom prst="ellipse">
            <a:avLst/>
          </a:prstGeom>
          <a:solidFill>
            <a:srgbClr val="0017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28" name="Group 80"/>
          <p:cNvGrpSpPr/>
          <p:nvPr/>
        </p:nvGrpSpPr>
        <p:grpSpPr>
          <a:xfrm>
            <a:off x="9919799" y="1822339"/>
            <a:ext cx="826446" cy="682139"/>
            <a:chOff x="9919792" y="1342351"/>
            <a:chExt cx="826453" cy="682144"/>
          </a:xfrm>
        </p:grpSpPr>
        <p:sp>
          <p:nvSpPr>
            <p:cNvPr id="46" name="Freeform: Shape 66"/>
            <p:cNvSpPr>
              <a:spLocks/>
            </p:cNvSpPr>
            <p:nvPr/>
          </p:nvSpPr>
          <p:spPr bwMode="auto">
            <a:xfrm rot="21388595" flipH="1">
              <a:off x="10337397" y="1343465"/>
              <a:ext cx="407145" cy="299194"/>
            </a:xfrm>
            <a:custGeom>
              <a:avLst/>
              <a:gdLst>
                <a:gd name="T0" fmla="*/ 737 w 743"/>
                <a:gd name="T1" fmla="*/ 364 h 546"/>
                <a:gd name="T2" fmla="*/ 743 w 743"/>
                <a:gd name="T3" fmla="*/ 546 h 546"/>
                <a:gd name="T4" fmla="*/ 0 w 743"/>
                <a:gd name="T5" fmla="*/ 0 h 546"/>
                <a:gd name="T6" fmla="*/ 737 w 743"/>
                <a:gd name="T7" fmla="*/ 364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3" h="546">
                  <a:moveTo>
                    <a:pt x="737" y="364"/>
                  </a:moveTo>
                  <a:lnTo>
                    <a:pt x="743" y="546"/>
                  </a:lnTo>
                  <a:lnTo>
                    <a:pt x="0" y="0"/>
                  </a:lnTo>
                  <a:lnTo>
                    <a:pt x="737" y="364"/>
                  </a:ln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Freeform: Shape 67"/>
            <p:cNvSpPr>
              <a:spLocks/>
            </p:cNvSpPr>
            <p:nvPr/>
          </p:nvSpPr>
          <p:spPr bwMode="auto">
            <a:xfrm rot="21388595" flipH="1">
              <a:off x="10226484" y="1346877"/>
              <a:ext cx="515096" cy="199463"/>
            </a:xfrm>
            <a:custGeom>
              <a:avLst/>
              <a:gdLst>
                <a:gd name="T0" fmla="*/ 940 w 940"/>
                <a:gd name="T1" fmla="*/ 225 h 364"/>
                <a:gd name="T2" fmla="*/ 737 w 940"/>
                <a:gd name="T3" fmla="*/ 364 h 364"/>
                <a:gd name="T4" fmla="*/ 0 w 940"/>
                <a:gd name="T5" fmla="*/ 0 h 364"/>
                <a:gd name="T6" fmla="*/ 940 w 940"/>
                <a:gd name="T7" fmla="*/ 225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0" h="364">
                  <a:moveTo>
                    <a:pt x="940" y="225"/>
                  </a:moveTo>
                  <a:lnTo>
                    <a:pt x="737" y="364"/>
                  </a:lnTo>
                  <a:lnTo>
                    <a:pt x="0" y="0"/>
                  </a:lnTo>
                  <a:lnTo>
                    <a:pt x="940" y="225"/>
                  </a:lnTo>
                  <a:close/>
                </a:path>
              </a:pathLst>
            </a:custGeom>
            <a:solidFill>
              <a:srgbClr val="001746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Freeform: Shape 68"/>
            <p:cNvSpPr>
              <a:spLocks/>
            </p:cNvSpPr>
            <p:nvPr/>
          </p:nvSpPr>
          <p:spPr bwMode="auto">
            <a:xfrm rot="21388595" flipH="1">
              <a:off x="10337397" y="1343465"/>
              <a:ext cx="407145" cy="299194"/>
            </a:xfrm>
            <a:custGeom>
              <a:avLst/>
              <a:gdLst>
                <a:gd name="T0" fmla="*/ 743 w 743"/>
                <a:gd name="T1" fmla="*/ 546 h 546"/>
                <a:gd name="T2" fmla="*/ 680 w 743"/>
                <a:gd name="T3" fmla="*/ 406 h 546"/>
                <a:gd name="T4" fmla="*/ 0 w 743"/>
                <a:gd name="T5" fmla="*/ 0 h 546"/>
                <a:gd name="T6" fmla="*/ 743 w 743"/>
                <a:gd name="T7" fmla="*/ 546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3" h="546">
                  <a:moveTo>
                    <a:pt x="743" y="546"/>
                  </a:moveTo>
                  <a:lnTo>
                    <a:pt x="680" y="406"/>
                  </a:lnTo>
                  <a:lnTo>
                    <a:pt x="0" y="0"/>
                  </a:lnTo>
                  <a:lnTo>
                    <a:pt x="743" y="546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Freeform: Shape 69"/>
            <p:cNvSpPr>
              <a:spLocks/>
            </p:cNvSpPr>
            <p:nvPr/>
          </p:nvSpPr>
          <p:spPr bwMode="auto">
            <a:xfrm rot="21388595" flipH="1">
              <a:off x="10373622" y="1342351"/>
              <a:ext cx="372623" cy="355636"/>
            </a:xfrm>
            <a:custGeom>
              <a:avLst/>
              <a:gdLst>
                <a:gd name="T0" fmla="*/ 680 w 680"/>
                <a:gd name="T1" fmla="*/ 406 h 649"/>
                <a:gd name="T2" fmla="*/ 486 w 680"/>
                <a:gd name="T3" fmla="*/ 649 h 649"/>
                <a:gd name="T4" fmla="*/ 0 w 680"/>
                <a:gd name="T5" fmla="*/ 0 h 649"/>
                <a:gd name="T6" fmla="*/ 680 w 680"/>
                <a:gd name="T7" fmla="*/ 406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0" h="649">
                  <a:moveTo>
                    <a:pt x="680" y="406"/>
                  </a:moveTo>
                  <a:lnTo>
                    <a:pt x="486" y="649"/>
                  </a:lnTo>
                  <a:lnTo>
                    <a:pt x="0" y="0"/>
                  </a:lnTo>
                  <a:lnTo>
                    <a:pt x="680" y="406"/>
                  </a:lnTo>
                  <a:close/>
                </a:path>
              </a:pathLst>
            </a:custGeom>
            <a:solidFill>
              <a:srgbClr val="001746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50" name="Group 59"/>
            <p:cNvGrpSpPr/>
            <p:nvPr/>
          </p:nvGrpSpPr>
          <p:grpSpPr>
            <a:xfrm>
              <a:off x="10020135" y="1466565"/>
              <a:ext cx="435529" cy="527360"/>
              <a:chOff x="4922837" y="2636218"/>
              <a:chExt cx="712787" cy="863086"/>
            </a:xfrm>
            <a:solidFill>
              <a:schemeClr val="bg1">
                <a:lumMod val="75000"/>
              </a:schemeClr>
            </a:solidFill>
          </p:grpSpPr>
          <p:sp>
            <p:nvSpPr>
              <p:cNvPr id="52" name="Freeform: Shape 61"/>
              <p:cNvSpPr>
                <a:spLocks/>
              </p:cNvSpPr>
              <p:nvPr/>
            </p:nvSpPr>
            <p:spPr bwMode="auto">
              <a:xfrm>
                <a:off x="5510211" y="3243717"/>
                <a:ext cx="41275" cy="42863"/>
              </a:xfrm>
              <a:custGeom>
                <a:avLst/>
                <a:gdLst>
                  <a:gd name="T0" fmla="*/ 19 w 26"/>
                  <a:gd name="T1" fmla="*/ 25 h 27"/>
                  <a:gd name="T2" fmla="*/ 19 w 26"/>
                  <a:gd name="T3" fmla="*/ 25 h 27"/>
                  <a:gd name="T4" fmla="*/ 14 w 26"/>
                  <a:gd name="T5" fmla="*/ 27 h 27"/>
                  <a:gd name="T6" fmla="*/ 9 w 26"/>
                  <a:gd name="T7" fmla="*/ 26 h 27"/>
                  <a:gd name="T8" fmla="*/ 4 w 26"/>
                  <a:gd name="T9" fmla="*/ 24 h 27"/>
                  <a:gd name="T10" fmla="*/ 1 w 26"/>
                  <a:gd name="T11" fmla="*/ 20 h 27"/>
                  <a:gd name="T12" fmla="*/ 1 w 26"/>
                  <a:gd name="T13" fmla="*/ 20 h 27"/>
                  <a:gd name="T14" fmla="*/ 0 w 26"/>
                  <a:gd name="T15" fmla="*/ 15 h 27"/>
                  <a:gd name="T16" fmla="*/ 0 w 26"/>
                  <a:gd name="T17" fmla="*/ 10 h 27"/>
                  <a:gd name="T18" fmla="*/ 3 w 26"/>
                  <a:gd name="T19" fmla="*/ 5 h 27"/>
                  <a:gd name="T20" fmla="*/ 7 w 26"/>
                  <a:gd name="T21" fmla="*/ 2 h 27"/>
                  <a:gd name="T22" fmla="*/ 7 w 26"/>
                  <a:gd name="T23" fmla="*/ 2 h 27"/>
                  <a:gd name="T24" fmla="*/ 12 w 26"/>
                  <a:gd name="T25" fmla="*/ 0 h 27"/>
                  <a:gd name="T26" fmla="*/ 17 w 26"/>
                  <a:gd name="T27" fmla="*/ 1 h 27"/>
                  <a:gd name="T28" fmla="*/ 21 w 26"/>
                  <a:gd name="T29" fmla="*/ 3 h 27"/>
                  <a:gd name="T30" fmla="*/ 25 w 26"/>
                  <a:gd name="T31" fmla="*/ 7 h 27"/>
                  <a:gd name="T32" fmla="*/ 25 w 26"/>
                  <a:gd name="T33" fmla="*/ 7 h 27"/>
                  <a:gd name="T34" fmla="*/ 26 w 26"/>
                  <a:gd name="T35" fmla="*/ 12 h 27"/>
                  <a:gd name="T36" fmla="*/ 25 w 26"/>
                  <a:gd name="T37" fmla="*/ 18 h 27"/>
                  <a:gd name="T38" fmla="*/ 23 w 26"/>
                  <a:gd name="T39" fmla="*/ 22 h 27"/>
                  <a:gd name="T40" fmla="*/ 19 w 26"/>
                  <a:gd name="T41" fmla="*/ 25 h 27"/>
                  <a:gd name="T42" fmla="*/ 19 w 26"/>
                  <a:gd name="T43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" h="27">
                    <a:moveTo>
                      <a:pt x="19" y="25"/>
                    </a:moveTo>
                    <a:lnTo>
                      <a:pt x="19" y="25"/>
                    </a:lnTo>
                    <a:lnTo>
                      <a:pt x="14" y="27"/>
                    </a:lnTo>
                    <a:lnTo>
                      <a:pt x="9" y="26"/>
                    </a:lnTo>
                    <a:lnTo>
                      <a:pt x="4" y="24"/>
                    </a:lnTo>
                    <a:lnTo>
                      <a:pt x="1" y="20"/>
                    </a:lnTo>
                    <a:lnTo>
                      <a:pt x="1" y="20"/>
                    </a:lnTo>
                    <a:lnTo>
                      <a:pt x="0" y="15"/>
                    </a:lnTo>
                    <a:lnTo>
                      <a:pt x="0" y="10"/>
                    </a:lnTo>
                    <a:lnTo>
                      <a:pt x="3" y="5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12" y="0"/>
                    </a:lnTo>
                    <a:lnTo>
                      <a:pt x="17" y="1"/>
                    </a:lnTo>
                    <a:lnTo>
                      <a:pt x="21" y="3"/>
                    </a:lnTo>
                    <a:lnTo>
                      <a:pt x="25" y="7"/>
                    </a:lnTo>
                    <a:lnTo>
                      <a:pt x="25" y="7"/>
                    </a:lnTo>
                    <a:lnTo>
                      <a:pt x="26" y="12"/>
                    </a:lnTo>
                    <a:lnTo>
                      <a:pt x="25" y="18"/>
                    </a:lnTo>
                    <a:lnTo>
                      <a:pt x="23" y="22"/>
                    </a:lnTo>
                    <a:lnTo>
                      <a:pt x="19" y="25"/>
                    </a:lnTo>
                    <a:lnTo>
                      <a:pt x="19" y="25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Freeform: Shape 62"/>
              <p:cNvSpPr>
                <a:spLocks/>
              </p:cNvSpPr>
              <p:nvPr/>
            </p:nvSpPr>
            <p:spPr bwMode="auto">
              <a:xfrm>
                <a:off x="5332411" y="3410404"/>
                <a:ext cx="92075" cy="88900"/>
              </a:xfrm>
              <a:custGeom>
                <a:avLst/>
                <a:gdLst>
                  <a:gd name="T0" fmla="*/ 42 w 58"/>
                  <a:gd name="T1" fmla="*/ 53 h 56"/>
                  <a:gd name="T2" fmla="*/ 42 w 58"/>
                  <a:gd name="T3" fmla="*/ 53 h 56"/>
                  <a:gd name="T4" fmla="*/ 37 w 58"/>
                  <a:gd name="T5" fmla="*/ 55 h 56"/>
                  <a:gd name="T6" fmla="*/ 31 w 58"/>
                  <a:gd name="T7" fmla="*/ 56 h 56"/>
                  <a:gd name="T8" fmla="*/ 26 w 58"/>
                  <a:gd name="T9" fmla="*/ 56 h 56"/>
                  <a:gd name="T10" fmla="*/ 21 w 58"/>
                  <a:gd name="T11" fmla="*/ 55 h 56"/>
                  <a:gd name="T12" fmla="*/ 15 w 58"/>
                  <a:gd name="T13" fmla="*/ 53 h 56"/>
                  <a:gd name="T14" fmla="*/ 10 w 58"/>
                  <a:gd name="T15" fmla="*/ 50 h 56"/>
                  <a:gd name="T16" fmla="*/ 6 w 58"/>
                  <a:gd name="T17" fmla="*/ 46 h 56"/>
                  <a:gd name="T18" fmla="*/ 3 w 58"/>
                  <a:gd name="T19" fmla="*/ 41 h 56"/>
                  <a:gd name="T20" fmla="*/ 3 w 58"/>
                  <a:gd name="T21" fmla="*/ 41 h 56"/>
                  <a:gd name="T22" fmla="*/ 1 w 58"/>
                  <a:gd name="T23" fmla="*/ 36 h 56"/>
                  <a:gd name="T24" fmla="*/ 0 w 58"/>
                  <a:gd name="T25" fmla="*/ 30 h 56"/>
                  <a:gd name="T26" fmla="*/ 0 w 58"/>
                  <a:gd name="T27" fmla="*/ 25 h 56"/>
                  <a:gd name="T28" fmla="*/ 1 w 58"/>
                  <a:gd name="T29" fmla="*/ 19 h 56"/>
                  <a:gd name="T30" fmla="*/ 3 w 58"/>
                  <a:gd name="T31" fmla="*/ 14 h 56"/>
                  <a:gd name="T32" fmla="*/ 6 w 58"/>
                  <a:gd name="T33" fmla="*/ 10 h 56"/>
                  <a:gd name="T34" fmla="*/ 10 w 58"/>
                  <a:gd name="T35" fmla="*/ 6 h 56"/>
                  <a:gd name="T36" fmla="*/ 15 w 58"/>
                  <a:gd name="T37" fmla="*/ 3 h 56"/>
                  <a:gd name="T38" fmla="*/ 15 w 58"/>
                  <a:gd name="T39" fmla="*/ 3 h 56"/>
                  <a:gd name="T40" fmla="*/ 22 w 58"/>
                  <a:gd name="T41" fmla="*/ 1 h 56"/>
                  <a:gd name="T42" fmla="*/ 27 w 58"/>
                  <a:gd name="T43" fmla="*/ 0 h 56"/>
                  <a:gd name="T44" fmla="*/ 32 w 58"/>
                  <a:gd name="T45" fmla="*/ 0 h 56"/>
                  <a:gd name="T46" fmla="*/ 38 w 58"/>
                  <a:gd name="T47" fmla="*/ 1 h 56"/>
                  <a:gd name="T48" fmla="*/ 43 w 58"/>
                  <a:gd name="T49" fmla="*/ 3 h 56"/>
                  <a:gd name="T50" fmla="*/ 47 w 58"/>
                  <a:gd name="T51" fmla="*/ 6 h 56"/>
                  <a:gd name="T52" fmla="*/ 51 w 58"/>
                  <a:gd name="T53" fmla="*/ 10 h 56"/>
                  <a:gd name="T54" fmla="*/ 54 w 58"/>
                  <a:gd name="T55" fmla="*/ 15 h 56"/>
                  <a:gd name="T56" fmla="*/ 54 w 58"/>
                  <a:gd name="T57" fmla="*/ 15 h 56"/>
                  <a:gd name="T58" fmla="*/ 57 w 58"/>
                  <a:gd name="T59" fmla="*/ 20 h 56"/>
                  <a:gd name="T60" fmla="*/ 58 w 58"/>
                  <a:gd name="T61" fmla="*/ 26 h 56"/>
                  <a:gd name="T62" fmla="*/ 57 w 58"/>
                  <a:gd name="T63" fmla="*/ 31 h 56"/>
                  <a:gd name="T64" fmla="*/ 56 w 58"/>
                  <a:gd name="T65" fmla="*/ 37 h 56"/>
                  <a:gd name="T66" fmla="*/ 54 w 58"/>
                  <a:gd name="T67" fmla="*/ 42 h 56"/>
                  <a:gd name="T68" fmla="*/ 51 w 58"/>
                  <a:gd name="T69" fmla="*/ 46 h 56"/>
                  <a:gd name="T70" fmla="*/ 47 w 58"/>
                  <a:gd name="T71" fmla="*/ 50 h 56"/>
                  <a:gd name="T72" fmla="*/ 42 w 58"/>
                  <a:gd name="T73" fmla="*/ 53 h 56"/>
                  <a:gd name="T74" fmla="*/ 42 w 58"/>
                  <a:gd name="T75" fmla="*/ 5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8" h="56">
                    <a:moveTo>
                      <a:pt x="42" y="53"/>
                    </a:moveTo>
                    <a:lnTo>
                      <a:pt x="42" y="53"/>
                    </a:lnTo>
                    <a:lnTo>
                      <a:pt x="37" y="55"/>
                    </a:lnTo>
                    <a:lnTo>
                      <a:pt x="31" y="56"/>
                    </a:lnTo>
                    <a:lnTo>
                      <a:pt x="26" y="56"/>
                    </a:lnTo>
                    <a:lnTo>
                      <a:pt x="21" y="55"/>
                    </a:lnTo>
                    <a:lnTo>
                      <a:pt x="15" y="53"/>
                    </a:lnTo>
                    <a:lnTo>
                      <a:pt x="10" y="50"/>
                    </a:lnTo>
                    <a:lnTo>
                      <a:pt x="6" y="46"/>
                    </a:lnTo>
                    <a:lnTo>
                      <a:pt x="3" y="41"/>
                    </a:lnTo>
                    <a:lnTo>
                      <a:pt x="3" y="41"/>
                    </a:lnTo>
                    <a:lnTo>
                      <a:pt x="1" y="36"/>
                    </a:lnTo>
                    <a:lnTo>
                      <a:pt x="0" y="30"/>
                    </a:lnTo>
                    <a:lnTo>
                      <a:pt x="0" y="25"/>
                    </a:lnTo>
                    <a:lnTo>
                      <a:pt x="1" y="19"/>
                    </a:lnTo>
                    <a:lnTo>
                      <a:pt x="3" y="14"/>
                    </a:lnTo>
                    <a:lnTo>
                      <a:pt x="6" y="10"/>
                    </a:lnTo>
                    <a:lnTo>
                      <a:pt x="10" y="6"/>
                    </a:lnTo>
                    <a:lnTo>
                      <a:pt x="15" y="3"/>
                    </a:lnTo>
                    <a:lnTo>
                      <a:pt x="15" y="3"/>
                    </a:lnTo>
                    <a:lnTo>
                      <a:pt x="22" y="1"/>
                    </a:lnTo>
                    <a:lnTo>
                      <a:pt x="27" y="0"/>
                    </a:lnTo>
                    <a:lnTo>
                      <a:pt x="32" y="0"/>
                    </a:lnTo>
                    <a:lnTo>
                      <a:pt x="38" y="1"/>
                    </a:lnTo>
                    <a:lnTo>
                      <a:pt x="43" y="3"/>
                    </a:lnTo>
                    <a:lnTo>
                      <a:pt x="47" y="6"/>
                    </a:lnTo>
                    <a:lnTo>
                      <a:pt x="51" y="10"/>
                    </a:lnTo>
                    <a:lnTo>
                      <a:pt x="54" y="15"/>
                    </a:lnTo>
                    <a:lnTo>
                      <a:pt x="54" y="15"/>
                    </a:lnTo>
                    <a:lnTo>
                      <a:pt x="57" y="20"/>
                    </a:lnTo>
                    <a:lnTo>
                      <a:pt x="58" y="26"/>
                    </a:lnTo>
                    <a:lnTo>
                      <a:pt x="57" y="31"/>
                    </a:lnTo>
                    <a:lnTo>
                      <a:pt x="56" y="37"/>
                    </a:lnTo>
                    <a:lnTo>
                      <a:pt x="54" y="42"/>
                    </a:lnTo>
                    <a:lnTo>
                      <a:pt x="51" y="46"/>
                    </a:lnTo>
                    <a:lnTo>
                      <a:pt x="47" y="50"/>
                    </a:lnTo>
                    <a:lnTo>
                      <a:pt x="42" y="53"/>
                    </a:lnTo>
                    <a:lnTo>
                      <a:pt x="42" y="53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Freeform: Shape 63"/>
              <p:cNvSpPr>
                <a:spLocks/>
              </p:cNvSpPr>
              <p:nvPr/>
            </p:nvSpPr>
            <p:spPr bwMode="auto">
              <a:xfrm>
                <a:off x="5522911" y="3370717"/>
                <a:ext cx="112713" cy="112713"/>
              </a:xfrm>
              <a:custGeom>
                <a:avLst/>
                <a:gdLst>
                  <a:gd name="T0" fmla="*/ 36 w 71"/>
                  <a:gd name="T1" fmla="*/ 0 h 71"/>
                  <a:gd name="T2" fmla="*/ 43 w 71"/>
                  <a:gd name="T3" fmla="*/ 29 h 71"/>
                  <a:gd name="T4" fmla="*/ 71 w 71"/>
                  <a:gd name="T5" fmla="*/ 36 h 71"/>
                  <a:gd name="T6" fmla="*/ 43 w 71"/>
                  <a:gd name="T7" fmla="*/ 43 h 71"/>
                  <a:gd name="T8" fmla="*/ 36 w 71"/>
                  <a:gd name="T9" fmla="*/ 71 h 71"/>
                  <a:gd name="T10" fmla="*/ 29 w 71"/>
                  <a:gd name="T11" fmla="*/ 43 h 71"/>
                  <a:gd name="T12" fmla="*/ 0 w 71"/>
                  <a:gd name="T13" fmla="*/ 36 h 71"/>
                  <a:gd name="T14" fmla="*/ 29 w 71"/>
                  <a:gd name="T15" fmla="*/ 29 h 71"/>
                  <a:gd name="T16" fmla="*/ 36 w 71"/>
                  <a:gd name="T17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71">
                    <a:moveTo>
                      <a:pt x="36" y="0"/>
                    </a:moveTo>
                    <a:lnTo>
                      <a:pt x="43" y="29"/>
                    </a:lnTo>
                    <a:lnTo>
                      <a:pt x="71" y="36"/>
                    </a:lnTo>
                    <a:lnTo>
                      <a:pt x="43" y="43"/>
                    </a:lnTo>
                    <a:lnTo>
                      <a:pt x="36" y="71"/>
                    </a:lnTo>
                    <a:lnTo>
                      <a:pt x="29" y="43"/>
                    </a:lnTo>
                    <a:lnTo>
                      <a:pt x="0" y="36"/>
                    </a:lnTo>
                    <a:lnTo>
                      <a:pt x="29" y="29"/>
                    </a:lnTo>
                    <a:lnTo>
                      <a:pt x="36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Freeform: Shape 64"/>
              <p:cNvSpPr>
                <a:spLocks/>
              </p:cNvSpPr>
              <p:nvPr/>
            </p:nvSpPr>
            <p:spPr bwMode="auto">
              <a:xfrm>
                <a:off x="4967287" y="2636218"/>
                <a:ext cx="71812" cy="69336"/>
              </a:xfrm>
              <a:custGeom>
                <a:avLst/>
                <a:gdLst>
                  <a:gd name="T0" fmla="*/ 42 w 58"/>
                  <a:gd name="T1" fmla="*/ 53 h 56"/>
                  <a:gd name="T2" fmla="*/ 42 w 58"/>
                  <a:gd name="T3" fmla="*/ 53 h 56"/>
                  <a:gd name="T4" fmla="*/ 37 w 58"/>
                  <a:gd name="T5" fmla="*/ 55 h 56"/>
                  <a:gd name="T6" fmla="*/ 31 w 58"/>
                  <a:gd name="T7" fmla="*/ 56 h 56"/>
                  <a:gd name="T8" fmla="*/ 26 w 58"/>
                  <a:gd name="T9" fmla="*/ 56 h 56"/>
                  <a:gd name="T10" fmla="*/ 21 w 58"/>
                  <a:gd name="T11" fmla="*/ 55 h 56"/>
                  <a:gd name="T12" fmla="*/ 15 w 58"/>
                  <a:gd name="T13" fmla="*/ 53 h 56"/>
                  <a:gd name="T14" fmla="*/ 10 w 58"/>
                  <a:gd name="T15" fmla="*/ 50 h 56"/>
                  <a:gd name="T16" fmla="*/ 6 w 58"/>
                  <a:gd name="T17" fmla="*/ 46 h 56"/>
                  <a:gd name="T18" fmla="*/ 3 w 58"/>
                  <a:gd name="T19" fmla="*/ 41 h 56"/>
                  <a:gd name="T20" fmla="*/ 3 w 58"/>
                  <a:gd name="T21" fmla="*/ 41 h 56"/>
                  <a:gd name="T22" fmla="*/ 1 w 58"/>
                  <a:gd name="T23" fmla="*/ 36 h 56"/>
                  <a:gd name="T24" fmla="*/ 0 w 58"/>
                  <a:gd name="T25" fmla="*/ 30 h 56"/>
                  <a:gd name="T26" fmla="*/ 0 w 58"/>
                  <a:gd name="T27" fmla="*/ 25 h 56"/>
                  <a:gd name="T28" fmla="*/ 1 w 58"/>
                  <a:gd name="T29" fmla="*/ 19 h 56"/>
                  <a:gd name="T30" fmla="*/ 3 w 58"/>
                  <a:gd name="T31" fmla="*/ 14 h 56"/>
                  <a:gd name="T32" fmla="*/ 6 w 58"/>
                  <a:gd name="T33" fmla="*/ 10 h 56"/>
                  <a:gd name="T34" fmla="*/ 10 w 58"/>
                  <a:gd name="T35" fmla="*/ 6 h 56"/>
                  <a:gd name="T36" fmla="*/ 15 w 58"/>
                  <a:gd name="T37" fmla="*/ 3 h 56"/>
                  <a:gd name="T38" fmla="*/ 15 w 58"/>
                  <a:gd name="T39" fmla="*/ 3 h 56"/>
                  <a:gd name="T40" fmla="*/ 22 w 58"/>
                  <a:gd name="T41" fmla="*/ 1 h 56"/>
                  <a:gd name="T42" fmla="*/ 27 w 58"/>
                  <a:gd name="T43" fmla="*/ 0 h 56"/>
                  <a:gd name="T44" fmla="*/ 32 w 58"/>
                  <a:gd name="T45" fmla="*/ 0 h 56"/>
                  <a:gd name="T46" fmla="*/ 38 w 58"/>
                  <a:gd name="T47" fmla="*/ 1 h 56"/>
                  <a:gd name="T48" fmla="*/ 43 w 58"/>
                  <a:gd name="T49" fmla="*/ 3 h 56"/>
                  <a:gd name="T50" fmla="*/ 47 w 58"/>
                  <a:gd name="T51" fmla="*/ 6 h 56"/>
                  <a:gd name="T52" fmla="*/ 51 w 58"/>
                  <a:gd name="T53" fmla="*/ 10 h 56"/>
                  <a:gd name="T54" fmla="*/ 54 w 58"/>
                  <a:gd name="T55" fmla="*/ 15 h 56"/>
                  <a:gd name="T56" fmla="*/ 54 w 58"/>
                  <a:gd name="T57" fmla="*/ 15 h 56"/>
                  <a:gd name="T58" fmla="*/ 57 w 58"/>
                  <a:gd name="T59" fmla="*/ 20 h 56"/>
                  <a:gd name="T60" fmla="*/ 58 w 58"/>
                  <a:gd name="T61" fmla="*/ 26 h 56"/>
                  <a:gd name="T62" fmla="*/ 57 w 58"/>
                  <a:gd name="T63" fmla="*/ 31 h 56"/>
                  <a:gd name="T64" fmla="*/ 56 w 58"/>
                  <a:gd name="T65" fmla="*/ 37 h 56"/>
                  <a:gd name="T66" fmla="*/ 54 w 58"/>
                  <a:gd name="T67" fmla="*/ 42 h 56"/>
                  <a:gd name="T68" fmla="*/ 51 w 58"/>
                  <a:gd name="T69" fmla="*/ 46 h 56"/>
                  <a:gd name="T70" fmla="*/ 47 w 58"/>
                  <a:gd name="T71" fmla="*/ 50 h 56"/>
                  <a:gd name="T72" fmla="*/ 42 w 58"/>
                  <a:gd name="T73" fmla="*/ 53 h 56"/>
                  <a:gd name="T74" fmla="*/ 42 w 58"/>
                  <a:gd name="T75" fmla="*/ 5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8" h="56">
                    <a:moveTo>
                      <a:pt x="42" y="53"/>
                    </a:moveTo>
                    <a:lnTo>
                      <a:pt x="42" y="53"/>
                    </a:lnTo>
                    <a:lnTo>
                      <a:pt x="37" y="55"/>
                    </a:lnTo>
                    <a:lnTo>
                      <a:pt x="31" y="56"/>
                    </a:lnTo>
                    <a:lnTo>
                      <a:pt x="26" y="56"/>
                    </a:lnTo>
                    <a:lnTo>
                      <a:pt x="21" y="55"/>
                    </a:lnTo>
                    <a:lnTo>
                      <a:pt x="15" y="53"/>
                    </a:lnTo>
                    <a:lnTo>
                      <a:pt x="10" y="50"/>
                    </a:lnTo>
                    <a:lnTo>
                      <a:pt x="6" y="46"/>
                    </a:lnTo>
                    <a:lnTo>
                      <a:pt x="3" y="41"/>
                    </a:lnTo>
                    <a:lnTo>
                      <a:pt x="3" y="41"/>
                    </a:lnTo>
                    <a:lnTo>
                      <a:pt x="1" y="36"/>
                    </a:lnTo>
                    <a:lnTo>
                      <a:pt x="0" y="30"/>
                    </a:lnTo>
                    <a:lnTo>
                      <a:pt x="0" y="25"/>
                    </a:lnTo>
                    <a:lnTo>
                      <a:pt x="1" y="19"/>
                    </a:lnTo>
                    <a:lnTo>
                      <a:pt x="3" y="14"/>
                    </a:lnTo>
                    <a:lnTo>
                      <a:pt x="6" y="10"/>
                    </a:lnTo>
                    <a:lnTo>
                      <a:pt x="10" y="6"/>
                    </a:lnTo>
                    <a:lnTo>
                      <a:pt x="15" y="3"/>
                    </a:lnTo>
                    <a:lnTo>
                      <a:pt x="15" y="3"/>
                    </a:lnTo>
                    <a:lnTo>
                      <a:pt x="22" y="1"/>
                    </a:lnTo>
                    <a:lnTo>
                      <a:pt x="27" y="0"/>
                    </a:lnTo>
                    <a:lnTo>
                      <a:pt x="32" y="0"/>
                    </a:lnTo>
                    <a:lnTo>
                      <a:pt x="38" y="1"/>
                    </a:lnTo>
                    <a:lnTo>
                      <a:pt x="43" y="3"/>
                    </a:lnTo>
                    <a:lnTo>
                      <a:pt x="47" y="6"/>
                    </a:lnTo>
                    <a:lnTo>
                      <a:pt x="51" y="10"/>
                    </a:lnTo>
                    <a:lnTo>
                      <a:pt x="54" y="15"/>
                    </a:lnTo>
                    <a:lnTo>
                      <a:pt x="54" y="15"/>
                    </a:lnTo>
                    <a:lnTo>
                      <a:pt x="57" y="20"/>
                    </a:lnTo>
                    <a:lnTo>
                      <a:pt x="58" y="26"/>
                    </a:lnTo>
                    <a:lnTo>
                      <a:pt x="57" y="31"/>
                    </a:lnTo>
                    <a:lnTo>
                      <a:pt x="56" y="37"/>
                    </a:lnTo>
                    <a:lnTo>
                      <a:pt x="54" y="42"/>
                    </a:lnTo>
                    <a:lnTo>
                      <a:pt x="51" y="46"/>
                    </a:lnTo>
                    <a:lnTo>
                      <a:pt x="47" y="50"/>
                    </a:lnTo>
                    <a:lnTo>
                      <a:pt x="42" y="53"/>
                    </a:lnTo>
                    <a:lnTo>
                      <a:pt x="42" y="53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Freeform: Shape 65"/>
              <p:cNvSpPr>
                <a:spLocks/>
              </p:cNvSpPr>
              <p:nvPr/>
            </p:nvSpPr>
            <p:spPr bwMode="auto">
              <a:xfrm>
                <a:off x="4922837" y="2818584"/>
                <a:ext cx="47352" cy="45719"/>
              </a:xfrm>
              <a:custGeom>
                <a:avLst/>
                <a:gdLst>
                  <a:gd name="T0" fmla="*/ 42 w 58"/>
                  <a:gd name="T1" fmla="*/ 53 h 56"/>
                  <a:gd name="T2" fmla="*/ 42 w 58"/>
                  <a:gd name="T3" fmla="*/ 53 h 56"/>
                  <a:gd name="T4" fmla="*/ 37 w 58"/>
                  <a:gd name="T5" fmla="*/ 55 h 56"/>
                  <a:gd name="T6" fmla="*/ 31 w 58"/>
                  <a:gd name="T7" fmla="*/ 56 h 56"/>
                  <a:gd name="T8" fmla="*/ 26 w 58"/>
                  <a:gd name="T9" fmla="*/ 56 h 56"/>
                  <a:gd name="T10" fmla="*/ 21 w 58"/>
                  <a:gd name="T11" fmla="*/ 55 h 56"/>
                  <a:gd name="T12" fmla="*/ 15 w 58"/>
                  <a:gd name="T13" fmla="*/ 53 h 56"/>
                  <a:gd name="T14" fmla="*/ 10 w 58"/>
                  <a:gd name="T15" fmla="*/ 50 h 56"/>
                  <a:gd name="T16" fmla="*/ 6 w 58"/>
                  <a:gd name="T17" fmla="*/ 46 h 56"/>
                  <a:gd name="T18" fmla="*/ 3 w 58"/>
                  <a:gd name="T19" fmla="*/ 41 h 56"/>
                  <a:gd name="T20" fmla="*/ 3 w 58"/>
                  <a:gd name="T21" fmla="*/ 41 h 56"/>
                  <a:gd name="T22" fmla="*/ 1 w 58"/>
                  <a:gd name="T23" fmla="*/ 36 h 56"/>
                  <a:gd name="T24" fmla="*/ 0 w 58"/>
                  <a:gd name="T25" fmla="*/ 30 h 56"/>
                  <a:gd name="T26" fmla="*/ 0 w 58"/>
                  <a:gd name="T27" fmla="*/ 25 h 56"/>
                  <a:gd name="T28" fmla="*/ 1 w 58"/>
                  <a:gd name="T29" fmla="*/ 19 h 56"/>
                  <a:gd name="T30" fmla="*/ 3 w 58"/>
                  <a:gd name="T31" fmla="*/ 14 h 56"/>
                  <a:gd name="T32" fmla="*/ 6 w 58"/>
                  <a:gd name="T33" fmla="*/ 10 h 56"/>
                  <a:gd name="T34" fmla="*/ 10 w 58"/>
                  <a:gd name="T35" fmla="*/ 6 h 56"/>
                  <a:gd name="T36" fmla="*/ 15 w 58"/>
                  <a:gd name="T37" fmla="*/ 3 h 56"/>
                  <a:gd name="T38" fmla="*/ 15 w 58"/>
                  <a:gd name="T39" fmla="*/ 3 h 56"/>
                  <a:gd name="T40" fmla="*/ 22 w 58"/>
                  <a:gd name="T41" fmla="*/ 1 h 56"/>
                  <a:gd name="T42" fmla="*/ 27 w 58"/>
                  <a:gd name="T43" fmla="*/ 0 h 56"/>
                  <a:gd name="T44" fmla="*/ 32 w 58"/>
                  <a:gd name="T45" fmla="*/ 0 h 56"/>
                  <a:gd name="T46" fmla="*/ 38 w 58"/>
                  <a:gd name="T47" fmla="*/ 1 h 56"/>
                  <a:gd name="T48" fmla="*/ 43 w 58"/>
                  <a:gd name="T49" fmla="*/ 3 h 56"/>
                  <a:gd name="T50" fmla="*/ 47 w 58"/>
                  <a:gd name="T51" fmla="*/ 6 h 56"/>
                  <a:gd name="T52" fmla="*/ 51 w 58"/>
                  <a:gd name="T53" fmla="*/ 10 h 56"/>
                  <a:gd name="T54" fmla="*/ 54 w 58"/>
                  <a:gd name="T55" fmla="*/ 15 h 56"/>
                  <a:gd name="T56" fmla="*/ 54 w 58"/>
                  <a:gd name="T57" fmla="*/ 15 h 56"/>
                  <a:gd name="T58" fmla="*/ 57 w 58"/>
                  <a:gd name="T59" fmla="*/ 20 h 56"/>
                  <a:gd name="T60" fmla="*/ 58 w 58"/>
                  <a:gd name="T61" fmla="*/ 26 h 56"/>
                  <a:gd name="T62" fmla="*/ 57 w 58"/>
                  <a:gd name="T63" fmla="*/ 31 h 56"/>
                  <a:gd name="T64" fmla="*/ 56 w 58"/>
                  <a:gd name="T65" fmla="*/ 37 h 56"/>
                  <a:gd name="T66" fmla="*/ 54 w 58"/>
                  <a:gd name="T67" fmla="*/ 42 h 56"/>
                  <a:gd name="T68" fmla="*/ 51 w 58"/>
                  <a:gd name="T69" fmla="*/ 46 h 56"/>
                  <a:gd name="T70" fmla="*/ 47 w 58"/>
                  <a:gd name="T71" fmla="*/ 50 h 56"/>
                  <a:gd name="T72" fmla="*/ 42 w 58"/>
                  <a:gd name="T73" fmla="*/ 53 h 56"/>
                  <a:gd name="T74" fmla="*/ 42 w 58"/>
                  <a:gd name="T75" fmla="*/ 5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8" h="56">
                    <a:moveTo>
                      <a:pt x="42" y="53"/>
                    </a:moveTo>
                    <a:lnTo>
                      <a:pt x="42" y="53"/>
                    </a:lnTo>
                    <a:lnTo>
                      <a:pt x="37" y="55"/>
                    </a:lnTo>
                    <a:lnTo>
                      <a:pt x="31" y="56"/>
                    </a:lnTo>
                    <a:lnTo>
                      <a:pt x="26" y="56"/>
                    </a:lnTo>
                    <a:lnTo>
                      <a:pt x="21" y="55"/>
                    </a:lnTo>
                    <a:lnTo>
                      <a:pt x="15" y="53"/>
                    </a:lnTo>
                    <a:lnTo>
                      <a:pt x="10" y="50"/>
                    </a:lnTo>
                    <a:lnTo>
                      <a:pt x="6" y="46"/>
                    </a:lnTo>
                    <a:lnTo>
                      <a:pt x="3" y="41"/>
                    </a:lnTo>
                    <a:lnTo>
                      <a:pt x="3" y="41"/>
                    </a:lnTo>
                    <a:lnTo>
                      <a:pt x="1" y="36"/>
                    </a:lnTo>
                    <a:lnTo>
                      <a:pt x="0" y="30"/>
                    </a:lnTo>
                    <a:lnTo>
                      <a:pt x="0" y="25"/>
                    </a:lnTo>
                    <a:lnTo>
                      <a:pt x="1" y="19"/>
                    </a:lnTo>
                    <a:lnTo>
                      <a:pt x="3" y="14"/>
                    </a:lnTo>
                    <a:lnTo>
                      <a:pt x="6" y="10"/>
                    </a:lnTo>
                    <a:lnTo>
                      <a:pt x="10" y="6"/>
                    </a:lnTo>
                    <a:lnTo>
                      <a:pt x="15" y="3"/>
                    </a:lnTo>
                    <a:lnTo>
                      <a:pt x="15" y="3"/>
                    </a:lnTo>
                    <a:lnTo>
                      <a:pt x="22" y="1"/>
                    </a:lnTo>
                    <a:lnTo>
                      <a:pt x="27" y="0"/>
                    </a:lnTo>
                    <a:lnTo>
                      <a:pt x="32" y="0"/>
                    </a:lnTo>
                    <a:lnTo>
                      <a:pt x="38" y="1"/>
                    </a:lnTo>
                    <a:lnTo>
                      <a:pt x="43" y="3"/>
                    </a:lnTo>
                    <a:lnTo>
                      <a:pt x="47" y="6"/>
                    </a:lnTo>
                    <a:lnTo>
                      <a:pt x="51" y="10"/>
                    </a:lnTo>
                    <a:lnTo>
                      <a:pt x="54" y="15"/>
                    </a:lnTo>
                    <a:lnTo>
                      <a:pt x="54" y="15"/>
                    </a:lnTo>
                    <a:lnTo>
                      <a:pt x="57" y="20"/>
                    </a:lnTo>
                    <a:lnTo>
                      <a:pt x="58" y="26"/>
                    </a:lnTo>
                    <a:lnTo>
                      <a:pt x="57" y="31"/>
                    </a:lnTo>
                    <a:lnTo>
                      <a:pt x="56" y="37"/>
                    </a:lnTo>
                    <a:lnTo>
                      <a:pt x="54" y="42"/>
                    </a:lnTo>
                    <a:lnTo>
                      <a:pt x="51" y="46"/>
                    </a:lnTo>
                    <a:lnTo>
                      <a:pt x="47" y="50"/>
                    </a:lnTo>
                    <a:lnTo>
                      <a:pt x="42" y="53"/>
                    </a:lnTo>
                    <a:lnTo>
                      <a:pt x="42" y="53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51" name="Freeform: Shape 60"/>
            <p:cNvSpPr>
              <a:spLocks/>
            </p:cNvSpPr>
            <p:nvPr/>
          </p:nvSpPr>
          <p:spPr bwMode="auto">
            <a:xfrm rot="1126275">
              <a:off x="9919792" y="1576666"/>
              <a:ext cx="354213" cy="447829"/>
            </a:xfrm>
            <a:custGeom>
              <a:avLst/>
              <a:gdLst>
                <a:gd name="T0" fmla="*/ 61 w 420"/>
                <a:gd name="T1" fmla="*/ 499 h 531"/>
                <a:gd name="T2" fmla="*/ 81 w 420"/>
                <a:gd name="T3" fmla="*/ 514 h 531"/>
                <a:gd name="T4" fmla="*/ 84 w 420"/>
                <a:gd name="T5" fmla="*/ 461 h 531"/>
                <a:gd name="T6" fmla="*/ 124 w 420"/>
                <a:gd name="T7" fmla="*/ 432 h 531"/>
                <a:gd name="T8" fmla="*/ 107 w 420"/>
                <a:gd name="T9" fmla="*/ 473 h 531"/>
                <a:gd name="T10" fmla="*/ 113 w 420"/>
                <a:gd name="T11" fmla="*/ 381 h 531"/>
                <a:gd name="T12" fmla="*/ 138 w 420"/>
                <a:gd name="T13" fmla="*/ 387 h 531"/>
                <a:gd name="T14" fmla="*/ 121 w 420"/>
                <a:gd name="T15" fmla="*/ 337 h 531"/>
                <a:gd name="T16" fmla="*/ 107 w 420"/>
                <a:gd name="T17" fmla="*/ 312 h 531"/>
                <a:gd name="T18" fmla="*/ 98 w 420"/>
                <a:gd name="T19" fmla="*/ 282 h 531"/>
                <a:gd name="T20" fmla="*/ 136 w 420"/>
                <a:gd name="T21" fmla="*/ 296 h 531"/>
                <a:gd name="T22" fmla="*/ 148 w 420"/>
                <a:gd name="T23" fmla="*/ 320 h 531"/>
                <a:gd name="T24" fmla="*/ 180 w 420"/>
                <a:gd name="T25" fmla="*/ 324 h 531"/>
                <a:gd name="T26" fmla="*/ 180 w 420"/>
                <a:gd name="T27" fmla="*/ 299 h 531"/>
                <a:gd name="T28" fmla="*/ 180 w 420"/>
                <a:gd name="T29" fmla="*/ 324 h 531"/>
                <a:gd name="T30" fmla="*/ 222 w 420"/>
                <a:gd name="T31" fmla="*/ 294 h 531"/>
                <a:gd name="T32" fmla="*/ 271 w 420"/>
                <a:gd name="T33" fmla="*/ 303 h 531"/>
                <a:gd name="T34" fmla="*/ 228 w 420"/>
                <a:gd name="T35" fmla="*/ 319 h 531"/>
                <a:gd name="T36" fmla="*/ 54 w 420"/>
                <a:gd name="T37" fmla="*/ 288 h 531"/>
                <a:gd name="T38" fmla="*/ 45 w 420"/>
                <a:gd name="T39" fmla="*/ 249 h 531"/>
                <a:gd name="T40" fmla="*/ 67 w 420"/>
                <a:gd name="T41" fmla="*/ 267 h 531"/>
                <a:gd name="T42" fmla="*/ 279 w 420"/>
                <a:gd name="T43" fmla="*/ 268 h 531"/>
                <a:gd name="T44" fmla="*/ 301 w 420"/>
                <a:gd name="T45" fmla="*/ 249 h 531"/>
                <a:gd name="T46" fmla="*/ 319 w 420"/>
                <a:gd name="T47" fmla="*/ 266 h 531"/>
                <a:gd name="T48" fmla="*/ 294 w 420"/>
                <a:gd name="T49" fmla="*/ 289 h 531"/>
                <a:gd name="T50" fmla="*/ 113 w 420"/>
                <a:gd name="T51" fmla="*/ 234 h 531"/>
                <a:gd name="T52" fmla="*/ 143 w 420"/>
                <a:gd name="T53" fmla="*/ 246 h 531"/>
                <a:gd name="T54" fmla="*/ 10 w 420"/>
                <a:gd name="T55" fmla="*/ 244 h 531"/>
                <a:gd name="T56" fmla="*/ 0 w 420"/>
                <a:gd name="T57" fmla="*/ 208 h 531"/>
                <a:gd name="T58" fmla="*/ 26 w 420"/>
                <a:gd name="T59" fmla="*/ 200 h 531"/>
                <a:gd name="T60" fmla="*/ 26 w 420"/>
                <a:gd name="T61" fmla="*/ 214 h 531"/>
                <a:gd name="T62" fmla="*/ 10 w 420"/>
                <a:gd name="T63" fmla="*/ 244 h 531"/>
                <a:gd name="T64" fmla="*/ 324 w 420"/>
                <a:gd name="T65" fmla="*/ 214 h 531"/>
                <a:gd name="T66" fmla="*/ 359 w 420"/>
                <a:gd name="T67" fmla="*/ 193 h 531"/>
                <a:gd name="T68" fmla="*/ 347 w 420"/>
                <a:gd name="T69" fmla="*/ 225 h 531"/>
                <a:gd name="T70" fmla="*/ 104 w 420"/>
                <a:gd name="T71" fmla="*/ 213 h 531"/>
                <a:gd name="T72" fmla="*/ 84 w 420"/>
                <a:gd name="T73" fmla="*/ 190 h 531"/>
                <a:gd name="T74" fmla="*/ 101 w 420"/>
                <a:gd name="T75" fmla="*/ 171 h 531"/>
                <a:gd name="T76" fmla="*/ 121 w 420"/>
                <a:gd name="T77" fmla="*/ 193 h 531"/>
                <a:gd name="T78" fmla="*/ 16 w 420"/>
                <a:gd name="T79" fmla="*/ 167 h 531"/>
                <a:gd name="T80" fmla="*/ 33 w 420"/>
                <a:gd name="T81" fmla="*/ 155 h 531"/>
                <a:gd name="T82" fmla="*/ 59 w 420"/>
                <a:gd name="T83" fmla="*/ 151 h 531"/>
                <a:gd name="T84" fmla="*/ 53 w 420"/>
                <a:gd name="T85" fmla="*/ 176 h 531"/>
                <a:gd name="T86" fmla="*/ 34 w 420"/>
                <a:gd name="T87" fmla="*/ 184 h 531"/>
                <a:gd name="T88" fmla="*/ 340 w 420"/>
                <a:gd name="T89" fmla="*/ 146 h 531"/>
                <a:gd name="T90" fmla="*/ 365 w 420"/>
                <a:gd name="T91" fmla="*/ 128 h 531"/>
                <a:gd name="T92" fmla="*/ 364 w 420"/>
                <a:gd name="T93" fmla="*/ 166 h 531"/>
                <a:gd name="T94" fmla="*/ 343 w 420"/>
                <a:gd name="T95" fmla="*/ 84 h 531"/>
                <a:gd name="T96" fmla="*/ 375 w 420"/>
                <a:gd name="T97" fmla="*/ 62 h 531"/>
                <a:gd name="T98" fmla="*/ 368 w 420"/>
                <a:gd name="T99" fmla="*/ 88 h 531"/>
                <a:gd name="T100" fmla="*/ 368 w 420"/>
                <a:gd name="T101" fmla="*/ 27 h 531"/>
                <a:gd name="T102" fmla="*/ 386 w 420"/>
                <a:gd name="T103" fmla="*/ 12 h 531"/>
                <a:gd name="T104" fmla="*/ 420 w 420"/>
                <a:gd name="T105" fmla="*/ 16 h 531"/>
                <a:gd name="T106" fmla="*/ 394 w 420"/>
                <a:gd name="T107" fmla="*/ 38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20" h="531">
                  <a:moveTo>
                    <a:pt x="68" y="531"/>
                  </a:moveTo>
                  <a:lnTo>
                    <a:pt x="49" y="515"/>
                  </a:lnTo>
                  <a:lnTo>
                    <a:pt x="49" y="515"/>
                  </a:lnTo>
                  <a:lnTo>
                    <a:pt x="61" y="499"/>
                  </a:lnTo>
                  <a:lnTo>
                    <a:pt x="72" y="482"/>
                  </a:lnTo>
                  <a:lnTo>
                    <a:pt x="94" y="495"/>
                  </a:lnTo>
                  <a:lnTo>
                    <a:pt x="94" y="495"/>
                  </a:lnTo>
                  <a:lnTo>
                    <a:pt x="81" y="514"/>
                  </a:lnTo>
                  <a:lnTo>
                    <a:pt x="68" y="531"/>
                  </a:lnTo>
                  <a:lnTo>
                    <a:pt x="68" y="531"/>
                  </a:lnTo>
                  <a:close/>
                  <a:moveTo>
                    <a:pt x="107" y="473"/>
                  </a:moveTo>
                  <a:lnTo>
                    <a:pt x="84" y="461"/>
                  </a:lnTo>
                  <a:lnTo>
                    <a:pt x="84" y="461"/>
                  </a:lnTo>
                  <a:lnTo>
                    <a:pt x="93" y="443"/>
                  </a:lnTo>
                  <a:lnTo>
                    <a:pt x="100" y="424"/>
                  </a:lnTo>
                  <a:lnTo>
                    <a:pt x="124" y="432"/>
                  </a:lnTo>
                  <a:lnTo>
                    <a:pt x="124" y="432"/>
                  </a:lnTo>
                  <a:lnTo>
                    <a:pt x="116" y="453"/>
                  </a:lnTo>
                  <a:lnTo>
                    <a:pt x="107" y="473"/>
                  </a:lnTo>
                  <a:lnTo>
                    <a:pt x="107" y="473"/>
                  </a:lnTo>
                  <a:close/>
                  <a:moveTo>
                    <a:pt x="132" y="408"/>
                  </a:moveTo>
                  <a:lnTo>
                    <a:pt x="108" y="400"/>
                  </a:lnTo>
                  <a:lnTo>
                    <a:pt x="108" y="400"/>
                  </a:lnTo>
                  <a:lnTo>
                    <a:pt x="113" y="381"/>
                  </a:lnTo>
                  <a:lnTo>
                    <a:pt x="117" y="361"/>
                  </a:lnTo>
                  <a:lnTo>
                    <a:pt x="142" y="365"/>
                  </a:lnTo>
                  <a:lnTo>
                    <a:pt x="142" y="365"/>
                  </a:lnTo>
                  <a:lnTo>
                    <a:pt x="138" y="387"/>
                  </a:lnTo>
                  <a:lnTo>
                    <a:pt x="132" y="408"/>
                  </a:lnTo>
                  <a:lnTo>
                    <a:pt x="132" y="408"/>
                  </a:lnTo>
                  <a:close/>
                  <a:moveTo>
                    <a:pt x="146" y="339"/>
                  </a:moveTo>
                  <a:lnTo>
                    <a:pt x="121" y="337"/>
                  </a:lnTo>
                  <a:lnTo>
                    <a:pt x="121" y="337"/>
                  </a:lnTo>
                  <a:lnTo>
                    <a:pt x="122" y="317"/>
                  </a:lnTo>
                  <a:lnTo>
                    <a:pt x="122" y="317"/>
                  </a:lnTo>
                  <a:lnTo>
                    <a:pt x="107" y="312"/>
                  </a:lnTo>
                  <a:lnTo>
                    <a:pt x="107" y="312"/>
                  </a:lnTo>
                  <a:lnTo>
                    <a:pt x="88" y="306"/>
                  </a:lnTo>
                  <a:lnTo>
                    <a:pt x="98" y="282"/>
                  </a:lnTo>
                  <a:lnTo>
                    <a:pt x="98" y="282"/>
                  </a:lnTo>
                  <a:lnTo>
                    <a:pt x="114" y="288"/>
                  </a:lnTo>
                  <a:lnTo>
                    <a:pt x="114" y="288"/>
                  </a:lnTo>
                  <a:lnTo>
                    <a:pt x="136" y="294"/>
                  </a:lnTo>
                  <a:lnTo>
                    <a:pt x="136" y="296"/>
                  </a:lnTo>
                  <a:lnTo>
                    <a:pt x="148" y="296"/>
                  </a:lnTo>
                  <a:lnTo>
                    <a:pt x="148" y="301"/>
                  </a:lnTo>
                  <a:lnTo>
                    <a:pt x="148" y="301"/>
                  </a:lnTo>
                  <a:lnTo>
                    <a:pt x="148" y="320"/>
                  </a:lnTo>
                  <a:lnTo>
                    <a:pt x="146" y="339"/>
                  </a:lnTo>
                  <a:lnTo>
                    <a:pt x="146" y="339"/>
                  </a:lnTo>
                  <a:close/>
                  <a:moveTo>
                    <a:pt x="180" y="324"/>
                  </a:moveTo>
                  <a:lnTo>
                    <a:pt x="180" y="324"/>
                  </a:lnTo>
                  <a:lnTo>
                    <a:pt x="157" y="323"/>
                  </a:lnTo>
                  <a:lnTo>
                    <a:pt x="160" y="298"/>
                  </a:lnTo>
                  <a:lnTo>
                    <a:pt x="160" y="298"/>
                  </a:lnTo>
                  <a:lnTo>
                    <a:pt x="180" y="299"/>
                  </a:lnTo>
                  <a:lnTo>
                    <a:pt x="199" y="298"/>
                  </a:lnTo>
                  <a:lnTo>
                    <a:pt x="202" y="323"/>
                  </a:lnTo>
                  <a:lnTo>
                    <a:pt x="202" y="323"/>
                  </a:lnTo>
                  <a:lnTo>
                    <a:pt x="180" y="324"/>
                  </a:lnTo>
                  <a:lnTo>
                    <a:pt x="180" y="324"/>
                  </a:lnTo>
                  <a:close/>
                  <a:moveTo>
                    <a:pt x="228" y="319"/>
                  </a:moveTo>
                  <a:lnTo>
                    <a:pt x="222" y="294"/>
                  </a:lnTo>
                  <a:lnTo>
                    <a:pt x="222" y="294"/>
                  </a:lnTo>
                  <a:lnTo>
                    <a:pt x="241" y="288"/>
                  </a:lnTo>
                  <a:lnTo>
                    <a:pt x="259" y="281"/>
                  </a:lnTo>
                  <a:lnTo>
                    <a:pt x="271" y="303"/>
                  </a:lnTo>
                  <a:lnTo>
                    <a:pt x="271" y="303"/>
                  </a:lnTo>
                  <a:lnTo>
                    <a:pt x="261" y="308"/>
                  </a:lnTo>
                  <a:lnTo>
                    <a:pt x="250" y="312"/>
                  </a:lnTo>
                  <a:lnTo>
                    <a:pt x="239" y="316"/>
                  </a:lnTo>
                  <a:lnTo>
                    <a:pt x="228" y="319"/>
                  </a:lnTo>
                  <a:lnTo>
                    <a:pt x="228" y="319"/>
                  </a:lnTo>
                  <a:close/>
                  <a:moveTo>
                    <a:pt x="64" y="294"/>
                  </a:moveTo>
                  <a:lnTo>
                    <a:pt x="64" y="294"/>
                  </a:lnTo>
                  <a:lnTo>
                    <a:pt x="54" y="288"/>
                  </a:lnTo>
                  <a:lnTo>
                    <a:pt x="44" y="282"/>
                  </a:lnTo>
                  <a:lnTo>
                    <a:pt x="35" y="275"/>
                  </a:lnTo>
                  <a:lnTo>
                    <a:pt x="27" y="267"/>
                  </a:lnTo>
                  <a:lnTo>
                    <a:pt x="45" y="249"/>
                  </a:lnTo>
                  <a:lnTo>
                    <a:pt x="45" y="249"/>
                  </a:lnTo>
                  <a:lnTo>
                    <a:pt x="52" y="256"/>
                  </a:lnTo>
                  <a:lnTo>
                    <a:pt x="59" y="261"/>
                  </a:lnTo>
                  <a:lnTo>
                    <a:pt x="67" y="267"/>
                  </a:lnTo>
                  <a:lnTo>
                    <a:pt x="76" y="272"/>
                  </a:lnTo>
                  <a:lnTo>
                    <a:pt x="64" y="294"/>
                  </a:lnTo>
                  <a:close/>
                  <a:moveTo>
                    <a:pt x="294" y="289"/>
                  </a:moveTo>
                  <a:lnTo>
                    <a:pt x="279" y="268"/>
                  </a:lnTo>
                  <a:lnTo>
                    <a:pt x="279" y="268"/>
                  </a:lnTo>
                  <a:lnTo>
                    <a:pt x="287" y="263"/>
                  </a:lnTo>
                  <a:lnTo>
                    <a:pt x="294" y="256"/>
                  </a:lnTo>
                  <a:lnTo>
                    <a:pt x="301" y="249"/>
                  </a:lnTo>
                  <a:lnTo>
                    <a:pt x="307" y="242"/>
                  </a:lnTo>
                  <a:lnTo>
                    <a:pt x="327" y="258"/>
                  </a:lnTo>
                  <a:lnTo>
                    <a:pt x="327" y="258"/>
                  </a:lnTo>
                  <a:lnTo>
                    <a:pt x="319" y="266"/>
                  </a:lnTo>
                  <a:lnTo>
                    <a:pt x="311" y="274"/>
                  </a:lnTo>
                  <a:lnTo>
                    <a:pt x="303" y="282"/>
                  </a:lnTo>
                  <a:lnTo>
                    <a:pt x="294" y="289"/>
                  </a:lnTo>
                  <a:lnTo>
                    <a:pt x="294" y="289"/>
                  </a:lnTo>
                  <a:close/>
                  <a:moveTo>
                    <a:pt x="121" y="272"/>
                  </a:moveTo>
                  <a:lnTo>
                    <a:pt x="121" y="272"/>
                  </a:lnTo>
                  <a:lnTo>
                    <a:pt x="118" y="252"/>
                  </a:lnTo>
                  <a:lnTo>
                    <a:pt x="113" y="234"/>
                  </a:lnTo>
                  <a:lnTo>
                    <a:pt x="137" y="225"/>
                  </a:lnTo>
                  <a:lnTo>
                    <a:pt x="137" y="225"/>
                  </a:lnTo>
                  <a:lnTo>
                    <a:pt x="140" y="235"/>
                  </a:lnTo>
                  <a:lnTo>
                    <a:pt x="143" y="246"/>
                  </a:lnTo>
                  <a:lnTo>
                    <a:pt x="146" y="269"/>
                  </a:lnTo>
                  <a:lnTo>
                    <a:pt x="121" y="272"/>
                  </a:lnTo>
                  <a:close/>
                  <a:moveTo>
                    <a:pt x="10" y="244"/>
                  </a:moveTo>
                  <a:lnTo>
                    <a:pt x="10" y="244"/>
                  </a:lnTo>
                  <a:lnTo>
                    <a:pt x="6" y="235"/>
                  </a:lnTo>
                  <a:lnTo>
                    <a:pt x="3" y="226"/>
                  </a:lnTo>
                  <a:lnTo>
                    <a:pt x="1" y="217"/>
                  </a:lnTo>
                  <a:lnTo>
                    <a:pt x="0" y="208"/>
                  </a:lnTo>
                  <a:lnTo>
                    <a:pt x="0" y="208"/>
                  </a:lnTo>
                  <a:lnTo>
                    <a:pt x="0" y="201"/>
                  </a:lnTo>
                  <a:lnTo>
                    <a:pt x="1" y="195"/>
                  </a:lnTo>
                  <a:lnTo>
                    <a:pt x="26" y="200"/>
                  </a:lnTo>
                  <a:lnTo>
                    <a:pt x="26" y="200"/>
                  </a:lnTo>
                  <a:lnTo>
                    <a:pt x="25" y="208"/>
                  </a:lnTo>
                  <a:lnTo>
                    <a:pt x="25" y="208"/>
                  </a:lnTo>
                  <a:lnTo>
                    <a:pt x="26" y="214"/>
                  </a:lnTo>
                  <a:lnTo>
                    <a:pt x="27" y="220"/>
                  </a:lnTo>
                  <a:lnTo>
                    <a:pt x="29" y="226"/>
                  </a:lnTo>
                  <a:lnTo>
                    <a:pt x="32" y="232"/>
                  </a:lnTo>
                  <a:lnTo>
                    <a:pt x="10" y="244"/>
                  </a:lnTo>
                  <a:close/>
                  <a:moveTo>
                    <a:pt x="342" y="235"/>
                  </a:moveTo>
                  <a:lnTo>
                    <a:pt x="320" y="223"/>
                  </a:lnTo>
                  <a:lnTo>
                    <a:pt x="320" y="223"/>
                  </a:lnTo>
                  <a:lnTo>
                    <a:pt x="324" y="214"/>
                  </a:lnTo>
                  <a:lnTo>
                    <a:pt x="328" y="205"/>
                  </a:lnTo>
                  <a:lnTo>
                    <a:pt x="332" y="196"/>
                  </a:lnTo>
                  <a:lnTo>
                    <a:pt x="334" y="187"/>
                  </a:lnTo>
                  <a:lnTo>
                    <a:pt x="359" y="193"/>
                  </a:lnTo>
                  <a:lnTo>
                    <a:pt x="359" y="193"/>
                  </a:lnTo>
                  <a:lnTo>
                    <a:pt x="356" y="204"/>
                  </a:lnTo>
                  <a:lnTo>
                    <a:pt x="352" y="215"/>
                  </a:lnTo>
                  <a:lnTo>
                    <a:pt x="347" y="225"/>
                  </a:lnTo>
                  <a:lnTo>
                    <a:pt x="342" y="235"/>
                  </a:lnTo>
                  <a:lnTo>
                    <a:pt x="342" y="235"/>
                  </a:lnTo>
                  <a:close/>
                  <a:moveTo>
                    <a:pt x="104" y="213"/>
                  </a:moveTo>
                  <a:lnTo>
                    <a:pt x="104" y="213"/>
                  </a:lnTo>
                  <a:lnTo>
                    <a:pt x="100" y="208"/>
                  </a:lnTo>
                  <a:lnTo>
                    <a:pt x="100" y="208"/>
                  </a:lnTo>
                  <a:lnTo>
                    <a:pt x="90" y="195"/>
                  </a:lnTo>
                  <a:lnTo>
                    <a:pt x="84" y="190"/>
                  </a:lnTo>
                  <a:lnTo>
                    <a:pt x="79" y="186"/>
                  </a:lnTo>
                  <a:lnTo>
                    <a:pt x="94" y="165"/>
                  </a:lnTo>
                  <a:lnTo>
                    <a:pt x="94" y="165"/>
                  </a:lnTo>
                  <a:lnTo>
                    <a:pt x="101" y="171"/>
                  </a:lnTo>
                  <a:lnTo>
                    <a:pt x="108" y="177"/>
                  </a:lnTo>
                  <a:lnTo>
                    <a:pt x="114" y="185"/>
                  </a:lnTo>
                  <a:lnTo>
                    <a:pt x="121" y="193"/>
                  </a:lnTo>
                  <a:lnTo>
                    <a:pt x="121" y="193"/>
                  </a:lnTo>
                  <a:lnTo>
                    <a:pt x="125" y="200"/>
                  </a:lnTo>
                  <a:lnTo>
                    <a:pt x="104" y="213"/>
                  </a:lnTo>
                  <a:close/>
                  <a:moveTo>
                    <a:pt x="34" y="184"/>
                  </a:moveTo>
                  <a:lnTo>
                    <a:pt x="16" y="167"/>
                  </a:lnTo>
                  <a:lnTo>
                    <a:pt x="16" y="167"/>
                  </a:lnTo>
                  <a:lnTo>
                    <a:pt x="21" y="162"/>
                  </a:lnTo>
                  <a:lnTo>
                    <a:pt x="27" y="158"/>
                  </a:lnTo>
                  <a:lnTo>
                    <a:pt x="33" y="155"/>
                  </a:lnTo>
                  <a:lnTo>
                    <a:pt x="39" y="153"/>
                  </a:lnTo>
                  <a:lnTo>
                    <a:pt x="46" y="151"/>
                  </a:lnTo>
                  <a:lnTo>
                    <a:pt x="52" y="151"/>
                  </a:lnTo>
                  <a:lnTo>
                    <a:pt x="59" y="151"/>
                  </a:lnTo>
                  <a:lnTo>
                    <a:pt x="67" y="152"/>
                  </a:lnTo>
                  <a:lnTo>
                    <a:pt x="61" y="177"/>
                  </a:lnTo>
                  <a:lnTo>
                    <a:pt x="61" y="177"/>
                  </a:lnTo>
                  <a:lnTo>
                    <a:pt x="53" y="176"/>
                  </a:lnTo>
                  <a:lnTo>
                    <a:pt x="46" y="177"/>
                  </a:lnTo>
                  <a:lnTo>
                    <a:pt x="40" y="180"/>
                  </a:lnTo>
                  <a:lnTo>
                    <a:pt x="34" y="184"/>
                  </a:lnTo>
                  <a:lnTo>
                    <a:pt x="34" y="184"/>
                  </a:lnTo>
                  <a:close/>
                  <a:moveTo>
                    <a:pt x="364" y="166"/>
                  </a:moveTo>
                  <a:lnTo>
                    <a:pt x="339" y="164"/>
                  </a:lnTo>
                  <a:lnTo>
                    <a:pt x="339" y="164"/>
                  </a:lnTo>
                  <a:lnTo>
                    <a:pt x="340" y="146"/>
                  </a:lnTo>
                  <a:lnTo>
                    <a:pt x="340" y="128"/>
                  </a:lnTo>
                  <a:lnTo>
                    <a:pt x="340" y="123"/>
                  </a:lnTo>
                  <a:lnTo>
                    <a:pt x="365" y="123"/>
                  </a:lnTo>
                  <a:lnTo>
                    <a:pt x="365" y="128"/>
                  </a:lnTo>
                  <a:lnTo>
                    <a:pt x="365" y="128"/>
                  </a:lnTo>
                  <a:lnTo>
                    <a:pt x="365" y="147"/>
                  </a:lnTo>
                  <a:lnTo>
                    <a:pt x="364" y="166"/>
                  </a:lnTo>
                  <a:lnTo>
                    <a:pt x="364" y="166"/>
                  </a:lnTo>
                  <a:close/>
                  <a:moveTo>
                    <a:pt x="366" y="98"/>
                  </a:moveTo>
                  <a:lnTo>
                    <a:pt x="341" y="97"/>
                  </a:lnTo>
                  <a:lnTo>
                    <a:pt x="341" y="97"/>
                  </a:lnTo>
                  <a:lnTo>
                    <a:pt x="343" y="84"/>
                  </a:lnTo>
                  <a:lnTo>
                    <a:pt x="345" y="72"/>
                  </a:lnTo>
                  <a:lnTo>
                    <a:pt x="348" y="61"/>
                  </a:lnTo>
                  <a:lnTo>
                    <a:pt x="352" y="51"/>
                  </a:lnTo>
                  <a:lnTo>
                    <a:pt x="375" y="62"/>
                  </a:lnTo>
                  <a:lnTo>
                    <a:pt x="375" y="62"/>
                  </a:lnTo>
                  <a:lnTo>
                    <a:pt x="372" y="70"/>
                  </a:lnTo>
                  <a:lnTo>
                    <a:pt x="369" y="78"/>
                  </a:lnTo>
                  <a:lnTo>
                    <a:pt x="368" y="88"/>
                  </a:lnTo>
                  <a:lnTo>
                    <a:pt x="366" y="98"/>
                  </a:lnTo>
                  <a:lnTo>
                    <a:pt x="366" y="98"/>
                  </a:lnTo>
                  <a:close/>
                  <a:moveTo>
                    <a:pt x="387" y="45"/>
                  </a:moveTo>
                  <a:lnTo>
                    <a:pt x="368" y="27"/>
                  </a:lnTo>
                  <a:lnTo>
                    <a:pt x="368" y="27"/>
                  </a:lnTo>
                  <a:lnTo>
                    <a:pt x="376" y="19"/>
                  </a:lnTo>
                  <a:lnTo>
                    <a:pt x="386" y="12"/>
                  </a:lnTo>
                  <a:lnTo>
                    <a:pt x="386" y="12"/>
                  </a:lnTo>
                  <a:lnTo>
                    <a:pt x="394" y="6"/>
                  </a:lnTo>
                  <a:lnTo>
                    <a:pt x="400" y="0"/>
                  </a:lnTo>
                  <a:lnTo>
                    <a:pt x="420" y="16"/>
                  </a:lnTo>
                  <a:lnTo>
                    <a:pt x="420" y="16"/>
                  </a:lnTo>
                  <a:lnTo>
                    <a:pt x="412" y="24"/>
                  </a:lnTo>
                  <a:lnTo>
                    <a:pt x="402" y="32"/>
                  </a:lnTo>
                  <a:lnTo>
                    <a:pt x="402" y="32"/>
                  </a:lnTo>
                  <a:lnTo>
                    <a:pt x="394" y="38"/>
                  </a:lnTo>
                  <a:lnTo>
                    <a:pt x="387" y="45"/>
                  </a:lnTo>
                  <a:lnTo>
                    <a:pt x="387" y="45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9" name="Group 71"/>
          <p:cNvGrpSpPr/>
          <p:nvPr/>
        </p:nvGrpSpPr>
        <p:grpSpPr>
          <a:xfrm>
            <a:off x="1894770" y="3660264"/>
            <a:ext cx="317252" cy="463677"/>
            <a:chOff x="1279524" y="4223204"/>
            <a:chExt cx="330200" cy="482601"/>
          </a:xfrm>
          <a:solidFill>
            <a:schemeClr val="accent1"/>
          </a:solidFill>
        </p:grpSpPr>
        <p:sp>
          <p:nvSpPr>
            <p:cNvPr id="44" name="Freeform: Shape 76"/>
            <p:cNvSpPr>
              <a:spLocks/>
            </p:cNvSpPr>
            <p:nvPr/>
          </p:nvSpPr>
          <p:spPr bwMode="auto">
            <a:xfrm>
              <a:off x="1279524" y="4223204"/>
              <a:ext cx="207963" cy="254000"/>
            </a:xfrm>
            <a:custGeom>
              <a:avLst/>
              <a:gdLst>
                <a:gd name="T0" fmla="*/ 131 w 131"/>
                <a:gd name="T1" fmla="*/ 94 h 160"/>
                <a:gd name="T2" fmla="*/ 131 w 131"/>
                <a:gd name="T3" fmla="*/ 92 h 160"/>
                <a:gd name="T4" fmla="*/ 131 w 131"/>
                <a:gd name="T5" fmla="*/ 0 h 160"/>
                <a:gd name="T6" fmla="*/ 124 w 131"/>
                <a:gd name="T7" fmla="*/ 3 h 160"/>
                <a:gd name="T8" fmla="*/ 49 w 131"/>
                <a:gd name="T9" fmla="*/ 35 h 160"/>
                <a:gd name="T10" fmla="*/ 42 w 131"/>
                <a:gd name="T11" fmla="*/ 111 h 160"/>
                <a:gd name="T12" fmla="*/ 35 w 131"/>
                <a:gd name="T13" fmla="*/ 110 h 160"/>
                <a:gd name="T14" fmla="*/ 28 w 131"/>
                <a:gd name="T15" fmla="*/ 110 h 160"/>
                <a:gd name="T16" fmla="*/ 17 w 131"/>
                <a:gd name="T17" fmla="*/ 114 h 160"/>
                <a:gd name="T18" fmla="*/ 8 w 131"/>
                <a:gd name="T19" fmla="*/ 121 h 160"/>
                <a:gd name="T20" fmla="*/ 2 w 131"/>
                <a:gd name="T21" fmla="*/ 130 h 160"/>
                <a:gd name="T22" fmla="*/ 0 w 131"/>
                <a:gd name="T23" fmla="*/ 140 h 160"/>
                <a:gd name="T24" fmla="*/ 1 w 131"/>
                <a:gd name="T25" fmla="*/ 144 h 160"/>
                <a:gd name="T26" fmla="*/ 5 w 131"/>
                <a:gd name="T27" fmla="*/ 152 h 160"/>
                <a:gd name="T28" fmla="*/ 13 w 131"/>
                <a:gd name="T29" fmla="*/ 158 h 160"/>
                <a:gd name="T30" fmla="*/ 23 w 131"/>
                <a:gd name="T31" fmla="*/ 160 h 160"/>
                <a:gd name="T32" fmla="*/ 29 w 131"/>
                <a:gd name="T33" fmla="*/ 159 h 160"/>
                <a:gd name="T34" fmla="*/ 39 w 131"/>
                <a:gd name="T35" fmla="*/ 155 h 160"/>
                <a:gd name="T36" fmla="*/ 48 w 131"/>
                <a:gd name="T37" fmla="*/ 148 h 160"/>
                <a:gd name="T38" fmla="*/ 54 w 131"/>
                <a:gd name="T39" fmla="*/ 140 h 160"/>
                <a:gd name="T40" fmla="*/ 56 w 131"/>
                <a:gd name="T41" fmla="*/ 130 h 160"/>
                <a:gd name="T42" fmla="*/ 56 w 131"/>
                <a:gd name="T43" fmla="*/ 127 h 160"/>
                <a:gd name="T44" fmla="*/ 117 w 131"/>
                <a:gd name="T45" fmla="*/ 30 h 160"/>
                <a:gd name="T46" fmla="*/ 117 w 131"/>
                <a:gd name="T47" fmla="*/ 73 h 160"/>
                <a:gd name="T48" fmla="*/ 103 w 131"/>
                <a:gd name="T49" fmla="*/ 72 h 160"/>
                <a:gd name="T50" fmla="*/ 97 w 131"/>
                <a:gd name="T51" fmla="*/ 73 h 160"/>
                <a:gd name="T52" fmla="*/ 87 w 131"/>
                <a:gd name="T53" fmla="*/ 79 h 160"/>
                <a:gd name="T54" fmla="*/ 80 w 131"/>
                <a:gd name="T55" fmla="*/ 87 h 160"/>
                <a:gd name="T56" fmla="*/ 76 w 131"/>
                <a:gd name="T57" fmla="*/ 96 h 160"/>
                <a:gd name="T58" fmla="*/ 75 w 131"/>
                <a:gd name="T59" fmla="*/ 102 h 160"/>
                <a:gd name="T60" fmla="*/ 78 w 131"/>
                <a:gd name="T61" fmla="*/ 111 h 160"/>
                <a:gd name="T62" fmla="*/ 84 w 131"/>
                <a:gd name="T63" fmla="*/ 117 h 160"/>
                <a:gd name="T64" fmla="*/ 93 w 131"/>
                <a:gd name="T65" fmla="*/ 121 h 160"/>
                <a:gd name="T66" fmla="*/ 104 w 131"/>
                <a:gd name="T67" fmla="*/ 121 h 160"/>
                <a:gd name="T68" fmla="*/ 109 w 131"/>
                <a:gd name="T69" fmla="*/ 120 h 160"/>
                <a:gd name="T70" fmla="*/ 118 w 131"/>
                <a:gd name="T71" fmla="*/ 115 h 160"/>
                <a:gd name="T72" fmla="*/ 125 w 131"/>
                <a:gd name="T73" fmla="*/ 108 h 160"/>
                <a:gd name="T74" fmla="*/ 130 w 131"/>
                <a:gd name="T75" fmla="*/ 99 h 160"/>
                <a:gd name="T76" fmla="*/ 131 w 131"/>
                <a:gd name="T77" fmla="*/ 9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1" h="160">
                  <a:moveTo>
                    <a:pt x="131" y="94"/>
                  </a:moveTo>
                  <a:lnTo>
                    <a:pt x="131" y="94"/>
                  </a:lnTo>
                  <a:lnTo>
                    <a:pt x="131" y="92"/>
                  </a:lnTo>
                  <a:lnTo>
                    <a:pt x="131" y="92"/>
                  </a:lnTo>
                  <a:lnTo>
                    <a:pt x="131" y="90"/>
                  </a:lnTo>
                  <a:lnTo>
                    <a:pt x="131" y="0"/>
                  </a:lnTo>
                  <a:lnTo>
                    <a:pt x="124" y="3"/>
                  </a:lnTo>
                  <a:lnTo>
                    <a:pt x="124" y="3"/>
                  </a:lnTo>
                  <a:lnTo>
                    <a:pt x="49" y="34"/>
                  </a:lnTo>
                  <a:lnTo>
                    <a:pt x="49" y="35"/>
                  </a:lnTo>
                  <a:lnTo>
                    <a:pt x="42" y="37"/>
                  </a:lnTo>
                  <a:lnTo>
                    <a:pt x="42" y="111"/>
                  </a:lnTo>
                  <a:lnTo>
                    <a:pt x="42" y="111"/>
                  </a:lnTo>
                  <a:lnTo>
                    <a:pt x="35" y="110"/>
                  </a:lnTo>
                  <a:lnTo>
                    <a:pt x="28" y="110"/>
                  </a:lnTo>
                  <a:lnTo>
                    <a:pt x="28" y="110"/>
                  </a:lnTo>
                  <a:lnTo>
                    <a:pt x="22" y="111"/>
                  </a:lnTo>
                  <a:lnTo>
                    <a:pt x="17" y="114"/>
                  </a:lnTo>
                  <a:lnTo>
                    <a:pt x="12" y="117"/>
                  </a:lnTo>
                  <a:lnTo>
                    <a:pt x="8" y="121"/>
                  </a:lnTo>
                  <a:lnTo>
                    <a:pt x="5" y="125"/>
                  </a:lnTo>
                  <a:lnTo>
                    <a:pt x="2" y="130"/>
                  </a:lnTo>
                  <a:lnTo>
                    <a:pt x="1" y="134"/>
                  </a:lnTo>
                  <a:lnTo>
                    <a:pt x="0" y="140"/>
                  </a:lnTo>
                  <a:lnTo>
                    <a:pt x="0" y="140"/>
                  </a:lnTo>
                  <a:lnTo>
                    <a:pt x="1" y="144"/>
                  </a:lnTo>
                  <a:lnTo>
                    <a:pt x="3" y="149"/>
                  </a:lnTo>
                  <a:lnTo>
                    <a:pt x="5" y="152"/>
                  </a:lnTo>
                  <a:lnTo>
                    <a:pt x="9" y="155"/>
                  </a:lnTo>
                  <a:lnTo>
                    <a:pt x="13" y="158"/>
                  </a:lnTo>
                  <a:lnTo>
                    <a:pt x="18" y="159"/>
                  </a:lnTo>
                  <a:lnTo>
                    <a:pt x="23" y="160"/>
                  </a:lnTo>
                  <a:lnTo>
                    <a:pt x="29" y="159"/>
                  </a:lnTo>
                  <a:lnTo>
                    <a:pt x="29" y="159"/>
                  </a:lnTo>
                  <a:lnTo>
                    <a:pt x="34" y="158"/>
                  </a:lnTo>
                  <a:lnTo>
                    <a:pt x="39" y="155"/>
                  </a:lnTo>
                  <a:lnTo>
                    <a:pt x="44" y="152"/>
                  </a:lnTo>
                  <a:lnTo>
                    <a:pt x="48" y="148"/>
                  </a:lnTo>
                  <a:lnTo>
                    <a:pt x="51" y="144"/>
                  </a:lnTo>
                  <a:lnTo>
                    <a:pt x="54" y="140"/>
                  </a:lnTo>
                  <a:lnTo>
                    <a:pt x="55" y="135"/>
                  </a:lnTo>
                  <a:lnTo>
                    <a:pt x="56" y="130"/>
                  </a:lnTo>
                  <a:lnTo>
                    <a:pt x="56" y="130"/>
                  </a:lnTo>
                  <a:lnTo>
                    <a:pt x="56" y="127"/>
                  </a:lnTo>
                  <a:lnTo>
                    <a:pt x="56" y="58"/>
                  </a:lnTo>
                  <a:lnTo>
                    <a:pt x="117" y="30"/>
                  </a:lnTo>
                  <a:lnTo>
                    <a:pt x="117" y="73"/>
                  </a:lnTo>
                  <a:lnTo>
                    <a:pt x="117" y="73"/>
                  </a:lnTo>
                  <a:lnTo>
                    <a:pt x="110" y="72"/>
                  </a:lnTo>
                  <a:lnTo>
                    <a:pt x="103" y="72"/>
                  </a:lnTo>
                  <a:lnTo>
                    <a:pt x="103" y="72"/>
                  </a:lnTo>
                  <a:lnTo>
                    <a:pt x="97" y="73"/>
                  </a:lnTo>
                  <a:lnTo>
                    <a:pt x="92" y="76"/>
                  </a:lnTo>
                  <a:lnTo>
                    <a:pt x="87" y="79"/>
                  </a:lnTo>
                  <a:lnTo>
                    <a:pt x="83" y="83"/>
                  </a:lnTo>
                  <a:lnTo>
                    <a:pt x="80" y="87"/>
                  </a:lnTo>
                  <a:lnTo>
                    <a:pt x="77" y="92"/>
                  </a:lnTo>
                  <a:lnTo>
                    <a:pt x="76" y="96"/>
                  </a:lnTo>
                  <a:lnTo>
                    <a:pt x="75" y="102"/>
                  </a:lnTo>
                  <a:lnTo>
                    <a:pt x="75" y="102"/>
                  </a:lnTo>
                  <a:lnTo>
                    <a:pt x="76" y="106"/>
                  </a:lnTo>
                  <a:lnTo>
                    <a:pt x="78" y="111"/>
                  </a:lnTo>
                  <a:lnTo>
                    <a:pt x="80" y="114"/>
                  </a:lnTo>
                  <a:lnTo>
                    <a:pt x="84" y="117"/>
                  </a:lnTo>
                  <a:lnTo>
                    <a:pt x="88" y="120"/>
                  </a:lnTo>
                  <a:lnTo>
                    <a:pt x="93" y="121"/>
                  </a:lnTo>
                  <a:lnTo>
                    <a:pt x="98" y="122"/>
                  </a:lnTo>
                  <a:lnTo>
                    <a:pt x="104" y="121"/>
                  </a:lnTo>
                  <a:lnTo>
                    <a:pt x="104" y="121"/>
                  </a:lnTo>
                  <a:lnTo>
                    <a:pt x="109" y="120"/>
                  </a:lnTo>
                  <a:lnTo>
                    <a:pt x="114" y="118"/>
                  </a:lnTo>
                  <a:lnTo>
                    <a:pt x="118" y="115"/>
                  </a:lnTo>
                  <a:lnTo>
                    <a:pt x="122" y="112"/>
                  </a:lnTo>
                  <a:lnTo>
                    <a:pt x="125" y="108"/>
                  </a:lnTo>
                  <a:lnTo>
                    <a:pt x="128" y="104"/>
                  </a:lnTo>
                  <a:lnTo>
                    <a:pt x="130" y="99"/>
                  </a:lnTo>
                  <a:lnTo>
                    <a:pt x="131" y="95"/>
                  </a:lnTo>
                  <a:lnTo>
                    <a:pt x="131" y="95"/>
                  </a:lnTo>
                  <a:lnTo>
                    <a:pt x="131" y="94"/>
                  </a:lnTo>
                  <a:close/>
                </a:path>
              </a:pathLst>
            </a:custGeom>
            <a:solidFill>
              <a:srgbClr val="001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Freeform: Shape 77"/>
            <p:cNvSpPr>
              <a:spLocks/>
            </p:cNvSpPr>
            <p:nvPr/>
          </p:nvSpPr>
          <p:spPr bwMode="auto">
            <a:xfrm>
              <a:off x="1490661" y="4501017"/>
              <a:ext cx="119063" cy="204788"/>
            </a:xfrm>
            <a:custGeom>
              <a:avLst/>
              <a:gdLst>
                <a:gd name="T0" fmla="*/ 70 w 75"/>
                <a:gd name="T1" fmla="*/ 18 h 129"/>
                <a:gd name="T2" fmla="*/ 61 w 75"/>
                <a:gd name="T3" fmla="*/ 12 h 129"/>
                <a:gd name="T4" fmla="*/ 49 w 75"/>
                <a:gd name="T5" fmla="*/ 10 h 129"/>
                <a:gd name="T6" fmla="*/ 24 w 75"/>
                <a:gd name="T7" fmla="*/ 9 h 129"/>
                <a:gd name="T8" fmla="*/ 16 w 75"/>
                <a:gd name="T9" fmla="*/ 7 h 129"/>
                <a:gd name="T10" fmla="*/ 0 w 75"/>
                <a:gd name="T11" fmla="*/ 0 h 129"/>
                <a:gd name="T12" fmla="*/ 41 w 75"/>
                <a:gd name="T13" fmla="*/ 82 h 129"/>
                <a:gd name="T14" fmla="*/ 30 w 75"/>
                <a:gd name="T15" fmla="*/ 85 h 129"/>
                <a:gd name="T16" fmla="*/ 19 w 75"/>
                <a:gd name="T17" fmla="*/ 93 h 129"/>
                <a:gd name="T18" fmla="*/ 16 w 75"/>
                <a:gd name="T19" fmla="*/ 97 h 129"/>
                <a:gd name="T20" fmla="*/ 12 w 75"/>
                <a:gd name="T21" fmla="*/ 106 h 129"/>
                <a:gd name="T22" fmla="*/ 12 w 75"/>
                <a:gd name="T23" fmla="*/ 115 h 129"/>
                <a:gd name="T24" fmla="*/ 15 w 75"/>
                <a:gd name="T25" fmla="*/ 122 h 129"/>
                <a:gd name="T26" fmla="*/ 17 w 75"/>
                <a:gd name="T27" fmla="*/ 125 h 129"/>
                <a:gd name="T28" fmla="*/ 24 w 75"/>
                <a:gd name="T29" fmla="*/ 128 h 129"/>
                <a:gd name="T30" fmla="*/ 32 w 75"/>
                <a:gd name="T31" fmla="*/ 128 h 129"/>
                <a:gd name="T32" fmla="*/ 41 w 75"/>
                <a:gd name="T33" fmla="*/ 124 h 129"/>
                <a:gd name="T34" fmla="*/ 48 w 75"/>
                <a:gd name="T35" fmla="*/ 117 h 129"/>
                <a:gd name="T36" fmla="*/ 51 w 75"/>
                <a:gd name="T37" fmla="*/ 114 h 129"/>
                <a:gd name="T38" fmla="*/ 56 w 75"/>
                <a:gd name="T39" fmla="*/ 102 h 129"/>
                <a:gd name="T40" fmla="*/ 55 w 75"/>
                <a:gd name="T41" fmla="*/ 94 h 129"/>
                <a:gd name="T42" fmla="*/ 53 w 75"/>
                <a:gd name="T43" fmla="*/ 88 h 129"/>
                <a:gd name="T44" fmla="*/ 23 w 75"/>
                <a:gd name="T45" fmla="*/ 28 h 129"/>
                <a:gd name="T46" fmla="*/ 31 w 75"/>
                <a:gd name="T47" fmla="*/ 24 h 129"/>
                <a:gd name="T48" fmla="*/ 40 w 75"/>
                <a:gd name="T49" fmla="*/ 22 h 129"/>
                <a:gd name="T50" fmla="*/ 52 w 75"/>
                <a:gd name="T51" fmla="*/ 22 h 129"/>
                <a:gd name="T52" fmla="*/ 55 w 75"/>
                <a:gd name="T53" fmla="*/ 23 h 129"/>
                <a:gd name="T54" fmla="*/ 63 w 75"/>
                <a:gd name="T55" fmla="*/ 28 h 129"/>
                <a:gd name="T56" fmla="*/ 70 w 75"/>
                <a:gd name="T57" fmla="*/ 40 h 129"/>
                <a:gd name="T58" fmla="*/ 74 w 75"/>
                <a:gd name="T59" fmla="*/ 55 h 129"/>
                <a:gd name="T60" fmla="*/ 75 w 75"/>
                <a:gd name="T61" fmla="*/ 51 h 129"/>
                <a:gd name="T62" fmla="*/ 75 w 75"/>
                <a:gd name="T63" fmla="*/ 35 h 129"/>
                <a:gd name="T64" fmla="*/ 72 w 75"/>
                <a:gd name="T65" fmla="*/ 23 h 129"/>
                <a:gd name="T66" fmla="*/ 70 w 75"/>
                <a:gd name="T67" fmla="*/ 18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5" h="129">
                  <a:moveTo>
                    <a:pt x="70" y="18"/>
                  </a:moveTo>
                  <a:lnTo>
                    <a:pt x="70" y="18"/>
                  </a:lnTo>
                  <a:lnTo>
                    <a:pt x="66" y="15"/>
                  </a:lnTo>
                  <a:lnTo>
                    <a:pt x="61" y="12"/>
                  </a:lnTo>
                  <a:lnTo>
                    <a:pt x="55" y="11"/>
                  </a:lnTo>
                  <a:lnTo>
                    <a:pt x="49" y="10"/>
                  </a:lnTo>
                  <a:lnTo>
                    <a:pt x="36" y="10"/>
                  </a:lnTo>
                  <a:lnTo>
                    <a:pt x="24" y="9"/>
                  </a:lnTo>
                  <a:lnTo>
                    <a:pt x="24" y="9"/>
                  </a:lnTo>
                  <a:lnTo>
                    <a:pt x="16" y="7"/>
                  </a:lnTo>
                  <a:lnTo>
                    <a:pt x="8" y="4"/>
                  </a:lnTo>
                  <a:lnTo>
                    <a:pt x="0" y="0"/>
                  </a:lnTo>
                  <a:lnTo>
                    <a:pt x="41" y="82"/>
                  </a:lnTo>
                  <a:lnTo>
                    <a:pt x="41" y="82"/>
                  </a:lnTo>
                  <a:lnTo>
                    <a:pt x="35" y="83"/>
                  </a:lnTo>
                  <a:lnTo>
                    <a:pt x="30" y="85"/>
                  </a:lnTo>
                  <a:lnTo>
                    <a:pt x="24" y="88"/>
                  </a:lnTo>
                  <a:lnTo>
                    <a:pt x="19" y="93"/>
                  </a:lnTo>
                  <a:lnTo>
                    <a:pt x="19" y="93"/>
                  </a:lnTo>
                  <a:lnTo>
                    <a:pt x="16" y="97"/>
                  </a:lnTo>
                  <a:lnTo>
                    <a:pt x="14" y="102"/>
                  </a:lnTo>
                  <a:lnTo>
                    <a:pt x="12" y="106"/>
                  </a:lnTo>
                  <a:lnTo>
                    <a:pt x="12" y="111"/>
                  </a:lnTo>
                  <a:lnTo>
                    <a:pt x="12" y="115"/>
                  </a:lnTo>
                  <a:lnTo>
                    <a:pt x="13" y="119"/>
                  </a:lnTo>
                  <a:lnTo>
                    <a:pt x="15" y="122"/>
                  </a:lnTo>
                  <a:lnTo>
                    <a:pt x="17" y="125"/>
                  </a:lnTo>
                  <a:lnTo>
                    <a:pt x="17" y="125"/>
                  </a:lnTo>
                  <a:lnTo>
                    <a:pt x="21" y="127"/>
                  </a:lnTo>
                  <a:lnTo>
                    <a:pt x="24" y="128"/>
                  </a:lnTo>
                  <a:lnTo>
                    <a:pt x="28" y="129"/>
                  </a:lnTo>
                  <a:lnTo>
                    <a:pt x="32" y="128"/>
                  </a:lnTo>
                  <a:lnTo>
                    <a:pt x="37" y="126"/>
                  </a:lnTo>
                  <a:lnTo>
                    <a:pt x="41" y="124"/>
                  </a:lnTo>
                  <a:lnTo>
                    <a:pt x="45" y="121"/>
                  </a:lnTo>
                  <a:lnTo>
                    <a:pt x="48" y="117"/>
                  </a:lnTo>
                  <a:lnTo>
                    <a:pt x="48" y="117"/>
                  </a:lnTo>
                  <a:lnTo>
                    <a:pt x="51" y="114"/>
                  </a:lnTo>
                  <a:lnTo>
                    <a:pt x="53" y="110"/>
                  </a:lnTo>
                  <a:lnTo>
                    <a:pt x="56" y="102"/>
                  </a:lnTo>
                  <a:lnTo>
                    <a:pt x="56" y="98"/>
                  </a:lnTo>
                  <a:lnTo>
                    <a:pt x="55" y="94"/>
                  </a:lnTo>
                  <a:lnTo>
                    <a:pt x="54" y="91"/>
                  </a:lnTo>
                  <a:lnTo>
                    <a:pt x="53" y="88"/>
                  </a:lnTo>
                  <a:lnTo>
                    <a:pt x="23" y="28"/>
                  </a:lnTo>
                  <a:lnTo>
                    <a:pt x="23" y="28"/>
                  </a:lnTo>
                  <a:lnTo>
                    <a:pt x="25" y="27"/>
                  </a:lnTo>
                  <a:lnTo>
                    <a:pt x="31" y="24"/>
                  </a:lnTo>
                  <a:lnTo>
                    <a:pt x="35" y="23"/>
                  </a:lnTo>
                  <a:lnTo>
                    <a:pt x="40" y="22"/>
                  </a:lnTo>
                  <a:lnTo>
                    <a:pt x="45" y="22"/>
                  </a:lnTo>
                  <a:lnTo>
                    <a:pt x="52" y="22"/>
                  </a:lnTo>
                  <a:lnTo>
                    <a:pt x="52" y="22"/>
                  </a:lnTo>
                  <a:lnTo>
                    <a:pt x="55" y="23"/>
                  </a:lnTo>
                  <a:lnTo>
                    <a:pt x="58" y="24"/>
                  </a:lnTo>
                  <a:lnTo>
                    <a:pt x="63" y="28"/>
                  </a:lnTo>
                  <a:lnTo>
                    <a:pt x="67" y="34"/>
                  </a:lnTo>
                  <a:lnTo>
                    <a:pt x="70" y="40"/>
                  </a:lnTo>
                  <a:lnTo>
                    <a:pt x="73" y="51"/>
                  </a:lnTo>
                  <a:lnTo>
                    <a:pt x="74" y="55"/>
                  </a:lnTo>
                  <a:lnTo>
                    <a:pt x="74" y="55"/>
                  </a:lnTo>
                  <a:lnTo>
                    <a:pt x="75" y="51"/>
                  </a:lnTo>
                  <a:lnTo>
                    <a:pt x="75" y="41"/>
                  </a:lnTo>
                  <a:lnTo>
                    <a:pt x="75" y="35"/>
                  </a:lnTo>
                  <a:lnTo>
                    <a:pt x="74" y="29"/>
                  </a:lnTo>
                  <a:lnTo>
                    <a:pt x="72" y="23"/>
                  </a:lnTo>
                  <a:lnTo>
                    <a:pt x="70" y="18"/>
                  </a:lnTo>
                  <a:lnTo>
                    <a:pt x="70" y="18"/>
                  </a:lnTo>
                  <a:close/>
                </a:path>
              </a:pathLst>
            </a:custGeom>
            <a:solidFill>
              <a:srgbClr val="001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0" name="Group 72"/>
          <p:cNvGrpSpPr/>
          <p:nvPr/>
        </p:nvGrpSpPr>
        <p:grpSpPr>
          <a:xfrm>
            <a:off x="1750940" y="4233898"/>
            <a:ext cx="243148" cy="204960"/>
            <a:chOff x="5332411" y="3243717"/>
            <a:chExt cx="303213" cy="255587"/>
          </a:xfrm>
          <a:solidFill>
            <a:schemeClr val="accent2"/>
          </a:solidFill>
        </p:grpSpPr>
        <p:sp>
          <p:nvSpPr>
            <p:cNvPr id="41" name="Freeform: Shape 73"/>
            <p:cNvSpPr>
              <a:spLocks/>
            </p:cNvSpPr>
            <p:nvPr/>
          </p:nvSpPr>
          <p:spPr bwMode="auto">
            <a:xfrm>
              <a:off x="5510211" y="3243717"/>
              <a:ext cx="41275" cy="42863"/>
            </a:xfrm>
            <a:custGeom>
              <a:avLst/>
              <a:gdLst>
                <a:gd name="T0" fmla="*/ 19 w 26"/>
                <a:gd name="T1" fmla="*/ 25 h 27"/>
                <a:gd name="T2" fmla="*/ 19 w 26"/>
                <a:gd name="T3" fmla="*/ 25 h 27"/>
                <a:gd name="T4" fmla="*/ 14 w 26"/>
                <a:gd name="T5" fmla="*/ 27 h 27"/>
                <a:gd name="T6" fmla="*/ 9 w 26"/>
                <a:gd name="T7" fmla="*/ 26 h 27"/>
                <a:gd name="T8" fmla="*/ 4 w 26"/>
                <a:gd name="T9" fmla="*/ 24 h 27"/>
                <a:gd name="T10" fmla="*/ 1 w 26"/>
                <a:gd name="T11" fmla="*/ 20 h 27"/>
                <a:gd name="T12" fmla="*/ 1 w 26"/>
                <a:gd name="T13" fmla="*/ 20 h 27"/>
                <a:gd name="T14" fmla="*/ 0 w 26"/>
                <a:gd name="T15" fmla="*/ 15 h 27"/>
                <a:gd name="T16" fmla="*/ 0 w 26"/>
                <a:gd name="T17" fmla="*/ 10 h 27"/>
                <a:gd name="T18" fmla="*/ 3 w 26"/>
                <a:gd name="T19" fmla="*/ 5 h 27"/>
                <a:gd name="T20" fmla="*/ 7 w 26"/>
                <a:gd name="T21" fmla="*/ 2 h 27"/>
                <a:gd name="T22" fmla="*/ 7 w 26"/>
                <a:gd name="T23" fmla="*/ 2 h 27"/>
                <a:gd name="T24" fmla="*/ 12 w 26"/>
                <a:gd name="T25" fmla="*/ 0 h 27"/>
                <a:gd name="T26" fmla="*/ 17 w 26"/>
                <a:gd name="T27" fmla="*/ 1 h 27"/>
                <a:gd name="T28" fmla="*/ 21 w 26"/>
                <a:gd name="T29" fmla="*/ 3 h 27"/>
                <a:gd name="T30" fmla="*/ 25 w 26"/>
                <a:gd name="T31" fmla="*/ 7 h 27"/>
                <a:gd name="T32" fmla="*/ 25 w 26"/>
                <a:gd name="T33" fmla="*/ 7 h 27"/>
                <a:gd name="T34" fmla="*/ 26 w 26"/>
                <a:gd name="T35" fmla="*/ 12 h 27"/>
                <a:gd name="T36" fmla="*/ 25 w 26"/>
                <a:gd name="T37" fmla="*/ 18 h 27"/>
                <a:gd name="T38" fmla="*/ 23 w 26"/>
                <a:gd name="T39" fmla="*/ 22 h 27"/>
                <a:gd name="T40" fmla="*/ 19 w 26"/>
                <a:gd name="T41" fmla="*/ 25 h 27"/>
                <a:gd name="T42" fmla="*/ 19 w 26"/>
                <a:gd name="T43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6" h="27">
                  <a:moveTo>
                    <a:pt x="19" y="25"/>
                  </a:moveTo>
                  <a:lnTo>
                    <a:pt x="19" y="25"/>
                  </a:lnTo>
                  <a:lnTo>
                    <a:pt x="14" y="27"/>
                  </a:lnTo>
                  <a:lnTo>
                    <a:pt x="9" y="26"/>
                  </a:lnTo>
                  <a:lnTo>
                    <a:pt x="4" y="24"/>
                  </a:lnTo>
                  <a:lnTo>
                    <a:pt x="1" y="20"/>
                  </a:lnTo>
                  <a:lnTo>
                    <a:pt x="1" y="20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3" y="5"/>
                  </a:lnTo>
                  <a:lnTo>
                    <a:pt x="7" y="2"/>
                  </a:lnTo>
                  <a:lnTo>
                    <a:pt x="7" y="2"/>
                  </a:lnTo>
                  <a:lnTo>
                    <a:pt x="12" y="0"/>
                  </a:lnTo>
                  <a:lnTo>
                    <a:pt x="17" y="1"/>
                  </a:lnTo>
                  <a:lnTo>
                    <a:pt x="21" y="3"/>
                  </a:lnTo>
                  <a:lnTo>
                    <a:pt x="25" y="7"/>
                  </a:lnTo>
                  <a:lnTo>
                    <a:pt x="25" y="7"/>
                  </a:lnTo>
                  <a:lnTo>
                    <a:pt x="26" y="12"/>
                  </a:lnTo>
                  <a:lnTo>
                    <a:pt x="25" y="18"/>
                  </a:lnTo>
                  <a:lnTo>
                    <a:pt x="23" y="22"/>
                  </a:lnTo>
                  <a:lnTo>
                    <a:pt x="19" y="25"/>
                  </a:lnTo>
                  <a:lnTo>
                    <a:pt x="19" y="2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Freeform: Shape 74"/>
            <p:cNvSpPr>
              <a:spLocks/>
            </p:cNvSpPr>
            <p:nvPr/>
          </p:nvSpPr>
          <p:spPr bwMode="auto">
            <a:xfrm>
              <a:off x="5332411" y="3410404"/>
              <a:ext cx="92075" cy="88900"/>
            </a:xfrm>
            <a:custGeom>
              <a:avLst/>
              <a:gdLst>
                <a:gd name="T0" fmla="*/ 42 w 58"/>
                <a:gd name="T1" fmla="*/ 53 h 56"/>
                <a:gd name="T2" fmla="*/ 42 w 58"/>
                <a:gd name="T3" fmla="*/ 53 h 56"/>
                <a:gd name="T4" fmla="*/ 37 w 58"/>
                <a:gd name="T5" fmla="*/ 55 h 56"/>
                <a:gd name="T6" fmla="*/ 31 w 58"/>
                <a:gd name="T7" fmla="*/ 56 h 56"/>
                <a:gd name="T8" fmla="*/ 26 w 58"/>
                <a:gd name="T9" fmla="*/ 56 h 56"/>
                <a:gd name="T10" fmla="*/ 21 w 58"/>
                <a:gd name="T11" fmla="*/ 55 h 56"/>
                <a:gd name="T12" fmla="*/ 15 w 58"/>
                <a:gd name="T13" fmla="*/ 53 h 56"/>
                <a:gd name="T14" fmla="*/ 10 w 58"/>
                <a:gd name="T15" fmla="*/ 50 h 56"/>
                <a:gd name="T16" fmla="*/ 6 w 58"/>
                <a:gd name="T17" fmla="*/ 46 h 56"/>
                <a:gd name="T18" fmla="*/ 3 w 58"/>
                <a:gd name="T19" fmla="*/ 41 h 56"/>
                <a:gd name="T20" fmla="*/ 3 w 58"/>
                <a:gd name="T21" fmla="*/ 41 h 56"/>
                <a:gd name="T22" fmla="*/ 1 w 58"/>
                <a:gd name="T23" fmla="*/ 36 h 56"/>
                <a:gd name="T24" fmla="*/ 0 w 58"/>
                <a:gd name="T25" fmla="*/ 30 h 56"/>
                <a:gd name="T26" fmla="*/ 0 w 58"/>
                <a:gd name="T27" fmla="*/ 25 h 56"/>
                <a:gd name="T28" fmla="*/ 1 w 58"/>
                <a:gd name="T29" fmla="*/ 19 h 56"/>
                <a:gd name="T30" fmla="*/ 3 w 58"/>
                <a:gd name="T31" fmla="*/ 14 h 56"/>
                <a:gd name="T32" fmla="*/ 6 w 58"/>
                <a:gd name="T33" fmla="*/ 10 h 56"/>
                <a:gd name="T34" fmla="*/ 10 w 58"/>
                <a:gd name="T35" fmla="*/ 6 h 56"/>
                <a:gd name="T36" fmla="*/ 15 w 58"/>
                <a:gd name="T37" fmla="*/ 3 h 56"/>
                <a:gd name="T38" fmla="*/ 15 w 58"/>
                <a:gd name="T39" fmla="*/ 3 h 56"/>
                <a:gd name="T40" fmla="*/ 22 w 58"/>
                <a:gd name="T41" fmla="*/ 1 h 56"/>
                <a:gd name="T42" fmla="*/ 27 w 58"/>
                <a:gd name="T43" fmla="*/ 0 h 56"/>
                <a:gd name="T44" fmla="*/ 32 w 58"/>
                <a:gd name="T45" fmla="*/ 0 h 56"/>
                <a:gd name="T46" fmla="*/ 38 w 58"/>
                <a:gd name="T47" fmla="*/ 1 h 56"/>
                <a:gd name="T48" fmla="*/ 43 w 58"/>
                <a:gd name="T49" fmla="*/ 3 h 56"/>
                <a:gd name="T50" fmla="*/ 47 w 58"/>
                <a:gd name="T51" fmla="*/ 6 h 56"/>
                <a:gd name="T52" fmla="*/ 51 w 58"/>
                <a:gd name="T53" fmla="*/ 10 h 56"/>
                <a:gd name="T54" fmla="*/ 54 w 58"/>
                <a:gd name="T55" fmla="*/ 15 h 56"/>
                <a:gd name="T56" fmla="*/ 54 w 58"/>
                <a:gd name="T57" fmla="*/ 15 h 56"/>
                <a:gd name="T58" fmla="*/ 57 w 58"/>
                <a:gd name="T59" fmla="*/ 20 h 56"/>
                <a:gd name="T60" fmla="*/ 58 w 58"/>
                <a:gd name="T61" fmla="*/ 26 h 56"/>
                <a:gd name="T62" fmla="*/ 57 w 58"/>
                <a:gd name="T63" fmla="*/ 31 h 56"/>
                <a:gd name="T64" fmla="*/ 56 w 58"/>
                <a:gd name="T65" fmla="*/ 37 h 56"/>
                <a:gd name="T66" fmla="*/ 54 w 58"/>
                <a:gd name="T67" fmla="*/ 42 h 56"/>
                <a:gd name="T68" fmla="*/ 51 w 58"/>
                <a:gd name="T69" fmla="*/ 46 h 56"/>
                <a:gd name="T70" fmla="*/ 47 w 58"/>
                <a:gd name="T71" fmla="*/ 50 h 56"/>
                <a:gd name="T72" fmla="*/ 42 w 58"/>
                <a:gd name="T73" fmla="*/ 53 h 56"/>
                <a:gd name="T74" fmla="*/ 42 w 58"/>
                <a:gd name="T75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8" h="56">
                  <a:moveTo>
                    <a:pt x="42" y="53"/>
                  </a:moveTo>
                  <a:lnTo>
                    <a:pt x="42" y="53"/>
                  </a:lnTo>
                  <a:lnTo>
                    <a:pt x="37" y="55"/>
                  </a:lnTo>
                  <a:lnTo>
                    <a:pt x="31" y="56"/>
                  </a:lnTo>
                  <a:lnTo>
                    <a:pt x="26" y="56"/>
                  </a:lnTo>
                  <a:lnTo>
                    <a:pt x="21" y="55"/>
                  </a:lnTo>
                  <a:lnTo>
                    <a:pt x="15" y="53"/>
                  </a:lnTo>
                  <a:lnTo>
                    <a:pt x="10" y="50"/>
                  </a:lnTo>
                  <a:lnTo>
                    <a:pt x="6" y="46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25"/>
                  </a:lnTo>
                  <a:lnTo>
                    <a:pt x="1" y="19"/>
                  </a:lnTo>
                  <a:lnTo>
                    <a:pt x="3" y="14"/>
                  </a:lnTo>
                  <a:lnTo>
                    <a:pt x="6" y="10"/>
                  </a:lnTo>
                  <a:lnTo>
                    <a:pt x="10" y="6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22" y="1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38" y="1"/>
                  </a:lnTo>
                  <a:lnTo>
                    <a:pt x="43" y="3"/>
                  </a:lnTo>
                  <a:lnTo>
                    <a:pt x="47" y="6"/>
                  </a:lnTo>
                  <a:lnTo>
                    <a:pt x="51" y="10"/>
                  </a:lnTo>
                  <a:lnTo>
                    <a:pt x="54" y="15"/>
                  </a:lnTo>
                  <a:lnTo>
                    <a:pt x="54" y="15"/>
                  </a:lnTo>
                  <a:lnTo>
                    <a:pt x="57" y="20"/>
                  </a:lnTo>
                  <a:lnTo>
                    <a:pt x="58" y="26"/>
                  </a:lnTo>
                  <a:lnTo>
                    <a:pt x="57" y="31"/>
                  </a:lnTo>
                  <a:lnTo>
                    <a:pt x="56" y="37"/>
                  </a:lnTo>
                  <a:lnTo>
                    <a:pt x="54" y="42"/>
                  </a:lnTo>
                  <a:lnTo>
                    <a:pt x="51" y="46"/>
                  </a:lnTo>
                  <a:lnTo>
                    <a:pt x="47" y="50"/>
                  </a:lnTo>
                  <a:lnTo>
                    <a:pt x="42" y="53"/>
                  </a:lnTo>
                  <a:lnTo>
                    <a:pt x="42" y="53"/>
                  </a:lnTo>
                  <a:close/>
                </a:path>
              </a:pathLst>
            </a:custGeom>
            <a:solidFill>
              <a:srgbClr val="001746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Freeform: Shape 75"/>
            <p:cNvSpPr>
              <a:spLocks/>
            </p:cNvSpPr>
            <p:nvPr/>
          </p:nvSpPr>
          <p:spPr bwMode="auto">
            <a:xfrm>
              <a:off x="5522911" y="3370717"/>
              <a:ext cx="112713" cy="112713"/>
            </a:xfrm>
            <a:custGeom>
              <a:avLst/>
              <a:gdLst>
                <a:gd name="T0" fmla="*/ 36 w 71"/>
                <a:gd name="T1" fmla="*/ 0 h 71"/>
                <a:gd name="T2" fmla="*/ 43 w 71"/>
                <a:gd name="T3" fmla="*/ 29 h 71"/>
                <a:gd name="T4" fmla="*/ 71 w 71"/>
                <a:gd name="T5" fmla="*/ 36 h 71"/>
                <a:gd name="T6" fmla="*/ 43 w 71"/>
                <a:gd name="T7" fmla="*/ 43 h 71"/>
                <a:gd name="T8" fmla="*/ 36 w 71"/>
                <a:gd name="T9" fmla="*/ 71 h 71"/>
                <a:gd name="T10" fmla="*/ 29 w 71"/>
                <a:gd name="T11" fmla="*/ 43 h 71"/>
                <a:gd name="T12" fmla="*/ 0 w 71"/>
                <a:gd name="T13" fmla="*/ 36 h 71"/>
                <a:gd name="T14" fmla="*/ 29 w 71"/>
                <a:gd name="T15" fmla="*/ 29 h 71"/>
                <a:gd name="T16" fmla="*/ 36 w 71"/>
                <a:gd name="T1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71">
                  <a:moveTo>
                    <a:pt x="36" y="0"/>
                  </a:moveTo>
                  <a:lnTo>
                    <a:pt x="43" y="29"/>
                  </a:lnTo>
                  <a:lnTo>
                    <a:pt x="71" y="36"/>
                  </a:lnTo>
                  <a:lnTo>
                    <a:pt x="43" y="43"/>
                  </a:lnTo>
                  <a:lnTo>
                    <a:pt x="36" y="71"/>
                  </a:lnTo>
                  <a:lnTo>
                    <a:pt x="29" y="43"/>
                  </a:lnTo>
                  <a:lnTo>
                    <a:pt x="0" y="36"/>
                  </a:lnTo>
                  <a:lnTo>
                    <a:pt x="29" y="29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001746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31" name="Freeform: Shape 81"/>
          <p:cNvSpPr>
            <a:spLocks/>
          </p:cNvSpPr>
          <p:nvPr/>
        </p:nvSpPr>
        <p:spPr bwMode="auto">
          <a:xfrm>
            <a:off x="7225115" y="3001843"/>
            <a:ext cx="568770" cy="568770"/>
          </a:xfrm>
          <a:custGeom>
            <a:avLst/>
            <a:gdLst>
              <a:gd name="T0" fmla="*/ 184 w 260"/>
              <a:gd name="T1" fmla="*/ 106 h 260"/>
              <a:gd name="T2" fmla="*/ 193 w 260"/>
              <a:gd name="T3" fmla="*/ 143 h 260"/>
              <a:gd name="T4" fmla="*/ 117 w 260"/>
              <a:gd name="T5" fmla="*/ 219 h 260"/>
              <a:gd name="T6" fmla="*/ 42 w 260"/>
              <a:gd name="T7" fmla="*/ 143 h 260"/>
              <a:gd name="T8" fmla="*/ 117 w 260"/>
              <a:gd name="T9" fmla="*/ 66 h 260"/>
              <a:gd name="T10" fmla="*/ 154 w 260"/>
              <a:gd name="T11" fmla="*/ 76 h 260"/>
              <a:gd name="T12" fmla="*/ 183 w 260"/>
              <a:gd name="T13" fmla="*/ 46 h 260"/>
              <a:gd name="T14" fmla="*/ 117 w 260"/>
              <a:gd name="T15" fmla="*/ 25 h 260"/>
              <a:gd name="T16" fmla="*/ 0 w 260"/>
              <a:gd name="T17" fmla="*/ 143 h 260"/>
              <a:gd name="T18" fmla="*/ 117 w 260"/>
              <a:gd name="T19" fmla="*/ 260 h 260"/>
              <a:gd name="T20" fmla="*/ 233 w 260"/>
              <a:gd name="T21" fmla="*/ 143 h 260"/>
              <a:gd name="T22" fmla="*/ 213 w 260"/>
              <a:gd name="T23" fmla="*/ 77 h 260"/>
              <a:gd name="T24" fmla="*/ 184 w 260"/>
              <a:gd name="T25" fmla="*/ 106 h 260"/>
              <a:gd name="T26" fmla="*/ 225 w 260"/>
              <a:gd name="T27" fmla="*/ 35 h 260"/>
              <a:gd name="T28" fmla="*/ 225 w 260"/>
              <a:gd name="T29" fmla="*/ 35 h 260"/>
              <a:gd name="T30" fmla="*/ 225 w 260"/>
              <a:gd name="T31" fmla="*/ 0 h 260"/>
              <a:gd name="T32" fmla="*/ 203 w 260"/>
              <a:gd name="T33" fmla="*/ 23 h 260"/>
              <a:gd name="T34" fmla="*/ 203 w 260"/>
              <a:gd name="T35" fmla="*/ 46 h 260"/>
              <a:gd name="T36" fmla="*/ 139 w 260"/>
              <a:gd name="T37" fmla="*/ 111 h 260"/>
              <a:gd name="T38" fmla="*/ 117 w 260"/>
              <a:gd name="T39" fmla="*/ 104 h 260"/>
              <a:gd name="T40" fmla="*/ 79 w 260"/>
              <a:gd name="T41" fmla="*/ 143 h 260"/>
              <a:gd name="T42" fmla="*/ 117 w 260"/>
              <a:gd name="T43" fmla="*/ 181 h 260"/>
              <a:gd name="T44" fmla="*/ 155 w 260"/>
              <a:gd name="T45" fmla="*/ 143 h 260"/>
              <a:gd name="T46" fmla="*/ 150 w 260"/>
              <a:gd name="T47" fmla="*/ 123 h 260"/>
              <a:gd name="T48" fmla="*/ 215 w 260"/>
              <a:gd name="T49" fmla="*/ 58 h 260"/>
              <a:gd name="T50" fmla="*/ 237 w 260"/>
              <a:gd name="T51" fmla="*/ 58 h 260"/>
              <a:gd name="T52" fmla="*/ 260 w 260"/>
              <a:gd name="T53" fmla="*/ 35 h 260"/>
              <a:gd name="T54" fmla="*/ 225 w 260"/>
              <a:gd name="T55" fmla="*/ 35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60" h="260">
                <a:moveTo>
                  <a:pt x="184" y="106"/>
                </a:moveTo>
                <a:cubicBezTo>
                  <a:pt x="190" y="117"/>
                  <a:pt x="193" y="129"/>
                  <a:pt x="193" y="143"/>
                </a:cubicBezTo>
                <a:cubicBezTo>
                  <a:pt x="193" y="185"/>
                  <a:pt x="159" y="219"/>
                  <a:pt x="117" y="219"/>
                </a:cubicBezTo>
                <a:cubicBezTo>
                  <a:pt x="76" y="219"/>
                  <a:pt x="42" y="185"/>
                  <a:pt x="42" y="143"/>
                </a:cubicBezTo>
                <a:cubicBezTo>
                  <a:pt x="42" y="100"/>
                  <a:pt x="76" y="66"/>
                  <a:pt x="117" y="66"/>
                </a:cubicBezTo>
                <a:cubicBezTo>
                  <a:pt x="131" y="66"/>
                  <a:pt x="143" y="70"/>
                  <a:pt x="154" y="76"/>
                </a:cubicBezTo>
                <a:cubicBezTo>
                  <a:pt x="183" y="46"/>
                  <a:pt x="183" y="46"/>
                  <a:pt x="183" y="46"/>
                </a:cubicBezTo>
                <a:cubicBezTo>
                  <a:pt x="165" y="33"/>
                  <a:pt x="141" y="25"/>
                  <a:pt x="117" y="25"/>
                </a:cubicBezTo>
                <a:cubicBezTo>
                  <a:pt x="52" y="25"/>
                  <a:pt x="0" y="78"/>
                  <a:pt x="0" y="143"/>
                </a:cubicBezTo>
                <a:cubicBezTo>
                  <a:pt x="0" y="207"/>
                  <a:pt x="52" y="260"/>
                  <a:pt x="117" y="260"/>
                </a:cubicBezTo>
                <a:cubicBezTo>
                  <a:pt x="181" y="260"/>
                  <a:pt x="233" y="207"/>
                  <a:pt x="233" y="143"/>
                </a:cubicBezTo>
                <a:cubicBezTo>
                  <a:pt x="233" y="118"/>
                  <a:pt x="226" y="96"/>
                  <a:pt x="213" y="77"/>
                </a:cubicBezTo>
                <a:cubicBezTo>
                  <a:pt x="184" y="106"/>
                  <a:pt x="184" y="106"/>
                  <a:pt x="184" y="106"/>
                </a:cubicBezTo>
                <a:close/>
                <a:moveTo>
                  <a:pt x="225" y="35"/>
                </a:moveTo>
                <a:cubicBezTo>
                  <a:pt x="225" y="35"/>
                  <a:pt x="225" y="35"/>
                  <a:pt x="225" y="35"/>
                </a:cubicBezTo>
                <a:cubicBezTo>
                  <a:pt x="225" y="0"/>
                  <a:pt x="225" y="0"/>
                  <a:pt x="225" y="0"/>
                </a:cubicBezTo>
                <a:cubicBezTo>
                  <a:pt x="203" y="23"/>
                  <a:pt x="203" y="23"/>
                  <a:pt x="203" y="23"/>
                </a:cubicBezTo>
                <a:cubicBezTo>
                  <a:pt x="203" y="46"/>
                  <a:pt x="203" y="46"/>
                  <a:pt x="203" y="46"/>
                </a:cubicBezTo>
                <a:cubicBezTo>
                  <a:pt x="139" y="111"/>
                  <a:pt x="139" y="111"/>
                  <a:pt x="139" y="111"/>
                </a:cubicBezTo>
                <a:cubicBezTo>
                  <a:pt x="133" y="106"/>
                  <a:pt x="125" y="104"/>
                  <a:pt x="117" y="104"/>
                </a:cubicBezTo>
                <a:cubicBezTo>
                  <a:pt x="96" y="104"/>
                  <a:pt x="79" y="121"/>
                  <a:pt x="79" y="143"/>
                </a:cubicBezTo>
                <a:cubicBezTo>
                  <a:pt x="79" y="164"/>
                  <a:pt x="96" y="181"/>
                  <a:pt x="117" y="181"/>
                </a:cubicBezTo>
                <a:cubicBezTo>
                  <a:pt x="138" y="181"/>
                  <a:pt x="155" y="164"/>
                  <a:pt x="155" y="143"/>
                </a:cubicBezTo>
                <a:cubicBezTo>
                  <a:pt x="155" y="136"/>
                  <a:pt x="154" y="129"/>
                  <a:pt x="150" y="123"/>
                </a:cubicBezTo>
                <a:cubicBezTo>
                  <a:pt x="215" y="58"/>
                  <a:pt x="215" y="58"/>
                  <a:pt x="215" y="58"/>
                </a:cubicBezTo>
                <a:cubicBezTo>
                  <a:pt x="237" y="58"/>
                  <a:pt x="237" y="58"/>
                  <a:pt x="237" y="58"/>
                </a:cubicBezTo>
                <a:cubicBezTo>
                  <a:pt x="260" y="35"/>
                  <a:pt x="260" y="35"/>
                  <a:pt x="260" y="35"/>
                </a:cubicBezTo>
                <a:cubicBezTo>
                  <a:pt x="225" y="35"/>
                  <a:pt x="225" y="35"/>
                  <a:pt x="225" y="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Freeform: Shape 82"/>
          <p:cNvSpPr>
            <a:spLocks/>
          </p:cNvSpPr>
          <p:nvPr/>
        </p:nvSpPr>
        <p:spPr bwMode="auto">
          <a:xfrm>
            <a:off x="2481532" y="2632365"/>
            <a:ext cx="568770" cy="568770"/>
          </a:xfrm>
          <a:custGeom>
            <a:avLst/>
            <a:gdLst>
              <a:gd name="T0" fmla="*/ 187 w 228"/>
              <a:gd name="T1" fmla="*/ 114 h 240"/>
              <a:gd name="T2" fmla="*/ 114 w 228"/>
              <a:gd name="T3" fmla="*/ 40 h 240"/>
              <a:gd name="T4" fmla="*/ 40 w 228"/>
              <a:gd name="T5" fmla="*/ 114 h 240"/>
              <a:gd name="T6" fmla="*/ 68 w 228"/>
              <a:gd name="T7" fmla="*/ 171 h 240"/>
              <a:gd name="T8" fmla="*/ 74 w 228"/>
              <a:gd name="T9" fmla="*/ 173 h 240"/>
              <a:gd name="T10" fmla="*/ 81 w 228"/>
              <a:gd name="T11" fmla="*/ 169 h 240"/>
              <a:gd name="T12" fmla="*/ 79 w 228"/>
              <a:gd name="T13" fmla="*/ 156 h 240"/>
              <a:gd name="T14" fmla="*/ 59 w 228"/>
              <a:gd name="T15" fmla="*/ 114 h 240"/>
              <a:gd name="T16" fmla="*/ 114 w 228"/>
              <a:gd name="T17" fmla="*/ 59 h 240"/>
              <a:gd name="T18" fmla="*/ 169 w 228"/>
              <a:gd name="T19" fmla="*/ 114 h 240"/>
              <a:gd name="T20" fmla="*/ 152 w 228"/>
              <a:gd name="T21" fmla="*/ 153 h 240"/>
              <a:gd name="T22" fmla="*/ 151 w 228"/>
              <a:gd name="T23" fmla="*/ 166 h 240"/>
              <a:gd name="T24" fmla="*/ 165 w 228"/>
              <a:gd name="T25" fmla="*/ 167 h 240"/>
              <a:gd name="T26" fmla="*/ 187 w 228"/>
              <a:gd name="T27" fmla="*/ 114 h 240"/>
              <a:gd name="T28" fmla="*/ 116 w 228"/>
              <a:gd name="T29" fmla="*/ 79 h 240"/>
              <a:gd name="T30" fmla="*/ 81 w 228"/>
              <a:gd name="T31" fmla="*/ 114 h 240"/>
              <a:gd name="T32" fmla="*/ 101 w 228"/>
              <a:gd name="T33" fmla="*/ 144 h 240"/>
              <a:gd name="T34" fmla="*/ 101 w 228"/>
              <a:gd name="T35" fmla="*/ 226 h 240"/>
              <a:gd name="T36" fmla="*/ 115 w 228"/>
              <a:gd name="T37" fmla="*/ 240 h 240"/>
              <a:gd name="T38" fmla="*/ 129 w 228"/>
              <a:gd name="T39" fmla="*/ 226 h 240"/>
              <a:gd name="T40" fmla="*/ 129 w 228"/>
              <a:gd name="T41" fmla="*/ 145 h 240"/>
              <a:gd name="T42" fmla="*/ 150 w 228"/>
              <a:gd name="T43" fmla="*/ 114 h 240"/>
              <a:gd name="T44" fmla="*/ 116 w 228"/>
              <a:gd name="T45" fmla="*/ 79 h 240"/>
              <a:gd name="T46" fmla="*/ 114 w 228"/>
              <a:gd name="T47" fmla="*/ 0 h 240"/>
              <a:gd name="T48" fmla="*/ 0 w 228"/>
              <a:gd name="T49" fmla="*/ 114 h 240"/>
              <a:gd name="T50" fmla="*/ 52 w 228"/>
              <a:gd name="T51" fmla="*/ 209 h 240"/>
              <a:gd name="T52" fmla="*/ 57 w 228"/>
              <a:gd name="T53" fmla="*/ 211 h 240"/>
              <a:gd name="T54" fmla="*/ 65 w 228"/>
              <a:gd name="T55" fmla="*/ 206 h 240"/>
              <a:gd name="T56" fmla="*/ 62 w 228"/>
              <a:gd name="T57" fmla="*/ 193 h 240"/>
              <a:gd name="T58" fmla="*/ 19 w 228"/>
              <a:gd name="T59" fmla="*/ 114 h 240"/>
              <a:gd name="T60" fmla="*/ 114 w 228"/>
              <a:gd name="T61" fmla="*/ 18 h 240"/>
              <a:gd name="T62" fmla="*/ 209 w 228"/>
              <a:gd name="T63" fmla="*/ 114 h 240"/>
              <a:gd name="T64" fmla="*/ 168 w 228"/>
              <a:gd name="T65" fmla="*/ 192 h 240"/>
              <a:gd name="T66" fmla="*/ 165 w 228"/>
              <a:gd name="T67" fmla="*/ 205 h 240"/>
              <a:gd name="T68" fmla="*/ 178 w 228"/>
              <a:gd name="T69" fmla="*/ 208 h 240"/>
              <a:gd name="T70" fmla="*/ 228 w 228"/>
              <a:gd name="T71" fmla="*/ 114 h 240"/>
              <a:gd name="T72" fmla="*/ 114 w 228"/>
              <a:gd name="T73" fmla="*/ 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28" h="240">
                <a:moveTo>
                  <a:pt x="187" y="114"/>
                </a:moveTo>
                <a:cubicBezTo>
                  <a:pt x="187" y="73"/>
                  <a:pt x="154" y="40"/>
                  <a:pt x="114" y="40"/>
                </a:cubicBezTo>
                <a:cubicBezTo>
                  <a:pt x="73" y="40"/>
                  <a:pt x="40" y="73"/>
                  <a:pt x="40" y="114"/>
                </a:cubicBezTo>
                <a:cubicBezTo>
                  <a:pt x="40" y="136"/>
                  <a:pt x="50" y="157"/>
                  <a:pt x="68" y="171"/>
                </a:cubicBezTo>
                <a:cubicBezTo>
                  <a:pt x="69" y="172"/>
                  <a:pt x="71" y="173"/>
                  <a:pt x="74" y="173"/>
                </a:cubicBezTo>
                <a:cubicBezTo>
                  <a:pt x="76" y="173"/>
                  <a:pt x="79" y="171"/>
                  <a:pt x="81" y="169"/>
                </a:cubicBezTo>
                <a:cubicBezTo>
                  <a:pt x="84" y="165"/>
                  <a:pt x="83" y="159"/>
                  <a:pt x="79" y="156"/>
                </a:cubicBezTo>
                <a:cubicBezTo>
                  <a:pt x="67" y="146"/>
                  <a:pt x="59" y="130"/>
                  <a:pt x="59" y="114"/>
                </a:cubicBezTo>
                <a:cubicBezTo>
                  <a:pt x="59" y="83"/>
                  <a:pt x="84" y="59"/>
                  <a:pt x="114" y="59"/>
                </a:cubicBezTo>
                <a:cubicBezTo>
                  <a:pt x="144" y="59"/>
                  <a:pt x="169" y="83"/>
                  <a:pt x="169" y="114"/>
                </a:cubicBezTo>
                <a:cubicBezTo>
                  <a:pt x="169" y="129"/>
                  <a:pt x="163" y="143"/>
                  <a:pt x="152" y="153"/>
                </a:cubicBezTo>
                <a:cubicBezTo>
                  <a:pt x="148" y="157"/>
                  <a:pt x="148" y="163"/>
                  <a:pt x="151" y="166"/>
                </a:cubicBezTo>
                <a:cubicBezTo>
                  <a:pt x="155" y="170"/>
                  <a:pt x="161" y="170"/>
                  <a:pt x="165" y="167"/>
                </a:cubicBezTo>
                <a:cubicBezTo>
                  <a:pt x="179" y="153"/>
                  <a:pt x="187" y="134"/>
                  <a:pt x="187" y="114"/>
                </a:cubicBezTo>
                <a:close/>
                <a:moveTo>
                  <a:pt x="116" y="79"/>
                </a:moveTo>
                <a:cubicBezTo>
                  <a:pt x="97" y="79"/>
                  <a:pt x="81" y="95"/>
                  <a:pt x="81" y="114"/>
                </a:cubicBezTo>
                <a:cubicBezTo>
                  <a:pt x="81" y="127"/>
                  <a:pt x="89" y="139"/>
                  <a:pt x="101" y="144"/>
                </a:cubicBezTo>
                <a:cubicBezTo>
                  <a:pt x="101" y="226"/>
                  <a:pt x="101" y="226"/>
                  <a:pt x="101" y="226"/>
                </a:cubicBezTo>
                <a:cubicBezTo>
                  <a:pt x="101" y="233"/>
                  <a:pt x="107" y="240"/>
                  <a:pt x="115" y="240"/>
                </a:cubicBezTo>
                <a:cubicBezTo>
                  <a:pt x="123" y="240"/>
                  <a:pt x="129" y="233"/>
                  <a:pt x="129" y="226"/>
                </a:cubicBezTo>
                <a:cubicBezTo>
                  <a:pt x="129" y="145"/>
                  <a:pt x="129" y="145"/>
                  <a:pt x="129" y="145"/>
                </a:cubicBezTo>
                <a:cubicBezTo>
                  <a:pt x="141" y="140"/>
                  <a:pt x="150" y="128"/>
                  <a:pt x="150" y="114"/>
                </a:cubicBezTo>
                <a:cubicBezTo>
                  <a:pt x="150" y="95"/>
                  <a:pt x="134" y="79"/>
                  <a:pt x="116" y="79"/>
                </a:cubicBezTo>
                <a:close/>
                <a:moveTo>
                  <a:pt x="114" y="0"/>
                </a:moveTo>
                <a:cubicBezTo>
                  <a:pt x="51" y="0"/>
                  <a:pt x="0" y="51"/>
                  <a:pt x="0" y="114"/>
                </a:cubicBezTo>
                <a:cubicBezTo>
                  <a:pt x="0" y="152"/>
                  <a:pt x="19" y="188"/>
                  <a:pt x="52" y="209"/>
                </a:cubicBezTo>
                <a:cubicBezTo>
                  <a:pt x="54" y="210"/>
                  <a:pt x="55" y="211"/>
                  <a:pt x="57" y="211"/>
                </a:cubicBezTo>
                <a:cubicBezTo>
                  <a:pt x="60" y="211"/>
                  <a:pt x="63" y="209"/>
                  <a:pt x="65" y="206"/>
                </a:cubicBezTo>
                <a:cubicBezTo>
                  <a:pt x="68" y="202"/>
                  <a:pt x="67" y="196"/>
                  <a:pt x="62" y="193"/>
                </a:cubicBezTo>
                <a:cubicBezTo>
                  <a:pt x="35" y="176"/>
                  <a:pt x="19" y="146"/>
                  <a:pt x="19" y="114"/>
                </a:cubicBezTo>
                <a:cubicBezTo>
                  <a:pt x="19" y="61"/>
                  <a:pt x="61" y="18"/>
                  <a:pt x="114" y="18"/>
                </a:cubicBezTo>
                <a:cubicBezTo>
                  <a:pt x="166" y="18"/>
                  <a:pt x="209" y="61"/>
                  <a:pt x="209" y="114"/>
                </a:cubicBezTo>
                <a:cubicBezTo>
                  <a:pt x="209" y="145"/>
                  <a:pt x="194" y="174"/>
                  <a:pt x="168" y="192"/>
                </a:cubicBezTo>
                <a:cubicBezTo>
                  <a:pt x="163" y="195"/>
                  <a:pt x="162" y="201"/>
                  <a:pt x="165" y="205"/>
                </a:cubicBezTo>
                <a:cubicBezTo>
                  <a:pt x="168" y="209"/>
                  <a:pt x="174" y="211"/>
                  <a:pt x="178" y="208"/>
                </a:cubicBezTo>
                <a:cubicBezTo>
                  <a:pt x="209" y="186"/>
                  <a:pt x="228" y="151"/>
                  <a:pt x="228" y="114"/>
                </a:cubicBezTo>
                <a:cubicBezTo>
                  <a:pt x="228" y="51"/>
                  <a:pt x="177" y="0"/>
                  <a:pt x="11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Freeform: Shape 83"/>
          <p:cNvSpPr>
            <a:spLocks/>
          </p:cNvSpPr>
          <p:nvPr/>
        </p:nvSpPr>
        <p:spPr bwMode="auto">
          <a:xfrm>
            <a:off x="4068647" y="2962790"/>
            <a:ext cx="568770" cy="568770"/>
          </a:xfrm>
          <a:custGeom>
            <a:avLst/>
            <a:gdLst>
              <a:gd name="T0" fmla="*/ 74 w 236"/>
              <a:gd name="T1" fmla="*/ 160 h 236"/>
              <a:gd name="T2" fmla="*/ 93 w 236"/>
              <a:gd name="T3" fmla="*/ 160 h 236"/>
              <a:gd name="T4" fmla="*/ 93 w 236"/>
              <a:gd name="T5" fmla="*/ 103 h 236"/>
              <a:gd name="T6" fmla="*/ 74 w 236"/>
              <a:gd name="T7" fmla="*/ 103 h 236"/>
              <a:gd name="T8" fmla="*/ 74 w 236"/>
              <a:gd name="T9" fmla="*/ 160 h 236"/>
              <a:gd name="T10" fmla="*/ 140 w 236"/>
              <a:gd name="T11" fmla="*/ 102 h 236"/>
              <a:gd name="T12" fmla="*/ 122 w 236"/>
              <a:gd name="T13" fmla="*/ 111 h 236"/>
              <a:gd name="T14" fmla="*/ 122 w 236"/>
              <a:gd name="T15" fmla="*/ 103 h 236"/>
              <a:gd name="T16" fmla="*/ 103 w 236"/>
              <a:gd name="T17" fmla="*/ 103 h 236"/>
              <a:gd name="T18" fmla="*/ 103 w 236"/>
              <a:gd name="T19" fmla="*/ 160 h 236"/>
              <a:gd name="T20" fmla="*/ 122 w 236"/>
              <a:gd name="T21" fmla="*/ 160 h 236"/>
              <a:gd name="T22" fmla="*/ 122 w 236"/>
              <a:gd name="T23" fmla="*/ 128 h 236"/>
              <a:gd name="T24" fmla="*/ 123 w 236"/>
              <a:gd name="T25" fmla="*/ 124 h 236"/>
              <a:gd name="T26" fmla="*/ 133 w 236"/>
              <a:gd name="T27" fmla="*/ 117 h 236"/>
              <a:gd name="T28" fmla="*/ 142 w 236"/>
              <a:gd name="T29" fmla="*/ 130 h 236"/>
              <a:gd name="T30" fmla="*/ 142 w 236"/>
              <a:gd name="T31" fmla="*/ 160 h 236"/>
              <a:gd name="T32" fmla="*/ 161 w 236"/>
              <a:gd name="T33" fmla="*/ 160 h 236"/>
              <a:gd name="T34" fmla="*/ 161 w 236"/>
              <a:gd name="T35" fmla="*/ 160 h 236"/>
              <a:gd name="T36" fmla="*/ 161 w 236"/>
              <a:gd name="T37" fmla="*/ 127 h 236"/>
              <a:gd name="T38" fmla="*/ 140 w 236"/>
              <a:gd name="T39" fmla="*/ 102 h 236"/>
              <a:gd name="T40" fmla="*/ 122 w 236"/>
              <a:gd name="T41" fmla="*/ 111 h 236"/>
              <a:gd name="T42" fmla="*/ 122 w 236"/>
              <a:gd name="T43" fmla="*/ 111 h 236"/>
              <a:gd name="T44" fmla="*/ 122 w 236"/>
              <a:gd name="T45" fmla="*/ 111 h 236"/>
              <a:gd name="T46" fmla="*/ 83 w 236"/>
              <a:gd name="T47" fmla="*/ 75 h 236"/>
              <a:gd name="T48" fmla="*/ 73 w 236"/>
              <a:gd name="T49" fmla="*/ 85 h 236"/>
              <a:gd name="T50" fmla="*/ 83 w 236"/>
              <a:gd name="T51" fmla="*/ 95 h 236"/>
              <a:gd name="T52" fmla="*/ 83 w 236"/>
              <a:gd name="T53" fmla="*/ 95 h 236"/>
              <a:gd name="T54" fmla="*/ 94 w 236"/>
              <a:gd name="T55" fmla="*/ 85 h 236"/>
              <a:gd name="T56" fmla="*/ 83 w 236"/>
              <a:gd name="T57" fmla="*/ 75 h 236"/>
              <a:gd name="T58" fmla="*/ 118 w 236"/>
              <a:gd name="T59" fmla="*/ 0 h 236"/>
              <a:gd name="T60" fmla="*/ 0 w 236"/>
              <a:gd name="T61" fmla="*/ 118 h 236"/>
              <a:gd name="T62" fmla="*/ 118 w 236"/>
              <a:gd name="T63" fmla="*/ 236 h 236"/>
              <a:gd name="T64" fmla="*/ 236 w 236"/>
              <a:gd name="T65" fmla="*/ 118 h 236"/>
              <a:gd name="T66" fmla="*/ 118 w 236"/>
              <a:gd name="T67" fmla="*/ 0 h 236"/>
              <a:gd name="T68" fmla="*/ 181 w 236"/>
              <a:gd name="T69" fmla="*/ 172 h 236"/>
              <a:gd name="T70" fmla="*/ 171 w 236"/>
              <a:gd name="T71" fmla="*/ 181 h 236"/>
              <a:gd name="T72" fmla="*/ 64 w 236"/>
              <a:gd name="T73" fmla="*/ 181 h 236"/>
              <a:gd name="T74" fmla="*/ 55 w 236"/>
              <a:gd name="T75" fmla="*/ 172 h 236"/>
              <a:gd name="T76" fmla="*/ 55 w 236"/>
              <a:gd name="T77" fmla="*/ 63 h 236"/>
              <a:gd name="T78" fmla="*/ 64 w 236"/>
              <a:gd name="T79" fmla="*/ 54 h 236"/>
              <a:gd name="T80" fmla="*/ 171 w 236"/>
              <a:gd name="T81" fmla="*/ 54 h 236"/>
              <a:gd name="T82" fmla="*/ 181 w 236"/>
              <a:gd name="T83" fmla="*/ 63 h 236"/>
              <a:gd name="T84" fmla="*/ 181 w 236"/>
              <a:gd name="T85" fmla="*/ 172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6" h="236">
                <a:moveTo>
                  <a:pt x="74" y="160"/>
                </a:moveTo>
                <a:cubicBezTo>
                  <a:pt x="93" y="160"/>
                  <a:pt x="93" y="160"/>
                  <a:pt x="93" y="160"/>
                </a:cubicBezTo>
                <a:cubicBezTo>
                  <a:pt x="93" y="103"/>
                  <a:pt x="93" y="103"/>
                  <a:pt x="93" y="103"/>
                </a:cubicBezTo>
                <a:cubicBezTo>
                  <a:pt x="74" y="103"/>
                  <a:pt x="74" y="103"/>
                  <a:pt x="74" y="103"/>
                </a:cubicBezTo>
                <a:lnTo>
                  <a:pt x="74" y="160"/>
                </a:lnTo>
                <a:close/>
                <a:moveTo>
                  <a:pt x="140" y="102"/>
                </a:moveTo>
                <a:cubicBezTo>
                  <a:pt x="129" y="102"/>
                  <a:pt x="125" y="107"/>
                  <a:pt x="122" y="111"/>
                </a:cubicBezTo>
                <a:cubicBezTo>
                  <a:pt x="122" y="103"/>
                  <a:pt x="122" y="103"/>
                  <a:pt x="122" y="103"/>
                </a:cubicBezTo>
                <a:cubicBezTo>
                  <a:pt x="103" y="103"/>
                  <a:pt x="103" y="103"/>
                  <a:pt x="103" y="103"/>
                </a:cubicBezTo>
                <a:cubicBezTo>
                  <a:pt x="104" y="108"/>
                  <a:pt x="103" y="160"/>
                  <a:pt x="103" y="160"/>
                </a:cubicBezTo>
                <a:cubicBezTo>
                  <a:pt x="122" y="160"/>
                  <a:pt x="122" y="160"/>
                  <a:pt x="122" y="160"/>
                </a:cubicBezTo>
                <a:cubicBezTo>
                  <a:pt x="122" y="128"/>
                  <a:pt x="122" y="128"/>
                  <a:pt x="122" y="128"/>
                </a:cubicBezTo>
                <a:cubicBezTo>
                  <a:pt x="122" y="127"/>
                  <a:pt x="123" y="125"/>
                  <a:pt x="123" y="124"/>
                </a:cubicBezTo>
                <a:cubicBezTo>
                  <a:pt x="124" y="120"/>
                  <a:pt x="128" y="117"/>
                  <a:pt x="133" y="117"/>
                </a:cubicBezTo>
                <a:cubicBezTo>
                  <a:pt x="140" y="117"/>
                  <a:pt x="142" y="122"/>
                  <a:pt x="142" y="130"/>
                </a:cubicBezTo>
                <a:cubicBezTo>
                  <a:pt x="142" y="160"/>
                  <a:pt x="142" y="160"/>
                  <a:pt x="142" y="160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1" y="127"/>
                  <a:pt x="161" y="127"/>
                  <a:pt x="161" y="127"/>
                </a:cubicBezTo>
                <a:cubicBezTo>
                  <a:pt x="161" y="110"/>
                  <a:pt x="152" y="102"/>
                  <a:pt x="140" y="102"/>
                </a:cubicBezTo>
                <a:close/>
                <a:moveTo>
                  <a:pt x="122" y="111"/>
                </a:moveTo>
                <a:cubicBezTo>
                  <a:pt x="122" y="111"/>
                  <a:pt x="122" y="111"/>
                  <a:pt x="122" y="111"/>
                </a:cubicBezTo>
                <a:cubicBezTo>
                  <a:pt x="122" y="111"/>
                  <a:pt x="122" y="111"/>
                  <a:pt x="122" y="111"/>
                </a:cubicBezTo>
                <a:close/>
                <a:moveTo>
                  <a:pt x="83" y="75"/>
                </a:moveTo>
                <a:cubicBezTo>
                  <a:pt x="77" y="75"/>
                  <a:pt x="73" y="80"/>
                  <a:pt x="73" y="85"/>
                </a:cubicBezTo>
                <a:cubicBezTo>
                  <a:pt x="73" y="91"/>
                  <a:pt x="77" y="95"/>
                  <a:pt x="83" y="95"/>
                </a:cubicBezTo>
                <a:cubicBezTo>
                  <a:pt x="83" y="95"/>
                  <a:pt x="83" y="95"/>
                  <a:pt x="83" y="95"/>
                </a:cubicBezTo>
                <a:cubicBezTo>
                  <a:pt x="90" y="95"/>
                  <a:pt x="94" y="91"/>
                  <a:pt x="94" y="85"/>
                </a:cubicBezTo>
                <a:cubicBezTo>
                  <a:pt x="94" y="80"/>
                  <a:pt x="90" y="75"/>
                  <a:pt x="83" y="75"/>
                </a:cubicBez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81" y="172"/>
                </a:moveTo>
                <a:cubicBezTo>
                  <a:pt x="181" y="177"/>
                  <a:pt x="176" y="181"/>
                  <a:pt x="171" y="181"/>
                </a:cubicBezTo>
                <a:cubicBezTo>
                  <a:pt x="64" y="181"/>
                  <a:pt x="64" y="181"/>
                  <a:pt x="64" y="181"/>
                </a:cubicBezTo>
                <a:cubicBezTo>
                  <a:pt x="59" y="181"/>
                  <a:pt x="55" y="177"/>
                  <a:pt x="55" y="172"/>
                </a:cubicBezTo>
                <a:cubicBezTo>
                  <a:pt x="55" y="63"/>
                  <a:pt x="55" y="63"/>
                  <a:pt x="55" y="63"/>
                </a:cubicBezTo>
                <a:cubicBezTo>
                  <a:pt x="55" y="58"/>
                  <a:pt x="59" y="54"/>
                  <a:pt x="64" y="54"/>
                </a:cubicBezTo>
                <a:cubicBezTo>
                  <a:pt x="171" y="54"/>
                  <a:pt x="171" y="54"/>
                  <a:pt x="171" y="54"/>
                </a:cubicBezTo>
                <a:cubicBezTo>
                  <a:pt x="176" y="54"/>
                  <a:pt x="181" y="58"/>
                  <a:pt x="181" y="63"/>
                </a:cubicBezTo>
                <a:cubicBezTo>
                  <a:pt x="181" y="172"/>
                  <a:pt x="181" y="172"/>
                  <a:pt x="181" y="1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Freeform: Shape 84"/>
          <p:cNvSpPr>
            <a:spLocks/>
          </p:cNvSpPr>
          <p:nvPr/>
        </p:nvSpPr>
        <p:spPr bwMode="auto">
          <a:xfrm>
            <a:off x="8763507" y="2461270"/>
            <a:ext cx="568770" cy="568770"/>
          </a:xfrm>
          <a:custGeom>
            <a:avLst/>
            <a:gdLst>
              <a:gd name="T0" fmla="*/ 116 w 232"/>
              <a:gd name="T1" fmla="*/ 0 h 232"/>
              <a:gd name="T2" fmla="*/ 0 w 232"/>
              <a:gd name="T3" fmla="*/ 116 h 232"/>
              <a:gd name="T4" fmla="*/ 116 w 232"/>
              <a:gd name="T5" fmla="*/ 232 h 232"/>
              <a:gd name="T6" fmla="*/ 232 w 232"/>
              <a:gd name="T7" fmla="*/ 116 h 232"/>
              <a:gd name="T8" fmla="*/ 116 w 232"/>
              <a:gd name="T9" fmla="*/ 0 h 232"/>
              <a:gd name="T10" fmla="*/ 129 w 232"/>
              <a:gd name="T11" fmla="*/ 208 h 232"/>
              <a:gd name="T12" fmla="*/ 129 w 232"/>
              <a:gd name="T13" fmla="*/ 190 h 232"/>
              <a:gd name="T14" fmla="*/ 117 w 232"/>
              <a:gd name="T15" fmla="*/ 178 h 232"/>
              <a:gd name="T16" fmla="*/ 105 w 232"/>
              <a:gd name="T17" fmla="*/ 190 h 232"/>
              <a:gd name="T18" fmla="*/ 105 w 232"/>
              <a:gd name="T19" fmla="*/ 208 h 232"/>
              <a:gd name="T20" fmla="*/ 25 w 232"/>
              <a:gd name="T21" fmla="*/ 129 h 232"/>
              <a:gd name="T22" fmla="*/ 42 w 232"/>
              <a:gd name="T23" fmla="*/ 129 h 232"/>
              <a:gd name="T24" fmla="*/ 53 w 232"/>
              <a:gd name="T25" fmla="*/ 117 h 232"/>
              <a:gd name="T26" fmla="*/ 42 w 232"/>
              <a:gd name="T27" fmla="*/ 105 h 232"/>
              <a:gd name="T28" fmla="*/ 24 w 232"/>
              <a:gd name="T29" fmla="*/ 105 h 232"/>
              <a:gd name="T30" fmla="*/ 104 w 232"/>
              <a:gd name="T31" fmla="*/ 25 h 232"/>
              <a:gd name="T32" fmla="*/ 104 w 232"/>
              <a:gd name="T33" fmla="*/ 41 h 232"/>
              <a:gd name="T34" fmla="*/ 116 w 232"/>
              <a:gd name="T35" fmla="*/ 53 h 232"/>
              <a:gd name="T36" fmla="*/ 128 w 232"/>
              <a:gd name="T37" fmla="*/ 41 h 232"/>
              <a:gd name="T38" fmla="*/ 128 w 232"/>
              <a:gd name="T39" fmla="*/ 25 h 232"/>
              <a:gd name="T40" fmla="*/ 208 w 232"/>
              <a:gd name="T41" fmla="*/ 104 h 232"/>
              <a:gd name="T42" fmla="*/ 190 w 232"/>
              <a:gd name="T43" fmla="*/ 104 h 232"/>
              <a:gd name="T44" fmla="*/ 179 w 232"/>
              <a:gd name="T45" fmla="*/ 116 h 232"/>
              <a:gd name="T46" fmla="*/ 190 w 232"/>
              <a:gd name="T47" fmla="*/ 128 h 232"/>
              <a:gd name="T48" fmla="*/ 208 w 232"/>
              <a:gd name="T49" fmla="*/ 128 h 232"/>
              <a:gd name="T50" fmla="*/ 129 w 232"/>
              <a:gd name="T51" fmla="*/ 208 h 232"/>
              <a:gd name="T52" fmla="*/ 124 w 232"/>
              <a:gd name="T53" fmla="*/ 94 h 232"/>
              <a:gd name="T54" fmla="*/ 70 w 232"/>
              <a:gd name="T55" fmla="*/ 69 h 232"/>
              <a:gd name="T56" fmla="*/ 94 w 232"/>
              <a:gd name="T57" fmla="*/ 124 h 232"/>
              <a:gd name="T58" fmla="*/ 109 w 232"/>
              <a:gd name="T59" fmla="*/ 138 h 232"/>
              <a:gd name="T60" fmla="*/ 163 w 232"/>
              <a:gd name="T61" fmla="*/ 163 h 232"/>
              <a:gd name="T62" fmla="*/ 138 w 232"/>
              <a:gd name="T63" fmla="*/ 108 h 232"/>
              <a:gd name="T64" fmla="*/ 124 w 232"/>
              <a:gd name="T65" fmla="*/ 94 h 232"/>
              <a:gd name="T66" fmla="*/ 123 w 232"/>
              <a:gd name="T67" fmla="*/ 123 h 232"/>
              <a:gd name="T68" fmla="*/ 110 w 232"/>
              <a:gd name="T69" fmla="*/ 123 h 232"/>
              <a:gd name="T70" fmla="*/ 110 w 232"/>
              <a:gd name="T71" fmla="*/ 109 h 232"/>
              <a:gd name="T72" fmla="*/ 123 w 232"/>
              <a:gd name="T73" fmla="*/ 109 h 232"/>
              <a:gd name="T74" fmla="*/ 123 w 232"/>
              <a:gd name="T75" fmla="*/ 12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32" h="232">
                <a:moveTo>
                  <a:pt x="116" y="0"/>
                </a:moveTo>
                <a:cubicBezTo>
                  <a:pt x="52" y="0"/>
                  <a:pt x="0" y="52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lose/>
                <a:moveTo>
                  <a:pt x="129" y="208"/>
                </a:moveTo>
                <a:cubicBezTo>
                  <a:pt x="129" y="190"/>
                  <a:pt x="129" y="190"/>
                  <a:pt x="129" y="190"/>
                </a:cubicBezTo>
                <a:cubicBezTo>
                  <a:pt x="129" y="183"/>
                  <a:pt x="123" y="178"/>
                  <a:pt x="117" y="178"/>
                </a:cubicBezTo>
                <a:cubicBezTo>
                  <a:pt x="110" y="178"/>
                  <a:pt x="105" y="183"/>
                  <a:pt x="105" y="190"/>
                </a:cubicBezTo>
                <a:cubicBezTo>
                  <a:pt x="105" y="208"/>
                  <a:pt x="105" y="208"/>
                  <a:pt x="105" y="208"/>
                </a:cubicBezTo>
                <a:cubicBezTo>
                  <a:pt x="63" y="203"/>
                  <a:pt x="30" y="170"/>
                  <a:pt x="25" y="129"/>
                </a:cubicBezTo>
                <a:cubicBezTo>
                  <a:pt x="42" y="129"/>
                  <a:pt x="42" y="129"/>
                  <a:pt x="42" y="129"/>
                </a:cubicBezTo>
                <a:cubicBezTo>
                  <a:pt x="48" y="129"/>
                  <a:pt x="53" y="123"/>
                  <a:pt x="53" y="117"/>
                </a:cubicBezTo>
                <a:cubicBezTo>
                  <a:pt x="53" y="110"/>
                  <a:pt x="48" y="105"/>
                  <a:pt x="42" y="105"/>
                </a:cubicBezTo>
                <a:cubicBezTo>
                  <a:pt x="24" y="105"/>
                  <a:pt x="24" y="105"/>
                  <a:pt x="24" y="105"/>
                </a:cubicBezTo>
                <a:cubicBezTo>
                  <a:pt x="29" y="63"/>
                  <a:pt x="63" y="30"/>
                  <a:pt x="104" y="25"/>
                </a:cubicBezTo>
                <a:cubicBezTo>
                  <a:pt x="104" y="41"/>
                  <a:pt x="104" y="41"/>
                  <a:pt x="104" y="41"/>
                </a:cubicBezTo>
                <a:cubicBezTo>
                  <a:pt x="104" y="47"/>
                  <a:pt x="109" y="53"/>
                  <a:pt x="116" y="53"/>
                </a:cubicBezTo>
                <a:cubicBezTo>
                  <a:pt x="122" y="53"/>
                  <a:pt x="128" y="47"/>
                  <a:pt x="128" y="41"/>
                </a:cubicBezTo>
                <a:cubicBezTo>
                  <a:pt x="128" y="25"/>
                  <a:pt x="128" y="25"/>
                  <a:pt x="128" y="25"/>
                </a:cubicBezTo>
                <a:cubicBezTo>
                  <a:pt x="169" y="30"/>
                  <a:pt x="202" y="63"/>
                  <a:pt x="208" y="104"/>
                </a:cubicBezTo>
                <a:cubicBezTo>
                  <a:pt x="190" y="104"/>
                  <a:pt x="190" y="104"/>
                  <a:pt x="190" y="104"/>
                </a:cubicBezTo>
                <a:cubicBezTo>
                  <a:pt x="184" y="104"/>
                  <a:pt x="179" y="109"/>
                  <a:pt x="179" y="116"/>
                </a:cubicBezTo>
                <a:cubicBezTo>
                  <a:pt x="179" y="122"/>
                  <a:pt x="184" y="128"/>
                  <a:pt x="190" y="128"/>
                </a:cubicBezTo>
                <a:cubicBezTo>
                  <a:pt x="208" y="128"/>
                  <a:pt x="208" y="128"/>
                  <a:pt x="208" y="128"/>
                </a:cubicBezTo>
                <a:cubicBezTo>
                  <a:pt x="203" y="169"/>
                  <a:pt x="170" y="202"/>
                  <a:pt x="129" y="208"/>
                </a:cubicBezTo>
                <a:close/>
                <a:moveTo>
                  <a:pt x="124" y="94"/>
                </a:moveTo>
                <a:cubicBezTo>
                  <a:pt x="70" y="69"/>
                  <a:pt x="70" y="69"/>
                  <a:pt x="70" y="69"/>
                </a:cubicBezTo>
                <a:cubicBezTo>
                  <a:pt x="94" y="124"/>
                  <a:pt x="94" y="124"/>
                  <a:pt x="94" y="124"/>
                </a:cubicBezTo>
                <a:cubicBezTo>
                  <a:pt x="97" y="129"/>
                  <a:pt x="103" y="136"/>
                  <a:pt x="109" y="138"/>
                </a:cubicBezTo>
                <a:cubicBezTo>
                  <a:pt x="163" y="163"/>
                  <a:pt x="163" y="163"/>
                  <a:pt x="163" y="163"/>
                </a:cubicBezTo>
                <a:cubicBezTo>
                  <a:pt x="138" y="108"/>
                  <a:pt x="138" y="108"/>
                  <a:pt x="138" y="108"/>
                </a:cubicBezTo>
                <a:cubicBezTo>
                  <a:pt x="136" y="103"/>
                  <a:pt x="130" y="96"/>
                  <a:pt x="124" y="94"/>
                </a:cubicBezTo>
                <a:close/>
                <a:moveTo>
                  <a:pt x="123" y="123"/>
                </a:moveTo>
                <a:cubicBezTo>
                  <a:pt x="119" y="126"/>
                  <a:pt x="113" y="126"/>
                  <a:pt x="110" y="123"/>
                </a:cubicBezTo>
                <a:cubicBezTo>
                  <a:pt x="106" y="119"/>
                  <a:pt x="106" y="113"/>
                  <a:pt x="110" y="109"/>
                </a:cubicBezTo>
                <a:cubicBezTo>
                  <a:pt x="113" y="106"/>
                  <a:pt x="119" y="106"/>
                  <a:pt x="123" y="109"/>
                </a:cubicBezTo>
                <a:cubicBezTo>
                  <a:pt x="127" y="113"/>
                  <a:pt x="127" y="119"/>
                  <a:pt x="123" y="1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Freeform: Shape 85"/>
          <p:cNvSpPr>
            <a:spLocks/>
          </p:cNvSpPr>
          <p:nvPr/>
        </p:nvSpPr>
        <p:spPr bwMode="auto">
          <a:xfrm>
            <a:off x="5725206" y="2547573"/>
            <a:ext cx="568770" cy="568770"/>
          </a:xfrm>
          <a:custGeom>
            <a:avLst/>
            <a:gdLst>
              <a:gd name="T0" fmla="*/ 182 w 236"/>
              <a:gd name="T1" fmla="*/ 109 h 236"/>
              <a:gd name="T2" fmla="*/ 157 w 236"/>
              <a:gd name="T3" fmla="*/ 103 h 236"/>
              <a:gd name="T4" fmla="*/ 134 w 236"/>
              <a:gd name="T5" fmla="*/ 102 h 236"/>
              <a:gd name="T6" fmla="*/ 120 w 236"/>
              <a:gd name="T7" fmla="*/ 114 h 236"/>
              <a:gd name="T8" fmla="*/ 118 w 236"/>
              <a:gd name="T9" fmla="*/ 129 h 236"/>
              <a:gd name="T10" fmla="*/ 122 w 236"/>
              <a:gd name="T11" fmla="*/ 141 h 236"/>
              <a:gd name="T12" fmla="*/ 135 w 236"/>
              <a:gd name="T13" fmla="*/ 156 h 236"/>
              <a:gd name="T14" fmla="*/ 139 w 236"/>
              <a:gd name="T15" fmla="*/ 185 h 236"/>
              <a:gd name="T16" fmla="*/ 152 w 236"/>
              <a:gd name="T17" fmla="*/ 198 h 236"/>
              <a:gd name="T18" fmla="*/ 169 w 236"/>
              <a:gd name="T19" fmla="*/ 180 h 236"/>
              <a:gd name="T20" fmla="*/ 187 w 236"/>
              <a:gd name="T21" fmla="*/ 150 h 236"/>
              <a:gd name="T22" fmla="*/ 200 w 236"/>
              <a:gd name="T23" fmla="*/ 122 h 236"/>
              <a:gd name="T24" fmla="*/ 182 w 236"/>
              <a:gd name="T25" fmla="*/ 109 h 236"/>
              <a:gd name="T26" fmla="*/ 118 w 236"/>
              <a:gd name="T27" fmla="*/ 0 h 236"/>
              <a:gd name="T28" fmla="*/ 0 w 236"/>
              <a:gd name="T29" fmla="*/ 118 h 236"/>
              <a:gd name="T30" fmla="*/ 118 w 236"/>
              <a:gd name="T31" fmla="*/ 236 h 236"/>
              <a:gd name="T32" fmla="*/ 236 w 236"/>
              <a:gd name="T33" fmla="*/ 118 h 236"/>
              <a:gd name="T34" fmla="*/ 118 w 236"/>
              <a:gd name="T35" fmla="*/ 0 h 236"/>
              <a:gd name="T36" fmla="*/ 126 w 236"/>
              <a:gd name="T37" fmla="*/ 212 h 236"/>
              <a:gd name="T38" fmla="*/ 128 w 236"/>
              <a:gd name="T39" fmla="*/ 208 h 236"/>
              <a:gd name="T40" fmla="*/ 125 w 236"/>
              <a:gd name="T41" fmla="*/ 186 h 236"/>
              <a:gd name="T42" fmla="*/ 105 w 236"/>
              <a:gd name="T43" fmla="*/ 186 h 236"/>
              <a:gd name="T44" fmla="*/ 98 w 236"/>
              <a:gd name="T45" fmla="*/ 207 h 236"/>
              <a:gd name="T46" fmla="*/ 102 w 236"/>
              <a:gd name="T47" fmla="*/ 211 h 236"/>
              <a:gd name="T48" fmla="*/ 34 w 236"/>
              <a:gd name="T49" fmla="*/ 161 h 236"/>
              <a:gd name="T50" fmla="*/ 44 w 236"/>
              <a:gd name="T51" fmla="*/ 157 h 236"/>
              <a:gd name="T52" fmla="*/ 44 w 236"/>
              <a:gd name="T53" fmla="*/ 157 h 236"/>
              <a:gd name="T54" fmla="*/ 81 w 236"/>
              <a:gd name="T55" fmla="*/ 142 h 236"/>
              <a:gd name="T56" fmla="*/ 81 w 236"/>
              <a:gd name="T57" fmla="*/ 118 h 236"/>
              <a:gd name="T58" fmla="*/ 55 w 236"/>
              <a:gd name="T59" fmla="*/ 94 h 236"/>
              <a:gd name="T60" fmla="*/ 28 w 236"/>
              <a:gd name="T61" fmla="*/ 90 h 236"/>
              <a:gd name="T62" fmla="*/ 84 w 236"/>
              <a:gd name="T63" fmla="*/ 30 h 236"/>
              <a:gd name="T64" fmla="*/ 84 w 236"/>
              <a:gd name="T65" fmla="*/ 31 h 236"/>
              <a:gd name="T66" fmla="*/ 102 w 236"/>
              <a:gd name="T67" fmla="*/ 56 h 236"/>
              <a:gd name="T68" fmla="*/ 120 w 236"/>
              <a:gd name="T69" fmla="*/ 79 h 236"/>
              <a:gd name="T70" fmla="*/ 131 w 236"/>
              <a:gd name="T71" fmla="*/ 97 h 236"/>
              <a:gd name="T72" fmla="*/ 146 w 236"/>
              <a:gd name="T73" fmla="*/ 88 h 236"/>
              <a:gd name="T74" fmla="*/ 177 w 236"/>
              <a:gd name="T75" fmla="*/ 66 h 236"/>
              <a:gd name="T76" fmla="*/ 190 w 236"/>
              <a:gd name="T77" fmla="*/ 57 h 236"/>
              <a:gd name="T78" fmla="*/ 212 w 236"/>
              <a:gd name="T79" fmla="*/ 118 h 236"/>
              <a:gd name="T80" fmla="*/ 126 w 236"/>
              <a:gd name="T81" fmla="*/ 212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6" h="236">
                <a:moveTo>
                  <a:pt x="182" y="109"/>
                </a:moveTo>
                <a:cubicBezTo>
                  <a:pt x="172" y="107"/>
                  <a:pt x="161" y="105"/>
                  <a:pt x="157" y="103"/>
                </a:cubicBezTo>
                <a:cubicBezTo>
                  <a:pt x="153" y="102"/>
                  <a:pt x="143" y="101"/>
                  <a:pt x="134" y="102"/>
                </a:cubicBezTo>
                <a:cubicBezTo>
                  <a:pt x="125" y="103"/>
                  <a:pt x="119" y="109"/>
                  <a:pt x="120" y="114"/>
                </a:cubicBezTo>
                <a:cubicBezTo>
                  <a:pt x="121" y="119"/>
                  <a:pt x="120" y="126"/>
                  <a:pt x="118" y="129"/>
                </a:cubicBezTo>
                <a:cubicBezTo>
                  <a:pt x="117" y="132"/>
                  <a:pt x="118" y="138"/>
                  <a:pt x="122" y="141"/>
                </a:cubicBezTo>
                <a:cubicBezTo>
                  <a:pt x="127" y="144"/>
                  <a:pt x="132" y="151"/>
                  <a:pt x="135" y="156"/>
                </a:cubicBezTo>
                <a:cubicBezTo>
                  <a:pt x="138" y="162"/>
                  <a:pt x="140" y="175"/>
                  <a:pt x="139" y="185"/>
                </a:cubicBezTo>
                <a:cubicBezTo>
                  <a:pt x="139" y="195"/>
                  <a:pt x="145" y="201"/>
                  <a:pt x="152" y="198"/>
                </a:cubicBezTo>
                <a:cubicBezTo>
                  <a:pt x="160" y="195"/>
                  <a:pt x="167" y="187"/>
                  <a:pt x="169" y="180"/>
                </a:cubicBezTo>
                <a:cubicBezTo>
                  <a:pt x="171" y="174"/>
                  <a:pt x="179" y="160"/>
                  <a:pt x="187" y="150"/>
                </a:cubicBezTo>
                <a:cubicBezTo>
                  <a:pt x="195" y="140"/>
                  <a:pt x="201" y="127"/>
                  <a:pt x="200" y="122"/>
                </a:cubicBezTo>
                <a:cubicBezTo>
                  <a:pt x="200" y="116"/>
                  <a:pt x="191" y="111"/>
                  <a:pt x="182" y="109"/>
                </a:cubicBez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26" y="212"/>
                </a:moveTo>
                <a:cubicBezTo>
                  <a:pt x="127" y="211"/>
                  <a:pt x="128" y="209"/>
                  <a:pt x="128" y="208"/>
                </a:cubicBezTo>
                <a:cubicBezTo>
                  <a:pt x="130" y="201"/>
                  <a:pt x="128" y="191"/>
                  <a:pt x="125" y="186"/>
                </a:cubicBezTo>
                <a:cubicBezTo>
                  <a:pt x="121" y="181"/>
                  <a:pt x="112" y="181"/>
                  <a:pt x="105" y="186"/>
                </a:cubicBezTo>
                <a:cubicBezTo>
                  <a:pt x="97" y="191"/>
                  <a:pt x="94" y="200"/>
                  <a:pt x="98" y="207"/>
                </a:cubicBezTo>
                <a:cubicBezTo>
                  <a:pt x="99" y="208"/>
                  <a:pt x="100" y="210"/>
                  <a:pt x="102" y="211"/>
                </a:cubicBezTo>
                <a:cubicBezTo>
                  <a:pt x="72" y="206"/>
                  <a:pt x="47" y="187"/>
                  <a:pt x="34" y="161"/>
                </a:cubicBezTo>
                <a:cubicBezTo>
                  <a:pt x="37" y="161"/>
                  <a:pt x="40" y="159"/>
                  <a:pt x="44" y="157"/>
                </a:cubicBezTo>
                <a:cubicBezTo>
                  <a:pt x="44" y="157"/>
                  <a:pt x="44" y="157"/>
                  <a:pt x="44" y="157"/>
                </a:cubicBezTo>
                <a:cubicBezTo>
                  <a:pt x="57" y="148"/>
                  <a:pt x="74" y="141"/>
                  <a:pt x="81" y="142"/>
                </a:cubicBezTo>
                <a:cubicBezTo>
                  <a:pt x="89" y="142"/>
                  <a:pt x="89" y="131"/>
                  <a:pt x="81" y="118"/>
                </a:cubicBezTo>
                <a:cubicBezTo>
                  <a:pt x="74" y="105"/>
                  <a:pt x="62" y="94"/>
                  <a:pt x="55" y="94"/>
                </a:cubicBezTo>
                <a:cubicBezTo>
                  <a:pt x="48" y="94"/>
                  <a:pt x="36" y="92"/>
                  <a:pt x="28" y="90"/>
                </a:cubicBezTo>
                <a:cubicBezTo>
                  <a:pt x="37" y="62"/>
                  <a:pt x="58" y="41"/>
                  <a:pt x="84" y="30"/>
                </a:cubicBezTo>
                <a:cubicBezTo>
                  <a:pt x="84" y="31"/>
                  <a:pt x="84" y="31"/>
                  <a:pt x="84" y="31"/>
                </a:cubicBezTo>
                <a:cubicBezTo>
                  <a:pt x="86" y="39"/>
                  <a:pt x="95" y="50"/>
                  <a:pt x="102" y="56"/>
                </a:cubicBezTo>
                <a:cubicBezTo>
                  <a:pt x="110" y="62"/>
                  <a:pt x="118" y="72"/>
                  <a:pt x="120" y="79"/>
                </a:cubicBezTo>
                <a:cubicBezTo>
                  <a:pt x="122" y="85"/>
                  <a:pt x="127" y="93"/>
                  <a:pt x="131" y="97"/>
                </a:cubicBezTo>
                <a:cubicBezTo>
                  <a:pt x="136" y="100"/>
                  <a:pt x="142" y="96"/>
                  <a:pt x="146" y="88"/>
                </a:cubicBezTo>
                <a:cubicBezTo>
                  <a:pt x="150" y="80"/>
                  <a:pt x="164" y="70"/>
                  <a:pt x="177" y="66"/>
                </a:cubicBezTo>
                <a:cubicBezTo>
                  <a:pt x="183" y="64"/>
                  <a:pt x="187" y="61"/>
                  <a:pt x="190" y="57"/>
                </a:cubicBezTo>
                <a:cubicBezTo>
                  <a:pt x="204" y="74"/>
                  <a:pt x="212" y="95"/>
                  <a:pt x="212" y="118"/>
                </a:cubicBezTo>
                <a:cubicBezTo>
                  <a:pt x="212" y="168"/>
                  <a:pt x="174" y="208"/>
                  <a:pt x="126" y="2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67" name="原创设计师QQ：598969553          _3"/>
          <p:cNvGrpSpPr/>
          <p:nvPr/>
        </p:nvGrpSpPr>
        <p:grpSpPr>
          <a:xfrm>
            <a:off x="3535000" y="1284237"/>
            <a:ext cx="1635318" cy="907084"/>
            <a:chOff x="7044265" y="590636"/>
            <a:chExt cx="2796749" cy="907084"/>
          </a:xfrm>
        </p:grpSpPr>
        <p:sp>
          <p:nvSpPr>
            <p:cNvPr id="68" name="文本框 67"/>
            <p:cNvSpPr txBox="1"/>
            <p:nvPr/>
          </p:nvSpPr>
          <p:spPr>
            <a:xfrm>
              <a:off x="7610916" y="590636"/>
              <a:ext cx="1569660" cy="4589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182E60"/>
                  </a:solidFill>
                </a:rPr>
                <a:t>点击添加标题</a:t>
              </a:r>
            </a:p>
          </p:txBody>
        </p:sp>
        <p:sp>
          <p:nvSpPr>
            <p:cNvPr id="69" name="矩形 68"/>
            <p:cNvSpPr/>
            <p:nvPr/>
          </p:nvSpPr>
          <p:spPr>
            <a:xfrm flipH="1">
              <a:off x="7044265" y="1085299"/>
              <a:ext cx="2796749" cy="4124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Magic rain studio sales template, a more beautiful template please magic rainMagic rain</a:t>
              </a:r>
            </a:p>
          </p:txBody>
        </p:sp>
      </p:grpSp>
      <p:grpSp>
        <p:nvGrpSpPr>
          <p:cNvPr id="70" name="原创设计师QQ：598969553          _3"/>
          <p:cNvGrpSpPr/>
          <p:nvPr/>
        </p:nvGrpSpPr>
        <p:grpSpPr>
          <a:xfrm>
            <a:off x="6646017" y="1284237"/>
            <a:ext cx="1635318" cy="907084"/>
            <a:chOff x="7044265" y="590636"/>
            <a:chExt cx="2796749" cy="907084"/>
          </a:xfrm>
        </p:grpSpPr>
        <p:sp>
          <p:nvSpPr>
            <p:cNvPr id="71" name="文本框 70"/>
            <p:cNvSpPr txBox="1"/>
            <p:nvPr/>
          </p:nvSpPr>
          <p:spPr>
            <a:xfrm>
              <a:off x="7610916" y="590636"/>
              <a:ext cx="1569660" cy="4589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182E60"/>
                  </a:solidFill>
                </a:rPr>
                <a:t>点击添加标题</a:t>
              </a:r>
            </a:p>
          </p:txBody>
        </p:sp>
        <p:sp>
          <p:nvSpPr>
            <p:cNvPr id="72" name="矩形 71"/>
            <p:cNvSpPr/>
            <p:nvPr/>
          </p:nvSpPr>
          <p:spPr>
            <a:xfrm flipH="1">
              <a:off x="7044265" y="1085299"/>
              <a:ext cx="2796749" cy="4124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Magic rain studio sales template, a more beautiful template please magic rainMagic rain</a:t>
              </a:r>
            </a:p>
          </p:txBody>
        </p:sp>
      </p:grpSp>
      <p:grpSp>
        <p:nvGrpSpPr>
          <p:cNvPr id="73" name="原创设计师QQ：598969553          _3"/>
          <p:cNvGrpSpPr/>
          <p:nvPr/>
        </p:nvGrpSpPr>
        <p:grpSpPr>
          <a:xfrm>
            <a:off x="1841654" y="4683574"/>
            <a:ext cx="1635318" cy="907084"/>
            <a:chOff x="7044265" y="590636"/>
            <a:chExt cx="2796749" cy="907084"/>
          </a:xfrm>
        </p:grpSpPr>
        <p:sp>
          <p:nvSpPr>
            <p:cNvPr id="74" name="文本框 73"/>
            <p:cNvSpPr txBox="1"/>
            <p:nvPr/>
          </p:nvSpPr>
          <p:spPr>
            <a:xfrm>
              <a:off x="7610916" y="590636"/>
              <a:ext cx="1569660" cy="4589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182E60"/>
                  </a:solidFill>
                </a:rPr>
                <a:t>点击添加标题</a:t>
              </a:r>
            </a:p>
          </p:txBody>
        </p:sp>
        <p:sp>
          <p:nvSpPr>
            <p:cNvPr id="75" name="矩形 74"/>
            <p:cNvSpPr/>
            <p:nvPr/>
          </p:nvSpPr>
          <p:spPr>
            <a:xfrm flipH="1">
              <a:off x="7044265" y="1085299"/>
              <a:ext cx="2796749" cy="4124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Magic rain studio sales template, a more beautiful template please magic rainMagic rain</a:t>
              </a:r>
            </a:p>
          </p:txBody>
        </p:sp>
      </p:grpSp>
      <p:grpSp>
        <p:nvGrpSpPr>
          <p:cNvPr id="76" name="原创设计师QQ：598969553          _3"/>
          <p:cNvGrpSpPr/>
          <p:nvPr/>
        </p:nvGrpSpPr>
        <p:grpSpPr>
          <a:xfrm>
            <a:off x="5342032" y="4628136"/>
            <a:ext cx="1635318" cy="907084"/>
            <a:chOff x="7044265" y="590636"/>
            <a:chExt cx="2796749" cy="907084"/>
          </a:xfrm>
        </p:grpSpPr>
        <p:sp>
          <p:nvSpPr>
            <p:cNvPr id="77" name="文本框 76"/>
            <p:cNvSpPr txBox="1"/>
            <p:nvPr/>
          </p:nvSpPr>
          <p:spPr>
            <a:xfrm>
              <a:off x="7610916" y="590636"/>
              <a:ext cx="1569660" cy="4589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182E60"/>
                  </a:solidFill>
                </a:rPr>
                <a:t>点击添加标题</a:t>
              </a:r>
            </a:p>
          </p:txBody>
        </p:sp>
        <p:sp>
          <p:nvSpPr>
            <p:cNvPr id="78" name="矩形 77"/>
            <p:cNvSpPr/>
            <p:nvPr/>
          </p:nvSpPr>
          <p:spPr>
            <a:xfrm flipH="1">
              <a:off x="7044265" y="1085299"/>
              <a:ext cx="2796749" cy="4124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Magic rain studio sales template, a more beautiful template please magic rainMagic rain</a:t>
              </a:r>
            </a:p>
          </p:txBody>
        </p:sp>
      </p:grpSp>
      <p:grpSp>
        <p:nvGrpSpPr>
          <p:cNvPr id="79" name="原创设计师QQ：598969553          _3"/>
          <p:cNvGrpSpPr/>
          <p:nvPr/>
        </p:nvGrpSpPr>
        <p:grpSpPr>
          <a:xfrm>
            <a:off x="8384823" y="4628136"/>
            <a:ext cx="1635318" cy="907084"/>
            <a:chOff x="7044265" y="590636"/>
            <a:chExt cx="2796749" cy="907084"/>
          </a:xfrm>
        </p:grpSpPr>
        <p:sp>
          <p:nvSpPr>
            <p:cNvPr id="80" name="文本框 79"/>
            <p:cNvSpPr txBox="1"/>
            <p:nvPr/>
          </p:nvSpPr>
          <p:spPr>
            <a:xfrm>
              <a:off x="7610916" y="590636"/>
              <a:ext cx="1569660" cy="4589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182E60"/>
                  </a:solidFill>
                </a:rPr>
                <a:t>点击添加标题</a:t>
              </a:r>
            </a:p>
          </p:txBody>
        </p:sp>
        <p:sp>
          <p:nvSpPr>
            <p:cNvPr id="81" name="矩形 80"/>
            <p:cNvSpPr/>
            <p:nvPr/>
          </p:nvSpPr>
          <p:spPr>
            <a:xfrm flipH="1">
              <a:off x="7044265" y="1085299"/>
              <a:ext cx="2796749" cy="4124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Magic rain studio sales template, a more beautiful template please magic rainMagic rain</a:t>
              </a: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4580818" y="370512"/>
            <a:ext cx="3030364" cy="830997"/>
            <a:chOff x="5159455" y="370512"/>
            <a:chExt cx="3030364" cy="830997"/>
          </a:xfrm>
        </p:grpSpPr>
        <p:sp>
          <p:nvSpPr>
            <p:cNvPr id="83" name="anchor_146641"/>
            <p:cNvSpPr>
              <a:spLocks noChangeAspect="1"/>
            </p:cNvSpPr>
            <p:nvPr/>
          </p:nvSpPr>
          <p:spPr bwMode="auto">
            <a:xfrm>
              <a:off x="5159455" y="481169"/>
              <a:ext cx="523481" cy="609685"/>
            </a:xfrm>
            <a:custGeom>
              <a:avLst/>
              <a:gdLst>
                <a:gd name="connsiteX0" fmla="*/ 144482 w 288965"/>
                <a:gd name="connsiteY0" fmla="*/ 79375 h 336550"/>
                <a:gd name="connsiteX1" fmla="*/ 124638 w 288965"/>
                <a:gd name="connsiteY1" fmla="*/ 99219 h 336550"/>
                <a:gd name="connsiteX2" fmla="*/ 144482 w 288965"/>
                <a:gd name="connsiteY2" fmla="*/ 119063 h 336550"/>
                <a:gd name="connsiteX3" fmla="*/ 164326 w 288965"/>
                <a:gd name="connsiteY3" fmla="*/ 99219 h 336550"/>
                <a:gd name="connsiteX4" fmla="*/ 144482 w 288965"/>
                <a:gd name="connsiteY4" fmla="*/ 79375 h 336550"/>
                <a:gd name="connsiteX5" fmla="*/ 144483 w 288965"/>
                <a:gd name="connsiteY5" fmla="*/ 0 h 336550"/>
                <a:gd name="connsiteX6" fmla="*/ 172213 w 288965"/>
                <a:gd name="connsiteY6" fmla="*/ 27607 h 336550"/>
                <a:gd name="connsiteX7" fmla="*/ 159008 w 288965"/>
                <a:gd name="connsiteY7" fmla="*/ 49957 h 336550"/>
                <a:gd name="connsiteX8" fmla="*/ 159008 w 288965"/>
                <a:gd name="connsiteY8" fmla="*/ 57844 h 336550"/>
                <a:gd name="connsiteX9" fmla="*/ 185419 w 288965"/>
                <a:gd name="connsiteY9" fmla="*/ 85452 h 336550"/>
                <a:gd name="connsiteX10" fmla="*/ 228996 w 288965"/>
                <a:gd name="connsiteY10" fmla="*/ 85452 h 336550"/>
                <a:gd name="connsiteX11" fmla="*/ 239560 w 288965"/>
                <a:gd name="connsiteY11" fmla="*/ 97284 h 336550"/>
                <a:gd name="connsiteX12" fmla="*/ 228996 w 288965"/>
                <a:gd name="connsiteY12" fmla="*/ 109116 h 336550"/>
                <a:gd name="connsiteX13" fmla="*/ 186739 w 288965"/>
                <a:gd name="connsiteY13" fmla="*/ 109116 h 336550"/>
                <a:gd name="connsiteX14" fmla="*/ 159008 w 288965"/>
                <a:gd name="connsiteY14" fmla="*/ 139353 h 336550"/>
                <a:gd name="connsiteX15" fmla="*/ 159008 w 288965"/>
                <a:gd name="connsiteY15" fmla="*/ 265559 h 336550"/>
                <a:gd name="connsiteX16" fmla="*/ 164290 w 288965"/>
                <a:gd name="connsiteY16" fmla="*/ 277391 h 336550"/>
                <a:gd name="connsiteX17" fmla="*/ 176175 w 288965"/>
                <a:gd name="connsiteY17" fmla="*/ 280020 h 336550"/>
                <a:gd name="connsiteX18" fmla="*/ 211829 w 288965"/>
                <a:gd name="connsiteY18" fmla="*/ 264244 h 336550"/>
                <a:gd name="connsiteX19" fmla="*/ 235598 w 288965"/>
                <a:gd name="connsiteY19" fmla="*/ 234008 h 336550"/>
                <a:gd name="connsiteX20" fmla="*/ 215790 w 288965"/>
                <a:gd name="connsiteY20" fmla="*/ 235322 h 336550"/>
                <a:gd name="connsiteX21" fmla="*/ 210508 w 288965"/>
                <a:gd name="connsiteY21" fmla="*/ 232693 h 336550"/>
                <a:gd name="connsiteX22" fmla="*/ 210508 w 288965"/>
                <a:gd name="connsiteY22" fmla="*/ 226120 h 336550"/>
                <a:gd name="connsiteX23" fmla="*/ 262008 w 288965"/>
                <a:gd name="connsiteY23" fmla="*/ 169590 h 336550"/>
                <a:gd name="connsiteX24" fmla="*/ 268611 w 288965"/>
                <a:gd name="connsiteY24" fmla="*/ 168275 h 336550"/>
                <a:gd name="connsiteX25" fmla="*/ 272572 w 288965"/>
                <a:gd name="connsiteY25" fmla="*/ 172219 h 336550"/>
                <a:gd name="connsiteX26" fmla="*/ 288419 w 288965"/>
                <a:gd name="connsiteY26" fmla="*/ 245839 h 336550"/>
                <a:gd name="connsiteX27" fmla="*/ 287098 w 288965"/>
                <a:gd name="connsiteY27" fmla="*/ 252413 h 336550"/>
                <a:gd name="connsiteX28" fmla="*/ 280496 w 288965"/>
                <a:gd name="connsiteY28" fmla="*/ 252413 h 336550"/>
                <a:gd name="connsiteX29" fmla="*/ 263329 w 288965"/>
                <a:gd name="connsiteY29" fmla="*/ 241895 h 336550"/>
                <a:gd name="connsiteX30" fmla="*/ 228996 w 288965"/>
                <a:gd name="connsiteY30" fmla="*/ 287908 h 336550"/>
                <a:gd name="connsiteX31" fmla="*/ 197303 w 288965"/>
                <a:gd name="connsiteY31" fmla="*/ 303684 h 336550"/>
                <a:gd name="connsiteX32" fmla="*/ 144483 w 288965"/>
                <a:gd name="connsiteY32" fmla="*/ 336550 h 336550"/>
                <a:gd name="connsiteX33" fmla="*/ 91662 w 288965"/>
                <a:gd name="connsiteY33" fmla="*/ 303684 h 336550"/>
                <a:gd name="connsiteX34" fmla="*/ 59970 w 288965"/>
                <a:gd name="connsiteY34" fmla="*/ 287908 h 336550"/>
                <a:gd name="connsiteX35" fmla="*/ 25636 w 288965"/>
                <a:gd name="connsiteY35" fmla="*/ 241895 h 336550"/>
                <a:gd name="connsiteX36" fmla="*/ 8469 w 288965"/>
                <a:gd name="connsiteY36" fmla="*/ 252413 h 336550"/>
                <a:gd name="connsiteX37" fmla="*/ 1867 w 288965"/>
                <a:gd name="connsiteY37" fmla="*/ 252413 h 336550"/>
                <a:gd name="connsiteX38" fmla="*/ 546 w 288965"/>
                <a:gd name="connsiteY38" fmla="*/ 245839 h 336550"/>
                <a:gd name="connsiteX39" fmla="*/ 16393 w 288965"/>
                <a:gd name="connsiteY39" fmla="*/ 172219 h 336550"/>
                <a:gd name="connsiteX40" fmla="*/ 20354 w 288965"/>
                <a:gd name="connsiteY40" fmla="*/ 168275 h 336550"/>
                <a:gd name="connsiteX41" fmla="*/ 26957 w 288965"/>
                <a:gd name="connsiteY41" fmla="*/ 169590 h 336550"/>
                <a:gd name="connsiteX42" fmla="*/ 78457 w 288965"/>
                <a:gd name="connsiteY42" fmla="*/ 226120 h 336550"/>
                <a:gd name="connsiteX43" fmla="*/ 78457 w 288965"/>
                <a:gd name="connsiteY43" fmla="*/ 232693 h 336550"/>
                <a:gd name="connsiteX44" fmla="*/ 73175 w 288965"/>
                <a:gd name="connsiteY44" fmla="*/ 235322 h 336550"/>
                <a:gd name="connsiteX45" fmla="*/ 53367 w 288965"/>
                <a:gd name="connsiteY45" fmla="*/ 234008 h 336550"/>
                <a:gd name="connsiteX46" fmla="*/ 77136 w 288965"/>
                <a:gd name="connsiteY46" fmla="*/ 264244 h 336550"/>
                <a:gd name="connsiteX47" fmla="*/ 112790 w 288965"/>
                <a:gd name="connsiteY47" fmla="*/ 280020 h 336550"/>
                <a:gd name="connsiteX48" fmla="*/ 124675 w 288965"/>
                <a:gd name="connsiteY48" fmla="*/ 277391 h 336550"/>
                <a:gd name="connsiteX49" fmla="*/ 129957 w 288965"/>
                <a:gd name="connsiteY49" fmla="*/ 265559 h 336550"/>
                <a:gd name="connsiteX50" fmla="*/ 129957 w 288965"/>
                <a:gd name="connsiteY50" fmla="*/ 139353 h 336550"/>
                <a:gd name="connsiteX51" fmla="*/ 102226 w 288965"/>
                <a:gd name="connsiteY51" fmla="*/ 109116 h 336550"/>
                <a:gd name="connsiteX52" fmla="*/ 61290 w 288965"/>
                <a:gd name="connsiteY52" fmla="*/ 109116 h 336550"/>
                <a:gd name="connsiteX53" fmla="*/ 49405 w 288965"/>
                <a:gd name="connsiteY53" fmla="*/ 97284 h 336550"/>
                <a:gd name="connsiteX54" fmla="*/ 61290 w 288965"/>
                <a:gd name="connsiteY54" fmla="*/ 85452 h 336550"/>
                <a:gd name="connsiteX55" fmla="*/ 103546 w 288965"/>
                <a:gd name="connsiteY55" fmla="*/ 85452 h 336550"/>
                <a:gd name="connsiteX56" fmla="*/ 129957 w 288965"/>
                <a:gd name="connsiteY56" fmla="*/ 57844 h 336550"/>
                <a:gd name="connsiteX57" fmla="*/ 129957 w 288965"/>
                <a:gd name="connsiteY57" fmla="*/ 49957 h 336550"/>
                <a:gd name="connsiteX58" fmla="*/ 116752 w 288965"/>
                <a:gd name="connsiteY58" fmla="*/ 27607 h 336550"/>
                <a:gd name="connsiteX59" fmla="*/ 144483 w 288965"/>
                <a:gd name="connsiteY59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88965" h="336550">
                  <a:moveTo>
                    <a:pt x="144482" y="79375"/>
                  </a:moveTo>
                  <a:cubicBezTo>
                    <a:pt x="133522" y="79375"/>
                    <a:pt x="124638" y="88259"/>
                    <a:pt x="124638" y="99219"/>
                  </a:cubicBezTo>
                  <a:cubicBezTo>
                    <a:pt x="124638" y="110179"/>
                    <a:pt x="133522" y="119063"/>
                    <a:pt x="144482" y="119063"/>
                  </a:cubicBezTo>
                  <a:cubicBezTo>
                    <a:pt x="155442" y="119063"/>
                    <a:pt x="164326" y="110179"/>
                    <a:pt x="164326" y="99219"/>
                  </a:cubicBezTo>
                  <a:cubicBezTo>
                    <a:pt x="164326" y="88259"/>
                    <a:pt x="155442" y="79375"/>
                    <a:pt x="144482" y="79375"/>
                  </a:cubicBezTo>
                  <a:close/>
                  <a:moveTo>
                    <a:pt x="144483" y="0"/>
                  </a:moveTo>
                  <a:cubicBezTo>
                    <a:pt x="159008" y="0"/>
                    <a:pt x="172213" y="11832"/>
                    <a:pt x="172213" y="27607"/>
                  </a:cubicBezTo>
                  <a:cubicBezTo>
                    <a:pt x="172213" y="36810"/>
                    <a:pt x="166931" y="46013"/>
                    <a:pt x="159008" y="49957"/>
                  </a:cubicBezTo>
                  <a:cubicBezTo>
                    <a:pt x="159008" y="49957"/>
                    <a:pt x="159008" y="49957"/>
                    <a:pt x="159008" y="57844"/>
                  </a:cubicBezTo>
                  <a:cubicBezTo>
                    <a:pt x="172213" y="63103"/>
                    <a:pt x="181457" y="72306"/>
                    <a:pt x="185419" y="85452"/>
                  </a:cubicBezTo>
                  <a:cubicBezTo>
                    <a:pt x="185419" y="85452"/>
                    <a:pt x="185419" y="85452"/>
                    <a:pt x="228996" y="85452"/>
                  </a:cubicBezTo>
                  <a:cubicBezTo>
                    <a:pt x="234278" y="85452"/>
                    <a:pt x="239560" y="90711"/>
                    <a:pt x="239560" y="97284"/>
                  </a:cubicBezTo>
                  <a:cubicBezTo>
                    <a:pt x="239560" y="103857"/>
                    <a:pt x="234278" y="109116"/>
                    <a:pt x="228996" y="109116"/>
                  </a:cubicBezTo>
                  <a:cubicBezTo>
                    <a:pt x="228996" y="109116"/>
                    <a:pt x="228996" y="109116"/>
                    <a:pt x="186739" y="109116"/>
                  </a:cubicBezTo>
                  <a:cubicBezTo>
                    <a:pt x="182778" y="122262"/>
                    <a:pt x="172213" y="134094"/>
                    <a:pt x="159008" y="139353"/>
                  </a:cubicBezTo>
                  <a:cubicBezTo>
                    <a:pt x="159008" y="139353"/>
                    <a:pt x="159008" y="139353"/>
                    <a:pt x="159008" y="265559"/>
                  </a:cubicBezTo>
                  <a:cubicBezTo>
                    <a:pt x="159008" y="270818"/>
                    <a:pt x="161649" y="274762"/>
                    <a:pt x="164290" y="277391"/>
                  </a:cubicBezTo>
                  <a:cubicBezTo>
                    <a:pt x="168252" y="280020"/>
                    <a:pt x="172213" y="280020"/>
                    <a:pt x="176175" y="280020"/>
                  </a:cubicBezTo>
                  <a:cubicBezTo>
                    <a:pt x="189380" y="276076"/>
                    <a:pt x="201265" y="270818"/>
                    <a:pt x="211829" y="264244"/>
                  </a:cubicBezTo>
                  <a:cubicBezTo>
                    <a:pt x="223713" y="255042"/>
                    <a:pt x="231637" y="244525"/>
                    <a:pt x="235598" y="234008"/>
                  </a:cubicBezTo>
                  <a:cubicBezTo>
                    <a:pt x="235598" y="234008"/>
                    <a:pt x="235598" y="234008"/>
                    <a:pt x="215790" y="235322"/>
                  </a:cubicBezTo>
                  <a:cubicBezTo>
                    <a:pt x="213149" y="235322"/>
                    <a:pt x="211829" y="234008"/>
                    <a:pt x="210508" y="232693"/>
                  </a:cubicBezTo>
                  <a:cubicBezTo>
                    <a:pt x="209188" y="230064"/>
                    <a:pt x="209188" y="227434"/>
                    <a:pt x="210508" y="226120"/>
                  </a:cubicBezTo>
                  <a:cubicBezTo>
                    <a:pt x="210508" y="226120"/>
                    <a:pt x="210508" y="226120"/>
                    <a:pt x="262008" y="169590"/>
                  </a:cubicBezTo>
                  <a:cubicBezTo>
                    <a:pt x="263329" y="168275"/>
                    <a:pt x="265970" y="166960"/>
                    <a:pt x="268611" y="168275"/>
                  </a:cubicBezTo>
                  <a:cubicBezTo>
                    <a:pt x="269931" y="168275"/>
                    <a:pt x="271252" y="169590"/>
                    <a:pt x="272572" y="172219"/>
                  </a:cubicBezTo>
                  <a:cubicBezTo>
                    <a:pt x="272572" y="172219"/>
                    <a:pt x="272572" y="172219"/>
                    <a:pt x="288419" y="245839"/>
                  </a:cubicBezTo>
                  <a:cubicBezTo>
                    <a:pt x="289739" y="248469"/>
                    <a:pt x="288419" y="251098"/>
                    <a:pt x="287098" y="252413"/>
                  </a:cubicBezTo>
                  <a:cubicBezTo>
                    <a:pt x="284457" y="253727"/>
                    <a:pt x="281816" y="253727"/>
                    <a:pt x="280496" y="252413"/>
                  </a:cubicBezTo>
                  <a:cubicBezTo>
                    <a:pt x="280496" y="252413"/>
                    <a:pt x="280496" y="252413"/>
                    <a:pt x="263329" y="241895"/>
                  </a:cubicBezTo>
                  <a:cubicBezTo>
                    <a:pt x="259367" y="258986"/>
                    <a:pt x="246162" y="274762"/>
                    <a:pt x="228996" y="287908"/>
                  </a:cubicBezTo>
                  <a:cubicBezTo>
                    <a:pt x="219752" y="294481"/>
                    <a:pt x="207867" y="299740"/>
                    <a:pt x="197303" y="303684"/>
                  </a:cubicBezTo>
                  <a:cubicBezTo>
                    <a:pt x="177495" y="310257"/>
                    <a:pt x="159008" y="322089"/>
                    <a:pt x="144483" y="336550"/>
                  </a:cubicBezTo>
                  <a:cubicBezTo>
                    <a:pt x="129957" y="322089"/>
                    <a:pt x="111470" y="310257"/>
                    <a:pt x="91662" y="303684"/>
                  </a:cubicBezTo>
                  <a:cubicBezTo>
                    <a:pt x="81098" y="299740"/>
                    <a:pt x="69213" y="294481"/>
                    <a:pt x="59970" y="287908"/>
                  </a:cubicBezTo>
                  <a:cubicBezTo>
                    <a:pt x="42803" y="274762"/>
                    <a:pt x="29598" y="258986"/>
                    <a:pt x="25636" y="241895"/>
                  </a:cubicBezTo>
                  <a:cubicBezTo>
                    <a:pt x="25636" y="241895"/>
                    <a:pt x="25636" y="241895"/>
                    <a:pt x="8469" y="252413"/>
                  </a:cubicBezTo>
                  <a:cubicBezTo>
                    <a:pt x="7149" y="253727"/>
                    <a:pt x="4508" y="253727"/>
                    <a:pt x="1867" y="252413"/>
                  </a:cubicBezTo>
                  <a:cubicBezTo>
                    <a:pt x="546" y="251098"/>
                    <a:pt x="-774" y="248469"/>
                    <a:pt x="546" y="245839"/>
                  </a:cubicBezTo>
                  <a:cubicBezTo>
                    <a:pt x="546" y="245839"/>
                    <a:pt x="546" y="245839"/>
                    <a:pt x="16393" y="172219"/>
                  </a:cubicBezTo>
                  <a:cubicBezTo>
                    <a:pt x="17713" y="169590"/>
                    <a:pt x="19034" y="168275"/>
                    <a:pt x="20354" y="168275"/>
                  </a:cubicBezTo>
                  <a:cubicBezTo>
                    <a:pt x="22995" y="166960"/>
                    <a:pt x="25636" y="168275"/>
                    <a:pt x="26957" y="169590"/>
                  </a:cubicBezTo>
                  <a:cubicBezTo>
                    <a:pt x="26957" y="169590"/>
                    <a:pt x="26957" y="169590"/>
                    <a:pt x="78457" y="226120"/>
                  </a:cubicBezTo>
                  <a:cubicBezTo>
                    <a:pt x="79777" y="227434"/>
                    <a:pt x="79777" y="230064"/>
                    <a:pt x="78457" y="232693"/>
                  </a:cubicBezTo>
                  <a:cubicBezTo>
                    <a:pt x="77136" y="234008"/>
                    <a:pt x="75816" y="235322"/>
                    <a:pt x="73175" y="235322"/>
                  </a:cubicBezTo>
                  <a:cubicBezTo>
                    <a:pt x="73175" y="235322"/>
                    <a:pt x="73175" y="235322"/>
                    <a:pt x="53367" y="234008"/>
                  </a:cubicBezTo>
                  <a:cubicBezTo>
                    <a:pt x="57328" y="244525"/>
                    <a:pt x="65252" y="255042"/>
                    <a:pt x="77136" y="264244"/>
                  </a:cubicBezTo>
                  <a:cubicBezTo>
                    <a:pt x="87700" y="270818"/>
                    <a:pt x="99585" y="276076"/>
                    <a:pt x="112790" y="280020"/>
                  </a:cubicBezTo>
                  <a:cubicBezTo>
                    <a:pt x="116752" y="280020"/>
                    <a:pt x="120713" y="280020"/>
                    <a:pt x="124675" y="277391"/>
                  </a:cubicBezTo>
                  <a:cubicBezTo>
                    <a:pt x="127316" y="274762"/>
                    <a:pt x="129957" y="270818"/>
                    <a:pt x="129957" y="265559"/>
                  </a:cubicBezTo>
                  <a:cubicBezTo>
                    <a:pt x="129957" y="265559"/>
                    <a:pt x="129957" y="265559"/>
                    <a:pt x="129957" y="139353"/>
                  </a:cubicBezTo>
                  <a:cubicBezTo>
                    <a:pt x="116752" y="134094"/>
                    <a:pt x="106187" y="122262"/>
                    <a:pt x="102226" y="109116"/>
                  </a:cubicBezTo>
                  <a:cubicBezTo>
                    <a:pt x="102226" y="109116"/>
                    <a:pt x="102226" y="109116"/>
                    <a:pt x="61290" y="109116"/>
                  </a:cubicBezTo>
                  <a:cubicBezTo>
                    <a:pt x="54687" y="109116"/>
                    <a:pt x="49405" y="103857"/>
                    <a:pt x="49405" y="97284"/>
                  </a:cubicBezTo>
                  <a:cubicBezTo>
                    <a:pt x="49405" y="90711"/>
                    <a:pt x="54687" y="85452"/>
                    <a:pt x="61290" y="85452"/>
                  </a:cubicBezTo>
                  <a:cubicBezTo>
                    <a:pt x="61290" y="85452"/>
                    <a:pt x="61290" y="85452"/>
                    <a:pt x="103546" y="85452"/>
                  </a:cubicBezTo>
                  <a:cubicBezTo>
                    <a:pt x="107508" y="72306"/>
                    <a:pt x="116752" y="63103"/>
                    <a:pt x="129957" y="57844"/>
                  </a:cubicBezTo>
                  <a:cubicBezTo>
                    <a:pt x="129957" y="57844"/>
                    <a:pt x="129957" y="57844"/>
                    <a:pt x="129957" y="49957"/>
                  </a:cubicBezTo>
                  <a:cubicBezTo>
                    <a:pt x="122034" y="46013"/>
                    <a:pt x="116752" y="36810"/>
                    <a:pt x="116752" y="27607"/>
                  </a:cubicBezTo>
                  <a:cubicBezTo>
                    <a:pt x="116752" y="11832"/>
                    <a:pt x="129957" y="0"/>
                    <a:pt x="144483" y="0"/>
                  </a:cubicBezTo>
                  <a:close/>
                </a:path>
              </a:pathLst>
            </a:custGeom>
            <a:solidFill>
              <a:srgbClr val="001746"/>
            </a:solidFill>
            <a:ln>
              <a:noFill/>
            </a:ln>
          </p:spPr>
        </p:sp>
        <p:sp>
          <p:nvSpPr>
            <p:cNvPr id="84" name="原创设计师QQ598969553           _6"/>
            <p:cNvSpPr/>
            <p:nvPr/>
          </p:nvSpPr>
          <p:spPr>
            <a:xfrm flipH="1">
              <a:off x="5831481" y="370512"/>
              <a:ext cx="2358338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>
                  <a:solidFill>
                    <a:srgbClr val="182E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2000" dirty="0">
                <a:solidFill>
                  <a:srgbClr val="182E6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2000" dirty="0">
                  <a:solidFill>
                    <a:srgbClr val="182E60"/>
                  </a:solidFill>
                </a:rPr>
                <a:t>Add Your Title Here</a:t>
              </a:r>
              <a:endParaRPr lang="zh-CN" altLang="en-US" sz="2000" dirty="0">
                <a:solidFill>
                  <a:srgbClr val="182E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87022004"/>
      </p:ext>
    </p:extLst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5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25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75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250"/>
                            </p:stCondLst>
                            <p:childTnLst>
                              <p:par>
                                <p:cTn id="7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750"/>
                            </p:stCondLst>
                            <p:childTnLst>
                              <p:par>
                                <p:cTn id="8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0"/>
                            </p:stCondLst>
                            <p:childTnLst>
                              <p:par>
                                <p:cTn id="8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250"/>
                            </p:stCondLst>
                            <p:childTnLst>
                              <p:par>
                                <p:cTn id="8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500"/>
                            </p:stCondLst>
                            <p:childTnLst>
                              <p:par>
                                <p:cTn id="9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6000"/>
                            </p:stCondLst>
                            <p:childTnLst>
                              <p:par>
                                <p:cTn id="9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250"/>
                            </p:stCondLst>
                            <p:childTnLst>
                              <p:par>
                                <p:cTn id="10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500"/>
                            </p:stCondLst>
                            <p:childTnLst>
                              <p:par>
                                <p:cTn id="10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6750"/>
                            </p:stCondLst>
                            <p:childTnLst>
                              <p:par>
                                <p:cTn id="10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7000"/>
                            </p:stCondLst>
                            <p:childTnLst>
                              <p:par>
                                <p:cTn id="1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7250"/>
                            </p:stCondLst>
                            <p:childTnLst>
                              <p:par>
                                <p:cTn id="1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7500"/>
                            </p:stCondLst>
                            <p:childTnLst>
                              <p:par>
                                <p:cTn id="1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7750"/>
                            </p:stCondLst>
                            <p:childTnLst>
                              <p:par>
                                <p:cTn id="1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8000"/>
                            </p:stCondLst>
                            <p:childTnLst>
                              <p:par>
                                <p:cTn id="1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8250"/>
                            </p:stCondLst>
                            <p:childTnLst>
                              <p:par>
                                <p:cTn id="1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  <p:bldP spid="12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图片 4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536" y="1612900"/>
            <a:ext cx="11811786" cy="3632200"/>
          </a:xfrm>
          <a:prstGeom prst="rect">
            <a:avLst/>
          </a:prstGeom>
        </p:spPr>
      </p:pic>
      <p:grpSp>
        <p:nvGrpSpPr>
          <p:cNvPr id="39" name="原创设计师QQ598969533         _3"/>
          <p:cNvGrpSpPr/>
          <p:nvPr/>
        </p:nvGrpSpPr>
        <p:grpSpPr>
          <a:xfrm>
            <a:off x="3785149" y="2437891"/>
            <a:ext cx="3834303" cy="1917584"/>
            <a:chOff x="6053928" y="2512115"/>
            <a:chExt cx="3834303" cy="1917584"/>
          </a:xfrm>
        </p:grpSpPr>
        <p:sp>
          <p:nvSpPr>
            <p:cNvPr id="40" name="原创设计师QQ598969553           _6"/>
            <p:cNvSpPr/>
            <p:nvPr/>
          </p:nvSpPr>
          <p:spPr>
            <a:xfrm flipH="1">
              <a:off x="6053928" y="2512115"/>
              <a:ext cx="2358338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>
                  <a:solidFill>
                    <a:srgbClr val="182E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添加章节标题</a:t>
              </a:r>
              <a:endParaRPr lang="en-US" altLang="zh-CN" sz="2000" dirty="0">
                <a:solidFill>
                  <a:srgbClr val="182E6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2000" dirty="0">
                  <a:solidFill>
                    <a:srgbClr val="182E60"/>
                  </a:solidFill>
                </a:rPr>
                <a:t>Add Your Title Here</a:t>
              </a:r>
              <a:endParaRPr lang="zh-CN" altLang="en-US" sz="2000" dirty="0">
                <a:solidFill>
                  <a:srgbClr val="182E60"/>
                </a:solidFill>
              </a:endParaRPr>
            </a:p>
          </p:txBody>
        </p:sp>
        <p:sp>
          <p:nvSpPr>
            <p:cNvPr id="41" name="原创设计师QQ598969553           _7"/>
            <p:cNvSpPr/>
            <p:nvPr/>
          </p:nvSpPr>
          <p:spPr>
            <a:xfrm flipH="1">
              <a:off x="6104728" y="3876150"/>
              <a:ext cx="3783503" cy="5535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Magic rain studio sales template, a more beautiful template please magic rainMagic rain</a:t>
              </a:r>
            </a:p>
          </p:txBody>
        </p:sp>
        <p:cxnSp>
          <p:nvCxnSpPr>
            <p:cNvPr id="42" name="原创设计师QQ598969553           _8"/>
            <p:cNvCxnSpPr/>
            <p:nvPr/>
          </p:nvCxnSpPr>
          <p:spPr>
            <a:xfrm flipH="1">
              <a:off x="6219028" y="3644697"/>
              <a:ext cx="648000" cy="0"/>
            </a:xfrm>
            <a:prstGeom prst="line">
              <a:avLst/>
            </a:prstGeom>
            <a:ln w="38100" cap="rnd">
              <a:solidFill>
                <a:srgbClr val="182E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图文框 42"/>
          <p:cNvSpPr/>
          <p:nvPr/>
        </p:nvSpPr>
        <p:spPr>
          <a:xfrm>
            <a:off x="2628900" y="984250"/>
            <a:ext cx="6934200" cy="4889500"/>
          </a:xfrm>
          <a:prstGeom prst="frame">
            <a:avLst>
              <a:gd name="adj1" fmla="val 5487"/>
            </a:avLst>
          </a:prstGeom>
          <a:pattFill prst="dkUpDiag">
            <a:fgClr>
              <a:srgbClr val="182E6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3486739"/>
      </p:ext>
    </p:extLst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lide Number Placeholder 2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/>
          <a:p>
            <a:fld id="{C136B7D2-B98C-44FD-8D04-7EC62A564975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48" name="Pie 47"/>
          <p:cNvSpPr/>
          <p:nvPr/>
        </p:nvSpPr>
        <p:spPr>
          <a:xfrm rot="14400000">
            <a:off x="3179719" y="3071287"/>
            <a:ext cx="5235616" cy="5235613"/>
          </a:xfrm>
          <a:prstGeom prst="pie">
            <a:avLst>
              <a:gd name="adj1" fmla="val 19772512"/>
              <a:gd name="adj2" fmla="val 1957"/>
            </a:avLst>
          </a:prstGeom>
          <a:solidFill>
            <a:srgbClr val="0017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49" name="Pie 48"/>
          <p:cNvSpPr/>
          <p:nvPr/>
        </p:nvSpPr>
        <p:spPr>
          <a:xfrm rot="14400000">
            <a:off x="3066555" y="2898711"/>
            <a:ext cx="5638275" cy="5638272"/>
          </a:xfrm>
          <a:prstGeom prst="pie">
            <a:avLst>
              <a:gd name="adj1" fmla="val 66223"/>
              <a:gd name="adj2" fmla="val 1760319"/>
            </a:avLst>
          </a:prstGeom>
          <a:solidFill>
            <a:srgbClr val="D80E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50" name="Pie 49"/>
          <p:cNvSpPr/>
          <p:nvPr/>
        </p:nvSpPr>
        <p:spPr>
          <a:xfrm rot="14400000">
            <a:off x="2988517" y="2785702"/>
            <a:ext cx="5854448" cy="5854445"/>
          </a:xfrm>
          <a:prstGeom prst="pie">
            <a:avLst>
              <a:gd name="adj1" fmla="val 1867033"/>
              <a:gd name="adj2" fmla="val 3617413"/>
            </a:avLst>
          </a:prstGeom>
          <a:solidFill>
            <a:srgbClr val="0017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51" name="Pie 50"/>
          <p:cNvSpPr/>
          <p:nvPr/>
        </p:nvSpPr>
        <p:spPr>
          <a:xfrm rot="14400000">
            <a:off x="2744751" y="2480532"/>
            <a:ext cx="6450379" cy="6450379"/>
          </a:xfrm>
          <a:prstGeom prst="pie">
            <a:avLst>
              <a:gd name="adj1" fmla="val 3713820"/>
              <a:gd name="adj2" fmla="val 7189399"/>
            </a:avLst>
          </a:prstGeom>
          <a:solidFill>
            <a:srgbClr val="D80E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54" name="Pie 53"/>
          <p:cNvSpPr/>
          <p:nvPr/>
        </p:nvSpPr>
        <p:spPr>
          <a:xfrm rot="14400000">
            <a:off x="3392641" y="3315444"/>
            <a:ext cx="4809771" cy="4809768"/>
          </a:xfrm>
          <a:prstGeom prst="pie">
            <a:avLst>
              <a:gd name="adj1" fmla="val 18043853"/>
              <a:gd name="adj2" fmla="val 19624360"/>
            </a:avLst>
          </a:prstGeom>
          <a:solidFill>
            <a:srgbClr val="D80E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grpSp>
        <p:nvGrpSpPr>
          <p:cNvPr id="56" name="Group 134"/>
          <p:cNvGrpSpPr>
            <a:grpSpLocks noChangeAspect="1"/>
          </p:cNvGrpSpPr>
          <p:nvPr/>
        </p:nvGrpSpPr>
        <p:grpSpPr>
          <a:xfrm>
            <a:off x="5290175" y="4898869"/>
            <a:ext cx="1573920" cy="1575235"/>
            <a:chOff x="3287425" y="1417883"/>
            <a:chExt cx="648499" cy="649042"/>
          </a:xfrm>
        </p:grpSpPr>
        <p:sp>
          <p:nvSpPr>
            <p:cNvPr id="57" name="Oval 56"/>
            <p:cNvSpPr>
              <a:spLocks noChangeAspect="1"/>
            </p:cNvSpPr>
            <p:nvPr/>
          </p:nvSpPr>
          <p:spPr>
            <a:xfrm>
              <a:off x="3287425" y="1417883"/>
              <a:ext cx="648499" cy="649042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58" name="Oval 57"/>
            <p:cNvSpPr>
              <a:spLocks noChangeAspect="1"/>
            </p:cNvSpPr>
            <p:nvPr/>
          </p:nvSpPr>
          <p:spPr>
            <a:xfrm>
              <a:off x="3362252" y="1492773"/>
              <a:ext cx="498845" cy="499263"/>
            </a:xfrm>
            <a:prstGeom prst="ellipse">
              <a:avLst/>
            </a:prstGeom>
            <a:solidFill>
              <a:srgbClr val="00174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33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68" name="Text Placeholder 3"/>
          <p:cNvSpPr txBox="1">
            <a:spLocks/>
          </p:cNvSpPr>
          <p:nvPr/>
        </p:nvSpPr>
        <p:spPr>
          <a:xfrm>
            <a:off x="3633362" y="5087220"/>
            <a:ext cx="660437" cy="492443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9170">
              <a:spcBef>
                <a:spcPct val="20000"/>
              </a:spcBef>
              <a:defRPr/>
            </a:pPr>
            <a:r>
              <a:rPr lang="en-US" sz="3200" dirty="0">
                <a:solidFill>
                  <a:schemeClr val="bg1"/>
                </a:solidFill>
              </a:rPr>
              <a:t>15%</a:t>
            </a:r>
          </a:p>
        </p:txBody>
      </p:sp>
      <p:sp>
        <p:nvSpPr>
          <p:cNvPr id="69" name="Text Placeholder 3"/>
          <p:cNvSpPr txBox="1">
            <a:spLocks/>
          </p:cNvSpPr>
          <p:nvPr/>
        </p:nvSpPr>
        <p:spPr>
          <a:xfrm>
            <a:off x="6177220" y="3352192"/>
            <a:ext cx="660437" cy="492443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9170">
              <a:spcBef>
                <a:spcPct val="20000"/>
              </a:spcBef>
              <a:defRPr/>
            </a:pPr>
            <a:r>
              <a:rPr lang="en-US" sz="3200" dirty="0">
                <a:solidFill>
                  <a:schemeClr val="bg1"/>
                </a:solidFill>
              </a:rPr>
              <a:t>50%</a:t>
            </a:r>
          </a:p>
        </p:txBody>
      </p:sp>
      <p:sp>
        <p:nvSpPr>
          <p:cNvPr id="70" name="Text Placeholder 3"/>
          <p:cNvSpPr txBox="1">
            <a:spLocks/>
          </p:cNvSpPr>
          <p:nvPr/>
        </p:nvSpPr>
        <p:spPr>
          <a:xfrm>
            <a:off x="4062324" y="4080216"/>
            <a:ext cx="660437" cy="492443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9170">
              <a:spcBef>
                <a:spcPct val="20000"/>
              </a:spcBef>
              <a:defRPr/>
            </a:pPr>
            <a:r>
              <a:rPr lang="en-US" sz="3200" dirty="0">
                <a:solidFill>
                  <a:schemeClr val="bg1"/>
                </a:solidFill>
              </a:rPr>
              <a:t>20%</a:t>
            </a:r>
          </a:p>
        </p:txBody>
      </p:sp>
      <p:sp>
        <p:nvSpPr>
          <p:cNvPr id="71" name="Text Placeholder 3"/>
          <p:cNvSpPr txBox="1">
            <a:spLocks/>
          </p:cNvSpPr>
          <p:nvPr/>
        </p:nvSpPr>
        <p:spPr>
          <a:xfrm>
            <a:off x="5032763" y="3397415"/>
            <a:ext cx="660437" cy="492443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9170">
              <a:spcBef>
                <a:spcPct val="20000"/>
              </a:spcBef>
              <a:defRPr/>
            </a:pPr>
            <a:r>
              <a:rPr lang="en-US" sz="3200" dirty="0">
                <a:solidFill>
                  <a:schemeClr val="bg1"/>
                </a:solidFill>
              </a:rPr>
              <a:t>35%</a:t>
            </a:r>
          </a:p>
        </p:txBody>
      </p:sp>
      <p:sp>
        <p:nvSpPr>
          <p:cNvPr id="78" name="Text Placeholder 3"/>
          <p:cNvSpPr txBox="1">
            <a:spLocks/>
          </p:cNvSpPr>
          <p:nvPr/>
        </p:nvSpPr>
        <p:spPr>
          <a:xfrm>
            <a:off x="7351387" y="4549555"/>
            <a:ext cx="660437" cy="492443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9170">
              <a:spcBef>
                <a:spcPct val="20000"/>
              </a:spcBef>
              <a:defRPr/>
            </a:pPr>
            <a:r>
              <a:rPr lang="en-US" sz="3200" dirty="0">
                <a:solidFill>
                  <a:schemeClr val="bg1"/>
                </a:solidFill>
              </a:rPr>
              <a:t>90%</a:t>
            </a:r>
          </a:p>
        </p:txBody>
      </p:sp>
      <p:grpSp>
        <p:nvGrpSpPr>
          <p:cNvPr id="37" name="原创设计师QQ：598969553          _3"/>
          <p:cNvGrpSpPr/>
          <p:nvPr/>
        </p:nvGrpSpPr>
        <p:grpSpPr>
          <a:xfrm>
            <a:off x="8857462" y="2435194"/>
            <a:ext cx="2819541" cy="822773"/>
            <a:chOff x="7021473" y="674947"/>
            <a:chExt cx="2819541" cy="822773"/>
          </a:xfrm>
        </p:grpSpPr>
        <p:sp>
          <p:nvSpPr>
            <p:cNvPr id="38" name="文本框 37"/>
            <p:cNvSpPr txBox="1"/>
            <p:nvPr/>
          </p:nvSpPr>
          <p:spPr>
            <a:xfrm>
              <a:off x="7021473" y="674947"/>
              <a:ext cx="1569660" cy="4589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182E60"/>
                  </a:solidFill>
                </a:rPr>
                <a:t>点击添加标题</a:t>
              </a:r>
            </a:p>
          </p:txBody>
        </p:sp>
        <p:sp>
          <p:nvSpPr>
            <p:cNvPr id="39" name="矩形 38"/>
            <p:cNvSpPr/>
            <p:nvPr/>
          </p:nvSpPr>
          <p:spPr>
            <a:xfrm flipH="1">
              <a:off x="7044265" y="1085299"/>
              <a:ext cx="2796749" cy="4124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Magic rain studio sales template, a more beautiful template please magic rainMagic rain</a:t>
              </a:r>
            </a:p>
          </p:txBody>
        </p:sp>
      </p:grpSp>
      <p:grpSp>
        <p:nvGrpSpPr>
          <p:cNvPr id="40" name="原创设计师QQ：598969553          _3"/>
          <p:cNvGrpSpPr/>
          <p:nvPr/>
        </p:nvGrpSpPr>
        <p:grpSpPr>
          <a:xfrm>
            <a:off x="8857462" y="1022389"/>
            <a:ext cx="2808145" cy="907928"/>
            <a:chOff x="7021473" y="674947"/>
            <a:chExt cx="2808145" cy="907928"/>
          </a:xfrm>
        </p:grpSpPr>
        <p:sp>
          <p:nvSpPr>
            <p:cNvPr id="41" name="文本框 40"/>
            <p:cNvSpPr txBox="1"/>
            <p:nvPr/>
          </p:nvSpPr>
          <p:spPr>
            <a:xfrm>
              <a:off x="7021473" y="674947"/>
              <a:ext cx="1569660" cy="4589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182E60"/>
                  </a:solidFill>
                </a:rPr>
                <a:t>点击添加标题</a:t>
              </a:r>
            </a:p>
          </p:txBody>
        </p:sp>
        <p:sp>
          <p:nvSpPr>
            <p:cNvPr id="42" name="矩形 41"/>
            <p:cNvSpPr/>
            <p:nvPr/>
          </p:nvSpPr>
          <p:spPr>
            <a:xfrm flipH="1">
              <a:off x="7032869" y="1170454"/>
              <a:ext cx="2796749" cy="4124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Magic rain studio sales template, a more beautiful template please magic rainMagic rain</a:t>
              </a:r>
            </a:p>
          </p:txBody>
        </p:sp>
      </p:grpSp>
      <p:grpSp>
        <p:nvGrpSpPr>
          <p:cNvPr id="43" name="原创设计师QQ：598969553          _3"/>
          <p:cNvGrpSpPr/>
          <p:nvPr/>
        </p:nvGrpSpPr>
        <p:grpSpPr>
          <a:xfrm>
            <a:off x="4697626" y="1022389"/>
            <a:ext cx="2796749" cy="912772"/>
            <a:chOff x="7044265" y="584948"/>
            <a:chExt cx="2796749" cy="912772"/>
          </a:xfrm>
        </p:grpSpPr>
        <p:sp>
          <p:nvSpPr>
            <p:cNvPr id="44" name="文本框 43"/>
            <p:cNvSpPr txBox="1"/>
            <p:nvPr/>
          </p:nvSpPr>
          <p:spPr>
            <a:xfrm>
              <a:off x="7657809" y="584948"/>
              <a:ext cx="1569660" cy="4589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182E60"/>
                  </a:solidFill>
                </a:rPr>
                <a:t>点击添加标题</a:t>
              </a:r>
            </a:p>
          </p:txBody>
        </p:sp>
        <p:sp>
          <p:nvSpPr>
            <p:cNvPr id="45" name="矩形 44"/>
            <p:cNvSpPr/>
            <p:nvPr/>
          </p:nvSpPr>
          <p:spPr>
            <a:xfrm flipH="1">
              <a:off x="7044265" y="1085299"/>
              <a:ext cx="2796749" cy="4124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Magic rain studio sales template, a more beautiful template please magic rainMagic rain</a:t>
              </a:r>
            </a:p>
          </p:txBody>
        </p:sp>
      </p:grpSp>
      <p:grpSp>
        <p:nvGrpSpPr>
          <p:cNvPr id="53" name="原创设计师QQ：598969553          _3"/>
          <p:cNvGrpSpPr/>
          <p:nvPr/>
        </p:nvGrpSpPr>
        <p:grpSpPr>
          <a:xfrm>
            <a:off x="573841" y="1022389"/>
            <a:ext cx="2804077" cy="856030"/>
            <a:chOff x="7044265" y="641690"/>
            <a:chExt cx="2804077" cy="856030"/>
          </a:xfrm>
        </p:grpSpPr>
        <p:sp>
          <p:nvSpPr>
            <p:cNvPr id="55" name="文本框 54"/>
            <p:cNvSpPr txBox="1"/>
            <p:nvPr/>
          </p:nvSpPr>
          <p:spPr>
            <a:xfrm>
              <a:off x="8278682" y="641690"/>
              <a:ext cx="1569660" cy="4589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182E60"/>
                  </a:solidFill>
                </a:rPr>
                <a:t>点击添加标题</a:t>
              </a:r>
            </a:p>
          </p:txBody>
        </p:sp>
        <p:sp>
          <p:nvSpPr>
            <p:cNvPr id="79" name="矩形 78"/>
            <p:cNvSpPr/>
            <p:nvPr/>
          </p:nvSpPr>
          <p:spPr>
            <a:xfrm flipH="1">
              <a:off x="7044265" y="1085299"/>
              <a:ext cx="2796749" cy="4124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Magic rain studio sales template, a more beautiful template please magic rainMagic rain</a:t>
              </a:r>
            </a:p>
          </p:txBody>
        </p:sp>
      </p:grpSp>
      <p:grpSp>
        <p:nvGrpSpPr>
          <p:cNvPr id="80" name="原创设计师QQ：598969553          _3"/>
          <p:cNvGrpSpPr/>
          <p:nvPr/>
        </p:nvGrpSpPr>
        <p:grpSpPr>
          <a:xfrm>
            <a:off x="573841" y="2401937"/>
            <a:ext cx="2804077" cy="856030"/>
            <a:chOff x="7044265" y="641690"/>
            <a:chExt cx="2804077" cy="856030"/>
          </a:xfrm>
        </p:grpSpPr>
        <p:sp>
          <p:nvSpPr>
            <p:cNvPr id="81" name="文本框 80"/>
            <p:cNvSpPr txBox="1"/>
            <p:nvPr/>
          </p:nvSpPr>
          <p:spPr>
            <a:xfrm>
              <a:off x="8278682" y="641690"/>
              <a:ext cx="1569660" cy="4589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182E60"/>
                  </a:solidFill>
                </a:rPr>
                <a:t>点击添加标题</a:t>
              </a:r>
            </a:p>
          </p:txBody>
        </p:sp>
        <p:sp>
          <p:nvSpPr>
            <p:cNvPr id="82" name="矩形 81"/>
            <p:cNvSpPr/>
            <p:nvPr/>
          </p:nvSpPr>
          <p:spPr>
            <a:xfrm flipH="1">
              <a:off x="7044265" y="1085299"/>
              <a:ext cx="2796749" cy="4124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Magic rain studio sales template, a more beautiful template please magic rainMagic rain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10003601"/>
      </p:ext>
    </p:extLst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750"/>
                            </p:stCondLst>
                            <p:childTnLst>
                              <p:par>
                                <p:cTn id="6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250"/>
                            </p:stCondLst>
                            <p:childTnLst>
                              <p:par>
                                <p:cTn id="7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9" grpId="0" animBg="1"/>
      <p:bldP spid="50" grpId="0" animBg="1"/>
      <p:bldP spid="51" grpId="0" animBg="1"/>
      <p:bldP spid="54" grpId="0" animBg="1"/>
      <p:bldP spid="68" grpId="0"/>
      <p:bldP spid="69" grpId="0"/>
      <p:bldP spid="70" grpId="0"/>
      <p:bldP spid="71" grpId="0"/>
      <p:bldP spid="7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A尚设计素材https://shop581232164.taobao.com/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216AA9"/>
      </a:accent1>
      <a:accent2>
        <a:srgbClr val="19507F"/>
      </a:accent2>
      <a:accent3>
        <a:srgbClr val="216AA9"/>
      </a:accent3>
      <a:accent4>
        <a:srgbClr val="64A7E1"/>
      </a:accent4>
      <a:accent5>
        <a:srgbClr val="ADB5BF"/>
      </a:accent5>
      <a:accent6>
        <a:srgbClr val="586371"/>
      </a:accent6>
      <a:hlink>
        <a:srgbClr val="216AA9"/>
      </a:hlink>
      <a:folHlink>
        <a:srgbClr val="BFBFBF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16AA9"/>
    </a:accent1>
    <a:accent2>
      <a:srgbClr val="19507F"/>
    </a:accent2>
    <a:accent3>
      <a:srgbClr val="216AA9"/>
    </a:accent3>
    <a:accent4>
      <a:srgbClr val="64A7E1"/>
    </a:accent4>
    <a:accent5>
      <a:srgbClr val="ADB5BF"/>
    </a:accent5>
    <a:accent6>
      <a:srgbClr val="586371"/>
    </a:accent6>
    <a:hlink>
      <a:srgbClr val="216AA9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16AA9"/>
    </a:accent1>
    <a:accent2>
      <a:srgbClr val="19507F"/>
    </a:accent2>
    <a:accent3>
      <a:srgbClr val="216AA9"/>
    </a:accent3>
    <a:accent4>
      <a:srgbClr val="64A7E1"/>
    </a:accent4>
    <a:accent5>
      <a:srgbClr val="ADB5BF"/>
    </a:accent5>
    <a:accent6>
      <a:srgbClr val="586371"/>
    </a:accent6>
    <a:hlink>
      <a:srgbClr val="216AA9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16AA9"/>
    </a:accent1>
    <a:accent2>
      <a:srgbClr val="19507F"/>
    </a:accent2>
    <a:accent3>
      <a:srgbClr val="216AA9"/>
    </a:accent3>
    <a:accent4>
      <a:srgbClr val="64A7E1"/>
    </a:accent4>
    <a:accent5>
      <a:srgbClr val="ADB5BF"/>
    </a:accent5>
    <a:accent6>
      <a:srgbClr val="586371"/>
    </a:accent6>
    <a:hlink>
      <a:srgbClr val="216AA9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16AA9"/>
    </a:accent1>
    <a:accent2>
      <a:srgbClr val="19507F"/>
    </a:accent2>
    <a:accent3>
      <a:srgbClr val="216AA9"/>
    </a:accent3>
    <a:accent4>
      <a:srgbClr val="64A7E1"/>
    </a:accent4>
    <a:accent5>
      <a:srgbClr val="ADB5BF"/>
    </a:accent5>
    <a:accent6>
      <a:srgbClr val="586371"/>
    </a:accent6>
    <a:hlink>
      <a:srgbClr val="216AA9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16AA9"/>
    </a:accent1>
    <a:accent2>
      <a:srgbClr val="19507F"/>
    </a:accent2>
    <a:accent3>
      <a:srgbClr val="216AA9"/>
    </a:accent3>
    <a:accent4>
      <a:srgbClr val="64A7E1"/>
    </a:accent4>
    <a:accent5>
      <a:srgbClr val="ADB5BF"/>
    </a:accent5>
    <a:accent6>
      <a:srgbClr val="586371"/>
    </a:accent6>
    <a:hlink>
      <a:srgbClr val="216AA9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16AA9"/>
    </a:accent1>
    <a:accent2>
      <a:srgbClr val="19507F"/>
    </a:accent2>
    <a:accent3>
      <a:srgbClr val="216AA9"/>
    </a:accent3>
    <a:accent4>
      <a:srgbClr val="64A7E1"/>
    </a:accent4>
    <a:accent5>
      <a:srgbClr val="ADB5BF"/>
    </a:accent5>
    <a:accent6>
      <a:srgbClr val="586371"/>
    </a:accent6>
    <a:hlink>
      <a:srgbClr val="216AA9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16AA9"/>
    </a:accent1>
    <a:accent2>
      <a:srgbClr val="19507F"/>
    </a:accent2>
    <a:accent3>
      <a:srgbClr val="216AA9"/>
    </a:accent3>
    <a:accent4>
      <a:srgbClr val="64A7E1"/>
    </a:accent4>
    <a:accent5>
      <a:srgbClr val="ADB5BF"/>
    </a:accent5>
    <a:accent6>
      <a:srgbClr val="586371"/>
    </a:accent6>
    <a:hlink>
      <a:srgbClr val="216AA9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16AA9"/>
    </a:accent1>
    <a:accent2>
      <a:srgbClr val="19507F"/>
    </a:accent2>
    <a:accent3>
      <a:srgbClr val="216AA9"/>
    </a:accent3>
    <a:accent4>
      <a:srgbClr val="64A7E1"/>
    </a:accent4>
    <a:accent5>
      <a:srgbClr val="ADB5BF"/>
    </a:accent5>
    <a:accent6>
      <a:srgbClr val="586371"/>
    </a:accent6>
    <a:hlink>
      <a:srgbClr val="216AA9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16AA9"/>
    </a:accent1>
    <a:accent2>
      <a:srgbClr val="19507F"/>
    </a:accent2>
    <a:accent3>
      <a:srgbClr val="216AA9"/>
    </a:accent3>
    <a:accent4>
      <a:srgbClr val="64A7E1"/>
    </a:accent4>
    <a:accent5>
      <a:srgbClr val="ADB5BF"/>
    </a:accent5>
    <a:accent6>
      <a:srgbClr val="586371"/>
    </a:accent6>
    <a:hlink>
      <a:srgbClr val="216AA9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16AA9"/>
    </a:accent1>
    <a:accent2>
      <a:srgbClr val="19507F"/>
    </a:accent2>
    <a:accent3>
      <a:srgbClr val="216AA9"/>
    </a:accent3>
    <a:accent4>
      <a:srgbClr val="64A7E1"/>
    </a:accent4>
    <a:accent5>
      <a:srgbClr val="ADB5BF"/>
    </a:accent5>
    <a:accent6>
      <a:srgbClr val="586371"/>
    </a:accent6>
    <a:hlink>
      <a:srgbClr val="216AA9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288</TotalTime>
  <Words>1594</Words>
  <Application>Microsoft Office PowerPoint</Application>
  <PresentationFormat>宽屏</PresentationFormat>
  <Paragraphs>268</Paragraphs>
  <Slides>23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1" baseType="lpstr">
      <vt:lpstr>等线</vt:lpstr>
      <vt:lpstr>等线 Light</vt:lpstr>
      <vt:lpstr>华文细黑</vt:lpstr>
      <vt:lpstr>微软雅黑</vt:lpstr>
      <vt:lpstr>造字工房悦黑体验版纤细体</vt:lpstr>
      <vt:lpstr>Agency FB</vt:lpstr>
      <vt:lpstr>Arial</vt:lpstr>
      <vt:lpstr>A尚设计素材https://shop581232164.taobao.com/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A尚设计素材https://shop581232164.taobao.com/</Manager>
  <Company>A尚设计素材https://shop581232164.taobao.com/</Company>
  <LinksUpToDate>false</LinksUpToDate>
  <SharedDoc>false</SharedDoc>
  <HyperlinkBase>A尚设计素材https://shop581232164.taobao.com/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A尚设计素材https://shop581232164.taobao.com/</dc:title>
  <dc:subject>A尚设计素材https://shop581232164.taobao.com/</dc:subject>
  <dc:creator>A尚设计素材https://shop581232164.taobao.com/</dc:creator>
  <cp:keywords>A尚设计素材https://shop581232164.taobao.com/</cp:keywords>
  <dc:description>A尚设计素材https://shop581232164.taobao.com/</dc:description>
  <cp:lastModifiedBy>Hymira</cp:lastModifiedBy>
  <cp:revision>193</cp:revision>
  <dcterms:created xsi:type="dcterms:W3CDTF">2017-04-22T05:16:54Z</dcterms:created>
  <dcterms:modified xsi:type="dcterms:W3CDTF">2019-04-03T04:25:26Z</dcterms:modified>
  <cp:category>A尚设计素材https://shop581232164.taobao.com/</cp:category>
</cp:coreProperties>
</file>