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376" r:id="rId2"/>
    <p:sldId id="369" r:id="rId3"/>
    <p:sldId id="372" r:id="rId4"/>
    <p:sldId id="351" r:id="rId5"/>
    <p:sldId id="352" r:id="rId6"/>
    <p:sldId id="349" r:id="rId7"/>
    <p:sldId id="316" r:id="rId8"/>
    <p:sldId id="373" r:id="rId9"/>
    <p:sldId id="337" r:id="rId10"/>
    <p:sldId id="347" r:id="rId11"/>
    <p:sldId id="339" r:id="rId12"/>
    <p:sldId id="340" r:id="rId13"/>
    <p:sldId id="374" r:id="rId14"/>
    <p:sldId id="348" r:id="rId15"/>
    <p:sldId id="343" r:id="rId16"/>
    <p:sldId id="346" r:id="rId17"/>
    <p:sldId id="345" r:id="rId18"/>
    <p:sldId id="375" r:id="rId19"/>
    <p:sldId id="341" r:id="rId20"/>
    <p:sldId id="338" r:id="rId21"/>
    <p:sldId id="325" r:id="rId22"/>
    <p:sldId id="350" r:id="rId23"/>
    <p:sldId id="377" r:id="rId24"/>
  </p:sldIdLst>
  <p:sldSz cx="12192000" cy="6858000"/>
  <p:notesSz cx="6858000" cy="9144000"/>
  <p:embeddedFontLst>
    <p:embeddedFont>
      <p:font typeface="华文细黑" panose="02010600040101010101" pitchFamily="2" charset="-122"/>
      <p:regular r:id="rId26"/>
    </p:embeddedFont>
    <p:embeddedFont>
      <p:font typeface="方正黄草简体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禹卫书法行书简体&#10;" panose="02010600030101010101" charset="-122"/>
      <p:regular r:id="rId32"/>
    </p:embeddedFont>
    <p:embeddedFont>
      <p:font typeface="方正苏新诗柳楷简体" panose="02010600030101010101" charset="-122"/>
      <p:regular r:id="rId33"/>
    </p:embeddedFont>
    <p:embeddedFont>
      <p:font typeface="Lao UI" panose="020B0502040204020203" pitchFamily="34" charset="0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363F"/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637" autoAdjust="0"/>
  </p:normalViewPr>
  <p:slideViewPr>
    <p:cSldViewPr snapToGrid="0">
      <p:cViewPr varScale="1">
        <p:scale>
          <a:sx n="114" d="100"/>
          <a:sy n="114" d="100"/>
        </p:scale>
        <p:origin x="47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23E-2"/>
          <c:y val="0.18580661817187799"/>
          <c:w val="0.899307268039792"/>
          <c:h val="0.696404197482118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rgbClr val="F2F2F2"/>
              </a:solidFill>
              <a:ln w="6350" cap="flat" cmpd="sng" algn="ctr">
                <a:solidFill>
                  <a:schemeClr val="accent1"/>
                </a:solidFill>
                <a:prstDash val="solid"/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25B-4E00-B86E-06EAAEF158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098816"/>
        <c:axId val="184100352"/>
      </c:lineChart>
      <c:catAx>
        <c:axId val="184098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100352"/>
        <c:crosses val="autoZero"/>
        <c:auto val="1"/>
        <c:lblAlgn val="ctr"/>
        <c:lblOffset val="100"/>
        <c:noMultiLvlLbl val="0"/>
      </c:catAx>
      <c:valAx>
        <c:axId val="18410035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\¥#,##0.00_);\(\¥#,##0.00\)" sourceLinked="0"/>
        <c:majorTickMark val="out"/>
        <c:minorTickMark val="in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09881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523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74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6108A-0A5C-4D05-AB30-DEB30FAF6CC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996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744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33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82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09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81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55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0759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8841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743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802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35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408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371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88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82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750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7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3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7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713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71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480" y="2188963"/>
            <a:ext cx="3534006" cy="26169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94" y="1643138"/>
            <a:ext cx="3529114" cy="52148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528" y="-630765"/>
            <a:ext cx="1711842" cy="29733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5035" y="680483"/>
            <a:ext cx="1292662" cy="3753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blipFill>
                  <a:blip r:embed="rId8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三生三世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97697" y="1424764"/>
            <a:ext cx="1292662" cy="3753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blipFill>
                  <a:blip r:embed="rId8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十里桃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56206" y="4433776"/>
            <a:ext cx="1954381" cy="2154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500" dirty="0">
                <a:blipFill>
                  <a:blip r:embed="rId8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花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690124" y="5021387"/>
            <a:ext cx="561154" cy="979642"/>
            <a:chOff x="9690124" y="5021387"/>
            <a:chExt cx="561154" cy="9796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0124" y="5021387"/>
              <a:ext cx="561154" cy="97964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703226" y="5077045"/>
              <a:ext cx="492443" cy="8683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桃花</a:t>
              </a:r>
            </a:p>
          </p:txBody>
        </p:sp>
      </p:grpSp>
      <p:pic>
        <p:nvPicPr>
          <p:cNvPr id="7" name="三生三世（cover：张杰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840680" y="-10679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2485" y="1732967"/>
            <a:ext cx="5612931" cy="274309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333535" y="1407250"/>
            <a:ext cx="2459301" cy="1384972"/>
            <a:chOff x="6414655" y="883254"/>
            <a:chExt cx="1256562" cy="758511"/>
          </a:xfrm>
        </p:grpSpPr>
        <p:grpSp>
          <p:nvGrpSpPr>
            <p:cNvPr id="15" name="组合 14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7599217" y="883254"/>
              <a:ext cx="72000" cy="72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" name="组合 26"/>
          <p:cNvGrpSpPr/>
          <p:nvPr/>
        </p:nvGrpSpPr>
        <p:grpSpPr>
          <a:xfrm flipH="1" flipV="1">
            <a:off x="2707510" y="3310845"/>
            <a:ext cx="2200514" cy="1448339"/>
            <a:chOff x="6355658" y="855620"/>
            <a:chExt cx="1332209" cy="123863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55658" y="921327"/>
              <a:ext cx="1250484" cy="1172930"/>
              <a:chOff x="6343480" y="997527"/>
              <a:chExt cx="1508648" cy="1048870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6343480" y="997527"/>
                <a:ext cx="424464" cy="104887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椭圆 28"/>
            <p:cNvSpPr/>
            <p:nvPr/>
          </p:nvSpPr>
          <p:spPr>
            <a:xfrm>
              <a:off x="7600688" y="855620"/>
              <a:ext cx="87179" cy="12315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6078583" y="4073694"/>
            <a:ext cx="3132373" cy="1507560"/>
            <a:chOff x="6414655" y="877899"/>
            <a:chExt cx="1248671" cy="763866"/>
          </a:xfrm>
        </p:grpSpPr>
        <p:grpSp>
          <p:nvGrpSpPr>
            <p:cNvPr id="41" name="组合 40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7603054" y="877899"/>
              <a:ext cx="60272" cy="88637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55967" y="3683635"/>
            <a:ext cx="627428" cy="627428"/>
            <a:chOff x="6179369" y="1406480"/>
            <a:chExt cx="470571" cy="470571"/>
          </a:xfrm>
        </p:grpSpPr>
        <p:sp>
          <p:nvSpPr>
            <p:cNvPr id="46" name="椭圆 45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019821" y="2494524"/>
            <a:ext cx="627428" cy="627428"/>
            <a:chOff x="6179369" y="1406480"/>
            <a:chExt cx="470571" cy="470571"/>
          </a:xfrm>
        </p:grpSpPr>
        <p:sp>
          <p:nvSpPr>
            <p:cNvPr id="54" name="椭圆 53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594310" y="3056207"/>
            <a:ext cx="627428" cy="627428"/>
            <a:chOff x="6179369" y="1406480"/>
            <a:chExt cx="470571" cy="470571"/>
          </a:xfrm>
        </p:grpSpPr>
        <p:sp>
          <p:nvSpPr>
            <p:cNvPr id="60" name="椭圆 59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66" name="Content Placeholder 2"/>
          <p:cNvSpPr txBox="1"/>
          <p:nvPr/>
        </p:nvSpPr>
        <p:spPr>
          <a:xfrm>
            <a:off x="9210956" y="1634500"/>
            <a:ext cx="2905280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746735" y="1270171"/>
            <a:ext cx="1833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点击添加标题</a:t>
            </a:r>
          </a:p>
        </p:txBody>
      </p:sp>
      <p:sp>
        <p:nvSpPr>
          <p:cNvPr id="69" name="Content Placeholder 2"/>
          <p:cNvSpPr txBox="1"/>
          <p:nvPr/>
        </p:nvSpPr>
        <p:spPr>
          <a:xfrm>
            <a:off x="8675177" y="5667874"/>
            <a:ext cx="2905280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210956" y="5303545"/>
            <a:ext cx="1833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点击添加标题</a:t>
            </a:r>
          </a:p>
        </p:txBody>
      </p:sp>
      <p:sp>
        <p:nvSpPr>
          <p:cNvPr id="72" name="Content Placeholder 2"/>
          <p:cNvSpPr txBox="1"/>
          <p:nvPr/>
        </p:nvSpPr>
        <p:spPr>
          <a:xfrm>
            <a:off x="277964" y="4903928"/>
            <a:ext cx="2905280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13743" y="4539599"/>
            <a:ext cx="1833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点击添加标题</a:t>
            </a: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52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75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13861" y="1798064"/>
            <a:ext cx="1618956" cy="802632"/>
            <a:chOff x="2825702" y="811272"/>
            <a:chExt cx="1739423" cy="350635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825702" y="811272"/>
              <a:ext cx="749396" cy="35063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75098" y="811272"/>
              <a:ext cx="99002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5565337" y="3175970"/>
            <a:ext cx="1224279" cy="1224279"/>
            <a:chOff x="916933" y="1568174"/>
            <a:chExt cx="1159002" cy="1159002"/>
          </a:xfrm>
        </p:grpSpPr>
        <p:sp>
          <p:nvSpPr>
            <p:cNvPr id="17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TextBox 24"/>
            <p:cNvSpPr txBox="1"/>
            <p:nvPr/>
          </p:nvSpPr>
          <p:spPr>
            <a:xfrm>
              <a:off x="116673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80%</a:t>
              </a:r>
            </a:p>
          </p:txBody>
        </p:sp>
        <p:sp>
          <p:nvSpPr>
            <p:cNvPr id="20" name="Arc 37"/>
            <p:cNvSpPr/>
            <p:nvPr/>
          </p:nvSpPr>
          <p:spPr>
            <a:xfrm>
              <a:off x="980815" y="1632677"/>
              <a:ext cx="1028700" cy="1028700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23634" y="3175238"/>
            <a:ext cx="1224279" cy="1224279"/>
            <a:chOff x="2960153" y="1567481"/>
            <a:chExt cx="1159002" cy="1159002"/>
          </a:xfrm>
        </p:grpSpPr>
        <p:sp>
          <p:nvSpPr>
            <p:cNvPr id="22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327684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70%</a:t>
              </a:r>
            </a:p>
          </p:txBody>
        </p:sp>
        <p:sp>
          <p:nvSpPr>
            <p:cNvPr id="25" name="Arc 38"/>
            <p:cNvSpPr/>
            <p:nvPr/>
          </p:nvSpPr>
          <p:spPr>
            <a:xfrm>
              <a:off x="3022770" y="1622996"/>
              <a:ext cx="1028700" cy="1028700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73906" y="3172273"/>
            <a:ext cx="1224279" cy="1224279"/>
            <a:chOff x="4995775" y="1564674"/>
            <a:chExt cx="1159002" cy="1159002"/>
          </a:xfrm>
        </p:grpSpPr>
        <p:sp>
          <p:nvSpPr>
            <p:cNvPr id="27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16265" y="1973730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76%</a:t>
              </a:r>
            </a:p>
          </p:txBody>
        </p:sp>
        <p:sp>
          <p:nvSpPr>
            <p:cNvPr id="30" name="Arc 39"/>
            <p:cNvSpPr/>
            <p:nvPr/>
          </p:nvSpPr>
          <p:spPr>
            <a:xfrm>
              <a:off x="5055736" y="1622996"/>
              <a:ext cx="1028700" cy="1028700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9679" y="1177613"/>
            <a:ext cx="3903313" cy="5680386"/>
            <a:chOff x="999679" y="1177613"/>
            <a:chExt cx="3903313" cy="5680386"/>
          </a:xfrm>
        </p:grpSpPr>
        <p:sp>
          <p:nvSpPr>
            <p:cNvPr id="10" name="椭圆 9"/>
            <p:cNvSpPr/>
            <p:nvPr/>
          </p:nvSpPr>
          <p:spPr>
            <a:xfrm>
              <a:off x="1197864" y="1626918"/>
              <a:ext cx="3170076" cy="523108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79" y="1177613"/>
              <a:ext cx="3903313" cy="5562221"/>
            </a:xfrm>
            <a:prstGeom prst="rect">
              <a:avLst/>
            </a:prstGeom>
          </p:spPr>
        </p:pic>
      </p:grpSp>
      <p:sp>
        <p:nvSpPr>
          <p:cNvPr id="37" name="Content Placeholder 2"/>
          <p:cNvSpPr txBox="1"/>
          <p:nvPr/>
        </p:nvSpPr>
        <p:spPr>
          <a:xfrm>
            <a:off x="5775606" y="1893811"/>
            <a:ext cx="5074804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62881" y="1529482"/>
            <a:ext cx="2161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点击添加标题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022188" y="4655984"/>
            <a:ext cx="2342220" cy="1218612"/>
            <a:chOff x="6257393" y="1625172"/>
            <a:chExt cx="5074804" cy="1218612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09453" y="4655984"/>
            <a:ext cx="2342220" cy="1218612"/>
            <a:chOff x="6257393" y="1625172"/>
            <a:chExt cx="5074804" cy="1218612"/>
          </a:xfrm>
        </p:grpSpPr>
        <p:sp>
          <p:nvSpPr>
            <p:cNvPr id="46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65820" y="4655984"/>
            <a:ext cx="2342220" cy="1218612"/>
            <a:chOff x="6257393" y="1625172"/>
            <a:chExt cx="5074804" cy="1218612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40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45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中心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86" y="2767472"/>
            <a:ext cx="2878619" cy="259111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083018" y="2163289"/>
            <a:ext cx="3897951" cy="3897951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79251" y="4708712"/>
            <a:ext cx="935421" cy="9354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5" name="椭圆 4"/>
          <p:cNvSpPr/>
          <p:nvPr/>
        </p:nvSpPr>
        <p:spPr>
          <a:xfrm>
            <a:off x="7271705" y="3785018"/>
            <a:ext cx="1176124" cy="11761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  <a:endParaRPr kumimoji="1" lang="en-US" altLang="en-US" sz="54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23625" y="2433381"/>
            <a:ext cx="855824" cy="8558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  <a:endParaRPr kumimoji="1" lang="en-US" altLang="en-US" sz="36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26427" y="4055962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736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088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9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6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135086" cy="612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3355220" y="1475619"/>
            <a:ext cx="52629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chemeClr val="accent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请输入第三章节标题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77837" y="2466219"/>
            <a:ext cx="7810500" cy="781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1860">
              <a:lnSpc>
                <a:spcPct val="14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12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056915" y="0"/>
            <a:ext cx="3133734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74" y="3701143"/>
            <a:ext cx="2136377" cy="315685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6896" y="1591056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653272" y="2301240"/>
            <a:ext cx="2164080" cy="3694176"/>
            <a:chOff x="8653272" y="2301240"/>
            <a:chExt cx="2164080" cy="3694176"/>
          </a:xfrm>
        </p:grpSpPr>
        <p:sp>
          <p:nvSpPr>
            <p:cNvPr id="8" name="矩形 7"/>
            <p:cNvSpPr/>
            <p:nvPr/>
          </p:nvSpPr>
          <p:spPr>
            <a:xfrm>
              <a:off x="8653272" y="2407920"/>
              <a:ext cx="2051304" cy="358749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766048" y="2301240"/>
              <a:ext cx="2051304" cy="358749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097" y="4460661"/>
            <a:ext cx="2381167" cy="116369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88701" y="1950686"/>
            <a:ext cx="759119" cy="1524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dirty="0"/>
              <a:t>桃花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008178" y="1950686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355912" y="1882469"/>
            <a:ext cx="3632789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蔷薇科、桃属植物。落叶小乔木；叶为窄椭圆形至披针形，长</a:t>
            </a:r>
            <a:r>
              <a:rPr lang="en-US" altLang="zh-CN" sz="1865" dirty="0"/>
              <a:t>15</a:t>
            </a:r>
            <a:r>
              <a:rPr lang="zh-CN" altLang="en-US" sz="1865" dirty="0"/>
              <a:t>厘米，宽</a:t>
            </a:r>
            <a:r>
              <a:rPr lang="en-US" altLang="zh-CN" sz="1865" dirty="0"/>
              <a:t>4</a:t>
            </a:r>
            <a:r>
              <a:rPr lang="zh-CN" altLang="en-US" sz="1865" dirty="0"/>
              <a:t>厘米，先端成长而细的尖端，边缘有细齿，暗绿色有光泽，叶基具有蜜腺；树皮暗灰色，随年龄增长出现裂缝；花单生，从淡至深粉红或红色，有时为白色，有短柄，直径</a:t>
            </a:r>
            <a:r>
              <a:rPr lang="en-US" altLang="zh-CN" sz="1865" dirty="0"/>
              <a:t>4</a:t>
            </a:r>
            <a:r>
              <a:rPr lang="zh-CN" altLang="en-US" sz="1865" dirty="0"/>
              <a:t>厘米，早春开花</a:t>
            </a: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4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6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9052" y="1690116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93208" y="1690116"/>
            <a:ext cx="2005584" cy="2630424"/>
            <a:chOff x="6406896" y="1591056"/>
            <a:chExt cx="2005584" cy="2630424"/>
          </a:xfrm>
        </p:grpSpPr>
        <p:sp>
          <p:nvSpPr>
            <p:cNvPr id="14" name="矩形 13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27364" y="1690116"/>
            <a:ext cx="2005584" cy="2630424"/>
            <a:chOff x="6406896" y="1591056"/>
            <a:chExt cx="2005584" cy="2630424"/>
          </a:xfrm>
        </p:grpSpPr>
        <p:sp>
          <p:nvSpPr>
            <p:cNvPr id="17" name="矩形 1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Content Placeholder 2"/>
          <p:cNvSpPr txBox="1"/>
          <p:nvPr/>
        </p:nvSpPr>
        <p:spPr>
          <a:xfrm>
            <a:off x="870128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73288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23" name="Content Placeholder 2"/>
          <p:cNvSpPr txBox="1"/>
          <p:nvPr/>
        </p:nvSpPr>
        <p:spPr>
          <a:xfrm>
            <a:off x="4404284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07444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26" name="Content Placeholder 2"/>
          <p:cNvSpPr txBox="1"/>
          <p:nvPr/>
        </p:nvSpPr>
        <p:spPr>
          <a:xfrm>
            <a:off x="7938440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41600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grpSp>
        <p:nvGrpSpPr>
          <p:cNvPr id="28" name="组合 27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29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1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59909" y="1641180"/>
            <a:ext cx="3049834" cy="3049834"/>
            <a:chOff x="1550130" y="1450057"/>
            <a:chExt cx="3897951" cy="3897951"/>
          </a:xfrm>
        </p:grpSpPr>
        <p:pic>
          <p:nvPicPr>
            <p:cNvPr id="2" name="大白-木先生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9907" y="1985570"/>
              <a:ext cx="2484497" cy="3300835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3" name="椭圆 2"/>
            <p:cNvSpPr/>
            <p:nvPr/>
          </p:nvSpPr>
          <p:spPr>
            <a:xfrm>
              <a:off x="1550130" y="1450057"/>
              <a:ext cx="3897951" cy="38979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71399" y="1574616"/>
            <a:ext cx="3083991" cy="3083991"/>
            <a:chOff x="4530534" y="2107850"/>
            <a:chExt cx="3897951" cy="389795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5311" y="2107850"/>
              <a:ext cx="2278811" cy="3768567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73148" y="2685697"/>
            <a:ext cx="218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VS</a:t>
            </a:r>
            <a:endParaRPr lang="zh-CN" altLang="en-US" sz="6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9499" y="5060667"/>
            <a:ext cx="3270655" cy="1285269"/>
            <a:chOff x="6257393" y="1604235"/>
            <a:chExt cx="5074804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20788" y="5025508"/>
            <a:ext cx="3270655" cy="1285269"/>
            <a:chOff x="6257393" y="1604235"/>
            <a:chExt cx="5074804" cy="128526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8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774" y="2402959"/>
            <a:ext cx="2647173" cy="35169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365533" y="4533787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3440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6792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5533" y="2288122"/>
            <a:ext cx="3601565" cy="1285269"/>
            <a:chOff x="6251030" y="1604235"/>
            <a:chExt cx="5087530" cy="1285269"/>
          </a:xfrm>
        </p:grpSpPr>
        <p:sp>
          <p:nvSpPr>
            <p:cNvPr id="19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4192341" y="2098706"/>
            <a:ext cx="3897951" cy="3897951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 sz="1350">
              <a:solidFill>
                <a:schemeClr val="accent2"/>
              </a:solidFill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28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0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135086" cy="612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3355220" y="1475619"/>
            <a:ext cx="52629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chemeClr val="accent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请输入第四章节标题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77837" y="2466219"/>
            <a:ext cx="7810500" cy="112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1860">
              <a:lnSpc>
                <a:spcPct val="14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婷婷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旗舰店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https://[-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婷婷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12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056915" y="0"/>
            <a:ext cx="3133734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74" y="3701143"/>
            <a:ext cx="2136377" cy="315685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6074" y="266691"/>
            <a:ext cx="4525926" cy="6591309"/>
          </a:xfrm>
          <a:prstGeom prst="rect">
            <a:avLst/>
          </a:prstGeom>
        </p:spPr>
      </p:pic>
      <p:graphicFrame>
        <p:nvGraphicFramePr>
          <p:cNvPr id="3" name="Chart 1"/>
          <p:cNvGraphicFramePr/>
          <p:nvPr/>
        </p:nvGraphicFramePr>
        <p:xfrm>
          <a:off x="990943" y="1221379"/>
          <a:ext cx="5337596" cy="35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Content Placeholder 2"/>
          <p:cNvSpPr txBox="1"/>
          <p:nvPr/>
        </p:nvSpPr>
        <p:spPr>
          <a:xfrm>
            <a:off x="867140" y="5331955"/>
            <a:ext cx="5817124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2552" y="4967626"/>
            <a:ext cx="2160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点击添加标题</a:t>
            </a:r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8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0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35822" y="46106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84189" y="637978"/>
            <a:ext cx="720000" cy="4771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514610" y="637978"/>
            <a:ext cx="720000" cy="477163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-17929" y="3229596"/>
            <a:ext cx="12200964" cy="600643"/>
          </a:xfrm>
          <a:custGeom>
            <a:avLst/>
            <a:gdLst>
              <a:gd name="connsiteX0" fmla="*/ 0 w 12200964"/>
              <a:gd name="connsiteY0" fmla="*/ 591676 h 600643"/>
              <a:gd name="connsiteX1" fmla="*/ 2115670 w 12200964"/>
              <a:gd name="connsiteY1" fmla="*/ 5 h 600643"/>
              <a:gd name="connsiteX2" fmla="*/ 4688541 w 12200964"/>
              <a:gd name="connsiteY2" fmla="*/ 600641 h 600643"/>
              <a:gd name="connsiteX3" fmla="*/ 7664823 w 12200964"/>
              <a:gd name="connsiteY3" fmla="*/ 8970 h 600643"/>
              <a:gd name="connsiteX4" fmla="*/ 9807388 w 12200964"/>
              <a:gd name="connsiteY4" fmla="*/ 600641 h 600643"/>
              <a:gd name="connsiteX5" fmla="*/ 12200964 w 12200964"/>
              <a:gd name="connsiteY5" fmla="*/ 5 h 60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0964" h="600643">
                <a:moveTo>
                  <a:pt x="0" y="591676"/>
                </a:moveTo>
                <a:cubicBezTo>
                  <a:pt x="667123" y="295093"/>
                  <a:pt x="1334247" y="-1489"/>
                  <a:pt x="2115670" y="5"/>
                </a:cubicBezTo>
                <a:cubicBezTo>
                  <a:pt x="2897093" y="1499"/>
                  <a:pt x="3763682" y="599147"/>
                  <a:pt x="4688541" y="600641"/>
                </a:cubicBezTo>
                <a:cubicBezTo>
                  <a:pt x="5613400" y="602135"/>
                  <a:pt x="6811682" y="8970"/>
                  <a:pt x="7664823" y="8970"/>
                </a:cubicBezTo>
                <a:cubicBezTo>
                  <a:pt x="8517964" y="8970"/>
                  <a:pt x="9051365" y="602135"/>
                  <a:pt x="9807388" y="600641"/>
                </a:cubicBezTo>
                <a:cubicBezTo>
                  <a:pt x="10563412" y="599147"/>
                  <a:pt x="11782611" y="101605"/>
                  <a:pt x="12200964" y="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30" y="2627814"/>
            <a:ext cx="1163802" cy="9925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899" y="3279670"/>
            <a:ext cx="1163802" cy="9925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317" y="2627814"/>
            <a:ext cx="1163802" cy="9925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734" y="3268784"/>
            <a:ext cx="1163802" cy="99257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8852" y="3765070"/>
            <a:ext cx="2713929" cy="1285269"/>
            <a:chOff x="12736966" y="1604235"/>
            <a:chExt cx="5074804" cy="1285269"/>
          </a:xfrm>
        </p:grpSpPr>
        <p:sp>
          <p:nvSpPr>
            <p:cNvPr id="22" name="Content Placeholder 2"/>
            <p:cNvSpPr txBox="1"/>
            <p:nvPr/>
          </p:nvSpPr>
          <p:spPr>
            <a:xfrm>
              <a:off x="1273696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672839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66921" y="4482509"/>
            <a:ext cx="2720351" cy="1285269"/>
            <a:chOff x="12736966" y="1604235"/>
            <a:chExt cx="5074804" cy="1285269"/>
          </a:xfrm>
        </p:grpSpPr>
        <p:sp>
          <p:nvSpPr>
            <p:cNvPr id="25" name="Content Placeholder 2"/>
            <p:cNvSpPr txBox="1"/>
            <p:nvPr/>
          </p:nvSpPr>
          <p:spPr>
            <a:xfrm>
              <a:off x="1273696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672839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3064" y="3830239"/>
            <a:ext cx="2720351" cy="1285269"/>
            <a:chOff x="12736966" y="1604235"/>
            <a:chExt cx="5074804" cy="1285269"/>
          </a:xfrm>
        </p:grpSpPr>
        <p:sp>
          <p:nvSpPr>
            <p:cNvPr id="28" name="Content Placeholder 2"/>
            <p:cNvSpPr txBox="1"/>
            <p:nvPr/>
          </p:nvSpPr>
          <p:spPr>
            <a:xfrm>
              <a:off x="1273696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672839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21391" y="4554212"/>
            <a:ext cx="2720351" cy="1285269"/>
            <a:chOff x="12736966" y="1604235"/>
            <a:chExt cx="5074804" cy="1285269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1273696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3672839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/>
          <p:nvPr/>
        </p:nvSpPr>
        <p:spPr>
          <a:xfrm>
            <a:off x="8365777" y="3934524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68937" y="3570195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17" name="Content Placeholder 2"/>
          <p:cNvSpPr txBox="1"/>
          <p:nvPr/>
        </p:nvSpPr>
        <p:spPr>
          <a:xfrm>
            <a:off x="345490" y="276511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[-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婷婷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旗舰店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https://[-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婷婷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8650" y="240078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68440" y="1621602"/>
            <a:ext cx="4464289" cy="4464289"/>
            <a:chOff x="3868440" y="1621602"/>
            <a:chExt cx="4464289" cy="4464289"/>
          </a:xfrm>
        </p:grpSpPr>
        <p:sp>
          <p:nvSpPr>
            <p:cNvPr id="2" name="椭圆 1"/>
            <p:cNvSpPr/>
            <p:nvPr/>
          </p:nvSpPr>
          <p:spPr>
            <a:xfrm>
              <a:off x="3868440" y="1621602"/>
              <a:ext cx="4464289" cy="4464289"/>
            </a:xfrm>
            <a:prstGeom prst="ellipse">
              <a:avLst/>
            </a:prstGeom>
            <a:noFill/>
            <a:ln w="12700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7021" y="2352206"/>
              <a:ext cx="4147967" cy="373368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147394" y="4116533"/>
            <a:ext cx="1666849" cy="1666849"/>
            <a:chOff x="1147394" y="4116533"/>
            <a:chExt cx="1666849" cy="1666849"/>
          </a:xfrm>
        </p:grpSpPr>
        <p:sp>
          <p:nvSpPr>
            <p:cNvPr id="4" name="椭圆 3"/>
            <p:cNvSpPr/>
            <p:nvPr/>
          </p:nvSpPr>
          <p:spPr>
            <a:xfrm>
              <a:off x="1147394" y="4116533"/>
              <a:ext cx="1666849" cy="1666849"/>
            </a:xfrm>
            <a:prstGeom prst="ellipse">
              <a:avLst/>
            </a:prstGeom>
            <a:noFill/>
            <a:ln w="12700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2830" y="4454823"/>
              <a:ext cx="1475973" cy="1328559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9148582" y="1548266"/>
            <a:ext cx="1705047" cy="1705047"/>
            <a:chOff x="9148582" y="1548266"/>
            <a:chExt cx="1705047" cy="1705047"/>
          </a:xfrm>
        </p:grpSpPr>
        <p:sp>
          <p:nvSpPr>
            <p:cNvPr id="3" name="椭圆 2"/>
            <p:cNvSpPr/>
            <p:nvPr/>
          </p:nvSpPr>
          <p:spPr>
            <a:xfrm>
              <a:off x="9148582" y="1548266"/>
              <a:ext cx="1705047" cy="1705047"/>
            </a:xfrm>
            <a:prstGeom prst="ellipse">
              <a:avLst/>
            </a:prstGeom>
            <a:noFill/>
            <a:ln w="12700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3117" y="1897029"/>
              <a:ext cx="1475973" cy="1328559"/>
            </a:xfrm>
            <a:prstGeom prst="rect">
              <a:avLst/>
            </a:prstGeom>
          </p:spPr>
        </p:pic>
      </p:grpSp>
      <p:grpSp>
        <p:nvGrpSpPr>
          <p:cNvPr id="22" name="组合 21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23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5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11021" y="3518577"/>
            <a:ext cx="3031067" cy="2771000"/>
            <a:chOff x="4611021" y="3518577"/>
            <a:chExt cx="3031067" cy="2771000"/>
          </a:xfrm>
        </p:grpSpPr>
        <p:sp>
          <p:nvSpPr>
            <p:cNvPr id="21507" name="文本框 7"/>
            <p:cNvSpPr txBox="1">
              <a:spLocks noChangeArrowheads="1"/>
            </p:cNvSpPr>
            <p:nvPr/>
          </p:nvSpPr>
          <p:spPr bwMode="auto">
            <a:xfrm>
              <a:off x="4622800" y="3518577"/>
              <a:ext cx="2963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3200" dirty="0">
                  <a:latin typeface="+mn-ea"/>
                  <a:ea typeface="+mn-ea"/>
                  <a:cs typeface="Times New Roman" panose="02020603050405020304" pitchFamily="18" charset="0"/>
                </a:rPr>
                <a:t>莲花</a:t>
              </a:r>
            </a:p>
          </p:txBody>
        </p:sp>
        <p:sp>
          <p:nvSpPr>
            <p:cNvPr id="21508" name="文本框 8"/>
            <p:cNvSpPr txBox="1">
              <a:spLocks noChangeArrowheads="1"/>
            </p:cNvSpPr>
            <p:nvPr/>
          </p:nvSpPr>
          <p:spPr bwMode="auto">
            <a:xfrm>
              <a:off x="4611021" y="4042167"/>
              <a:ext cx="3031067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8555" y="3518577"/>
            <a:ext cx="3028951" cy="2771000"/>
            <a:chOff x="538555" y="3518577"/>
            <a:chExt cx="3028951" cy="2771000"/>
          </a:xfrm>
        </p:grpSpPr>
        <p:sp>
          <p:nvSpPr>
            <p:cNvPr id="21513" name="文本框 13"/>
            <p:cNvSpPr txBox="1">
              <a:spLocks noChangeArrowheads="1"/>
            </p:cNvSpPr>
            <p:nvPr/>
          </p:nvSpPr>
          <p:spPr bwMode="auto">
            <a:xfrm>
              <a:off x="548218" y="3518577"/>
              <a:ext cx="296544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3200" dirty="0">
                  <a:latin typeface="+mn-ea"/>
                  <a:ea typeface="+mn-ea"/>
                  <a:cs typeface="Times New Roman" panose="02020603050405020304" pitchFamily="18" charset="0"/>
                </a:rPr>
                <a:t>莲花</a:t>
              </a:r>
            </a:p>
          </p:txBody>
        </p:sp>
        <p:sp>
          <p:nvSpPr>
            <p:cNvPr id="21514" name="文本框 14"/>
            <p:cNvSpPr txBox="1">
              <a:spLocks noChangeArrowheads="1"/>
            </p:cNvSpPr>
            <p:nvPr/>
          </p:nvSpPr>
          <p:spPr bwMode="auto">
            <a:xfrm>
              <a:off x="538555" y="4042167"/>
              <a:ext cx="3028951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85606" y="3518577"/>
            <a:ext cx="3028949" cy="2771000"/>
            <a:chOff x="8685606" y="3518577"/>
            <a:chExt cx="3028949" cy="2771000"/>
          </a:xfrm>
        </p:grpSpPr>
        <p:sp>
          <p:nvSpPr>
            <p:cNvPr id="21515" name="文本框 15"/>
            <p:cNvSpPr txBox="1">
              <a:spLocks noChangeArrowheads="1"/>
            </p:cNvSpPr>
            <p:nvPr/>
          </p:nvSpPr>
          <p:spPr bwMode="auto">
            <a:xfrm>
              <a:off x="8695267" y="3518577"/>
              <a:ext cx="2965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3200" dirty="0">
                  <a:latin typeface="+mn-ea"/>
                  <a:ea typeface="+mn-ea"/>
                  <a:cs typeface="Times New Roman" panose="02020603050405020304" pitchFamily="18" charset="0"/>
                </a:rPr>
                <a:t>莲花</a:t>
              </a:r>
            </a:p>
          </p:txBody>
        </p:sp>
        <p:sp>
          <p:nvSpPr>
            <p:cNvPr id="21516" name="文本框 16"/>
            <p:cNvSpPr txBox="1">
              <a:spLocks noChangeArrowheads="1"/>
            </p:cNvSpPr>
            <p:nvPr/>
          </p:nvSpPr>
          <p:spPr bwMode="auto">
            <a:xfrm>
              <a:off x="8685606" y="4042167"/>
              <a:ext cx="3028949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90684" y="1691948"/>
            <a:ext cx="1724691" cy="1724691"/>
            <a:chOff x="1190684" y="1691948"/>
            <a:chExt cx="1724691" cy="1724691"/>
          </a:xfrm>
        </p:grpSpPr>
        <p:sp>
          <p:nvSpPr>
            <p:cNvPr id="2" name="椭圆 1"/>
            <p:cNvSpPr/>
            <p:nvPr/>
          </p:nvSpPr>
          <p:spPr>
            <a:xfrm>
              <a:off x="1264675" y="1765939"/>
              <a:ext cx="1576711" cy="1576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90684" y="1691948"/>
              <a:ext cx="1724691" cy="1724691"/>
            </a:xfrm>
            <a:prstGeom prst="ellipse">
              <a:avLst/>
            </a:prstGeom>
            <a:noFill/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71491" y="1691948"/>
            <a:ext cx="1724691" cy="1724691"/>
            <a:chOff x="5271491" y="1691948"/>
            <a:chExt cx="1724691" cy="1724691"/>
          </a:xfrm>
        </p:grpSpPr>
        <p:sp>
          <p:nvSpPr>
            <p:cNvPr id="23" name="椭圆 22"/>
            <p:cNvSpPr/>
            <p:nvPr/>
          </p:nvSpPr>
          <p:spPr>
            <a:xfrm>
              <a:off x="5345482" y="1765939"/>
              <a:ext cx="1576711" cy="1576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5271491" y="1691948"/>
              <a:ext cx="1724691" cy="1724691"/>
            </a:xfrm>
            <a:prstGeom prst="ellipse">
              <a:avLst/>
            </a:prstGeom>
            <a:noFill/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80640" y="1691948"/>
            <a:ext cx="1724691" cy="1724691"/>
            <a:chOff x="9380640" y="1691948"/>
            <a:chExt cx="1724691" cy="1724691"/>
          </a:xfrm>
        </p:grpSpPr>
        <p:sp>
          <p:nvSpPr>
            <p:cNvPr id="25" name="椭圆 24"/>
            <p:cNvSpPr/>
            <p:nvPr/>
          </p:nvSpPr>
          <p:spPr>
            <a:xfrm>
              <a:off x="9454631" y="1765939"/>
              <a:ext cx="1576711" cy="1576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9380640" y="1691948"/>
              <a:ext cx="1724691" cy="1724691"/>
            </a:xfrm>
            <a:prstGeom prst="ellipse">
              <a:avLst/>
            </a:prstGeom>
            <a:noFill/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22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62" y="2401464"/>
            <a:ext cx="5155378" cy="2519483"/>
          </a:xfrm>
          <a:prstGeom prst="rect">
            <a:avLst/>
          </a:prstGeom>
        </p:spPr>
      </p:pic>
      <p:sp>
        <p:nvSpPr>
          <p:cNvPr id="7" name="Content Placeholder 2"/>
          <p:cNvSpPr txBox="1"/>
          <p:nvPr/>
        </p:nvSpPr>
        <p:spPr>
          <a:xfrm>
            <a:off x="6528395" y="2652762"/>
            <a:ext cx="5047909" cy="130658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5736" y="2288434"/>
            <a:ext cx="2166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点击添加标题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684264" y="4069080"/>
            <a:ext cx="1792224" cy="1088136"/>
          </a:xfrm>
          <a:prstGeom prst="roundRect">
            <a:avLst>
              <a:gd name="adj" fmla="val 8264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244584" y="4069080"/>
            <a:ext cx="1792224" cy="1088136"/>
          </a:xfrm>
          <a:prstGeom prst="roundRect">
            <a:avLst>
              <a:gd name="adj" fmla="val 8264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0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2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480" y="2188963"/>
            <a:ext cx="3534006" cy="26169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94" y="1643138"/>
            <a:ext cx="3529114" cy="52148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528" y="-630765"/>
            <a:ext cx="1711842" cy="29733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5035" y="680483"/>
            <a:ext cx="1292662" cy="3753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blipFill>
                  <a:blip r:embed="rId6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三生三世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97697" y="1424764"/>
            <a:ext cx="1292662" cy="3753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blipFill>
                  <a:blip r:embed="rId6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十里桃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56206" y="4433776"/>
            <a:ext cx="1954381" cy="2154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500" dirty="0">
                <a:blipFill>
                  <a:blip r:embed="rId6"/>
                  <a:stretch>
                    <a:fillRect/>
                  </a:stretch>
                </a:blip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花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690124" y="5021387"/>
            <a:ext cx="561154" cy="979642"/>
            <a:chOff x="9690124" y="5021387"/>
            <a:chExt cx="561154" cy="9796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0124" y="5021387"/>
              <a:ext cx="561154" cy="97964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703226" y="5077045"/>
              <a:ext cx="492443" cy="8683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桃花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135086" cy="612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3355220" y="1475619"/>
            <a:ext cx="52629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chemeClr val="accent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请输入第一章节标题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77837" y="2466219"/>
            <a:ext cx="7810500" cy="781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1860">
              <a:lnSpc>
                <a:spcPct val="14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12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056915" y="0"/>
            <a:ext cx="3133734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74" y="3701143"/>
            <a:ext cx="2136377" cy="315685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676144" y="2687512"/>
            <a:ext cx="6839712" cy="6839712"/>
            <a:chOff x="2676144" y="2687512"/>
            <a:chExt cx="6839712" cy="6839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0910" y="3290385"/>
              <a:ext cx="5086772" cy="3391181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2676144" y="2687512"/>
              <a:ext cx="6839712" cy="68397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41902" y="3435531"/>
            <a:ext cx="2905280" cy="1285269"/>
            <a:chOff x="6257393" y="1604235"/>
            <a:chExt cx="5074804" cy="1285269"/>
          </a:xfrm>
        </p:grpSpPr>
        <p:sp>
          <p:nvSpPr>
            <p:cNvPr id="5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129139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3360" y="839318"/>
            <a:ext cx="2905280" cy="1285269"/>
            <a:chOff x="6257393" y="1604235"/>
            <a:chExt cx="5074804" cy="1285269"/>
          </a:xfrm>
        </p:grpSpPr>
        <p:sp>
          <p:nvSpPr>
            <p:cNvPr id="8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77937" y="2975061"/>
            <a:ext cx="2905280" cy="1285269"/>
            <a:chOff x="6257393" y="1604235"/>
            <a:chExt cx="5074804" cy="1285269"/>
          </a:xfrm>
        </p:grpSpPr>
        <p:sp>
          <p:nvSpPr>
            <p:cNvPr id="11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57393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2679192" y="4502775"/>
            <a:ext cx="530352" cy="53035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14" name="椭圆 13"/>
          <p:cNvSpPr/>
          <p:nvPr/>
        </p:nvSpPr>
        <p:spPr>
          <a:xfrm>
            <a:off x="5879592" y="2490658"/>
            <a:ext cx="530352" cy="53035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15" name="椭圆 14"/>
          <p:cNvSpPr/>
          <p:nvPr/>
        </p:nvSpPr>
        <p:spPr>
          <a:xfrm>
            <a:off x="9112448" y="4720800"/>
            <a:ext cx="530352" cy="53035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8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0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3590" y="2282808"/>
            <a:ext cx="492443" cy="1731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5237" y="2282808"/>
            <a:ext cx="1144929" cy="4090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单击此处添加文字，添加具体文字内容，您的说明文字添加在这里单击此处添加文字，添加具体文字内容。单击此处添加文字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50" y="1614516"/>
            <a:ext cx="3102771" cy="44214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36358" y="2282808"/>
            <a:ext cx="492443" cy="1731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28005" y="2282808"/>
            <a:ext cx="1144929" cy="4090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单击此处添加文字，添加具体文字内容，您的说明文字添加在这里单击此处添加文字，添加具体文字内容。单击此处添加文字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318" y="1614516"/>
            <a:ext cx="3102771" cy="4421448"/>
          </a:xfrm>
          <a:prstGeom prst="rect">
            <a:avLst/>
          </a:prstGeom>
        </p:spPr>
      </p:pic>
      <p:grpSp>
        <p:nvGrpSpPr>
          <p:cNvPr id="8" name="组合 7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9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1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24276" y="1941099"/>
            <a:ext cx="4925836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蔷薇科、桃属植物。落叶小乔木；叶为窄椭圆形至披针形，长</a:t>
            </a:r>
            <a:r>
              <a:rPr lang="en-US" altLang="zh-CN" sz="1865" dirty="0"/>
              <a:t>15</a:t>
            </a:r>
            <a:r>
              <a:rPr lang="zh-CN" altLang="en-US" sz="1865" dirty="0"/>
              <a:t>厘米，宽</a:t>
            </a:r>
            <a:r>
              <a:rPr lang="en-US" altLang="zh-CN" sz="1865" dirty="0"/>
              <a:t>4</a:t>
            </a:r>
            <a:r>
              <a:rPr lang="zh-CN" altLang="en-US" sz="1865" dirty="0"/>
              <a:t>厘米，先端成长而细的尖端，边缘有细齿，暗绿色有光泽，叶基具有蜜腺；树皮暗灰色，随年龄增长出现裂缝；花单生，从淡至深粉红或红色，有时为白色，有短柄，直径</a:t>
            </a:r>
            <a:r>
              <a:rPr lang="en-US" altLang="zh-CN" sz="1865" dirty="0"/>
              <a:t>4</a:t>
            </a:r>
            <a:r>
              <a:rPr lang="zh-CN" altLang="en-US" sz="1865" dirty="0"/>
              <a:t>厘米，早春开花；近球形核果，表面有毛茸，肉质可食，为橙黄色泛红色，直径</a:t>
            </a:r>
            <a:r>
              <a:rPr lang="en-US" altLang="zh-CN" sz="1865" dirty="0"/>
              <a:t>7.5</a:t>
            </a:r>
            <a:r>
              <a:rPr lang="zh-CN" altLang="en-US" sz="1865" dirty="0"/>
              <a:t>厘米，有带深麻点和沟纹的核，内含白色种子。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80" y="1256672"/>
            <a:ext cx="2041792" cy="33893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777" y="3119000"/>
            <a:ext cx="2041792" cy="3389376"/>
          </a:xfrm>
          <a:prstGeom prst="rect">
            <a:avLst/>
          </a:prstGeom>
        </p:spPr>
      </p:pic>
      <p:grpSp>
        <p:nvGrpSpPr>
          <p:cNvPr id="6" name="组合 5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7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9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79046" y="1531083"/>
            <a:ext cx="5087530" cy="1285269"/>
            <a:chOff x="6251030" y="1604235"/>
            <a:chExt cx="5087530" cy="1285269"/>
          </a:xfrm>
        </p:grpSpPr>
        <p:sp>
          <p:nvSpPr>
            <p:cNvPr id="30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91772" y="3180681"/>
            <a:ext cx="5087530" cy="1285269"/>
            <a:chOff x="6251030" y="1604235"/>
            <a:chExt cx="5087530" cy="1285269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[-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婷婷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]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旗舰店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https://[-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婷婷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79046" y="4830279"/>
            <a:ext cx="5087530" cy="1285269"/>
            <a:chOff x="6251030" y="1604235"/>
            <a:chExt cx="5087530" cy="1285269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58952" y="1438642"/>
            <a:ext cx="4645152" cy="46451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83" y="2148469"/>
            <a:ext cx="4936209" cy="4501154"/>
          </a:xfrm>
          <a:prstGeom prst="rect">
            <a:avLst/>
          </a:prstGeom>
        </p:spPr>
      </p:pic>
      <p:grpSp>
        <p:nvGrpSpPr>
          <p:cNvPr id="13" name="组合 12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14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16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135086" cy="612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19"/>
          <p:cNvSpPr txBox="1">
            <a:spLocks noChangeArrowheads="1"/>
          </p:cNvSpPr>
          <p:nvPr/>
        </p:nvSpPr>
        <p:spPr bwMode="auto">
          <a:xfrm>
            <a:off x="3355220" y="1475619"/>
            <a:ext cx="52629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chemeClr val="accent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请输入第二章节标题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77837" y="2466219"/>
            <a:ext cx="7810500" cy="781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1860">
              <a:lnSpc>
                <a:spcPct val="14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126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056915" y="0"/>
            <a:ext cx="3133734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74" y="3701143"/>
            <a:ext cx="2136377" cy="315685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58614" y="1786094"/>
            <a:ext cx="553998" cy="3142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桃之夭夭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605074" y="1831814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15825" y="1758662"/>
            <a:ext cx="3201774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蔷薇科、桃属植物。落叶小乔木；叶为窄椭圆形至披针形，长</a:t>
            </a:r>
            <a:r>
              <a:rPr lang="en-US" altLang="zh-CN" sz="1865" dirty="0"/>
              <a:t>15</a:t>
            </a:r>
            <a:r>
              <a:rPr lang="zh-CN" altLang="en-US" sz="1865" dirty="0"/>
              <a:t>厘米，宽</a:t>
            </a:r>
            <a:r>
              <a:rPr lang="en-US" altLang="zh-CN" sz="1865" dirty="0"/>
              <a:t>4</a:t>
            </a:r>
            <a:r>
              <a:rPr lang="zh-CN" altLang="en-US" sz="1865" dirty="0"/>
              <a:t>厘米，先端成长而细的尖端，边缘有细齿，暗绿色有光泽，叶基具有蜜腺；树皮暗灰色，随年龄增长出现裂缝；花单生，从淡至深粉红或红色，有时为白色，有短柄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78" y="2124230"/>
            <a:ext cx="5557714" cy="2973377"/>
          </a:xfrm>
          <a:prstGeom prst="rect">
            <a:avLst/>
          </a:prstGeom>
        </p:spPr>
      </p:pic>
      <p:grpSp>
        <p:nvGrpSpPr>
          <p:cNvPr id="6" name="组合 5"/>
          <p:cNvGrpSpPr>
            <a:grpSpLocks noChangeAspect="1"/>
          </p:cNvGrpSpPr>
          <p:nvPr/>
        </p:nvGrpSpPr>
        <p:grpSpPr bwMode="auto">
          <a:xfrm>
            <a:off x="261938" y="279088"/>
            <a:ext cx="431800" cy="592137"/>
            <a:chOff x="2529436" y="1479583"/>
            <a:chExt cx="539218" cy="739192"/>
          </a:xfrm>
        </p:grpSpPr>
        <p:pic>
          <p:nvPicPr>
            <p:cNvPr id="7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26"/>
            <p:cNvSpPr txBox="1">
              <a:spLocks noChangeArrowheads="1"/>
            </p:cNvSpPr>
            <p:nvPr/>
          </p:nvSpPr>
          <p:spPr bwMode="auto">
            <a:xfrm>
              <a:off x="2565285" y="1497448"/>
              <a:ext cx="479305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9" name="文本框 27"/>
            <p:cNvSpPr txBox="1">
              <a:spLocks noChangeArrowheads="1"/>
            </p:cNvSpPr>
            <p:nvPr/>
          </p:nvSpPr>
          <p:spPr bwMode="auto">
            <a:xfrm>
              <a:off x="2529436" y="1757779"/>
              <a:ext cx="539218" cy="4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03263" y="260038"/>
            <a:ext cx="23082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2313" y="564838"/>
            <a:ext cx="20272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自定义 20-樱花">
      <a:dk1>
        <a:srgbClr val="000000"/>
      </a:dk1>
      <a:lt1>
        <a:srgbClr val="FFFFFF"/>
      </a:lt1>
      <a:dk2>
        <a:srgbClr val="36303B"/>
      </a:dk2>
      <a:lt2>
        <a:srgbClr val="E2DFCC"/>
      </a:lt2>
      <a:accent1>
        <a:srgbClr val="F16E8C"/>
      </a:accent1>
      <a:accent2>
        <a:srgbClr val="F16E8C"/>
      </a:accent2>
      <a:accent3>
        <a:srgbClr val="1C7B64"/>
      </a:accent3>
      <a:accent4>
        <a:srgbClr val="7F7F7F"/>
      </a:accent4>
      <a:accent5>
        <a:srgbClr val="596166"/>
      </a:accent5>
      <a:accent6>
        <a:srgbClr val="BFBFBF"/>
      </a:accent6>
      <a:hlink>
        <a:srgbClr val="36303B"/>
      </a:hlink>
      <a:folHlink>
        <a:srgbClr val="948A54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1882</Words>
  <Application>Microsoft Office PowerPoint</Application>
  <PresentationFormat>宽屏</PresentationFormat>
  <Paragraphs>209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华文细黑</vt:lpstr>
      <vt:lpstr>方正黄草简体</vt:lpstr>
      <vt:lpstr>Calibri</vt:lpstr>
      <vt:lpstr>禹卫书法行书简体
</vt:lpstr>
      <vt:lpstr>方正苏新诗柳楷简体</vt:lpstr>
      <vt:lpstr>Lao UI</vt:lpstr>
      <vt:lpstr>宋体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77</cp:revision>
  <dcterms:created xsi:type="dcterms:W3CDTF">2015-10-07T12:43:00Z</dcterms:created>
  <dcterms:modified xsi:type="dcterms:W3CDTF">2018-04-07T02:45:46Z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