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306" r:id="rId3"/>
    <p:sldId id="308" r:id="rId4"/>
    <p:sldId id="313" r:id="rId5"/>
    <p:sldId id="314" r:id="rId6"/>
    <p:sldId id="281" r:id="rId7"/>
    <p:sldId id="283" r:id="rId8"/>
    <p:sldId id="315" r:id="rId9"/>
    <p:sldId id="285" r:id="rId10"/>
    <p:sldId id="258" r:id="rId11"/>
    <p:sldId id="316" r:id="rId12"/>
    <p:sldId id="317" r:id="rId13"/>
    <p:sldId id="318" r:id="rId14"/>
    <p:sldId id="319" r:id="rId15"/>
    <p:sldId id="320" r:id="rId16"/>
    <p:sldId id="322" r:id="rId17"/>
    <p:sldId id="260" r:id="rId18"/>
    <p:sldId id="307" r:id="rId19"/>
    <p:sldId id="261" r:id="rId20"/>
    <p:sldId id="262" r:id="rId21"/>
    <p:sldId id="297" r:id="rId22"/>
    <p:sldId id="309" r:id="rId23"/>
    <p:sldId id="325" r:id="rId24"/>
    <p:sldId id="323" r:id="rId25"/>
    <p:sldId id="324" r:id="rId26"/>
    <p:sldId id="265" r:id="rId27"/>
    <p:sldId id="310" r:id="rId28"/>
    <p:sldId id="266" r:id="rId29"/>
    <p:sldId id="299" r:id="rId30"/>
    <p:sldId id="300" r:id="rId31"/>
    <p:sldId id="301" r:id="rId32"/>
    <p:sldId id="311" r:id="rId33"/>
    <p:sldId id="267" r:id="rId34"/>
    <p:sldId id="296" r:id="rId35"/>
    <p:sldId id="269" r:id="rId36"/>
    <p:sldId id="268" r:id="rId37"/>
    <p:sldId id="303" r:id="rId38"/>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9110E"/>
    <a:srgbClr val="FC0000"/>
    <a:srgbClr val="3CB6E8"/>
    <a:srgbClr val="E40705"/>
    <a:srgbClr val="FDFF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8" autoAdjust="0"/>
    <p:restoredTop sz="94660"/>
  </p:normalViewPr>
  <p:slideViewPr>
    <p:cSldViewPr snapToGrid="0">
      <p:cViewPr varScale="1">
        <p:scale>
          <a:sx n="106" d="100"/>
          <a:sy n="106" d="100"/>
        </p:scale>
        <p:origin x="216" y="78"/>
      </p:cViewPr>
      <p:guideLst/>
    </p:cSldViewPr>
  </p:slideViewPr>
  <p:notesTextViewPr>
    <p:cViewPr>
      <p:scale>
        <a:sx n="1" d="1"/>
        <a:sy n="1" d="1"/>
      </p:scale>
      <p:origin x="0" y="0"/>
    </p:cViewPr>
  </p:notesTextViewPr>
  <p:sorterViewPr>
    <p:cViewPr>
      <p:scale>
        <a:sx n="200" d="100"/>
        <a:sy n="200" d="100"/>
      </p:scale>
      <p:origin x="0" y="-734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11DE01-B999-411E-B618-8DD11151925E}" type="datetimeFigureOut">
              <a:rPr lang="zh-CN" altLang="en-US" smtClean="0"/>
              <a:t>2018/3/16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AB68D3F-1BDC-4AC2-B996-5A0AA9D48F53}" type="slidenum">
              <a:rPr lang="zh-CN" altLang="en-US" smtClean="0"/>
              <a:t>‹#›</a:t>
            </a:fld>
            <a:endParaRPr lang="zh-CN" altLang="en-US"/>
          </a:p>
        </p:txBody>
      </p:sp>
    </p:spTree>
    <p:extLst>
      <p:ext uri="{BB962C8B-B14F-4D97-AF65-F5344CB8AC3E}">
        <p14:creationId xmlns:p14="http://schemas.microsoft.com/office/powerpoint/2010/main" val="11036144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B68D3F-1BDC-4AC2-B996-5A0AA9D48F53}" type="slidenum">
              <a:rPr lang="zh-CN" altLang="en-US" smtClean="0"/>
              <a:t>1</a:t>
            </a:fld>
            <a:endParaRPr lang="zh-CN" altLang="en-US"/>
          </a:p>
        </p:txBody>
      </p:sp>
    </p:spTree>
    <p:extLst>
      <p:ext uri="{BB962C8B-B14F-4D97-AF65-F5344CB8AC3E}">
        <p14:creationId xmlns:p14="http://schemas.microsoft.com/office/powerpoint/2010/main" val="3423739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B68D3F-1BDC-4AC2-B996-5A0AA9D48F53}" type="slidenum">
              <a:rPr lang="zh-CN" altLang="en-US" smtClean="0"/>
              <a:t>19</a:t>
            </a:fld>
            <a:endParaRPr lang="zh-CN" altLang="en-US"/>
          </a:p>
        </p:txBody>
      </p:sp>
    </p:spTree>
    <p:extLst>
      <p:ext uri="{BB962C8B-B14F-4D97-AF65-F5344CB8AC3E}">
        <p14:creationId xmlns:p14="http://schemas.microsoft.com/office/powerpoint/2010/main" val="21071261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B68D3F-1BDC-4AC2-B996-5A0AA9D48F53}" type="slidenum">
              <a:rPr lang="zh-CN" altLang="en-US" smtClean="0"/>
              <a:t>20</a:t>
            </a:fld>
            <a:endParaRPr lang="zh-CN" altLang="en-US"/>
          </a:p>
        </p:txBody>
      </p:sp>
    </p:spTree>
    <p:extLst>
      <p:ext uri="{BB962C8B-B14F-4D97-AF65-F5344CB8AC3E}">
        <p14:creationId xmlns:p14="http://schemas.microsoft.com/office/powerpoint/2010/main" val="31100250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B68D3F-1BDC-4AC2-B996-5A0AA9D48F53}" type="slidenum">
              <a:rPr lang="zh-CN" altLang="en-US" smtClean="0"/>
              <a:t>21</a:t>
            </a:fld>
            <a:endParaRPr lang="zh-CN" altLang="en-US"/>
          </a:p>
        </p:txBody>
      </p:sp>
    </p:spTree>
    <p:extLst>
      <p:ext uri="{BB962C8B-B14F-4D97-AF65-F5344CB8AC3E}">
        <p14:creationId xmlns:p14="http://schemas.microsoft.com/office/powerpoint/2010/main" val="17031428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B68D3F-1BDC-4AC2-B996-5A0AA9D48F53}" type="slidenum">
              <a:rPr lang="zh-CN" altLang="en-US" smtClean="0"/>
              <a:t>22</a:t>
            </a:fld>
            <a:endParaRPr lang="zh-CN" altLang="en-US"/>
          </a:p>
        </p:txBody>
      </p:sp>
    </p:spTree>
    <p:extLst>
      <p:ext uri="{BB962C8B-B14F-4D97-AF65-F5344CB8AC3E}">
        <p14:creationId xmlns:p14="http://schemas.microsoft.com/office/powerpoint/2010/main" val="4224316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B68D3F-1BDC-4AC2-B996-5A0AA9D48F53}" type="slidenum">
              <a:rPr lang="zh-CN" altLang="en-US" smtClean="0"/>
              <a:t>26</a:t>
            </a:fld>
            <a:endParaRPr lang="zh-CN" altLang="en-US"/>
          </a:p>
        </p:txBody>
      </p:sp>
    </p:spTree>
    <p:extLst>
      <p:ext uri="{BB962C8B-B14F-4D97-AF65-F5344CB8AC3E}">
        <p14:creationId xmlns:p14="http://schemas.microsoft.com/office/powerpoint/2010/main" val="5916078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B68D3F-1BDC-4AC2-B996-5A0AA9D48F53}" type="slidenum">
              <a:rPr lang="zh-CN" altLang="en-US" smtClean="0"/>
              <a:t>27</a:t>
            </a:fld>
            <a:endParaRPr lang="zh-CN" altLang="en-US"/>
          </a:p>
        </p:txBody>
      </p:sp>
    </p:spTree>
    <p:extLst>
      <p:ext uri="{BB962C8B-B14F-4D97-AF65-F5344CB8AC3E}">
        <p14:creationId xmlns:p14="http://schemas.microsoft.com/office/powerpoint/2010/main" val="7889421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B68D3F-1BDC-4AC2-B996-5A0AA9D48F53}" type="slidenum">
              <a:rPr lang="zh-CN" altLang="en-US" smtClean="0"/>
              <a:t>28</a:t>
            </a:fld>
            <a:endParaRPr lang="zh-CN" altLang="en-US"/>
          </a:p>
        </p:txBody>
      </p:sp>
    </p:spTree>
    <p:extLst>
      <p:ext uri="{BB962C8B-B14F-4D97-AF65-F5344CB8AC3E}">
        <p14:creationId xmlns:p14="http://schemas.microsoft.com/office/powerpoint/2010/main" val="21621897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B68D3F-1BDC-4AC2-B996-5A0AA9D48F53}" type="slidenum">
              <a:rPr lang="zh-CN" altLang="en-US" smtClean="0"/>
              <a:t>29</a:t>
            </a:fld>
            <a:endParaRPr lang="zh-CN" altLang="en-US"/>
          </a:p>
        </p:txBody>
      </p:sp>
    </p:spTree>
    <p:extLst>
      <p:ext uri="{BB962C8B-B14F-4D97-AF65-F5344CB8AC3E}">
        <p14:creationId xmlns:p14="http://schemas.microsoft.com/office/powerpoint/2010/main" val="39722917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B68D3F-1BDC-4AC2-B996-5A0AA9D48F53}" type="slidenum">
              <a:rPr lang="zh-CN" altLang="en-US" smtClean="0"/>
              <a:t>30</a:t>
            </a:fld>
            <a:endParaRPr lang="zh-CN" altLang="en-US"/>
          </a:p>
        </p:txBody>
      </p:sp>
    </p:spTree>
    <p:extLst>
      <p:ext uri="{BB962C8B-B14F-4D97-AF65-F5344CB8AC3E}">
        <p14:creationId xmlns:p14="http://schemas.microsoft.com/office/powerpoint/2010/main" val="23129113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B68D3F-1BDC-4AC2-B996-5A0AA9D48F53}" type="slidenum">
              <a:rPr lang="zh-CN" altLang="en-US" smtClean="0"/>
              <a:t>31</a:t>
            </a:fld>
            <a:endParaRPr lang="zh-CN" altLang="en-US"/>
          </a:p>
        </p:txBody>
      </p:sp>
    </p:spTree>
    <p:extLst>
      <p:ext uri="{BB962C8B-B14F-4D97-AF65-F5344CB8AC3E}">
        <p14:creationId xmlns:p14="http://schemas.microsoft.com/office/powerpoint/2010/main" val="13728277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5B72CF-2068-4FB5-B981-3BA37ED77D0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61296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B68D3F-1BDC-4AC2-B996-5A0AA9D48F53}" type="slidenum">
              <a:rPr lang="zh-CN" altLang="en-US" smtClean="0"/>
              <a:t>32</a:t>
            </a:fld>
            <a:endParaRPr lang="zh-CN" altLang="en-US"/>
          </a:p>
        </p:txBody>
      </p:sp>
    </p:spTree>
    <p:extLst>
      <p:ext uri="{BB962C8B-B14F-4D97-AF65-F5344CB8AC3E}">
        <p14:creationId xmlns:p14="http://schemas.microsoft.com/office/powerpoint/2010/main" val="19589500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B68D3F-1BDC-4AC2-B996-5A0AA9D48F53}" type="slidenum">
              <a:rPr lang="zh-CN" altLang="en-US" smtClean="0"/>
              <a:t>33</a:t>
            </a:fld>
            <a:endParaRPr lang="zh-CN" altLang="en-US"/>
          </a:p>
        </p:txBody>
      </p:sp>
    </p:spTree>
    <p:extLst>
      <p:ext uri="{BB962C8B-B14F-4D97-AF65-F5344CB8AC3E}">
        <p14:creationId xmlns:p14="http://schemas.microsoft.com/office/powerpoint/2010/main" val="2069993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B68D3F-1BDC-4AC2-B996-5A0AA9D48F53}" type="slidenum">
              <a:rPr lang="zh-CN" altLang="en-US" smtClean="0"/>
              <a:t>34</a:t>
            </a:fld>
            <a:endParaRPr lang="zh-CN" altLang="en-US"/>
          </a:p>
        </p:txBody>
      </p:sp>
    </p:spTree>
    <p:extLst>
      <p:ext uri="{BB962C8B-B14F-4D97-AF65-F5344CB8AC3E}">
        <p14:creationId xmlns:p14="http://schemas.microsoft.com/office/powerpoint/2010/main" val="19224062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B68D3F-1BDC-4AC2-B996-5A0AA9D48F53}" type="slidenum">
              <a:rPr lang="zh-CN" altLang="en-US" smtClean="0"/>
              <a:t>35</a:t>
            </a:fld>
            <a:endParaRPr lang="zh-CN" altLang="en-US"/>
          </a:p>
        </p:txBody>
      </p:sp>
    </p:spTree>
    <p:extLst>
      <p:ext uri="{BB962C8B-B14F-4D97-AF65-F5344CB8AC3E}">
        <p14:creationId xmlns:p14="http://schemas.microsoft.com/office/powerpoint/2010/main" val="42530450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B68D3F-1BDC-4AC2-B996-5A0AA9D48F53}" type="slidenum">
              <a:rPr lang="zh-CN" altLang="en-US" smtClean="0"/>
              <a:t>36</a:t>
            </a:fld>
            <a:endParaRPr lang="zh-CN" altLang="en-US"/>
          </a:p>
        </p:txBody>
      </p:sp>
    </p:spTree>
    <p:extLst>
      <p:ext uri="{BB962C8B-B14F-4D97-AF65-F5344CB8AC3E}">
        <p14:creationId xmlns:p14="http://schemas.microsoft.com/office/powerpoint/2010/main" val="5295586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B68D3F-1BDC-4AC2-B996-5A0AA9D48F53}" type="slidenum">
              <a:rPr lang="zh-CN" altLang="en-US" smtClean="0"/>
              <a:t>37</a:t>
            </a:fld>
            <a:endParaRPr lang="zh-CN" altLang="en-US"/>
          </a:p>
        </p:txBody>
      </p:sp>
    </p:spTree>
    <p:extLst>
      <p:ext uri="{BB962C8B-B14F-4D97-AF65-F5344CB8AC3E}">
        <p14:creationId xmlns:p14="http://schemas.microsoft.com/office/powerpoint/2010/main" val="32167216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B68D3F-1BDC-4AC2-B996-5A0AA9D48F53}" type="slidenum">
              <a:rPr lang="zh-CN" altLang="en-US" smtClean="0"/>
              <a:t>3</a:t>
            </a:fld>
            <a:endParaRPr lang="zh-CN" altLang="en-US"/>
          </a:p>
        </p:txBody>
      </p:sp>
    </p:spTree>
    <p:extLst>
      <p:ext uri="{BB962C8B-B14F-4D97-AF65-F5344CB8AC3E}">
        <p14:creationId xmlns:p14="http://schemas.microsoft.com/office/powerpoint/2010/main" val="34003374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B68D3F-1BDC-4AC2-B996-5A0AA9D48F53}" type="slidenum">
              <a:rPr lang="zh-CN" altLang="en-US" smtClean="0"/>
              <a:t>6</a:t>
            </a:fld>
            <a:endParaRPr lang="zh-CN" altLang="en-US"/>
          </a:p>
        </p:txBody>
      </p:sp>
    </p:spTree>
    <p:extLst>
      <p:ext uri="{BB962C8B-B14F-4D97-AF65-F5344CB8AC3E}">
        <p14:creationId xmlns:p14="http://schemas.microsoft.com/office/powerpoint/2010/main" val="35810867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B68D3F-1BDC-4AC2-B996-5A0AA9D48F53}" type="slidenum">
              <a:rPr lang="zh-CN" altLang="en-US" smtClean="0"/>
              <a:t>7</a:t>
            </a:fld>
            <a:endParaRPr lang="zh-CN" altLang="en-US"/>
          </a:p>
        </p:txBody>
      </p:sp>
    </p:spTree>
    <p:extLst>
      <p:ext uri="{BB962C8B-B14F-4D97-AF65-F5344CB8AC3E}">
        <p14:creationId xmlns:p14="http://schemas.microsoft.com/office/powerpoint/2010/main" val="29773395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B68D3F-1BDC-4AC2-B996-5A0AA9D48F53}" type="slidenum">
              <a:rPr lang="zh-CN" altLang="en-US" smtClean="0"/>
              <a:t>9</a:t>
            </a:fld>
            <a:endParaRPr lang="zh-CN" altLang="en-US"/>
          </a:p>
        </p:txBody>
      </p:sp>
    </p:spTree>
    <p:extLst>
      <p:ext uri="{BB962C8B-B14F-4D97-AF65-F5344CB8AC3E}">
        <p14:creationId xmlns:p14="http://schemas.microsoft.com/office/powerpoint/2010/main" val="40364355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B68D3F-1BDC-4AC2-B996-5A0AA9D48F53}" type="slidenum">
              <a:rPr lang="zh-CN" altLang="en-US" smtClean="0"/>
              <a:t>10</a:t>
            </a:fld>
            <a:endParaRPr lang="zh-CN" altLang="en-US"/>
          </a:p>
        </p:txBody>
      </p:sp>
    </p:spTree>
    <p:extLst>
      <p:ext uri="{BB962C8B-B14F-4D97-AF65-F5344CB8AC3E}">
        <p14:creationId xmlns:p14="http://schemas.microsoft.com/office/powerpoint/2010/main" val="1414755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B68D3F-1BDC-4AC2-B996-5A0AA9D48F53}" type="slidenum">
              <a:rPr lang="zh-CN" altLang="en-US" smtClean="0"/>
              <a:t>17</a:t>
            </a:fld>
            <a:endParaRPr lang="zh-CN" altLang="en-US"/>
          </a:p>
        </p:txBody>
      </p:sp>
    </p:spTree>
    <p:extLst>
      <p:ext uri="{BB962C8B-B14F-4D97-AF65-F5344CB8AC3E}">
        <p14:creationId xmlns:p14="http://schemas.microsoft.com/office/powerpoint/2010/main" val="19222046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AB68D3F-1BDC-4AC2-B996-5A0AA9D48F53}" type="slidenum">
              <a:rPr lang="zh-CN" altLang="en-US" smtClean="0"/>
              <a:t>18</a:t>
            </a:fld>
            <a:endParaRPr lang="zh-CN" altLang="en-US"/>
          </a:p>
        </p:txBody>
      </p:sp>
    </p:spTree>
    <p:extLst>
      <p:ext uri="{BB962C8B-B14F-4D97-AF65-F5344CB8AC3E}">
        <p14:creationId xmlns:p14="http://schemas.microsoft.com/office/powerpoint/2010/main" val="16302439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B7E728D-7E97-4D6D-9C2D-19CDAEAEC132}" type="datetimeFigureOut">
              <a:rPr lang="zh-CN" altLang="en-US" smtClean="0"/>
              <a:t>2018/3/16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8E6B0DB-EA9C-4A51-8EA9-62ABB737C544}" type="slidenum">
              <a:rPr lang="zh-CN" altLang="en-US" smtClean="0"/>
              <a:t>‹#›</a:t>
            </a:fld>
            <a:endParaRPr lang="zh-CN" altLang="en-US"/>
          </a:p>
        </p:txBody>
      </p:sp>
    </p:spTree>
    <p:extLst>
      <p:ext uri="{BB962C8B-B14F-4D97-AF65-F5344CB8AC3E}">
        <p14:creationId xmlns:p14="http://schemas.microsoft.com/office/powerpoint/2010/main" val="3051005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B7E728D-7E97-4D6D-9C2D-19CDAEAEC132}" type="datetimeFigureOut">
              <a:rPr lang="zh-CN" altLang="en-US" smtClean="0"/>
              <a:t>2018/3/16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8E6B0DB-EA9C-4A51-8EA9-62ABB737C544}" type="slidenum">
              <a:rPr lang="zh-CN" altLang="en-US" smtClean="0"/>
              <a:t>‹#›</a:t>
            </a:fld>
            <a:endParaRPr lang="zh-CN" altLang="en-US"/>
          </a:p>
        </p:txBody>
      </p:sp>
    </p:spTree>
    <p:extLst>
      <p:ext uri="{BB962C8B-B14F-4D97-AF65-F5344CB8AC3E}">
        <p14:creationId xmlns:p14="http://schemas.microsoft.com/office/powerpoint/2010/main" val="38065633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B7E728D-7E97-4D6D-9C2D-19CDAEAEC132}" type="datetimeFigureOut">
              <a:rPr lang="zh-CN" altLang="en-US" smtClean="0"/>
              <a:t>2018/3/16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8E6B0DB-EA9C-4A51-8EA9-62ABB737C544}" type="slidenum">
              <a:rPr lang="zh-CN" altLang="en-US" smtClean="0"/>
              <a:t>‹#›</a:t>
            </a:fld>
            <a:endParaRPr lang="zh-CN" altLang="en-US"/>
          </a:p>
        </p:txBody>
      </p:sp>
    </p:spTree>
    <p:extLst>
      <p:ext uri="{BB962C8B-B14F-4D97-AF65-F5344CB8AC3E}">
        <p14:creationId xmlns:p14="http://schemas.microsoft.com/office/powerpoint/2010/main" val="18564016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A9C826C-3B73-4C0B-9FD1-A61CF0D700ED}" type="datetimeFigureOut">
              <a:rPr lang="zh-CN" altLang="en-US" smtClean="0"/>
              <a:t>2018/3/16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03691496-73EF-4AB3-8690-47D6BE8E3045}" type="slidenum">
              <a:rPr lang="zh-CN" altLang="en-US" smtClean="0"/>
              <a:t>‹#›</a:t>
            </a:fld>
            <a:endParaRPr lang="zh-CN" altLang="en-US"/>
          </a:p>
        </p:txBody>
      </p:sp>
    </p:spTree>
    <p:extLst>
      <p:ext uri="{BB962C8B-B14F-4D97-AF65-F5344CB8AC3E}">
        <p14:creationId xmlns:p14="http://schemas.microsoft.com/office/powerpoint/2010/main" val="14406989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preface">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D839B4C-70E2-4B1D-BA44-618025ECD2D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42971" r="12677" b="77021"/>
          <a:stretch/>
        </p:blipFill>
        <p:spPr>
          <a:xfrm>
            <a:off x="0" y="0"/>
            <a:ext cx="12192000" cy="1575883"/>
          </a:xfrm>
          <a:prstGeom prst="rect">
            <a:avLst/>
          </a:prstGeom>
        </p:spPr>
      </p:pic>
      <p:pic>
        <p:nvPicPr>
          <p:cNvPr id="9" name="图片 8">
            <a:extLst>
              <a:ext uri="{FF2B5EF4-FFF2-40B4-BE49-F238E27FC236}">
                <a16:creationId xmlns:a16="http://schemas.microsoft.com/office/drawing/2014/main" id="{AF09E963-88A2-492A-810B-84BF43EF27F3}"/>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10330" r="41595" b="45966"/>
          <a:stretch/>
        </p:blipFill>
        <p:spPr>
          <a:xfrm>
            <a:off x="303202" y="116116"/>
            <a:ext cx="994335" cy="1117600"/>
          </a:xfrm>
          <a:prstGeom prst="rect">
            <a:avLst/>
          </a:prstGeom>
        </p:spPr>
      </p:pic>
      <p:pic>
        <p:nvPicPr>
          <p:cNvPr id="7" name="图片 6">
            <a:extLst>
              <a:ext uri="{FF2B5EF4-FFF2-40B4-BE49-F238E27FC236}">
                <a16:creationId xmlns:a16="http://schemas.microsoft.com/office/drawing/2014/main" id="{A6CB8FCC-79CA-4100-9BC3-B9BDE7E3494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flipH="1">
            <a:off x="0" y="0"/>
            <a:ext cx="12192000" cy="1905000"/>
          </a:xfrm>
          <a:prstGeom prst="rect">
            <a:avLst/>
          </a:prstGeom>
        </p:spPr>
      </p:pic>
    </p:spTree>
    <p:extLst>
      <p:ext uri="{BB962C8B-B14F-4D97-AF65-F5344CB8AC3E}">
        <p14:creationId xmlns:p14="http://schemas.microsoft.com/office/powerpoint/2010/main" val="259785620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08348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B7E728D-7E97-4D6D-9C2D-19CDAEAEC132}" type="datetimeFigureOut">
              <a:rPr lang="zh-CN" altLang="en-US" smtClean="0"/>
              <a:t>2018/3/16</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A8E6B0DB-EA9C-4A51-8EA9-62ABB737C544}" type="slidenum">
              <a:rPr lang="zh-CN" altLang="en-US" smtClean="0"/>
              <a:t>‹#›</a:t>
            </a:fld>
            <a:endParaRPr lang="zh-CN" altLang="en-US"/>
          </a:p>
        </p:txBody>
      </p:sp>
    </p:spTree>
    <p:extLst>
      <p:ext uri="{BB962C8B-B14F-4D97-AF65-F5344CB8AC3E}">
        <p14:creationId xmlns:p14="http://schemas.microsoft.com/office/powerpoint/2010/main" val="45142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AB7E728D-7E97-4D6D-9C2D-19CDAEAEC132}" type="datetimeFigureOut">
              <a:rPr lang="zh-CN" altLang="en-US" smtClean="0"/>
              <a:t>2018/3/16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8E6B0DB-EA9C-4A51-8EA9-62ABB737C544}" type="slidenum">
              <a:rPr lang="zh-CN" altLang="en-US" smtClean="0"/>
              <a:t>‹#›</a:t>
            </a:fld>
            <a:endParaRPr lang="zh-CN" altLang="en-US"/>
          </a:p>
        </p:txBody>
      </p:sp>
    </p:spTree>
    <p:extLst>
      <p:ext uri="{BB962C8B-B14F-4D97-AF65-F5344CB8AC3E}">
        <p14:creationId xmlns:p14="http://schemas.microsoft.com/office/powerpoint/2010/main" val="3625444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AB7E728D-7E97-4D6D-9C2D-19CDAEAEC132}" type="datetimeFigureOut">
              <a:rPr lang="zh-CN" altLang="en-US" smtClean="0"/>
              <a:t>2018/3/16</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A8E6B0DB-EA9C-4A51-8EA9-62ABB737C544}" type="slidenum">
              <a:rPr lang="zh-CN" altLang="en-US" smtClean="0"/>
              <a:t>‹#›</a:t>
            </a:fld>
            <a:endParaRPr lang="zh-CN" altLang="en-US"/>
          </a:p>
        </p:txBody>
      </p:sp>
    </p:spTree>
    <p:extLst>
      <p:ext uri="{BB962C8B-B14F-4D97-AF65-F5344CB8AC3E}">
        <p14:creationId xmlns:p14="http://schemas.microsoft.com/office/powerpoint/2010/main" val="4073148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AB7E728D-7E97-4D6D-9C2D-19CDAEAEC132}" type="datetimeFigureOut">
              <a:rPr lang="zh-CN" altLang="en-US" smtClean="0"/>
              <a:t>2018/3/16</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A8E6B0DB-EA9C-4A51-8EA9-62ABB737C544}" type="slidenum">
              <a:rPr lang="zh-CN" altLang="en-US" smtClean="0"/>
              <a:t>‹#›</a:t>
            </a:fld>
            <a:endParaRPr lang="zh-CN" altLang="en-US"/>
          </a:p>
        </p:txBody>
      </p:sp>
    </p:spTree>
    <p:extLst>
      <p:ext uri="{BB962C8B-B14F-4D97-AF65-F5344CB8AC3E}">
        <p14:creationId xmlns:p14="http://schemas.microsoft.com/office/powerpoint/2010/main" val="12841762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AB7E728D-7E97-4D6D-9C2D-19CDAEAEC132}" type="datetimeFigureOut">
              <a:rPr lang="zh-CN" altLang="en-US" smtClean="0"/>
              <a:t>2018/3/16</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A8E6B0DB-EA9C-4A51-8EA9-62ABB737C544}" type="slidenum">
              <a:rPr lang="zh-CN" altLang="en-US" smtClean="0"/>
              <a:t>‹#›</a:t>
            </a:fld>
            <a:endParaRPr lang="zh-CN" altLang="en-US"/>
          </a:p>
        </p:txBody>
      </p:sp>
    </p:spTree>
    <p:extLst>
      <p:ext uri="{BB962C8B-B14F-4D97-AF65-F5344CB8AC3E}">
        <p14:creationId xmlns:p14="http://schemas.microsoft.com/office/powerpoint/2010/main" val="22285735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AB7E728D-7E97-4D6D-9C2D-19CDAEAEC132}" type="datetimeFigureOut">
              <a:rPr lang="zh-CN" altLang="en-US" smtClean="0"/>
              <a:t>2018/3/16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8E6B0DB-EA9C-4A51-8EA9-62ABB737C544}" type="slidenum">
              <a:rPr lang="zh-CN" altLang="en-US" smtClean="0"/>
              <a:t>‹#›</a:t>
            </a:fld>
            <a:endParaRPr lang="zh-CN" altLang="en-US"/>
          </a:p>
        </p:txBody>
      </p:sp>
    </p:spTree>
    <p:extLst>
      <p:ext uri="{BB962C8B-B14F-4D97-AF65-F5344CB8AC3E}">
        <p14:creationId xmlns:p14="http://schemas.microsoft.com/office/powerpoint/2010/main" val="39477855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AB7E728D-7E97-4D6D-9C2D-19CDAEAEC132}" type="datetimeFigureOut">
              <a:rPr lang="zh-CN" altLang="en-US" smtClean="0"/>
              <a:t>2018/3/16</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A8E6B0DB-EA9C-4A51-8EA9-62ABB737C544}" type="slidenum">
              <a:rPr lang="zh-CN" altLang="en-US" smtClean="0"/>
              <a:t>‹#›</a:t>
            </a:fld>
            <a:endParaRPr lang="zh-CN" altLang="en-US"/>
          </a:p>
        </p:txBody>
      </p:sp>
    </p:spTree>
    <p:extLst>
      <p:ext uri="{BB962C8B-B14F-4D97-AF65-F5344CB8AC3E}">
        <p14:creationId xmlns:p14="http://schemas.microsoft.com/office/powerpoint/2010/main" val="28230614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315393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microsoft.com/office/2007/relationships/media" Target="../media/media1.wma"/><Relationship Id="rId7" Type="http://schemas.microsoft.com/office/2007/relationships/hdphoto" Target="../media/hdphoto1.wdp"/><Relationship Id="rId2" Type="http://schemas.openxmlformats.org/officeDocument/2006/relationships/tags" Target="../tags/tag2.xml"/><Relationship Id="rId1" Type="http://schemas.openxmlformats.org/officeDocument/2006/relationships/audio" Target="NULL" TargetMode="External"/><Relationship Id="rId6" Type="http://schemas.openxmlformats.org/officeDocument/2006/relationships/image" Target="../media/image5.png"/><Relationship Id="rId11" Type="http://schemas.openxmlformats.org/officeDocument/2006/relationships/image" Target="../media/image9.png"/><Relationship Id="rId5" Type="http://schemas.openxmlformats.org/officeDocument/2006/relationships/notesSlide" Target="../notesSlides/notesSlide1.xml"/><Relationship Id="rId10" Type="http://schemas.openxmlformats.org/officeDocument/2006/relationships/image" Target="../media/image8.png"/><Relationship Id="rId4" Type="http://schemas.openxmlformats.org/officeDocument/2006/relationships/slideLayout" Target="../slideLayouts/slideLayout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1574F237-0EAF-4C97-AA60-0F03ADF94B27}"/>
              </a:ext>
            </a:extLst>
          </p:cNvPr>
          <p:cNvPicPr>
            <a:picLocks noChangeAspect="1"/>
          </p:cNvPicPr>
          <p:nvPr/>
        </p:nvPicPr>
        <p:blipFill>
          <a:blip r:embed="rId6">
            <a:extLst>
              <a:ext uri="{BEBA8EAE-BF5A-486C-A8C5-ECC9F3942E4B}">
                <a14:imgProps xmlns:a14="http://schemas.microsoft.com/office/drawing/2010/main">
                  <a14:imgLayer r:embed="rId7">
                    <a14:imgEffect>
                      <a14:colorTemperature colorTemp="8800"/>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0" y="-7202"/>
            <a:ext cx="12192000" cy="6836181"/>
          </a:xfrm>
          <a:prstGeom prst="rect">
            <a:avLst/>
          </a:prstGeom>
        </p:spPr>
      </p:pic>
      <p:pic>
        <p:nvPicPr>
          <p:cNvPr id="30" name="图片 29">
            <a:extLst>
              <a:ext uri="{FF2B5EF4-FFF2-40B4-BE49-F238E27FC236}">
                <a16:creationId xmlns:a16="http://schemas.microsoft.com/office/drawing/2014/main" id="{FE898ABF-8BF5-4136-904E-6E5AA83113C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5582" y="1863899"/>
            <a:ext cx="3904958" cy="4021716"/>
          </a:xfrm>
          <a:prstGeom prst="rect">
            <a:avLst/>
          </a:prstGeom>
        </p:spPr>
      </p:pic>
      <p:pic>
        <p:nvPicPr>
          <p:cNvPr id="11" name="图片 10">
            <a:extLst>
              <a:ext uri="{FF2B5EF4-FFF2-40B4-BE49-F238E27FC236}">
                <a16:creationId xmlns:a16="http://schemas.microsoft.com/office/drawing/2014/main" id="{FA2412DE-450E-4A34-B38A-391FD09C4D1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5681" y="3950871"/>
            <a:ext cx="12350101" cy="3090520"/>
          </a:xfrm>
          <a:prstGeom prst="rect">
            <a:avLst/>
          </a:prstGeom>
        </p:spPr>
      </p:pic>
      <p:sp>
        <p:nvSpPr>
          <p:cNvPr id="5" name="文本框 4"/>
          <p:cNvSpPr txBox="1"/>
          <p:nvPr/>
        </p:nvSpPr>
        <p:spPr>
          <a:xfrm>
            <a:off x="2202179" y="1526363"/>
            <a:ext cx="8719821" cy="1569660"/>
          </a:xfrm>
          <a:prstGeom prst="rect">
            <a:avLst/>
          </a:prstGeom>
          <a:noFill/>
        </p:spPr>
        <p:txBody>
          <a:bodyPr wrap="square" rtlCol="0">
            <a:spAutoFit/>
          </a:bodyPr>
          <a:lstStyle/>
          <a:p>
            <a:r>
              <a:rPr lang="zh-CN" altLang="en-US" sz="9600" spc="-300" dirty="0">
                <a:gradFill>
                  <a:gsLst>
                    <a:gs pos="90000">
                      <a:srgbClr val="C00000"/>
                    </a:gs>
                    <a:gs pos="30000">
                      <a:srgbClr val="FF3300"/>
                    </a:gs>
                  </a:gsLst>
                  <a:lin ang="9000000" scaled="0"/>
                </a:gradFill>
                <a:latin typeface="方正粗谭黑简体" panose="02000000000000000000" pitchFamily="2" charset="-122"/>
                <a:ea typeface="方正粗谭黑简体" panose="02000000000000000000" pitchFamily="2" charset="-122"/>
              </a:rPr>
              <a:t>十九届二中全会</a:t>
            </a:r>
          </a:p>
        </p:txBody>
      </p:sp>
      <p:sp>
        <p:nvSpPr>
          <p:cNvPr id="7" name="圆角矩形 6"/>
          <p:cNvSpPr/>
          <p:nvPr/>
        </p:nvSpPr>
        <p:spPr>
          <a:xfrm>
            <a:off x="3896389" y="3146314"/>
            <a:ext cx="1743075" cy="419100"/>
          </a:xfrm>
          <a:prstGeom prst="roundRect">
            <a:avLst/>
          </a:prstGeom>
          <a:solidFill>
            <a:srgbClr val="C9110E"/>
          </a:solidFill>
          <a:ln>
            <a:solidFill>
              <a:srgbClr val="C911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latin typeface="微软雅黑" panose="020B0503020204020204" pitchFamily="34" charset="-122"/>
                <a:ea typeface="微软雅黑" panose="020B0503020204020204" pitchFamily="34" charset="-122"/>
              </a:rPr>
              <a:t>维护宪法权威</a:t>
            </a:r>
            <a:endParaRPr lang="zh-CN" altLang="en-US"/>
          </a:p>
        </p:txBody>
      </p:sp>
      <p:sp>
        <p:nvSpPr>
          <p:cNvPr id="8" name="圆角矩形 7"/>
          <p:cNvSpPr/>
          <p:nvPr/>
        </p:nvSpPr>
        <p:spPr>
          <a:xfrm>
            <a:off x="5805401" y="3146314"/>
            <a:ext cx="1743075" cy="419100"/>
          </a:xfrm>
          <a:prstGeom prst="roundRect">
            <a:avLst/>
          </a:prstGeom>
          <a:solidFill>
            <a:srgbClr val="C9110E"/>
          </a:solidFill>
          <a:ln>
            <a:solidFill>
              <a:srgbClr val="C911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34" charset="-122"/>
                <a:ea typeface="微软雅黑" panose="020B0503020204020204" pitchFamily="34" charset="-122"/>
              </a:rPr>
              <a:t>捍卫宪法尊严</a:t>
            </a:r>
            <a:endParaRPr lang="zh-CN" altLang="en-US" dirty="0"/>
          </a:p>
        </p:txBody>
      </p:sp>
      <p:sp>
        <p:nvSpPr>
          <p:cNvPr id="9" name="圆角矩形 8"/>
          <p:cNvSpPr/>
          <p:nvPr/>
        </p:nvSpPr>
        <p:spPr>
          <a:xfrm>
            <a:off x="7714413" y="3157086"/>
            <a:ext cx="1743075" cy="419100"/>
          </a:xfrm>
          <a:prstGeom prst="roundRect">
            <a:avLst/>
          </a:prstGeom>
          <a:solidFill>
            <a:srgbClr val="C9110E"/>
          </a:solidFill>
          <a:ln>
            <a:solidFill>
              <a:srgbClr val="C911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34" charset="-122"/>
                <a:ea typeface="微软雅黑" panose="020B0503020204020204" pitchFamily="34" charset="-122"/>
              </a:rPr>
              <a:t>保证宪法实施</a:t>
            </a:r>
            <a:endParaRPr lang="zh-CN" altLang="en-US" dirty="0"/>
          </a:p>
        </p:txBody>
      </p:sp>
      <p:pic>
        <p:nvPicPr>
          <p:cNvPr id="22" name="PA_纯音乐-红旗颂">
            <a:hlinkClick r:id="" action="ppaction://media"/>
            <a:extLst>
              <a:ext uri="{FF2B5EF4-FFF2-40B4-BE49-F238E27FC236}">
                <a16:creationId xmlns:a16="http://schemas.microsoft.com/office/drawing/2014/main" id="{BBA8DF27-EDD0-4882-AA53-A5E8FAA1098D}"/>
              </a:ext>
            </a:extLst>
          </p:cNvPr>
          <p:cNvPicPr>
            <a:picLocks noChangeAspect="1"/>
          </p:cNvPicPr>
          <p:nvPr>
            <a:audioFile r:link="rId1"/>
            <p:custDataLst>
              <p:tags r:id="rId2"/>
            </p:custDataLst>
            <p:extLst>
              <p:ext uri="{DAA4B4D4-6D71-4841-9C94-3DE7FCFB9230}">
                <p14:media xmlns:p14="http://schemas.microsoft.com/office/powerpoint/2010/main" r:embed="rId3">
                  <p14:trim st="57609"/>
                </p14:media>
              </p:ext>
            </p:extLst>
          </p:nvPr>
        </p:nvPicPr>
        <p:blipFill>
          <a:blip r:embed="rId10"/>
          <a:stretch>
            <a:fillRect/>
          </a:stretch>
        </p:blipFill>
        <p:spPr>
          <a:xfrm>
            <a:off x="-377618" y="-1164014"/>
            <a:ext cx="609600" cy="609600"/>
          </a:xfrm>
          <a:prstGeom prst="rect">
            <a:avLst/>
          </a:prstGeom>
        </p:spPr>
      </p:pic>
      <p:pic>
        <p:nvPicPr>
          <p:cNvPr id="35" name="图片 34">
            <a:extLst>
              <a:ext uri="{FF2B5EF4-FFF2-40B4-BE49-F238E27FC236}">
                <a16:creationId xmlns:a16="http://schemas.microsoft.com/office/drawing/2014/main" id="{816093D2-BCB5-4FFB-A986-B5BFBCAAC7E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198093" y="501188"/>
            <a:ext cx="1583708" cy="1423948"/>
          </a:xfrm>
          <a:prstGeom prst="rect">
            <a:avLst/>
          </a:prstGeom>
        </p:spPr>
      </p:pic>
      <p:sp>
        <p:nvSpPr>
          <p:cNvPr id="39" name="文本框 38">
            <a:extLst>
              <a:ext uri="{FF2B5EF4-FFF2-40B4-BE49-F238E27FC236}">
                <a16:creationId xmlns:a16="http://schemas.microsoft.com/office/drawing/2014/main" id="{997C8CD1-BE5D-4D05-B8C2-EEF30CCE8AC8}"/>
              </a:ext>
            </a:extLst>
          </p:cNvPr>
          <p:cNvSpPr txBox="1"/>
          <p:nvPr/>
        </p:nvSpPr>
        <p:spPr>
          <a:xfrm>
            <a:off x="3686488" y="3718570"/>
            <a:ext cx="5980900" cy="424732"/>
          </a:xfrm>
          <a:prstGeom prst="rect">
            <a:avLst/>
          </a:prstGeom>
          <a:noFill/>
        </p:spPr>
        <p:txBody>
          <a:bodyPr wrap="square" rtlCol="0">
            <a:spAutoFit/>
          </a:bodyPr>
          <a:lstStyle/>
          <a:p>
            <a:pPr lvl="0" algn="ctr">
              <a:lnSpc>
                <a:spcPct val="120000"/>
              </a:lnSpc>
              <a:defRPr/>
            </a:pPr>
            <a:r>
              <a:rPr lang="en-US" altLang="zh-CN" dirty="0">
                <a:solidFill>
                  <a:prstClr val="black">
                    <a:lumMod val="75000"/>
                    <a:lumOff val="25000"/>
                  </a:prstClr>
                </a:solidFill>
                <a:latin typeface="微软雅黑" panose="020B0503020204020204" pitchFamily="34" charset="-122"/>
                <a:ea typeface="微软雅黑" panose="020B0503020204020204" pitchFamily="34" charset="-122"/>
                <a:cs typeface="+mn-ea"/>
                <a:sym typeface="+mn-lt"/>
              </a:rPr>
              <a:t>----------- </a:t>
            </a:r>
            <a:r>
              <a:rPr kumimoji="0" lang="zh-CN" altLang="en-US" sz="180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ea"/>
                <a:sym typeface="+mn-lt"/>
              </a:rPr>
              <a:t>贯彻学习十九届二中全会精神 </a:t>
            </a:r>
            <a:r>
              <a:rPr kumimoji="0" lang="en-US" altLang="zh-CN" sz="180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ea"/>
                <a:sym typeface="+mn-lt"/>
              </a:rPr>
              <a:t>-----------</a:t>
            </a:r>
            <a:endParaRPr kumimoji="0" lang="zh-CN" altLang="en-US" sz="180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7078713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6500">
        <p15:prstTrans prst="curtains"/>
      </p:transition>
    </mc:Choice>
    <mc:Fallback xmlns="">
      <p:transition spd="slow" advTm="6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anim calcmode="lin" valueType="num">
                                      <p:cBhvr>
                                        <p:cTn id="11" dur="1000" fill="hold"/>
                                        <p:tgtEl>
                                          <p:spTgt spid="11"/>
                                        </p:tgtEl>
                                        <p:attrNameLst>
                                          <p:attrName>ppt_x</p:attrName>
                                        </p:attrNameLst>
                                      </p:cBhvr>
                                      <p:tavLst>
                                        <p:tav tm="0">
                                          <p:val>
                                            <p:strVal val="#ppt_x"/>
                                          </p:val>
                                        </p:tav>
                                        <p:tav tm="100000">
                                          <p:val>
                                            <p:strVal val="#ppt_x"/>
                                          </p:val>
                                        </p:tav>
                                      </p:tavLst>
                                    </p:anim>
                                    <p:anim calcmode="lin" valueType="num">
                                      <p:cBhvr>
                                        <p:cTn id="12" dur="1000" fill="hold"/>
                                        <p:tgtEl>
                                          <p:spTgt spid="11"/>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1000"/>
                                        <p:tgtEl>
                                          <p:spTgt spid="30"/>
                                        </p:tgtEl>
                                      </p:cBhvr>
                                    </p:animEffect>
                                    <p:anim calcmode="lin" valueType="num">
                                      <p:cBhvr>
                                        <p:cTn id="17" dur="1000" fill="hold"/>
                                        <p:tgtEl>
                                          <p:spTgt spid="30"/>
                                        </p:tgtEl>
                                        <p:attrNameLst>
                                          <p:attrName>ppt_x</p:attrName>
                                        </p:attrNameLst>
                                      </p:cBhvr>
                                      <p:tavLst>
                                        <p:tav tm="0">
                                          <p:val>
                                            <p:strVal val="#ppt_x"/>
                                          </p:val>
                                        </p:tav>
                                        <p:tav tm="100000">
                                          <p:val>
                                            <p:strVal val="#ppt_x"/>
                                          </p:val>
                                        </p:tav>
                                      </p:tavLst>
                                    </p:anim>
                                    <p:anim calcmode="lin" valueType="num">
                                      <p:cBhvr>
                                        <p:cTn id="18" dur="1000" fill="hold"/>
                                        <p:tgtEl>
                                          <p:spTgt spid="30"/>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1000"/>
                                        <p:tgtEl>
                                          <p:spTgt spid="35"/>
                                        </p:tgtEl>
                                      </p:cBhvr>
                                    </p:animEffect>
                                    <p:anim calcmode="lin" valueType="num">
                                      <p:cBhvr>
                                        <p:cTn id="23" dur="1000" fill="hold"/>
                                        <p:tgtEl>
                                          <p:spTgt spid="35"/>
                                        </p:tgtEl>
                                        <p:attrNameLst>
                                          <p:attrName>ppt_x</p:attrName>
                                        </p:attrNameLst>
                                      </p:cBhvr>
                                      <p:tavLst>
                                        <p:tav tm="0">
                                          <p:val>
                                            <p:strVal val="#ppt_x"/>
                                          </p:val>
                                        </p:tav>
                                        <p:tav tm="100000">
                                          <p:val>
                                            <p:strVal val="#ppt_x"/>
                                          </p:val>
                                        </p:tav>
                                      </p:tavLst>
                                    </p:anim>
                                    <p:anim calcmode="lin" valueType="num">
                                      <p:cBhvr>
                                        <p:cTn id="24" dur="1000" fill="hold"/>
                                        <p:tgtEl>
                                          <p:spTgt spid="35"/>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23" presetClass="entr" presetSubtype="32" fill="hold" grpId="0" nodeType="afterEffect">
                                  <p:stCondLst>
                                    <p:cond delay="0"/>
                                  </p:stCondLst>
                                  <p:iterate type="wd">
                                    <p:tmPct val="10625"/>
                                  </p:iterate>
                                  <p:childTnLst>
                                    <p:set>
                                      <p:cBhvr>
                                        <p:cTn id="27" dur="1" fill="hold">
                                          <p:stCondLst>
                                            <p:cond delay="0"/>
                                          </p:stCondLst>
                                        </p:cTn>
                                        <p:tgtEl>
                                          <p:spTgt spid="5"/>
                                        </p:tgtEl>
                                        <p:attrNameLst>
                                          <p:attrName>style.visibility</p:attrName>
                                        </p:attrNameLst>
                                      </p:cBhvr>
                                      <p:to>
                                        <p:strVal val="visible"/>
                                      </p:to>
                                    </p:set>
                                    <p:anim calcmode="lin" valueType="num">
                                      <p:cBhvr>
                                        <p:cTn id="28" dur="2000" fill="hold"/>
                                        <p:tgtEl>
                                          <p:spTgt spid="5"/>
                                        </p:tgtEl>
                                        <p:attrNameLst>
                                          <p:attrName>ppt_w</p:attrName>
                                        </p:attrNameLst>
                                      </p:cBhvr>
                                      <p:tavLst>
                                        <p:tav tm="0">
                                          <p:val>
                                            <p:strVal val="4*#ppt_w"/>
                                          </p:val>
                                        </p:tav>
                                        <p:tav tm="100000">
                                          <p:val>
                                            <p:strVal val="#ppt_w"/>
                                          </p:val>
                                        </p:tav>
                                      </p:tavLst>
                                    </p:anim>
                                    <p:anim calcmode="lin" valueType="num">
                                      <p:cBhvr>
                                        <p:cTn id="29" dur="2000" fill="hold"/>
                                        <p:tgtEl>
                                          <p:spTgt spid="5"/>
                                        </p:tgtEl>
                                        <p:attrNameLst>
                                          <p:attrName>ppt_h</p:attrName>
                                        </p:attrNameLst>
                                      </p:cBhvr>
                                      <p:tavLst>
                                        <p:tav tm="0">
                                          <p:val>
                                            <p:strVal val="4*#ppt_h"/>
                                          </p:val>
                                        </p:tav>
                                        <p:tav tm="100000">
                                          <p:val>
                                            <p:strVal val="#ppt_h"/>
                                          </p:val>
                                        </p:tav>
                                      </p:tavLst>
                                    </p:anim>
                                  </p:childTnLst>
                                </p:cTn>
                              </p:par>
                              <p:par>
                                <p:cTn id="30" presetID="10" presetClass="entr" presetSubtype="0" fill="hold" grpId="0" nodeType="withEffect">
                                  <p:stCondLst>
                                    <p:cond delay="300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grpId="0" nodeType="withEffect">
                                  <p:stCondLst>
                                    <p:cond delay="400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par>
                                <p:cTn id="36" presetID="10" presetClass="entr" presetSubtype="0" fill="hold" grpId="0" nodeType="withEffect">
                                  <p:stCondLst>
                                    <p:cond delay="500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childTnLst>
                          </p:cTn>
                        </p:par>
                        <p:par>
                          <p:cTn id="39" fill="hold">
                            <p:stCondLst>
                              <p:cond delay="8500"/>
                            </p:stCondLst>
                            <p:childTnLst>
                              <p:par>
                                <p:cTn id="40" presetID="2" presetClass="entr" presetSubtype="4" fill="hold" grpId="0" nodeType="afterEffect">
                                  <p:stCondLst>
                                    <p:cond delay="0"/>
                                  </p:stCondLst>
                                  <p:childTnLst>
                                    <p:set>
                                      <p:cBhvr>
                                        <p:cTn id="41" dur="1" fill="hold">
                                          <p:stCondLst>
                                            <p:cond delay="0"/>
                                          </p:stCondLst>
                                        </p:cTn>
                                        <p:tgtEl>
                                          <p:spTgt spid="39"/>
                                        </p:tgtEl>
                                        <p:attrNameLst>
                                          <p:attrName>style.visibility</p:attrName>
                                        </p:attrNameLst>
                                      </p:cBhvr>
                                      <p:to>
                                        <p:strVal val="visible"/>
                                      </p:to>
                                    </p:set>
                                    <p:anim calcmode="lin" valueType="num">
                                      <p:cBhvr additive="base">
                                        <p:cTn id="42" dur="500" fill="hold"/>
                                        <p:tgtEl>
                                          <p:spTgt spid="39"/>
                                        </p:tgtEl>
                                        <p:attrNameLst>
                                          <p:attrName>ppt_x</p:attrName>
                                        </p:attrNameLst>
                                      </p:cBhvr>
                                      <p:tavLst>
                                        <p:tav tm="0">
                                          <p:val>
                                            <p:strVal val="#ppt_x"/>
                                          </p:val>
                                        </p:tav>
                                        <p:tav tm="100000">
                                          <p:val>
                                            <p:strVal val="#ppt_x"/>
                                          </p:val>
                                        </p:tav>
                                      </p:tavLst>
                                    </p:anim>
                                    <p:anim calcmode="lin" valueType="num">
                                      <p:cBhvr additive="base">
                                        <p:cTn id="43"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hold" display="0">
                  <p:stCondLst>
                    <p:cond delay="indefinite"/>
                  </p:stCondLst>
                  <p:endCondLst>
                    <p:cond evt="onStopAudio" delay="0">
                      <p:tgtEl>
                        <p:sldTgt/>
                      </p:tgtEl>
                    </p:cond>
                  </p:endCondLst>
                </p:cTn>
                <p:tgtEl>
                  <p:spTgt spid="22"/>
                </p:tgtEl>
              </p:cMediaNode>
            </p:audio>
          </p:childTnLst>
        </p:cTn>
      </p:par>
    </p:tnLst>
    <p:bldLst>
      <p:bldP spid="5" grpId="0"/>
      <p:bldP spid="7" grpId="0" animBg="1"/>
      <p:bldP spid="8" grpId="0" animBg="1"/>
      <p:bldP spid="9" grpId="0" animBg="1"/>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21EAA2D1-6A0A-45BE-8EFD-9465E429122D}"/>
              </a:ext>
            </a:extLst>
          </p:cNvPr>
          <p:cNvGrpSpPr/>
          <p:nvPr/>
        </p:nvGrpSpPr>
        <p:grpSpPr>
          <a:xfrm>
            <a:off x="1564006" y="1912237"/>
            <a:ext cx="9129122" cy="3306404"/>
            <a:chOff x="1564006" y="1912237"/>
            <a:chExt cx="9129122" cy="3306404"/>
          </a:xfrm>
        </p:grpSpPr>
        <p:grpSp>
          <p:nvGrpSpPr>
            <p:cNvPr id="15" name="组合 14">
              <a:extLst>
                <a:ext uri="{FF2B5EF4-FFF2-40B4-BE49-F238E27FC236}">
                  <a16:creationId xmlns:a16="http://schemas.microsoft.com/office/drawing/2014/main" id="{C2CF2869-16DF-416C-A24F-649A8CF21891}"/>
                </a:ext>
              </a:extLst>
            </p:cNvPr>
            <p:cNvGrpSpPr/>
            <p:nvPr/>
          </p:nvGrpSpPr>
          <p:grpSpPr>
            <a:xfrm>
              <a:off x="4152527" y="2182707"/>
              <a:ext cx="6540601" cy="3035934"/>
              <a:chOff x="4724027" y="2569648"/>
              <a:chExt cx="5053965" cy="2345886"/>
            </a:xfrm>
          </p:grpSpPr>
          <p:sp>
            <p:nvSpPr>
              <p:cNvPr id="9" name="圆角矩形 8"/>
              <p:cNvSpPr/>
              <p:nvPr/>
            </p:nvSpPr>
            <p:spPr>
              <a:xfrm>
                <a:off x="4724027" y="3466697"/>
                <a:ext cx="1314450" cy="619125"/>
              </a:xfrm>
              <a:prstGeom prst="roundRect">
                <a:avLst/>
              </a:pr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微软雅黑" panose="020B0503020204020204" pitchFamily="34" charset="-122"/>
                    <a:ea typeface="微软雅黑" panose="020B0503020204020204" pitchFamily="34" charset="-122"/>
                  </a:rPr>
                  <a:t>宪法</a:t>
                </a:r>
                <a:endParaRPr lang="zh-CN" altLang="en-US" sz="2800" dirty="0">
                  <a:solidFill>
                    <a:prstClr val="white"/>
                  </a:solidFill>
                </a:endParaRPr>
              </a:p>
            </p:txBody>
          </p:sp>
          <p:sp>
            <p:nvSpPr>
              <p:cNvPr id="11" name="左中括号 10"/>
              <p:cNvSpPr/>
              <p:nvPr/>
            </p:nvSpPr>
            <p:spPr>
              <a:xfrm>
                <a:off x="6341372" y="2569648"/>
                <a:ext cx="220979" cy="2337104"/>
              </a:xfrm>
              <a:prstGeom prst="leftBracket">
                <a:avLst/>
              </a:prstGeom>
              <a:ln w="12700">
                <a:solidFill>
                  <a:srgbClr val="C9110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000"/>
              </a:p>
            </p:txBody>
          </p:sp>
          <p:sp>
            <p:nvSpPr>
              <p:cNvPr id="12" name="圆角矩形 11"/>
              <p:cNvSpPr/>
              <p:nvPr/>
            </p:nvSpPr>
            <p:spPr>
              <a:xfrm>
                <a:off x="6639186" y="2569648"/>
                <a:ext cx="3138806" cy="501211"/>
              </a:xfrm>
              <a:prstGeom prst="roundRect">
                <a:avLst/>
              </a:pr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anose="020B0503020204020204" pitchFamily="34" charset="-122"/>
                    <a:ea typeface="微软雅黑" panose="020B0503020204020204" pitchFamily="34" charset="-122"/>
                  </a:rPr>
                  <a:t>国家的根本法</a:t>
                </a:r>
                <a:endParaRPr lang="zh-CN" altLang="en-US" sz="2400" dirty="0">
                  <a:solidFill>
                    <a:schemeClr val="bg1"/>
                  </a:solidFill>
                </a:endParaRPr>
              </a:p>
            </p:txBody>
          </p:sp>
          <p:sp>
            <p:nvSpPr>
              <p:cNvPr id="13" name="圆角矩形 12"/>
              <p:cNvSpPr/>
              <p:nvPr/>
            </p:nvSpPr>
            <p:spPr>
              <a:xfrm>
                <a:off x="6639186" y="3436799"/>
                <a:ext cx="3138806" cy="501211"/>
              </a:xfrm>
              <a:prstGeom prst="roundRect">
                <a:avLst/>
              </a:pr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anose="020B0503020204020204" pitchFamily="34" charset="-122"/>
                    <a:ea typeface="微软雅黑" panose="020B0503020204020204" pitchFamily="34" charset="-122"/>
                  </a:rPr>
                  <a:t>治国安邦的总章程</a:t>
                </a:r>
                <a:endParaRPr lang="zh-CN" altLang="en-US" sz="2400" dirty="0">
                  <a:solidFill>
                    <a:schemeClr val="bg1"/>
                  </a:solidFill>
                </a:endParaRPr>
              </a:p>
            </p:txBody>
          </p:sp>
          <p:sp>
            <p:nvSpPr>
              <p:cNvPr id="14" name="圆角矩形 13"/>
              <p:cNvSpPr/>
              <p:nvPr/>
            </p:nvSpPr>
            <p:spPr>
              <a:xfrm>
                <a:off x="6639186" y="4414323"/>
                <a:ext cx="3138806" cy="501211"/>
              </a:xfrm>
              <a:prstGeom prst="roundRect">
                <a:avLst/>
              </a:pr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latin typeface="微软雅黑" panose="020B0503020204020204" pitchFamily="34" charset="-122"/>
                    <a:ea typeface="微软雅黑" panose="020B0503020204020204" pitchFamily="34" charset="-122"/>
                  </a:rPr>
                  <a:t>党和人民意志的集中体现</a:t>
                </a:r>
                <a:endParaRPr lang="zh-CN" altLang="en-US" sz="2400" dirty="0">
                  <a:solidFill>
                    <a:schemeClr val="bg1"/>
                  </a:solidFill>
                </a:endParaRPr>
              </a:p>
            </p:txBody>
          </p:sp>
          <p:cxnSp>
            <p:nvCxnSpPr>
              <p:cNvPr id="18" name="直接连接符 17"/>
              <p:cNvCxnSpPr/>
              <p:nvPr/>
            </p:nvCxnSpPr>
            <p:spPr>
              <a:xfrm>
                <a:off x="6038477" y="3768639"/>
                <a:ext cx="302895" cy="0"/>
              </a:xfrm>
              <a:prstGeom prst="line">
                <a:avLst/>
              </a:prstGeom>
              <a:ln w="12700">
                <a:solidFill>
                  <a:srgbClr val="C9110E"/>
                </a:solidFill>
              </a:ln>
            </p:spPr>
            <p:style>
              <a:lnRef idx="1">
                <a:schemeClr val="accent1"/>
              </a:lnRef>
              <a:fillRef idx="0">
                <a:schemeClr val="accent1"/>
              </a:fillRef>
              <a:effectRef idx="0">
                <a:schemeClr val="accent1"/>
              </a:effectRef>
              <a:fontRef idx="minor">
                <a:schemeClr val="tx1"/>
              </a:fontRef>
            </p:style>
          </p:cxnSp>
        </p:grpSp>
        <p:pic>
          <p:nvPicPr>
            <p:cNvPr id="10" name="图片 9">
              <a:extLst>
                <a:ext uri="{FF2B5EF4-FFF2-40B4-BE49-F238E27FC236}">
                  <a16:creationId xmlns:a16="http://schemas.microsoft.com/office/drawing/2014/main" id="{9F5AB1DD-FBB0-4654-89F7-991C6EF7208F}"/>
                </a:ext>
              </a:extLst>
            </p:cNvPr>
            <p:cNvPicPr>
              <a:picLocks noChangeAspect="1"/>
            </p:cNvPicPr>
            <p:nvPr/>
          </p:nvPicPr>
          <p:blipFill rotWithShape="1">
            <a:blip r:embed="rId3">
              <a:extLst>
                <a:ext uri="{28A0092B-C50C-407E-A947-70E740481C1C}">
                  <a14:useLocalDpi xmlns:a14="http://schemas.microsoft.com/office/drawing/2010/main" val="0"/>
                </a:ext>
              </a:extLst>
            </a:blip>
            <a:srcRect l="14828" r="15314"/>
            <a:stretch/>
          </p:blipFill>
          <p:spPr>
            <a:xfrm>
              <a:off x="1564006" y="1912237"/>
              <a:ext cx="2309782" cy="3306404"/>
            </a:xfrm>
            <a:prstGeom prst="rect">
              <a:avLst/>
            </a:prstGeom>
          </p:spPr>
        </p:pic>
      </p:grpSp>
      <p:sp>
        <p:nvSpPr>
          <p:cNvPr id="19" name="文本框 18">
            <a:extLst>
              <a:ext uri="{FF2B5EF4-FFF2-40B4-BE49-F238E27FC236}">
                <a16:creationId xmlns:a16="http://schemas.microsoft.com/office/drawing/2014/main" id="{A5BB9B9F-6785-49F5-8E47-10034E0B07A7}"/>
              </a:ext>
            </a:extLst>
          </p:cNvPr>
          <p:cNvSpPr txBox="1"/>
          <p:nvPr/>
        </p:nvSpPr>
        <p:spPr>
          <a:xfrm>
            <a:off x="4379539" y="262539"/>
            <a:ext cx="5224808"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宪法是国家的根本法</a:t>
            </a:r>
          </a:p>
        </p:txBody>
      </p:sp>
      <p:grpSp>
        <p:nvGrpSpPr>
          <p:cNvPr id="20" name="组合 19">
            <a:extLst>
              <a:ext uri="{FF2B5EF4-FFF2-40B4-BE49-F238E27FC236}">
                <a16:creationId xmlns:a16="http://schemas.microsoft.com/office/drawing/2014/main" id="{E862CF8B-373E-4247-87EF-312CD6F64366}"/>
              </a:ext>
            </a:extLst>
          </p:cNvPr>
          <p:cNvGrpSpPr/>
          <p:nvPr/>
        </p:nvGrpSpPr>
        <p:grpSpPr>
          <a:xfrm>
            <a:off x="910737" y="785759"/>
            <a:ext cx="10549116" cy="388934"/>
            <a:chOff x="910737" y="785759"/>
            <a:chExt cx="10549116" cy="388934"/>
          </a:xfrm>
        </p:grpSpPr>
        <p:sp>
          <p:nvSpPr>
            <p:cNvPr id="21" name="星形: 五角 20">
              <a:extLst>
                <a:ext uri="{FF2B5EF4-FFF2-40B4-BE49-F238E27FC236}">
                  <a16:creationId xmlns:a16="http://schemas.microsoft.com/office/drawing/2014/main" id="{BDAB8A1A-CF35-41D7-B9F4-1E8A9C3B8B2D}"/>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22" name="任意多边形: 形状 21">
              <a:extLst>
                <a:ext uri="{FF2B5EF4-FFF2-40B4-BE49-F238E27FC236}">
                  <a16:creationId xmlns:a16="http://schemas.microsoft.com/office/drawing/2014/main" id="{62F5EEFD-52DF-41FC-865C-CE53285617D3}"/>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Tree>
    <p:extLst>
      <p:ext uri="{BB962C8B-B14F-4D97-AF65-F5344CB8AC3E}">
        <p14:creationId xmlns:p14="http://schemas.microsoft.com/office/powerpoint/2010/main" val="117044689"/>
      </p:ext>
    </p:extLst>
  </p:cSld>
  <p:clrMapOvr>
    <a:masterClrMapping/>
  </p:clrMapOvr>
  <mc:AlternateContent xmlns:mc="http://schemas.openxmlformats.org/markup-compatibility/2006" xmlns:p14="http://schemas.microsoft.com/office/powerpoint/2010/main">
    <mc:Choice Requires="p14">
      <p:transition spd="slow" p14:dur="1250" advTm="6500">
        <p14:switch dir="r"/>
      </p:transition>
    </mc:Choice>
    <mc:Fallback xmlns="">
      <p:transition spd="slow" advTm="6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1CE0F22E-1BFE-41FB-96D6-9B7C03E5A290}"/>
              </a:ext>
            </a:extLst>
          </p:cNvPr>
          <p:cNvGrpSpPr/>
          <p:nvPr/>
        </p:nvGrpSpPr>
        <p:grpSpPr>
          <a:xfrm>
            <a:off x="1704297" y="1869700"/>
            <a:ext cx="2330855" cy="3071751"/>
            <a:chOff x="1872342" y="1611085"/>
            <a:chExt cx="2330855" cy="3071751"/>
          </a:xfrm>
        </p:grpSpPr>
        <p:sp>
          <p:nvSpPr>
            <p:cNvPr id="3" name="矩形: 圆角 2">
              <a:extLst>
                <a:ext uri="{FF2B5EF4-FFF2-40B4-BE49-F238E27FC236}">
                  <a16:creationId xmlns:a16="http://schemas.microsoft.com/office/drawing/2014/main" id="{FB0D04AA-BB45-409B-954B-28E9EC213312}"/>
                </a:ext>
              </a:extLst>
            </p:cNvPr>
            <p:cNvSpPr/>
            <p:nvPr/>
          </p:nvSpPr>
          <p:spPr>
            <a:xfrm>
              <a:off x="1872342" y="1611085"/>
              <a:ext cx="2330855" cy="3071751"/>
            </a:xfrm>
            <a:prstGeom prst="roundRect">
              <a:avLst>
                <a:gd name="adj" fmla="val 0"/>
              </a:avLst>
            </a:prstGeom>
            <a:solidFill>
              <a:srgbClr val="C9110E"/>
            </a:solidFill>
            <a:ln>
              <a:noFill/>
            </a:ln>
            <a:effectLst>
              <a:reflection blurRad="6350" stA="52000" endA="3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a16="http://schemas.microsoft.com/office/drawing/2014/main" id="{D0844640-B6B5-421F-BB80-444D5CD526B6}"/>
                </a:ext>
              </a:extLst>
            </p:cNvPr>
            <p:cNvSpPr txBox="1"/>
            <p:nvPr/>
          </p:nvSpPr>
          <p:spPr>
            <a:xfrm>
              <a:off x="2329881" y="1876944"/>
              <a:ext cx="1415772" cy="1323439"/>
            </a:xfrm>
            <a:prstGeom prst="rect">
              <a:avLst/>
            </a:prstGeom>
            <a:noFill/>
          </p:spPr>
          <p:txBody>
            <a:bodyPr wrap="none" rtlCol="0">
              <a:spAutoFit/>
            </a:bodyPr>
            <a:lstStyle/>
            <a:p>
              <a:pPr algn="ctr">
                <a:lnSpc>
                  <a:spcPts val="4800"/>
                </a:lnSpc>
              </a:pPr>
              <a:r>
                <a:rPr lang="zh-CN" altLang="en-US" sz="4800" b="1" dirty="0">
                  <a:solidFill>
                    <a:srgbClr val="FFFACD"/>
                  </a:solidFill>
                  <a:latin typeface="微软雅黑" panose="020B0503020204020204" pitchFamily="34" charset="-122"/>
                  <a:ea typeface="微软雅黑" panose="020B0503020204020204" pitchFamily="34" charset="-122"/>
                </a:rPr>
                <a:t>五个</a:t>
              </a:r>
              <a:endParaRPr lang="en-US" altLang="zh-CN" sz="4800" b="1" dirty="0">
                <a:solidFill>
                  <a:srgbClr val="FFFACD"/>
                </a:solidFill>
                <a:latin typeface="微软雅黑" panose="020B0503020204020204" pitchFamily="34" charset="-122"/>
                <a:ea typeface="微软雅黑" panose="020B0503020204020204" pitchFamily="34" charset="-122"/>
              </a:endParaRPr>
            </a:p>
            <a:p>
              <a:pPr algn="ctr">
                <a:lnSpc>
                  <a:spcPts val="4800"/>
                </a:lnSpc>
              </a:pPr>
              <a:r>
                <a:rPr lang="zh-CN" altLang="en-US" sz="4800" b="1" dirty="0">
                  <a:solidFill>
                    <a:srgbClr val="FFFACD"/>
                  </a:solidFill>
                  <a:latin typeface="微软雅黑" panose="020B0503020204020204" pitchFamily="34" charset="-122"/>
                  <a:ea typeface="微软雅黑" panose="020B0503020204020204" pitchFamily="34" charset="-122"/>
                </a:rPr>
                <a:t>有力</a:t>
              </a:r>
              <a:endParaRPr lang="en-US" altLang="zh-CN" sz="4800" b="1" dirty="0">
                <a:solidFill>
                  <a:srgbClr val="FFFACD"/>
                </a:solidFill>
                <a:latin typeface="微软雅黑" panose="020B0503020204020204" pitchFamily="34" charset="-122"/>
                <a:ea typeface="微软雅黑" panose="020B0503020204020204" pitchFamily="34" charset="-122"/>
              </a:endParaRPr>
            </a:p>
          </p:txBody>
        </p:sp>
        <p:sp>
          <p:nvSpPr>
            <p:cNvPr id="5" name="Freeform 9">
              <a:extLst>
                <a:ext uri="{FF2B5EF4-FFF2-40B4-BE49-F238E27FC236}">
                  <a16:creationId xmlns:a16="http://schemas.microsoft.com/office/drawing/2014/main" id="{B7537068-57B0-4199-A4D1-8DC4CA41AF34}"/>
                </a:ext>
              </a:extLst>
            </p:cNvPr>
            <p:cNvSpPr>
              <a:spLocks/>
            </p:cNvSpPr>
            <p:nvPr/>
          </p:nvSpPr>
          <p:spPr bwMode="auto">
            <a:xfrm>
              <a:off x="2342848" y="3331838"/>
              <a:ext cx="1402805" cy="1145191"/>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FFFACD"/>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8" name="矩形 7">
            <a:extLst>
              <a:ext uri="{FF2B5EF4-FFF2-40B4-BE49-F238E27FC236}">
                <a16:creationId xmlns:a16="http://schemas.microsoft.com/office/drawing/2014/main" id="{8B85FF03-1AAD-456C-99BF-C2CB0C871AA5}"/>
              </a:ext>
            </a:extLst>
          </p:cNvPr>
          <p:cNvSpPr/>
          <p:nvPr/>
        </p:nvSpPr>
        <p:spPr>
          <a:xfrm>
            <a:off x="5795270" y="1566172"/>
            <a:ext cx="5284990" cy="4324261"/>
          </a:xfrm>
          <a:prstGeom prst="rect">
            <a:avLst/>
          </a:prstGeom>
        </p:spPr>
        <p:txBody>
          <a:bodyPr wrap="square">
            <a:spAutoFit/>
          </a:bodyPr>
          <a:lstStyle/>
          <a:p>
            <a:pPr>
              <a:lnSpc>
                <a:spcPts val="5500"/>
              </a:lnSpc>
            </a:pPr>
            <a:r>
              <a:rPr lang="zh-CN" altLang="en-US" sz="2000" dirty="0">
                <a:solidFill>
                  <a:srgbClr val="C9110E"/>
                </a:solidFill>
                <a:latin typeface="微软雅黑" panose="020B0503020204020204" pitchFamily="34" charset="-122"/>
                <a:ea typeface="微软雅黑" panose="020B0503020204020204" pitchFamily="34" charset="-122"/>
              </a:rPr>
              <a:t>有力坚持了中国共产党领导，</a:t>
            </a:r>
            <a:endParaRPr lang="en-US" altLang="zh-CN" sz="2000" dirty="0">
              <a:solidFill>
                <a:srgbClr val="C9110E"/>
              </a:solidFill>
              <a:latin typeface="微软雅黑" panose="020B0503020204020204" pitchFamily="34" charset="-122"/>
              <a:ea typeface="微软雅黑" panose="020B0503020204020204" pitchFamily="34" charset="-122"/>
            </a:endParaRPr>
          </a:p>
          <a:p>
            <a:pPr>
              <a:lnSpc>
                <a:spcPts val="5500"/>
              </a:lnSpc>
            </a:pPr>
            <a:r>
              <a:rPr lang="zh-CN" altLang="en-US" sz="2000" dirty="0">
                <a:solidFill>
                  <a:srgbClr val="C9110E"/>
                </a:solidFill>
                <a:latin typeface="微软雅黑" panose="020B0503020204020204" pitchFamily="34" charset="-122"/>
                <a:ea typeface="微软雅黑" panose="020B0503020204020204" pitchFamily="34" charset="-122"/>
              </a:rPr>
              <a:t>有力保障了人民当家作主，</a:t>
            </a:r>
            <a:endParaRPr lang="en-US" altLang="zh-CN" sz="2000" dirty="0">
              <a:solidFill>
                <a:srgbClr val="C9110E"/>
              </a:solidFill>
              <a:latin typeface="微软雅黑" panose="020B0503020204020204" pitchFamily="34" charset="-122"/>
              <a:ea typeface="微软雅黑" panose="020B0503020204020204" pitchFamily="34" charset="-122"/>
            </a:endParaRPr>
          </a:p>
          <a:p>
            <a:pPr>
              <a:lnSpc>
                <a:spcPts val="5500"/>
              </a:lnSpc>
            </a:pPr>
            <a:r>
              <a:rPr lang="zh-CN" altLang="en-US" sz="2000" dirty="0">
                <a:solidFill>
                  <a:srgbClr val="C9110E"/>
                </a:solidFill>
                <a:latin typeface="微软雅黑" panose="020B0503020204020204" pitchFamily="34" charset="-122"/>
                <a:ea typeface="微软雅黑" panose="020B0503020204020204" pitchFamily="34" charset="-122"/>
              </a:rPr>
              <a:t>有力促进了改革开放和社会主义现代化建设，</a:t>
            </a:r>
            <a:endParaRPr lang="en-US" altLang="zh-CN" sz="2000" dirty="0">
              <a:solidFill>
                <a:srgbClr val="C9110E"/>
              </a:solidFill>
              <a:latin typeface="微软雅黑" panose="020B0503020204020204" pitchFamily="34" charset="-122"/>
              <a:ea typeface="微软雅黑" panose="020B0503020204020204" pitchFamily="34" charset="-122"/>
            </a:endParaRPr>
          </a:p>
          <a:p>
            <a:pPr>
              <a:lnSpc>
                <a:spcPts val="5500"/>
              </a:lnSpc>
            </a:pPr>
            <a:r>
              <a:rPr lang="zh-CN" altLang="en-US" sz="2000" dirty="0">
                <a:solidFill>
                  <a:srgbClr val="C9110E"/>
                </a:solidFill>
                <a:latin typeface="微软雅黑" panose="020B0503020204020204" pitchFamily="34" charset="-122"/>
                <a:ea typeface="微软雅黑" panose="020B0503020204020204" pitchFamily="34" charset="-122"/>
              </a:rPr>
              <a:t>有力推动了社会主义法治国家建设进程，</a:t>
            </a:r>
            <a:endParaRPr lang="en-US" altLang="zh-CN" sz="2000" dirty="0">
              <a:solidFill>
                <a:srgbClr val="C9110E"/>
              </a:solidFill>
              <a:latin typeface="微软雅黑" panose="020B0503020204020204" pitchFamily="34" charset="-122"/>
              <a:ea typeface="微软雅黑" panose="020B0503020204020204" pitchFamily="34" charset="-122"/>
            </a:endParaRPr>
          </a:p>
          <a:p>
            <a:pPr>
              <a:lnSpc>
                <a:spcPts val="5500"/>
              </a:lnSpc>
            </a:pPr>
            <a:r>
              <a:rPr lang="zh-CN" altLang="en-US" sz="2000" dirty="0">
                <a:solidFill>
                  <a:srgbClr val="C9110E"/>
                </a:solidFill>
                <a:latin typeface="微软雅黑" panose="020B0503020204020204" pitchFamily="34" charset="-122"/>
                <a:ea typeface="微软雅黑" panose="020B0503020204020204" pitchFamily="34" charset="-122"/>
              </a:rPr>
              <a:t>有力维护了国家统一、民族团结、社会稳定。</a:t>
            </a:r>
            <a:endParaRPr lang="en-US" altLang="zh-CN" sz="2000" dirty="0">
              <a:solidFill>
                <a:srgbClr val="C9110E"/>
              </a:solidFill>
              <a:latin typeface="微软雅黑" panose="020B0503020204020204" pitchFamily="34" charset="-122"/>
              <a:ea typeface="微软雅黑" panose="020B0503020204020204" pitchFamily="34" charset="-122"/>
            </a:endParaRPr>
          </a:p>
          <a:p>
            <a:pPr algn="ctr">
              <a:lnSpc>
                <a:spcPts val="5500"/>
              </a:lnSpc>
            </a:pPr>
            <a:endParaRPr lang="en-US" altLang="zh-CN" sz="2000" dirty="0">
              <a:solidFill>
                <a:srgbClr val="C9110E"/>
              </a:solidFill>
              <a:latin typeface="微软雅黑" panose="020B0503020204020204" pitchFamily="34" charset="-122"/>
              <a:ea typeface="微软雅黑" panose="020B0503020204020204" pitchFamily="34" charset="-122"/>
            </a:endParaRPr>
          </a:p>
        </p:txBody>
      </p:sp>
      <p:sp>
        <p:nvSpPr>
          <p:cNvPr id="11" name="矩形: 圆角 10">
            <a:extLst>
              <a:ext uri="{FF2B5EF4-FFF2-40B4-BE49-F238E27FC236}">
                <a16:creationId xmlns:a16="http://schemas.microsoft.com/office/drawing/2014/main" id="{9F525094-00E2-419D-852B-8082B696F6A3}"/>
              </a:ext>
            </a:extLst>
          </p:cNvPr>
          <p:cNvSpPr/>
          <p:nvPr/>
        </p:nvSpPr>
        <p:spPr>
          <a:xfrm>
            <a:off x="5147428" y="1869700"/>
            <a:ext cx="380595" cy="380595"/>
          </a:xfrm>
          <a:prstGeom prst="roundRect">
            <a:avLst>
              <a:gd name="adj" fmla="val 17288"/>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ACD"/>
                </a:solidFill>
                <a:latin typeface="Impact" panose="020B0806030902050204" pitchFamily="34" charset="0"/>
              </a:rPr>
              <a:t>1</a:t>
            </a:r>
            <a:endParaRPr lang="zh-CN" altLang="en-US" dirty="0">
              <a:solidFill>
                <a:srgbClr val="FFFACD"/>
              </a:solidFill>
              <a:latin typeface="Impact" panose="020B0806030902050204" pitchFamily="34" charset="0"/>
            </a:endParaRPr>
          </a:p>
        </p:txBody>
      </p:sp>
      <p:sp>
        <p:nvSpPr>
          <p:cNvPr id="14" name="矩形: 圆角 13">
            <a:extLst>
              <a:ext uri="{FF2B5EF4-FFF2-40B4-BE49-F238E27FC236}">
                <a16:creationId xmlns:a16="http://schemas.microsoft.com/office/drawing/2014/main" id="{DC29BEE0-9EE1-4C3B-8CA1-04E7C94721B9}"/>
              </a:ext>
            </a:extLst>
          </p:cNvPr>
          <p:cNvSpPr/>
          <p:nvPr/>
        </p:nvSpPr>
        <p:spPr>
          <a:xfrm>
            <a:off x="5147428" y="2556180"/>
            <a:ext cx="380595" cy="380595"/>
          </a:xfrm>
          <a:prstGeom prst="roundRect">
            <a:avLst>
              <a:gd name="adj" fmla="val 17288"/>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ACD"/>
                </a:solidFill>
                <a:latin typeface="Impact" panose="020B0806030902050204" pitchFamily="34" charset="0"/>
              </a:rPr>
              <a:t>2</a:t>
            </a:r>
            <a:endParaRPr lang="zh-CN" altLang="en-US" dirty="0">
              <a:solidFill>
                <a:srgbClr val="FFFACD"/>
              </a:solidFill>
              <a:latin typeface="Impact" panose="020B0806030902050204" pitchFamily="34" charset="0"/>
            </a:endParaRPr>
          </a:p>
        </p:txBody>
      </p:sp>
      <p:sp>
        <p:nvSpPr>
          <p:cNvPr id="15" name="矩形: 圆角 14">
            <a:extLst>
              <a:ext uri="{FF2B5EF4-FFF2-40B4-BE49-F238E27FC236}">
                <a16:creationId xmlns:a16="http://schemas.microsoft.com/office/drawing/2014/main" id="{855FC97D-F21F-41EB-939A-4B7972F51847}"/>
              </a:ext>
            </a:extLst>
          </p:cNvPr>
          <p:cNvSpPr/>
          <p:nvPr/>
        </p:nvSpPr>
        <p:spPr>
          <a:xfrm>
            <a:off x="5147428" y="3284872"/>
            <a:ext cx="380595" cy="380595"/>
          </a:xfrm>
          <a:prstGeom prst="roundRect">
            <a:avLst>
              <a:gd name="adj" fmla="val 17288"/>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ACD"/>
                </a:solidFill>
                <a:latin typeface="Impact" panose="020B0806030902050204" pitchFamily="34" charset="0"/>
              </a:rPr>
              <a:t>3</a:t>
            </a:r>
            <a:endParaRPr lang="zh-CN" altLang="en-US" dirty="0">
              <a:solidFill>
                <a:srgbClr val="FFFACD"/>
              </a:solidFill>
              <a:latin typeface="Impact" panose="020B0806030902050204" pitchFamily="34" charset="0"/>
            </a:endParaRPr>
          </a:p>
        </p:txBody>
      </p:sp>
      <p:sp>
        <p:nvSpPr>
          <p:cNvPr id="16" name="矩形: 圆角 15">
            <a:extLst>
              <a:ext uri="{FF2B5EF4-FFF2-40B4-BE49-F238E27FC236}">
                <a16:creationId xmlns:a16="http://schemas.microsoft.com/office/drawing/2014/main" id="{6DFC8498-DC02-45AC-86C5-27A95BCC61B3}"/>
              </a:ext>
            </a:extLst>
          </p:cNvPr>
          <p:cNvSpPr/>
          <p:nvPr/>
        </p:nvSpPr>
        <p:spPr>
          <a:xfrm>
            <a:off x="5147428" y="3971352"/>
            <a:ext cx="380595" cy="380595"/>
          </a:xfrm>
          <a:prstGeom prst="roundRect">
            <a:avLst>
              <a:gd name="adj" fmla="val 17288"/>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ACD"/>
                </a:solidFill>
                <a:latin typeface="Impact" panose="020B0806030902050204" pitchFamily="34" charset="0"/>
              </a:rPr>
              <a:t>4</a:t>
            </a:r>
            <a:endParaRPr lang="zh-CN" altLang="en-US" dirty="0">
              <a:solidFill>
                <a:srgbClr val="FFFACD"/>
              </a:solidFill>
              <a:latin typeface="Impact" panose="020B0806030902050204" pitchFamily="34" charset="0"/>
            </a:endParaRPr>
          </a:p>
        </p:txBody>
      </p:sp>
      <p:sp>
        <p:nvSpPr>
          <p:cNvPr id="17" name="矩形: 圆角 16">
            <a:extLst>
              <a:ext uri="{FF2B5EF4-FFF2-40B4-BE49-F238E27FC236}">
                <a16:creationId xmlns:a16="http://schemas.microsoft.com/office/drawing/2014/main" id="{A05C3682-ED5E-404E-A6C1-076F57BD2D56}"/>
              </a:ext>
            </a:extLst>
          </p:cNvPr>
          <p:cNvSpPr/>
          <p:nvPr/>
        </p:nvSpPr>
        <p:spPr>
          <a:xfrm>
            <a:off x="5147428" y="4667416"/>
            <a:ext cx="380595" cy="380595"/>
          </a:xfrm>
          <a:prstGeom prst="roundRect">
            <a:avLst>
              <a:gd name="adj" fmla="val 17288"/>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FACD"/>
                </a:solidFill>
                <a:latin typeface="Impact" panose="020B0806030902050204" pitchFamily="34" charset="0"/>
              </a:rPr>
              <a:t>5</a:t>
            </a:r>
            <a:endParaRPr lang="zh-CN" altLang="en-US" dirty="0">
              <a:solidFill>
                <a:srgbClr val="FFFACD"/>
              </a:solidFill>
              <a:latin typeface="Impact" panose="020B0806030902050204" pitchFamily="34" charset="0"/>
            </a:endParaRPr>
          </a:p>
        </p:txBody>
      </p:sp>
      <p:sp>
        <p:nvSpPr>
          <p:cNvPr id="19" name="矩形 18">
            <a:extLst>
              <a:ext uri="{FF2B5EF4-FFF2-40B4-BE49-F238E27FC236}">
                <a16:creationId xmlns:a16="http://schemas.microsoft.com/office/drawing/2014/main" id="{483C2720-C394-4F66-8010-37BA0A73A1AC}"/>
              </a:ext>
            </a:extLst>
          </p:cNvPr>
          <p:cNvSpPr/>
          <p:nvPr/>
        </p:nvSpPr>
        <p:spPr>
          <a:xfrm>
            <a:off x="1606155" y="5569830"/>
            <a:ext cx="9291080" cy="707886"/>
          </a:xfrm>
          <a:prstGeom prst="rect">
            <a:avLst/>
          </a:prstGeom>
        </p:spPr>
        <p:txBody>
          <a:bodyPr wrap="square">
            <a:spAutoFit/>
          </a:bodyPr>
          <a:lstStyle/>
          <a:p>
            <a:pPr algn="ctr"/>
            <a:r>
              <a:rPr lang="zh-CN" altLang="en-US" sz="2000" dirty="0">
                <a:solidFill>
                  <a:srgbClr val="C9110E"/>
                </a:solidFill>
                <a:latin typeface="微软雅黑" panose="020B0503020204020204" pitchFamily="34" charset="-122"/>
                <a:ea typeface="微软雅黑" panose="020B0503020204020204" pitchFamily="34" charset="-122"/>
              </a:rPr>
              <a:t>现行宪法颁布以来，在改革开放和社会主义现代化建设的历史进程中、在我们党治国理政实践中发挥了十分重要的作用</a:t>
            </a:r>
            <a:endParaRPr lang="zh-CN" altLang="en-US" sz="2000" dirty="0">
              <a:solidFill>
                <a:srgbClr val="C9110E"/>
              </a:solidFill>
            </a:endParaRPr>
          </a:p>
        </p:txBody>
      </p:sp>
      <p:sp>
        <p:nvSpPr>
          <p:cNvPr id="20" name="矩形 19">
            <a:extLst>
              <a:ext uri="{FF2B5EF4-FFF2-40B4-BE49-F238E27FC236}">
                <a16:creationId xmlns:a16="http://schemas.microsoft.com/office/drawing/2014/main" id="{CD39AC52-78B6-4A9F-A5B8-7D392203A07C}"/>
              </a:ext>
            </a:extLst>
          </p:cNvPr>
          <p:cNvSpPr/>
          <p:nvPr/>
        </p:nvSpPr>
        <p:spPr>
          <a:xfrm>
            <a:off x="783342" y="5293856"/>
            <a:ext cx="10549116" cy="77342"/>
          </a:xfrm>
          <a:prstGeom prst="rect">
            <a:avLst/>
          </a:prstGeom>
          <a:pattFill prst="dkUpDiag">
            <a:fgClr>
              <a:srgbClr val="DA0000"/>
            </a:fgClr>
            <a:bgClr>
              <a:sysClr val="window" lastClr="FFFFFF"/>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srgbClr val="C9110E"/>
              </a:solidFill>
              <a:effectLst/>
              <a:uLnTx/>
              <a:uFillTx/>
              <a:latin typeface="Calibri" panose="020F0502020204030204"/>
              <a:ea typeface="微软雅黑" panose="020B0503020204020204" pitchFamily="34" charset="-122"/>
              <a:cs typeface="+mn-cs"/>
            </a:endParaRPr>
          </a:p>
        </p:txBody>
      </p:sp>
      <p:grpSp>
        <p:nvGrpSpPr>
          <p:cNvPr id="21" name="组合 20">
            <a:extLst>
              <a:ext uri="{FF2B5EF4-FFF2-40B4-BE49-F238E27FC236}">
                <a16:creationId xmlns:a16="http://schemas.microsoft.com/office/drawing/2014/main" id="{C7173AF3-2C60-4BD3-ABD9-71A040943146}"/>
              </a:ext>
            </a:extLst>
          </p:cNvPr>
          <p:cNvGrpSpPr/>
          <p:nvPr/>
        </p:nvGrpSpPr>
        <p:grpSpPr>
          <a:xfrm>
            <a:off x="910737" y="785759"/>
            <a:ext cx="10549116" cy="388934"/>
            <a:chOff x="910737" y="785759"/>
            <a:chExt cx="10549116" cy="388934"/>
          </a:xfrm>
        </p:grpSpPr>
        <p:sp>
          <p:nvSpPr>
            <p:cNvPr id="22" name="星形: 五角 21">
              <a:extLst>
                <a:ext uri="{FF2B5EF4-FFF2-40B4-BE49-F238E27FC236}">
                  <a16:creationId xmlns:a16="http://schemas.microsoft.com/office/drawing/2014/main" id="{ACB77873-E580-4BC4-ADE1-8FCFE65BE797}"/>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23" name="任意多边形: 形状 22">
              <a:extLst>
                <a:ext uri="{FF2B5EF4-FFF2-40B4-BE49-F238E27FC236}">
                  <a16:creationId xmlns:a16="http://schemas.microsoft.com/office/drawing/2014/main" id="{6D230A46-8FEE-4D63-93C6-16A89BDE23E2}"/>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
        <p:nvSpPr>
          <p:cNvPr id="24" name="文本框 23">
            <a:extLst>
              <a:ext uri="{FF2B5EF4-FFF2-40B4-BE49-F238E27FC236}">
                <a16:creationId xmlns:a16="http://schemas.microsoft.com/office/drawing/2014/main" id="{27CD051D-7E20-454C-8195-7B2B2247D5AC}"/>
              </a:ext>
            </a:extLst>
          </p:cNvPr>
          <p:cNvSpPr txBox="1"/>
          <p:nvPr/>
        </p:nvSpPr>
        <p:spPr>
          <a:xfrm>
            <a:off x="4379539" y="262539"/>
            <a:ext cx="5224808"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宪法是国家的根本法</a:t>
            </a:r>
          </a:p>
        </p:txBody>
      </p:sp>
    </p:spTree>
    <p:extLst>
      <p:ext uri="{BB962C8B-B14F-4D97-AF65-F5344CB8AC3E}">
        <p14:creationId xmlns:p14="http://schemas.microsoft.com/office/powerpoint/2010/main" val="3561666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1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2" decel="100000" fill="hold" grpId="0" nodeType="withEffect">
                                  <p:stCondLst>
                                    <p:cond delay="275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1000" fill="hold"/>
                                        <p:tgtEl>
                                          <p:spTgt spid="11"/>
                                        </p:tgtEl>
                                        <p:attrNameLst>
                                          <p:attrName>ppt_x</p:attrName>
                                        </p:attrNameLst>
                                      </p:cBhvr>
                                      <p:tavLst>
                                        <p:tav tm="0">
                                          <p:val>
                                            <p:strVal val="1+#ppt_w/2"/>
                                          </p:val>
                                        </p:tav>
                                        <p:tav tm="100000">
                                          <p:val>
                                            <p:strVal val="#ppt_x"/>
                                          </p:val>
                                        </p:tav>
                                      </p:tavLst>
                                    </p:anim>
                                    <p:anim calcmode="lin" valueType="num">
                                      <p:cBhvr additive="base">
                                        <p:cTn id="13" dur="1000" fill="hold"/>
                                        <p:tgtEl>
                                          <p:spTgt spid="11"/>
                                        </p:tgtEl>
                                        <p:attrNameLst>
                                          <p:attrName>ppt_y</p:attrName>
                                        </p:attrNameLst>
                                      </p:cBhvr>
                                      <p:tavLst>
                                        <p:tav tm="0">
                                          <p:val>
                                            <p:strVal val="#ppt_y"/>
                                          </p:val>
                                        </p:tav>
                                        <p:tav tm="100000">
                                          <p:val>
                                            <p:strVal val="#ppt_y"/>
                                          </p:val>
                                        </p:tav>
                                      </p:tavLst>
                                    </p:anim>
                                  </p:childTnLst>
                                </p:cTn>
                              </p:par>
                              <p:par>
                                <p:cTn id="14" presetID="22" presetClass="entr" presetSubtype="1" fill="hold" grpId="0" nodeType="withEffect">
                                  <p:stCondLst>
                                    <p:cond delay="3750"/>
                                  </p:stCondLst>
                                  <p:childTnLst>
                                    <p:set>
                                      <p:cBhvr>
                                        <p:cTn id="15" dur="1" fill="hold">
                                          <p:stCondLst>
                                            <p:cond delay="0"/>
                                          </p:stCondLst>
                                        </p:cTn>
                                        <p:tgtEl>
                                          <p:spTgt spid="8"/>
                                        </p:tgtEl>
                                        <p:attrNameLst>
                                          <p:attrName>style.visibility</p:attrName>
                                        </p:attrNameLst>
                                      </p:cBhvr>
                                      <p:to>
                                        <p:strVal val="visible"/>
                                      </p:to>
                                    </p:set>
                                    <p:animEffect transition="in" filter="wipe(up)">
                                      <p:cBhvr>
                                        <p:cTn id="16" dur="750"/>
                                        <p:tgtEl>
                                          <p:spTgt spid="8"/>
                                        </p:tgtEl>
                                      </p:cBhvr>
                                    </p:animEffect>
                                  </p:childTnLst>
                                </p:cTn>
                              </p:par>
                              <p:par>
                                <p:cTn id="17" presetID="2" presetClass="entr" presetSubtype="2" decel="100000" fill="hold" grpId="0" nodeType="withEffect">
                                  <p:stCondLst>
                                    <p:cond delay="2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000" fill="hold"/>
                                        <p:tgtEl>
                                          <p:spTgt spid="14"/>
                                        </p:tgtEl>
                                        <p:attrNameLst>
                                          <p:attrName>ppt_x</p:attrName>
                                        </p:attrNameLst>
                                      </p:cBhvr>
                                      <p:tavLst>
                                        <p:tav tm="0">
                                          <p:val>
                                            <p:strVal val="1+#ppt_w/2"/>
                                          </p:val>
                                        </p:tav>
                                        <p:tav tm="100000">
                                          <p:val>
                                            <p:strVal val="#ppt_x"/>
                                          </p:val>
                                        </p:tav>
                                      </p:tavLst>
                                    </p:anim>
                                    <p:anim calcmode="lin" valueType="num">
                                      <p:cBhvr additive="base">
                                        <p:cTn id="20" dur="100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275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1000" fill="hold"/>
                                        <p:tgtEl>
                                          <p:spTgt spid="15"/>
                                        </p:tgtEl>
                                        <p:attrNameLst>
                                          <p:attrName>ppt_x</p:attrName>
                                        </p:attrNameLst>
                                      </p:cBhvr>
                                      <p:tavLst>
                                        <p:tav tm="0">
                                          <p:val>
                                            <p:strVal val="1+#ppt_w/2"/>
                                          </p:val>
                                        </p:tav>
                                        <p:tav tm="100000">
                                          <p:val>
                                            <p:strVal val="#ppt_x"/>
                                          </p:val>
                                        </p:tav>
                                      </p:tavLst>
                                    </p:anim>
                                    <p:anim calcmode="lin" valueType="num">
                                      <p:cBhvr additive="base">
                                        <p:cTn id="24" dur="1000" fill="hold"/>
                                        <p:tgtEl>
                                          <p:spTgt spid="15"/>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275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1000" fill="hold"/>
                                        <p:tgtEl>
                                          <p:spTgt spid="16"/>
                                        </p:tgtEl>
                                        <p:attrNameLst>
                                          <p:attrName>ppt_x</p:attrName>
                                        </p:attrNameLst>
                                      </p:cBhvr>
                                      <p:tavLst>
                                        <p:tav tm="0">
                                          <p:val>
                                            <p:strVal val="1+#ppt_w/2"/>
                                          </p:val>
                                        </p:tav>
                                        <p:tav tm="100000">
                                          <p:val>
                                            <p:strVal val="#ppt_x"/>
                                          </p:val>
                                        </p:tav>
                                      </p:tavLst>
                                    </p:anim>
                                    <p:anim calcmode="lin" valueType="num">
                                      <p:cBhvr additive="base">
                                        <p:cTn id="28" dur="1000" fill="hold"/>
                                        <p:tgtEl>
                                          <p:spTgt spid="16"/>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275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1000" fill="hold"/>
                                        <p:tgtEl>
                                          <p:spTgt spid="17"/>
                                        </p:tgtEl>
                                        <p:attrNameLst>
                                          <p:attrName>ppt_x</p:attrName>
                                        </p:attrNameLst>
                                      </p:cBhvr>
                                      <p:tavLst>
                                        <p:tav tm="0">
                                          <p:val>
                                            <p:strVal val="1+#ppt_w/2"/>
                                          </p:val>
                                        </p:tav>
                                        <p:tav tm="100000">
                                          <p:val>
                                            <p:strVal val="#ppt_x"/>
                                          </p:val>
                                        </p:tav>
                                      </p:tavLst>
                                    </p:anim>
                                    <p:anim calcmode="lin" valueType="num">
                                      <p:cBhvr additive="base">
                                        <p:cTn id="32" dur="1000" fill="hold"/>
                                        <p:tgtEl>
                                          <p:spTgt spid="17"/>
                                        </p:tgtEl>
                                        <p:attrNameLst>
                                          <p:attrName>ppt_y</p:attrName>
                                        </p:attrNameLst>
                                      </p:cBhvr>
                                      <p:tavLst>
                                        <p:tav tm="0">
                                          <p:val>
                                            <p:strVal val="#ppt_y"/>
                                          </p:val>
                                        </p:tav>
                                        <p:tav tm="100000">
                                          <p:val>
                                            <p:strVal val="#ppt_y"/>
                                          </p:val>
                                        </p:tav>
                                      </p:tavLst>
                                    </p:anim>
                                  </p:childTnLst>
                                </p:cTn>
                              </p:par>
                            </p:childTnLst>
                          </p:cTn>
                        </p:par>
                        <p:par>
                          <p:cTn id="33" fill="hold">
                            <p:stCondLst>
                              <p:cond delay="4500"/>
                            </p:stCondLst>
                            <p:childTnLst>
                              <p:par>
                                <p:cTn id="34" presetID="22" presetClass="entr" presetSubtype="8"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1500"/>
                                        <p:tgtEl>
                                          <p:spTgt spid="20"/>
                                        </p:tgtEl>
                                      </p:cBhvr>
                                    </p:animEffect>
                                  </p:childTnLst>
                                </p:cTn>
                              </p:par>
                            </p:childTnLst>
                          </p:cTn>
                        </p:par>
                        <p:par>
                          <p:cTn id="37" fill="hold">
                            <p:stCondLst>
                              <p:cond delay="6000"/>
                            </p:stCondLst>
                            <p:childTnLst>
                              <p:par>
                                <p:cTn id="38" presetID="22" presetClass="entr" presetSubtype="4"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down)">
                                      <p:cBhvr>
                                        <p:cTn id="4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animBg="1"/>
      <p:bldP spid="14" grpId="0" animBg="1"/>
      <p:bldP spid="15" grpId="0" animBg="1"/>
      <p:bldP spid="16" grpId="0" animBg="1"/>
      <p:bldP spid="17" grpId="0" animBg="1"/>
      <p:bldP spid="19" grpId="0"/>
      <p:bldP spid="20"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8DBD0F52-1439-4BDB-880F-DB0599A5D07A}"/>
              </a:ext>
            </a:extLst>
          </p:cNvPr>
          <p:cNvGrpSpPr/>
          <p:nvPr/>
        </p:nvGrpSpPr>
        <p:grpSpPr>
          <a:xfrm>
            <a:off x="1395421" y="2080349"/>
            <a:ext cx="2880682" cy="2880682"/>
            <a:chOff x="1517679" y="2439393"/>
            <a:chExt cx="2880682" cy="2880682"/>
          </a:xfrm>
        </p:grpSpPr>
        <p:sp>
          <p:nvSpPr>
            <p:cNvPr id="6" name="椭圆 5">
              <a:extLst>
                <a:ext uri="{FF2B5EF4-FFF2-40B4-BE49-F238E27FC236}">
                  <a16:creationId xmlns:a16="http://schemas.microsoft.com/office/drawing/2014/main" id="{BE2A46B2-CD52-448F-9438-95DC36DC7893}"/>
                </a:ext>
              </a:extLst>
            </p:cNvPr>
            <p:cNvSpPr>
              <a:spLocks noChangeAspect="1"/>
            </p:cNvSpPr>
            <p:nvPr/>
          </p:nvSpPr>
          <p:spPr>
            <a:xfrm>
              <a:off x="1517679" y="2439393"/>
              <a:ext cx="2880682" cy="2880682"/>
            </a:xfrm>
            <a:prstGeom prst="ellipse">
              <a:avLst/>
            </a:prstGeom>
            <a:solidFill>
              <a:srgbClr val="C00000"/>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7" name="TextBox 42">
              <a:extLst>
                <a:ext uri="{FF2B5EF4-FFF2-40B4-BE49-F238E27FC236}">
                  <a16:creationId xmlns:a16="http://schemas.microsoft.com/office/drawing/2014/main" id="{08AA21E4-7B8E-4087-9CC8-739F1C869BF0}"/>
                </a:ext>
              </a:extLst>
            </p:cNvPr>
            <p:cNvSpPr txBox="1"/>
            <p:nvPr/>
          </p:nvSpPr>
          <p:spPr>
            <a:xfrm>
              <a:off x="1708947" y="3825394"/>
              <a:ext cx="2498146" cy="984885"/>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pPr algn="ctr"/>
              <a:r>
                <a:rPr lang="zh-CN" altLang="en-US" sz="3200" dirty="0">
                  <a:solidFill>
                    <a:srgbClr val="FFFDF8"/>
                  </a:solidFill>
                  <a:cs typeface="+mn-ea"/>
                  <a:sym typeface="+mn-lt"/>
                </a:rPr>
                <a:t>我国</a:t>
              </a:r>
              <a:endParaRPr lang="en-US" altLang="zh-CN" sz="3200" dirty="0">
                <a:solidFill>
                  <a:srgbClr val="FFFDF8"/>
                </a:solidFill>
                <a:cs typeface="+mn-ea"/>
                <a:sym typeface="+mn-lt"/>
              </a:endParaRPr>
            </a:p>
            <a:p>
              <a:pPr algn="ctr"/>
              <a:r>
                <a:rPr lang="zh-CN" altLang="en-US" sz="3200" dirty="0">
                  <a:solidFill>
                    <a:srgbClr val="FFFDF8"/>
                  </a:solidFill>
                  <a:cs typeface="+mn-ea"/>
                  <a:sym typeface="+mn-lt"/>
                </a:rPr>
                <a:t>现行宪法</a:t>
              </a:r>
            </a:p>
          </p:txBody>
        </p:sp>
        <p:sp>
          <p:nvSpPr>
            <p:cNvPr id="8" name="Freeform 7">
              <a:extLst>
                <a:ext uri="{FF2B5EF4-FFF2-40B4-BE49-F238E27FC236}">
                  <a16:creationId xmlns:a16="http://schemas.microsoft.com/office/drawing/2014/main" id="{5680D57E-5863-4252-9DD8-C0A5DB53EE4C}"/>
                </a:ext>
              </a:extLst>
            </p:cNvPr>
            <p:cNvSpPr>
              <a:spLocks noEditPoints="1"/>
            </p:cNvSpPr>
            <p:nvPr/>
          </p:nvSpPr>
          <p:spPr bwMode="auto">
            <a:xfrm>
              <a:off x="2620580" y="2886623"/>
              <a:ext cx="674880" cy="859739"/>
            </a:xfrm>
            <a:custGeom>
              <a:avLst/>
              <a:gdLst>
                <a:gd name="T0" fmla="*/ 115 w 595"/>
                <a:gd name="T1" fmla="*/ 517 h 756"/>
                <a:gd name="T2" fmla="*/ 140 w 595"/>
                <a:gd name="T3" fmla="*/ 491 h 756"/>
                <a:gd name="T4" fmla="*/ 338 w 595"/>
                <a:gd name="T5" fmla="*/ 529 h 756"/>
                <a:gd name="T6" fmla="*/ 220 w 595"/>
                <a:gd name="T7" fmla="*/ 410 h 756"/>
                <a:gd name="T8" fmla="*/ 188 w 595"/>
                <a:gd name="T9" fmla="*/ 443 h 756"/>
                <a:gd name="T10" fmla="*/ 138 w 595"/>
                <a:gd name="T11" fmla="*/ 393 h 756"/>
                <a:gd name="T12" fmla="*/ 226 w 595"/>
                <a:gd name="T13" fmla="*/ 304 h 756"/>
                <a:gd name="T14" fmla="*/ 283 w 595"/>
                <a:gd name="T15" fmla="*/ 293 h 756"/>
                <a:gd name="T16" fmla="*/ 309 w 595"/>
                <a:gd name="T17" fmla="*/ 319 h 756"/>
                <a:gd name="T18" fmla="*/ 265 w 595"/>
                <a:gd name="T19" fmla="*/ 365 h 756"/>
                <a:gd name="T20" fmla="*/ 384 w 595"/>
                <a:gd name="T21" fmla="*/ 485 h 756"/>
                <a:gd name="T22" fmla="*/ 289 w 595"/>
                <a:gd name="T23" fmla="*/ 247 h 756"/>
                <a:gd name="T24" fmla="*/ 429 w 595"/>
                <a:gd name="T25" fmla="*/ 529 h 756"/>
                <a:gd name="T26" fmla="*/ 461 w 595"/>
                <a:gd name="T27" fmla="*/ 563 h 756"/>
                <a:gd name="T28" fmla="*/ 418 w 595"/>
                <a:gd name="T29" fmla="*/ 604 h 756"/>
                <a:gd name="T30" fmla="*/ 385 w 595"/>
                <a:gd name="T31" fmla="*/ 573 h 756"/>
                <a:gd name="T32" fmla="*/ 160 w 595"/>
                <a:gd name="T33" fmla="*/ 565 h 756"/>
                <a:gd name="T34" fmla="*/ 145 w 595"/>
                <a:gd name="T35" fmla="*/ 597 h 756"/>
                <a:gd name="T36" fmla="*/ 109 w 595"/>
                <a:gd name="T37" fmla="*/ 591 h 756"/>
                <a:gd name="T38" fmla="*/ 141 w 595"/>
                <a:gd name="T39" fmla="*/ 548 h 756"/>
                <a:gd name="T40" fmla="*/ 115 w 595"/>
                <a:gd name="T41" fmla="*/ 517 h 756"/>
                <a:gd name="T42" fmla="*/ 595 w 595"/>
                <a:gd name="T43" fmla="*/ 682 h 756"/>
                <a:gd name="T44" fmla="*/ 519 w 595"/>
                <a:gd name="T45" fmla="*/ 756 h 756"/>
                <a:gd name="T46" fmla="*/ 74 w 595"/>
                <a:gd name="T47" fmla="*/ 756 h 756"/>
                <a:gd name="T48" fmla="*/ 0 w 595"/>
                <a:gd name="T49" fmla="*/ 682 h 756"/>
                <a:gd name="T50" fmla="*/ 0 w 595"/>
                <a:gd name="T51" fmla="*/ 72 h 756"/>
                <a:gd name="T52" fmla="*/ 87 w 595"/>
                <a:gd name="T53" fmla="*/ 0 h 756"/>
                <a:gd name="T54" fmla="*/ 563 w 595"/>
                <a:gd name="T55" fmla="*/ 0 h 756"/>
                <a:gd name="T56" fmla="*/ 585 w 595"/>
                <a:gd name="T57" fmla="*/ 20 h 756"/>
                <a:gd name="T58" fmla="*/ 563 w 595"/>
                <a:gd name="T59" fmla="*/ 39 h 756"/>
                <a:gd name="T60" fmla="*/ 83 w 595"/>
                <a:gd name="T61" fmla="*/ 39 h 756"/>
                <a:gd name="T62" fmla="*/ 38 w 595"/>
                <a:gd name="T63" fmla="*/ 80 h 756"/>
                <a:gd name="T64" fmla="*/ 79 w 595"/>
                <a:gd name="T65" fmla="*/ 125 h 756"/>
                <a:gd name="T66" fmla="*/ 561 w 595"/>
                <a:gd name="T67" fmla="*/ 125 h 756"/>
                <a:gd name="T68" fmla="*/ 595 w 595"/>
                <a:gd name="T69" fmla="*/ 158 h 756"/>
                <a:gd name="T70" fmla="*/ 595 w 595"/>
                <a:gd name="T71" fmla="*/ 68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95" h="756">
                  <a:moveTo>
                    <a:pt x="115" y="517"/>
                  </a:moveTo>
                  <a:lnTo>
                    <a:pt x="140" y="491"/>
                  </a:lnTo>
                  <a:cubicBezTo>
                    <a:pt x="195" y="538"/>
                    <a:pt x="257" y="568"/>
                    <a:pt x="338" y="529"/>
                  </a:cubicBezTo>
                  <a:lnTo>
                    <a:pt x="220" y="410"/>
                  </a:lnTo>
                  <a:lnTo>
                    <a:pt x="188" y="443"/>
                  </a:lnTo>
                  <a:lnTo>
                    <a:pt x="138" y="393"/>
                  </a:lnTo>
                  <a:lnTo>
                    <a:pt x="226" y="304"/>
                  </a:lnTo>
                  <a:cubicBezTo>
                    <a:pt x="239" y="310"/>
                    <a:pt x="259" y="310"/>
                    <a:pt x="283" y="293"/>
                  </a:cubicBezTo>
                  <a:lnTo>
                    <a:pt x="309" y="319"/>
                  </a:lnTo>
                  <a:lnTo>
                    <a:pt x="265" y="365"/>
                  </a:lnTo>
                  <a:lnTo>
                    <a:pt x="384" y="485"/>
                  </a:lnTo>
                  <a:cubicBezTo>
                    <a:pt x="428" y="410"/>
                    <a:pt x="392" y="298"/>
                    <a:pt x="289" y="247"/>
                  </a:cubicBezTo>
                  <a:cubicBezTo>
                    <a:pt x="390" y="252"/>
                    <a:pt x="521" y="368"/>
                    <a:pt x="429" y="529"/>
                  </a:cubicBezTo>
                  <a:lnTo>
                    <a:pt x="461" y="563"/>
                  </a:lnTo>
                  <a:lnTo>
                    <a:pt x="418" y="604"/>
                  </a:lnTo>
                  <a:lnTo>
                    <a:pt x="385" y="573"/>
                  </a:lnTo>
                  <a:cubicBezTo>
                    <a:pt x="299" y="619"/>
                    <a:pt x="221" y="614"/>
                    <a:pt x="160" y="565"/>
                  </a:cubicBezTo>
                  <a:cubicBezTo>
                    <a:pt x="163" y="577"/>
                    <a:pt x="156" y="590"/>
                    <a:pt x="145" y="597"/>
                  </a:cubicBezTo>
                  <a:cubicBezTo>
                    <a:pt x="132" y="606"/>
                    <a:pt x="117" y="603"/>
                    <a:pt x="109" y="591"/>
                  </a:cubicBezTo>
                  <a:cubicBezTo>
                    <a:pt x="95" y="569"/>
                    <a:pt x="118" y="543"/>
                    <a:pt x="141" y="548"/>
                  </a:cubicBezTo>
                  <a:cubicBezTo>
                    <a:pt x="132" y="539"/>
                    <a:pt x="123" y="529"/>
                    <a:pt x="115" y="517"/>
                  </a:cubicBezTo>
                  <a:close/>
                  <a:moveTo>
                    <a:pt x="595" y="682"/>
                  </a:moveTo>
                  <a:cubicBezTo>
                    <a:pt x="595" y="723"/>
                    <a:pt x="559" y="756"/>
                    <a:pt x="519" y="756"/>
                  </a:cubicBezTo>
                  <a:lnTo>
                    <a:pt x="74" y="756"/>
                  </a:lnTo>
                  <a:cubicBezTo>
                    <a:pt x="33" y="756"/>
                    <a:pt x="0" y="723"/>
                    <a:pt x="0" y="682"/>
                  </a:cubicBezTo>
                  <a:lnTo>
                    <a:pt x="0" y="72"/>
                  </a:lnTo>
                  <a:cubicBezTo>
                    <a:pt x="0" y="31"/>
                    <a:pt x="33" y="0"/>
                    <a:pt x="87" y="0"/>
                  </a:cubicBezTo>
                  <a:lnTo>
                    <a:pt x="563" y="0"/>
                  </a:lnTo>
                  <a:cubicBezTo>
                    <a:pt x="574" y="0"/>
                    <a:pt x="585" y="9"/>
                    <a:pt x="585" y="20"/>
                  </a:cubicBezTo>
                  <a:cubicBezTo>
                    <a:pt x="585" y="31"/>
                    <a:pt x="574" y="39"/>
                    <a:pt x="563" y="39"/>
                  </a:cubicBezTo>
                  <a:cubicBezTo>
                    <a:pt x="563" y="39"/>
                    <a:pt x="83" y="39"/>
                    <a:pt x="83" y="39"/>
                  </a:cubicBezTo>
                  <a:cubicBezTo>
                    <a:pt x="54" y="39"/>
                    <a:pt x="38" y="59"/>
                    <a:pt x="38" y="80"/>
                  </a:cubicBezTo>
                  <a:cubicBezTo>
                    <a:pt x="38" y="100"/>
                    <a:pt x="54" y="125"/>
                    <a:pt x="79" y="125"/>
                  </a:cubicBezTo>
                  <a:cubicBezTo>
                    <a:pt x="79" y="125"/>
                    <a:pt x="561" y="124"/>
                    <a:pt x="561" y="125"/>
                  </a:cubicBezTo>
                  <a:cubicBezTo>
                    <a:pt x="579" y="125"/>
                    <a:pt x="595" y="140"/>
                    <a:pt x="595" y="158"/>
                  </a:cubicBezTo>
                  <a:cubicBezTo>
                    <a:pt x="595" y="159"/>
                    <a:pt x="595" y="682"/>
                    <a:pt x="595" y="682"/>
                  </a:cubicBezTo>
                  <a:close/>
                </a:path>
              </a:pathLst>
            </a:custGeom>
            <a:solidFill>
              <a:srgbClr val="FFFDF8"/>
            </a:solidFill>
            <a:ln>
              <a:no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cs typeface="+mn-ea"/>
                <a:sym typeface="+mn-lt"/>
              </a:endParaRPr>
            </a:p>
          </p:txBody>
        </p:sp>
      </p:grpSp>
      <p:cxnSp>
        <p:nvCxnSpPr>
          <p:cNvPr id="9" name="直接连接符 8">
            <a:extLst>
              <a:ext uri="{FF2B5EF4-FFF2-40B4-BE49-F238E27FC236}">
                <a16:creationId xmlns:a16="http://schemas.microsoft.com/office/drawing/2014/main" id="{648FEA18-52EB-430C-8E11-A07FEF4F2616}"/>
              </a:ext>
            </a:extLst>
          </p:cNvPr>
          <p:cNvCxnSpPr>
            <a:cxnSpLocks/>
          </p:cNvCxnSpPr>
          <p:nvPr/>
        </p:nvCxnSpPr>
        <p:spPr>
          <a:xfrm>
            <a:off x="5034445" y="1892300"/>
            <a:ext cx="0" cy="321310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a16="http://schemas.microsoft.com/office/drawing/2014/main" id="{011AAB7B-C3D0-4FA3-A92C-A374052FB5D6}"/>
              </a:ext>
            </a:extLst>
          </p:cNvPr>
          <p:cNvSpPr/>
          <p:nvPr/>
        </p:nvSpPr>
        <p:spPr>
          <a:xfrm>
            <a:off x="4774992" y="1703009"/>
            <a:ext cx="560832" cy="560832"/>
          </a:xfrm>
          <a:prstGeom prst="ellipse">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cs typeface="+mn-ea"/>
                <a:sym typeface="+mn-lt"/>
              </a:rPr>
              <a:t>1</a:t>
            </a: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11" name="椭圆 10">
            <a:extLst>
              <a:ext uri="{FF2B5EF4-FFF2-40B4-BE49-F238E27FC236}">
                <a16:creationId xmlns:a16="http://schemas.microsoft.com/office/drawing/2014/main" id="{E7DDC98E-49D0-44B5-A76D-39708E0BE5B3}"/>
              </a:ext>
            </a:extLst>
          </p:cNvPr>
          <p:cNvSpPr/>
          <p:nvPr/>
        </p:nvSpPr>
        <p:spPr>
          <a:xfrm>
            <a:off x="4759388" y="2698881"/>
            <a:ext cx="560832" cy="560832"/>
          </a:xfrm>
          <a:prstGeom prst="ellipse">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cs typeface="+mn-ea"/>
                <a:sym typeface="+mn-lt"/>
              </a:rPr>
              <a:t>2</a:t>
            </a:r>
            <a:endParaRPr lang="zh-CN" altLang="en-US" dirty="0">
              <a:latin typeface="微软雅黑" panose="020B0503020204020204" pitchFamily="34" charset="-122"/>
              <a:ea typeface="微软雅黑" panose="020B0503020204020204" pitchFamily="34" charset="-122"/>
              <a:cs typeface="+mn-ea"/>
              <a:sym typeface="+mn-lt"/>
            </a:endParaRPr>
          </a:p>
        </p:txBody>
      </p:sp>
      <p:cxnSp>
        <p:nvCxnSpPr>
          <p:cNvPr id="13" name="直接箭头连接符 12">
            <a:extLst>
              <a:ext uri="{FF2B5EF4-FFF2-40B4-BE49-F238E27FC236}">
                <a16:creationId xmlns:a16="http://schemas.microsoft.com/office/drawing/2014/main" id="{3F18C766-F1D6-4BF7-B877-B827907902DD}"/>
              </a:ext>
            </a:extLst>
          </p:cNvPr>
          <p:cNvCxnSpPr>
            <a:stCxn id="10" idx="6"/>
          </p:cNvCxnSpPr>
          <p:nvPr/>
        </p:nvCxnSpPr>
        <p:spPr>
          <a:xfrm>
            <a:off x="5335824" y="1983425"/>
            <a:ext cx="457200" cy="0"/>
          </a:xfrm>
          <a:prstGeom prst="straightConnector1">
            <a:avLst/>
          </a:prstGeom>
          <a:ln>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a:extLst>
              <a:ext uri="{FF2B5EF4-FFF2-40B4-BE49-F238E27FC236}">
                <a16:creationId xmlns:a16="http://schemas.microsoft.com/office/drawing/2014/main" id="{5E4AFA0B-EC6E-4D6B-8101-739E311CF983}"/>
              </a:ext>
            </a:extLst>
          </p:cNvPr>
          <p:cNvCxnSpPr/>
          <p:nvPr/>
        </p:nvCxnSpPr>
        <p:spPr>
          <a:xfrm>
            <a:off x="5320220" y="2979297"/>
            <a:ext cx="457200" cy="0"/>
          </a:xfrm>
          <a:prstGeom prst="straightConnector1">
            <a:avLst/>
          </a:prstGeom>
          <a:ln>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9" name="椭圆 18">
            <a:extLst>
              <a:ext uri="{FF2B5EF4-FFF2-40B4-BE49-F238E27FC236}">
                <a16:creationId xmlns:a16="http://schemas.microsoft.com/office/drawing/2014/main" id="{763D1274-1045-462F-A988-7E633570DC0F}"/>
              </a:ext>
            </a:extLst>
          </p:cNvPr>
          <p:cNvSpPr/>
          <p:nvPr/>
        </p:nvSpPr>
        <p:spPr>
          <a:xfrm>
            <a:off x="4743784" y="3697436"/>
            <a:ext cx="560832" cy="560832"/>
          </a:xfrm>
          <a:prstGeom prst="ellipse">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cs typeface="+mn-ea"/>
                <a:sym typeface="+mn-lt"/>
              </a:rPr>
              <a:t>3</a:t>
            </a: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0" name="椭圆 19">
            <a:extLst>
              <a:ext uri="{FF2B5EF4-FFF2-40B4-BE49-F238E27FC236}">
                <a16:creationId xmlns:a16="http://schemas.microsoft.com/office/drawing/2014/main" id="{36B2BB2D-EEA0-4593-AE35-936842C1AB92}"/>
              </a:ext>
            </a:extLst>
          </p:cNvPr>
          <p:cNvSpPr/>
          <p:nvPr/>
        </p:nvSpPr>
        <p:spPr>
          <a:xfrm>
            <a:off x="4728180" y="4693308"/>
            <a:ext cx="560832" cy="560832"/>
          </a:xfrm>
          <a:prstGeom prst="ellipse">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cs typeface="+mn-ea"/>
                <a:sym typeface="+mn-lt"/>
              </a:rPr>
              <a:t>4</a:t>
            </a:r>
            <a:endParaRPr lang="zh-CN" altLang="en-US" dirty="0">
              <a:latin typeface="微软雅黑" panose="020B0503020204020204" pitchFamily="34" charset="-122"/>
              <a:ea typeface="微软雅黑" panose="020B0503020204020204" pitchFamily="34" charset="-122"/>
              <a:cs typeface="+mn-ea"/>
              <a:sym typeface="+mn-lt"/>
            </a:endParaRPr>
          </a:p>
        </p:txBody>
      </p:sp>
      <p:cxnSp>
        <p:nvCxnSpPr>
          <p:cNvPr id="21" name="直接箭头连接符 20">
            <a:extLst>
              <a:ext uri="{FF2B5EF4-FFF2-40B4-BE49-F238E27FC236}">
                <a16:creationId xmlns:a16="http://schemas.microsoft.com/office/drawing/2014/main" id="{B81D59F4-A73D-4CB8-B343-54C0A6E652E5}"/>
              </a:ext>
            </a:extLst>
          </p:cNvPr>
          <p:cNvCxnSpPr>
            <a:stCxn id="19" idx="6"/>
          </p:cNvCxnSpPr>
          <p:nvPr/>
        </p:nvCxnSpPr>
        <p:spPr>
          <a:xfrm>
            <a:off x="5304616" y="3977852"/>
            <a:ext cx="457200" cy="0"/>
          </a:xfrm>
          <a:prstGeom prst="straightConnector1">
            <a:avLst/>
          </a:prstGeom>
          <a:ln>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a:extLst>
              <a:ext uri="{FF2B5EF4-FFF2-40B4-BE49-F238E27FC236}">
                <a16:creationId xmlns:a16="http://schemas.microsoft.com/office/drawing/2014/main" id="{2EA8D462-3FA8-4FF0-9CF7-A7BADB7A9658}"/>
              </a:ext>
            </a:extLst>
          </p:cNvPr>
          <p:cNvCxnSpPr/>
          <p:nvPr/>
        </p:nvCxnSpPr>
        <p:spPr>
          <a:xfrm>
            <a:off x="5289012" y="4973724"/>
            <a:ext cx="457200" cy="0"/>
          </a:xfrm>
          <a:prstGeom prst="straightConnector1">
            <a:avLst/>
          </a:prstGeom>
          <a:ln>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id="{A3E4CD70-6C94-4002-B9E1-2EF5DAB8310C}"/>
              </a:ext>
            </a:extLst>
          </p:cNvPr>
          <p:cNvSpPr/>
          <p:nvPr/>
        </p:nvSpPr>
        <p:spPr>
          <a:xfrm>
            <a:off x="5834713" y="1569315"/>
            <a:ext cx="4876814" cy="7700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chemeClr val="bg1"/>
                </a:solidFill>
                <a:latin typeface="微软雅黑" panose="020B0503020204020204" pitchFamily="34" charset="-122"/>
                <a:ea typeface="微软雅黑" panose="020B0503020204020204" pitchFamily="34" charset="-122"/>
              </a:rPr>
              <a:t>是符合国情、符合实际、符合时代发展要求的好宪法</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081105A2-6E76-4F2F-96BD-9B9359BFAFE6}"/>
              </a:ext>
            </a:extLst>
          </p:cNvPr>
          <p:cNvSpPr/>
          <p:nvPr/>
        </p:nvSpPr>
        <p:spPr>
          <a:xfrm>
            <a:off x="5834713" y="2527579"/>
            <a:ext cx="4876814" cy="7700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是充分体现人民共同意志、充分保障人民民主权利、充分维护人民根本利益的好宪法</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a16="http://schemas.microsoft.com/office/drawing/2014/main" id="{F6465712-3156-4E9A-B5B0-950E81749D77}"/>
              </a:ext>
            </a:extLst>
          </p:cNvPr>
          <p:cNvSpPr/>
          <p:nvPr/>
        </p:nvSpPr>
        <p:spPr>
          <a:xfrm>
            <a:off x="5834713" y="3573791"/>
            <a:ext cx="4876814" cy="7700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34" charset="-122"/>
                <a:ea typeface="微软雅黑" panose="020B0503020204020204" pitchFamily="34" charset="-122"/>
              </a:rPr>
              <a:t>是推动国家发展进步、保证人民创造幸福生活、保障中华民族实现伟大复兴的好宪法</a:t>
            </a:r>
            <a:endParaRPr lang="en-US" altLang="zh-CN" dirty="0">
              <a:solidFill>
                <a:schemeClr val="bg1"/>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id="{1C882B27-319B-4B2C-B9F0-A08982D0853C}"/>
              </a:ext>
            </a:extLst>
          </p:cNvPr>
          <p:cNvSpPr/>
          <p:nvPr/>
        </p:nvSpPr>
        <p:spPr>
          <a:xfrm>
            <a:off x="5834713" y="4518684"/>
            <a:ext cx="4876814" cy="77000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chemeClr val="bg1"/>
                </a:solidFill>
                <a:latin typeface="微软雅黑" panose="020B0503020204020204" pitchFamily="34" charset="-122"/>
                <a:ea typeface="微软雅黑" panose="020B0503020204020204" pitchFamily="34" charset="-122"/>
              </a:rPr>
              <a:t>是</a:t>
            </a:r>
            <a:r>
              <a:rPr lang="zh-CN" altLang="en-US" sz="1600" dirty="0">
                <a:solidFill>
                  <a:schemeClr val="bg1"/>
                </a:solidFill>
                <a:latin typeface="微软雅黑" panose="020B0503020204020204" pitchFamily="34" charset="-122"/>
                <a:ea typeface="微软雅黑" panose="020B0503020204020204" pitchFamily="34" charset="-122"/>
              </a:rPr>
              <a:t>我们国家和人民经受住各种困难和风险考验、始终沿着中国特色社会主义道路前进的根本法治保障</a:t>
            </a:r>
            <a:endParaRPr lang="zh-CN" altLang="en-US" sz="1600" dirty="0">
              <a:solidFill>
                <a:schemeClr val="bg1"/>
              </a:solidFill>
            </a:endParaRPr>
          </a:p>
        </p:txBody>
      </p:sp>
      <p:grpSp>
        <p:nvGrpSpPr>
          <p:cNvPr id="28" name="组合 27">
            <a:extLst>
              <a:ext uri="{FF2B5EF4-FFF2-40B4-BE49-F238E27FC236}">
                <a16:creationId xmlns:a16="http://schemas.microsoft.com/office/drawing/2014/main" id="{EE7EB4A1-799A-4AC1-B2E2-2E9AF90146F9}"/>
              </a:ext>
            </a:extLst>
          </p:cNvPr>
          <p:cNvGrpSpPr/>
          <p:nvPr/>
        </p:nvGrpSpPr>
        <p:grpSpPr>
          <a:xfrm>
            <a:off x="910737" y="785759"/>
            <a:ext cx="10549116" cy="388934"/>
            <a:chOff x="910737" y="785759"/>
            <a:chExt cx="10549116" cy="388934"/>
          </a:xfrm>
        </p:grpSpPr>
        <p:sp>
          <p:nvSpPr>
            <p:cNvPr id="29" name="星形: 五角 28">
              <a:extLst>
                <a:ext uri="{FF2B5EF4-FFF2-40B4-BE49-F238E27FC236}">
                  <a16:creationId xmlns:a16="http://schemas.microsoft.com/office/drawing/2014/main" id="{49D4B55D-0399-4EB2-BA94-8D09FE772B2B}"/>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30" name="任意多边形: 形状 29">
              <a:extLst>
                <a:ext uri="{FF2B5EF4-FFF2-40B4-BE49-F238E27FC236}">
                  <a16:creationId xmlns:a16="http://schemas.microsoft.com/office/drawing/2014/main" id="{A9596820-B0DC-435F-B2BF-8ECCA14449B7}"/>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
        <p:nvSpPr>
          <p:cNvPr id="31" name="文本框 30">
            <a:extLst>
              <a:ext uri="{FF2B5EF4-FFF2-40B4-BE49-F238E27FC236}">
                <a16:creationId xmlns:a16="http://schemas.microsoft.com/office/drawing/2014/main" id="{C2FEF284-A818-45F4-8DBA-C80D522F84F8}"/>
              </a:ext>
            </a:extLst>
          </p:cNvPr>
          <p:cNvSpPr txBox="1"/>
          <p:nvPr/>
        </p:nvSpPr>
        <p:spPr>
          <a:xfrm>
            <a:off x="4276103" y="324971"/>
            <a:ext cx="4245597"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我国现行宪法是好宪法</a:t>
            </a:r>
          </a:p>
        </p:txBody>
      </p:sp>
    </p:spTree>
    <p:extLst>
      <p:ext uri="{BB962C8B-B14F-4D97-AF65-F5344CB8AC3E}">
        <p14:creationId xmlns:p14="http://schemas.microsoft.com/office/powerpoint/2010/main" val="253379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360"/>
                                          </p:val>
                                        </p:tav>
                                        <p:tav tm="100000">
                                          <p:val>
                                            <p:fltVal val="0"/>
                                          </p:val>
                                        </p:tav>
                                      </p:tavLst>
                                    </p:anim>
                                    <p:animEffect transition="in" filter="fade">
                                      <p:cBhvr>
                                        <p:cTn id="10" dur="1000"/>
                                        <p:tgtEl>
                                          <p:spTgt spid="5"/>
                                        </p:tgtEl>
                                      </p:cBhvr>
                                    </p:animEffect>
                                  </p:childTnLst>
                                </p:cTn>
                              </p:par>
                              <p:par>
                                <p:cTn id="11" presetID="22" presetClass="entr" presetSubtype="1"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up)">
                                      <p:cBhvr>
                                        <p:cTn id="13" dur="1000"/>
                                        <p:tgtEl>
                                          <p:spTgt spid="9"/>
                                        </p:tgtEl>
                                      </p:cBhvr>
                                    </p:animEffect>
                                  </p:childTnLst>
                                </p:cTn>
                              </p:par>
                              <p:par>
                                <p:cTn id="14" presetID="49" presetClass="entr" presetSubtype="0" decel="10000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1000" fill="hold"/>
                                        <p:tgtEl>
                                          <p:spTgt spid="10"/>
                                        </p:tgtEl>
                                        <p:attrNameLst>
                                          <p:attrName>ppt_w</p:attrName>
                                        </p:attrNameLst>
                                      </p:cBhvr>
                                      <p:tavLst>
                                        <p:tav tm="0">
                                          <p:val>
                                            <p:fltVal val="0"/>
                                          </p:val>
                                        </p:tav>
                                        <p:tav tm="100000">
                                          <p:val>
                                            <p:strVal val="#ppt_w"/>
                                          </p:val>
                                        </p:tav>
                                      </p:tavLst>
                                    </p:anim>
                                    <p:anim calcmode="lin" valueType="num">
                                      <p:cBhvr>
                                        <p:cTn id="17" dur="1000" fill="hold"/>
                                        <p:tgtEl>
                                          <p:spTgt spid="10"/>
                                        </p:tgtEl>
                                        <p:attrNameLst>
                                          <p:attrName>ppt_h</p:attrName>
                                        </p:attrNameLst>
                                      </p:cBhvr>
                                      <p:tavLst>
                                        <p:tav tm="0">
                                          <p:val>
                                            <p:fltVal val="0"/>
                                          </p:val>
                                        </p:tav>
                                        <p:tav tm="100000">
                                          <p:val>
                                            <p:strVal val="#ppt_h"/>
                                          </p:val>
                                        </p:tav>
                                      </p:tavLst>
                                    </p:anim>
                                    <p:anim calcmode="lin" valueType="num">
                                      <p:cBhvr>
                                        <p:cTn id="18" dur="1000" fill="hold"/>
                                        <p:tgtEl>
                                          <p:spTgt spid="10"/>
                                        </p:tgtEl>
                                        <p:attrNameLst>
                                          <p:attrName>style.rotation</p:attrName>
                                        </p:attrNameLst>
                                      </p:cBhvr>
                                      <p:tavLst>
                                        <p:tav tm="0">
                                          <p:val>
                                            <p:fltVal val="360"/>
                                          </p:val>
                                        </p:tav>
                                        <p:tav tm="100000">
                                          <p:val>
                                            <p:fltVal val="0"/>
                                          </p:val>
                                        </p:tav>
                                      </p:tavLst>
                                    </p:anim>
                                    <p:animEffect transition="in" filter="fade">
                                      <p:cBhvr>
                                        <p:cTn id="19" dur="1000"/>
                                        <p:tgtEl>
                                          <p:spTgt spid="10"/>
                                        </p:tgtEl>
                                      </p:cBhvr>
                                    </p:animEffect>
                                  </p:childTnLst>
                                </p:cTn>
                              </p:par>
                              <p:par>
                                <p:cTn id="20" presetID="49" presetClass="entr" presetSubtype="0" decel="10000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1000" fill="hold"/>
                                        <p:tgtEl>
                                          <p:spTgt spid="11"/>
                                        </p:tgtEl>
                                        <p:attrNameLst>
                                          <p:attrName>ppt_w</p:attrName>
                                        </p:attrNameLst>
                                      </p:cBhvr>
                                      <p:tavLst>
                                        <p:tav tm="0">
                                          <p:val>
                                            <p:fltVal val="0"/>
                                          </p:val>
                                        </p:tav>
                                        <p:tav tm="100000">
                                          <p:val>
                                            <p:strVal val="#ppt_w"/>
                                          </p:val>
                                        </p:tav>
                                      </p:tavLst>
                                    </p:anim>
                                    <p:anim calcmode="lin" valueType="num">
                                      <p:cBhvr>
                                        <p:cTn id="23" dur="1000" fill="hold"/>
                                        <p:tgtEl>
                                          <p:spTgt spid="11"/>
                                        </p:tgtEl>
                                        <p:attrNameLst>
                                          <p:attrName>ppt_h</p:attrName>
                                        </p:attrNameLst>
                                      </p:cBhvr>
                                      <p:tavLst>
                                        <p:tav tm="0">
                                          <p:val>
                                            <p:fltVal val="0"/>
                                          </p:val>
                                        </p:tav>
                                        <p:tav tm="100000">
                                          <p:val>
                                            <p:strVal val="#ppt_h"/>
                                          </p:val>
                                        </p:tav>
                                      </p:tavLst>
                                    </p:anim>
                                    <p:anim calcmode="lin" valueType="num">
                                      <p:cBhvr>
                                        <p:cTn id="24" dur="1000" fill="hold"/>
                                        <p:tgtEl>
                                          <p:spTgt spid="11"/>
                                        </p:tgtEl>
                                        <p:attrNameLst>
                                          <p:attrName>style.rotation</p:attrName>
                                        </p:attrNameLst>
                                      </p:cBhvr>
                                      <p:tavLst>
                                        <p:tav tm="0">
                                          <p:val>
                                            <p:fltVal val="360"/>
                                          </p:val>
                                        </p:tav>
                                        <p:tav tm="100000">
                                          <p:val>
                                            <p:fltVal val="0"/>
                                          </p:val>
                                        </p:tav>
                                      </p:tavLst>
                                    </p:anim>
                                    <p:animEffect transition="in" filter="fade">
                                      <p:cBhvr>
                                        <p:cTn id="25" dur="1000"/>
                                        <p:tgtEl>
                                          <p:spTgt spid="11"/>
                                        </p:tgtEl>
                                      </p:cBhvr>
                                    </p:animEffect>
                                  </p:childTnLst>
                                </p:cTn>
                              </p:par>
                              <p:par>
                                <p:cTn id="26" presetID="22" presetClass="entr" presetSubtype="8" fill="hold" nodeType="withEffect">
                                  <p:stCondLst>
                                    <p:cond delay="25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750"/>
                                        <p:tgtEl>
                                          <p:spTgt spid="13"/>
                                        </p:tgtEl>
                                      </p:cBhvr>
                                    </p:animEffect>
                                  </p:childTnLst>
                                </p:cTn>
                              </p:par>
                              <p:par>
                                <p:cTn id="29" presetID="22" presetClass="entr" presetSubtype="8" fill="hold" nodeType="withEffect">
                                  <p:stCondLst>
                                    <p:cond delay="25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750"/>
                                        <p:tgtEl>
                                          <p:spTgt spid="14"/>
                                        </p:tgtEl>
                                      </p:cBhvr>
                                    </p:animEffect>
                                  </p:childTnLst>
                                </p:cTn>
                              </p:par>
                              <p:par>
                                <p:cTn id="32" presetID="49" presetClass="entr" presetSubtype="0" decel="10000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1000" fill="hold"/>
                                        <p:tgtEl>
                                          <p:spTgt spid="19"/>
                                        </p:tgtEl>
                                        <p:attrNameLst>
                                          <p:attrName>ppt_w</p:attrName>
                                        </p:attrNameLst>
                                      </p:cBhvr>
                                      <p:tavLst>
                                        <p:tav tm="0">
                                          <p:val>
                                            <p:fltVal val="0"/>
                                          </p:val>
                                        </p:tav>
                                        <p:tav tm="100000">
                                          <p:val>
                                            <p:strVal val="#ppt_w"/>
                                          </p:val>
                                        </p:tav>
                                      </p:tavLst>
                                    </p:anim>
                                    <p:anim calcmode="lin" valueType="num">
                                      <p:cBhvr>
                                        <p:cTn id="35" dur="1000" fill="hold"/>
                                        <p:tgtEl>
                                          <p:spTgt spid="19"/>
                                        </p:tgtEl>
                                        <p:attrNameLst>
                                          <p:attrName>ppt_h</p:attrName>
                                        </p:attrNameLst>
                                      </p:cBhvr>
                                      <p:tavLst>
                                        <p:tav tm="0">
                                          <p:val>
                                            <p:fltVal val="0"/>
                                          </p:val>
                                        </p:tav>
                                        <p:tav tm="100000">
                                          <p:val>
                                            <p:strVal val="#ppt_h"/>
                                          </p:val>
                                        </p:tav>
                                      </p:tavLst>
                                    </p:anim>
                                    <p:anim calcmode="lin" valueType="num">
                                      <p:cBhvr>
                                        <p:cTn id="36" dur="1000" fill="hold"/>
                                        <p:tgtEl>
                                          <p:spTgt spid="19"/>
                                        </p:tgtEl>
                                        <p:attrNameLst>
                                          <p:attrName>style.rotation</p:attrName>
                                        </p:attrNameLst>
                                      </p:cBhvr>
                                      <p:tavLst>
                                        <p:tav tm="0">
                                          <p:val>
                                            <p:fltVal val="360"/>
                                          </p:val>
                                        </p:tav>
                                        <p:tav tm="100000">
                                          <p:val>
                                            <p:fltVal val="0"/>
                                          </p:val>
                                        </p:tav>
                                      </p:tavLst>
                                    </p:anim>
                                    <p:animEffect transition="in" filter="fade">
                                      <p:cBhvr>
                                        <p:cTn id="37" dur="1000"/>
                                        <p:tgtEl>
                                          <p:spTgt spid="19"/>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1000" fill="hold"/>
                                        <p:tgtEl>
                                          <p:spTgt spid="20"/>
                                        </p:tgtEl>
                                        <p:attrNameLst>
                                          <p:attrName>ppt_w</p:attrName>
                                        </p:attrNameLst>
                                      </p:cBhvr>
                                      <p:tavLst>
                                        <p:tav tm="0">
                                          <p:val>
                                            <p:fltVal val="0"/>
                                          </p:val>
                                        </p:tav>
                                        <p:tav tm="100000">
                                          <p:val>
                                            <p:strVal val="#ppt_w"/>
                                          </p:val>
                                        </p:tav>
                                      </p:tavLst>
                                    </p:anim>
                                    <p:anim calcmode="lin" valueType="num">
                                      <p:cBhvr>
                                        <p:cTn id="41" dur="1000" fill="hold"/>
                                        <p:tgtEl>
                                          <p:spTgt spid="20"/>
                                        </p:tgtEl>
                                        <p:attrNameLst>
                                          <p:attrName>ppt_h</p:attrName>
                                        </p:attrNameLst>
                                      </p:cBhvr>
                                      <p:tavLst>
                                        <p:tav tm="0">
                                          <p:val>
                                            <p:fltVal val="0"/>
                                          </p:val>
                                        </p:tav>
                                        <p:tav tm="100000">
                                          <p:val>
                                            <p:strVal val="#ppt_h"/>
                                          </p:val>
                                        </p:tav>
                                      </p:tavLst>
                                    </p:anim>
                                    <p:anim calcmode="lin" valueType="num">
                                      <p:cBhvr>
                                        <p:cTn id="42" dur="1000" fill="hold"/>
                                        <p:tgtEl>
                                          <p:spTgt spid="20"/>
                                        </p:tgtEl>
                                        <p:attrNameLst>
                                          <p:attrName>style.rotation</p:attrName>
                                        </p:attrNameLst>
                                      </p:cBhvr>
                                      <p:tavLst>
                                        <p:tav tm="0">
                                          <p:val>
                                            <p:fltVal val="360"/>
                                          </p:val>
                                        </p:tav>
                                        <p:tav tm="100000">
                                          <p:val>
                                            <p:fltVal val="0"/>
                                          </p:val>
                                        </p:tav>
                                      </p:tavLst>
                                    </p:anim>
                                    <p:animEffect transition="in" filter="fade">
                                      <p:cBhvr>
                                        <p:cTn id="43" dur="1000"/>
                                        <p:tgtEl>
                                          <p:spTgt spid="20"/>
                                        </p:tgtEl>
                                      </p:cBhvr>
                                    </p:animEffect>
                                  </p:childTnLst>
                                </p:cTn>
                              </p:par>
                              <p:par>
                                <p:cTn id="44" presetID="22" presetClass="entr" presetSubtype="8" fill="hold" nodeType="withEffect">
                                  <p:stCondLst>
                                    <p:cond delay="250"/>
                                  </p:stCondLst>
                                  <p:childTnLst>
                                    <p:set>
                                      <p:cBhvr>
                                        <p:cTn id="45" dur="1" fill="hold">
                                          <p:stCondLst>
                                            <p:cond delay="0"/>
                                          </p:stCondLst>
                                        </p:cTn>
                                        <p:tgtEl>
                                          <p:spTgt spid="21"/>
                                        </p:tgtEl>
                                        <p:attrNameLst>
                                          <p:attrName>style.visibility</p:attrName>
                                        </p:attrNameLst>
                                      </p:cBhvr>
                                      <p:to>
                                        <p:strVal val="visible"/>
                                      </p:to>
                                    </p:set>
                                    <p:animEffect transition="in" filter="wipe(left)">
                                      <p:cBhvr>
                                        <p:cTn id="46" dur="750"/>
                                        <p:tgtEl>
                                          <p:spTgt spid="21"/>
                                        </p:tgtEl>
                                      </p:cBhvr>
                                    </p:animEffect>
                                  </p:childTnLst>
                                </p:cTn>
                              </p:par>
                              <p:par>
                                <p:cTn id="47" presetID="22" presetClass="entr" presetSubtype="8" fill="hold" nodeType="withEffect">
                                  <p:stCondLst>
                                    <p:cond delay="250"/>
                                  </p:stCondLst>
                                  <p:childTnLst>
                                    <p:set>
                                      <p:cBhvr>
                                        <p:cTn id="48" dur="1" fill="hold">
                                          <p:stCondLst>
                                            <p:cond delay="0"/>
                                          </p:stCondLst>
                                        </p:cTn>
                                        <p:tgtEl>
                                          <p:spTgt spid="22"/>
                                        </p:tgtEl>
                                        <p:attrNameLst>
                                          <p:attrName>style.visibility</p:attrName>
                                        </p:attrNameLst>
                                      </p:cBhvr>
                                      <p:to>
                                        <p:strVal val="visible"/>
                                      </p:to>
                                    </p:set>
                                    <p:animEffect transition="in" filter="wipe(left)">
                                      <p:cBhvr>
                                        <p:cTn id="49" dur="750"/>
                                        <p:tgtEl>
                                          <p:spTgt spid="22"/>
                                        </p:tgtEl>
                                      </p:cBhvr>
                                    </p:animEffect>
                                  </p:childTnLst>
                                </p:cTn>
                              </p:par>
                            </p:childTnLst>
                          </p:cTn>
                        </p:par>
                        <p:par>
                          <p:cTn id="50" fill="hold">
                            <p:stCondLst>
                              <p:cond delay="1000"/>
                            </p:stCondLst>
                            <p:childTnLst>
                              <p:par>
                                <p:cTn id="51" presetID="22" presetClass="entr" presetSubtype="8"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500"/>
                                        <p:tgtEl>
                                          <p:spTgt spid="16"/>
                                        </p:tgtEl>
                                      </p:cBhvr>
                                    </p:animEffect>
                                  </p:childTnLst>
                                </p:cTn>
                              </p:par>
                            </p:childTnLst>
                          </p:cTn>
                        </p:par>
                        <p:par>
                          <p:cTn id="54" fill="hold">
                            <p:stCondLst>
                              <p:cond delay="1500"/>
                            </p:stCondLst>
                            <p:childTnLst>
                              <p:par>
                                <p:cTn id="55" presetID="22" presetClass="entr" presetSubtype="8"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500"/>
                                        <p:tgtEl>
                                          <p:spTgt spid="17"/>
                                        </p:tgtEl>
                                      </p:cBhvr>
                                    </p:animEffect>
                                  </p:childTnLst>
                                </p:cTn>
                              </p:par>
                            </p:childTnLst>
                          </p:cTn>
                        </p:par>
                        <p:par>
                          <p:cTn id="58" fill="hold">
                            <p:stCondLst>
                              <p:cond delay="2000"/>
                            </p:stCondLst>
                            <p:childTnLst>
                              <p:par>
                                <p:cTn id="59" presetID="22" presetClass="entr" presetSubtype="8"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left)">
                                      <p:cBhvr>
                                        <p:cTn id="61" dur="500"/>
                                        <p:tgtEl>
                                          <p:spTgt spid="23"/>
                                        </p:tgtEl>
                                      </p:cBhvr>
                                    </p:animEffect>
                                  </p:childTnLst>
                                </p:cTn>
                              </p:par>
                            </p:childTnLst>
                          </p:cTn>
                        </p:par>
                        <p:par>
                          <p:cTn id="62" fill="hold">
                            <p:stCondLst>
                              <p:cond delay="2500"/>
                            </p:stCondLst>
                            <p:childTnLst>
                              <p:par>
                                <p:cTn id="63" presetID="22" presetClass="entr" presetSubtype="8"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wipe(left)">
                                      <p:cBhvr>
                                        <p:cTn id="6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9" grpId="0" animBg="1"/>
      <p:bldP spid="20" grpId="0" animBg="1"/>
      <p:bldP spid="16" grpId="0" animBg="1"/>
      <p:bldP spid="17" grpId="0" animBg="1"/>
      <p:bldP spid="23" grpId="0" animBg="1"/>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0E4BA92D-3CC9-45A8-8950-458A13F5C2D2}"/>
              </a:ext>
            </a:extLst>
          </p:cNvPr>
          <p:cNvSpPr/>
          <p:nvPr/>
        </p:nvSpPr>
        <p:spPr bwMode="auto">
          <a:xfrm>
            <a:off x="7384135" y="2870609"/>
            <a:ext cx="718998" cy="718998"/>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91440" tIns="45720" rIns="91440" bIns="45720" numCol="1" anchor="t" anchorCtr="0" compatLnSpc="1"/>
          <a:lstStyle/>
          <a:p>
            <a:endParaRPr lang="zh-CN" altLang="en-US">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10" name="文本框 9">
            <a:extLst>
              <a:ext uri="{FF2B5EF4-FFF2-40B4-BE49-F238E27FC236}">
                <a16:creationId xmlns:a16="http://schemas.microsoft.com/office/drawing/2014/main" id="{7E29B658-20F3-4029-99F1-DB3A19C03FFD}"/>
              </a:ext>
            </a:extLst>
          </p:cNvPr>
          <p:cNvSpPr txBox="1"/>
          <p:nvPr/>
        </p:nvSpPr>
        <p:spPr>
          <a:xfrm>
            <a:off x="2123082" y="3230108"/>
            <a:ext cx="2325286" cy="448022"/>
          </a:xfrm>
          <a:prstGeom prst="roundRect">
            <a:avLst>
              <a:gd name="adj" fmla="val 50000"/>
            </a:avLst>
          </a:prstGeom>
          <a:gradFill>
            <a:gsLst>
              <a:gs pos="0">
                <a:srgbClr val="C00000"/>
              </a:gs>
              <a:gs pos="54000">
                <a:srgbClr val="FF0000"/>
              </a:gs>
              <a:gs pos="100000">
                <a:srgbClr val="C00000"/>
              </a:gs>
            </a:gsLst>
            <a:lin ang="5400000" scaled="1"/>
          </a:gradFill>
        </p:spPr>
        <p:txBody>
          <a:bodyPr wrap="square" anchor="ctr">
            <a:noAutofit/>
          </a:bodyPr>
          <a:lstStyle>
            <a:defPPr>
              <a:defRPr lang="zh-CN"/>
            </a:defPPr>
            <a:lvl1pPr algn="just">
              <a:defRPr sz="2400" b="1">
                <a:solidFill>
                  <a:schemeClr val="bg2"/>
                </a:solidFill>
                <a:latin typeface="+mj-ea"/>
                <a:ea typeface="+mj-ea"/>
              </a:defRPr>
            </a:lvl1pPr>
          </a:lstStyle>
          <a:p>
            <a:pPr lvl="0" algn="ctr">
              <a:defRPr/>
            </a:pPr>
            <a:r>
              <a:rPr lang="zh-CN" altLang="en-US" dirty="0">
                <a:solidFill>
                  <a:schemeClr val="bg1"/>
                </a:solidFill>
                <a:latin typeface="微软雅黑" panose="020B0503020204020204" pitchFamily="34" charset="-122"/>
                <a:ea typeface="微软雅黑" panose="020B0503020204020204" pitchFamily="34" charset="-122"/>
              </a:rPr>
              <a:t>维护法制统一</a:t>
            </a:r>
            <a:endParaRPr kumimoji="0" lang="zh-CN" altLang="en-US"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3B207505-EAEC-4CF7-90C4-E40C47732B71}"/>
              </a:ext>
            </a:extLst>
          </p:cNvPr>
          <p:cNvSpPr txBox="1"/>
          <p:nvPr/>
        </p:nvSpPr>
        <p:spPr>
          <a:xfrm>
            <a:off x="2123082" y="3980409"/>
            <a:ext cx="2325286" cy="448022"/>
          </a:xfrm>
          <a:prstGeom prst="roundRect">
            <a:avLst>
              <a:gd name="adj" fmla="val 50000"/>
            </a:avLst>
          </a:prstGeom>
          <a:gradFill>
            <a:gsLst>
              <a:gs pos="0">
                <a:srgbClr val="C00000"/>
              </a:gs>
              <a:gs pos="54000">
                <a:srgbClr val="FF0000"/>
              </a:gs>
              <a:gs pos="100000">
                <a:srgbClr val="C00000"/>
              </a:gs>
            </a:gsLst>
            <a:lin ang="5400000" scaled="1"/>
          </a:gradFill>
        </p:spPr>
        <p:txBody>
          <a:bodyPr wrap="square" anchor="ctr">
            <a:noAutofit/>
          </a:bodyPr>
          <a:lstStyle>
            <a:defPPr>
              <a:defRPr lang="zh-CN"/>
            </a:defPPr>
            <a:lvl1pPr algn="ctr">
              <a:defRPr sz="2400" b="1">
                <a:solidFill>
                  <a:schemeClr val="bg1"/>
                </a:solidFill>
                <a:latin typeface="微软雅黑" panose="020B0503020204020204" pitchFamily="34" charset="-122"/>
                <a:ea typeface="微软雅黑" panose="020B0503020204020204" pitchFamily="34" charset="-122"/>
              </a:defRPr>
            </a:lvl1pPr>
          </a:lstStyle>
          <a:p>
            <a:pPr lvl="0">
              <a:defRPr/>
            </a:pPr>
            <a:r>
              <a:rPr lang="zh-CN" altLang="en-US" dirty="0"/>
              <a:t>维护尊严</a:t>
            </a:r>
            <a:endParaRPr kumimoji="0" lang="zh-CN" altLang="en-US" sz="2400" b="1" i="0" u="none" strike="noStrike" kern="0" cap="none" spc="0" normalizeH="0" baseline="0" noProof="0" dirty="0">
              <a:ln>
                <a:noFill/>
              </a:ln>
              <a:effectLst/>
              <a:uLnTx/>
              <a:uFillTx/>
            </a:endParaRPr>
          </a:p>
        </p:txBody>
      </p:sp>
      <p:sp>
        <p:nvSpPr>
          <p:cNvPr id="12" name="文本框 11">
            <a:extLst>
              <a:ext uri="{FF2B5EF4-FFF2-40B4-BE49-F238E27FC236}">
                <a16:creationId xmlns:a16="http://schemas.microsoft.com/office/drawing/2014/main" id="{0CAF38C3-2A93-4EB1-83A5-B763DD4EAD93}"/>
              </a:ext>
            </a:extLst>
          </p:cNvPr>
          <p:cNvSpPr txBox="1"/>
          <p:nvPr/>
        </p:nvSpPr>
        <p:spPr>
          <a:xfrm>
            <a:off x="2123081" y="4781444"/>
            <a:ext cx="2325286" cy="448022"/>
          </a:xfrm>
          <a:prstGeom prst="roundRect">
            <a:avLst>
              <a:gd name="adj" fmla="val 50000"/>
            </a:avLst>
          </a:prstGeom>
          <a:gradFill>
            <a:gsLst>
              <a:gs pos="0">
                <a:srgbClr val="C00000"/>
              </a:gs>
              <a:gs pos="54000">
                <a:srgbClr val="FF0000"/>
              </a:gs>
              <a:gs pos="100000">
                <a:srgbClr val="C00000"/>
              </a:gs>
            </a:gsLst>
            <a:lin ang="5400000" scaled="1"/>
          </a:gradFill>
        </p:spPr>
        <p:txBody>
          <a:bodyPr wrap="square" anchor="ctr">
            <a:noAutofit/>
          </a:bodyPr>
          <a:lstStyle>
            <a:defPPr>
              <a:defRPr lang="zh-CN"/>
            </a:defPPr>
            <a:lvl1pPr algn="ctr">
              <a:defRPr sz="2400" b="1">
                <a:solidFill>
                  <a:schemeClr val="bg1"/>
                </a:solidFill>
                <a:latin typeface="微软雅黑" panose="020B0503020204020204" pitchFamily="34" charset="-122"/>
                <a:ea typeface="微软雅黑" panose="020B0503020204020204" pitchFamily="34" charset="-122"/>
              </a:defRPr>
            </a:lvl1pPr>
          </a:lstStyle>
          <a:p>
            <a:pPr lvl="0">
              <a:defRPr/>
            </a:pPr>
            <a:r>
              <a:rPr lang="zh-CN" altLang="en-US" dirty="0"/>
              <a:t>维护权威</a:t>
            </a:r>
            <a:endParaRPr kumimoji="0" lang="zh-CN" altLang="en-US" sz="2400" b="1" i="0" u="none" strike="noStrike" kern="0" cap="none" spc="0" normalizeH="0" baseline="0" noProof="0" dirty="0">
              <a:ln>
                <a:noFill/>
              </a:ln>
              <a:effectLst/>
              <a:uLnTx/>
              <a:uFillTx/>
            </a:endParaRPr>
          </a:p>
        </p:txBody>
      </p:sp>
      <p:sp>
        <p:nvSpPr>
          <p:cNvPr id="13" name="矩形 12">
            <a:extLst>
              <a:ext uri="{FF2B5EF4-FFF2-40B4-BE49-F238E27FC236}">
                <a16:creationId xmlns:a16="http://schemas.microsoft.com/office/drawing/2014/main" id="{0AC3A2F9-28C1-4120-85CD-E4AC2B55C6C6}"/>
              </a:ext>
            </a:extLst>
          </p:cNvPr>
          <p:cNvSpPr/>
          <p:nvPr/>
        </p:nvSpPr>
        <p:spPr>
          <a:xfrm>
            <a:off x="4711700" y="3720538"/>
            <a:ext cx="5867400" cy="1246495"/>
          </a:xfrm>
          <a:prstGeom prst="rect">
            <a:avLst/>
          </a:prstGeom>
        </p:spPr>
        <p:txBody>
          <a:bodyPr wrap="square">
            <a:spAutoFit/>
          </a:bodyPr>
          <a:lstStyle/>
          <a:p>
            <a:pPr>
              <a:lnSpc>
                <a:spcPts val="3000"/>
              </a:lnSpc>
            </a:pPr>
            <a:r>
              <a:rPr lang="zh-CN" altLang="en-US" dirty="0">
                <a:solidFill>
                  <a:srgbClr val="C9110E"/>
                </a:solidFill>
                <a:latin typeface="微软雅黑" panose="020B0503020204020204" pitchFamily="34" charset="-122"/>
                <a:ea typeface="微软雅黑" panose="020B0503020204020204" pitchFamily="34" charset="-122"/>
              </a:rPr>
              <a:t>维护宪法尊严和权威，是维护国家法制统一、尊严、权威的前提，也是维护最广大人民根本利益、确保国家长治久安的重要保障</a:t>
            </a:r>
            <a:endParaRPr lang="zh-CN" altLang="en-US" dirty="0">
              <a:solidFill>
                <a:srgbClr val="C9110E"/>
              </a:solidFill>
            </a:endParaRPr>
          </a:p>
        </p:txBody>
      </p:sp>
      <p:grpSp>
        <p:nvGrpSpPr>
          <p:cNvPr id="14" name="组合 13">
            <a:extLst>
              <a:ext uri="{FF2B5EF4-FFF2-40B4-BE49-F238E27FC236}">
                <a16:creationId xmlns:a16="http://schemas.microsoft.com/office/drawing/2014/main" id="{810B828B-CDC4-4EFC-BB48-395BD5C8A87F}"/>
              </a:ext>
            </a:extLst>
          </p:cNvPr>
          <p:cNvGrpSpPr/>
          <p:nvPr/>
        </p:nvGrpSpPr>
        <p:grpSpPr>
          <a:xfrm>
            <a:off x="1413468" y="2226877"/>
            <a:ext cx="9787932" cy="432000"/>
            <a:chOff x="1413469" y="1934777"/>
            <a:chExt cx="9787932" cy="432000"/>
          </a:xfrm>
        </p:grpSpPr>
        <p:cxnSp>
          <p:nvCxnSpPr>
            <p:cNvPr id="15" name="直接连接符 14">
              <a:extLst>
                <a:ext uri="{FF2B5EF4-FFF2-40B4-BE49-F238E27FC236}">
                  <a16:creationId xmlns:a16="http://schemas.microsoft.com/office/drawing/2014/main" id="{C8442BCC-6A2D-4FF8-8289-1D36DF0D9598}"/>
                </a:ext>
              </a:extLst>
            </p:cNvPr>
            <p:cNvCxnSpPr/>
            <p:nvPr/>
          </p:nvCxnSpPr>
          <p:spPr>
            <a:xfrm>
              <a:off x="1413469" y="2150777"/>
              <a:ext cx="43200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星形: 五角 15">
              <a:extLst>
                <a:ext uri="{FF2B5EF4-FFF2-40B4-BE49-F238E27FC236}">
                  <a16:creationId xmlns:a16="http://schemas.microsoft.com/office/drawing/2014/main" id="{AC72519B-14E6-450B-8000-C6C14ABEF4EE}"/>
                </a:ext>
              </a:extLst>
            </p:cNvPr>
            <p:cNvSpPr/>
            <p:nvPr/>
          </p:nvSpPr>
          <p:spPr>
            <a:xfrm>
              <a:off x="5880001" y="1934777"/>
              <a:ext cx="432000" cy="432000"/>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a:extLst>
                <a:ext uri="{FF2B5EF4-FFF2-40B4-BE49-F238E27FC236}">
                  <a16:creationId xmlns:a16="http://schemas.microsoft.com/office/drawing/2014/main" id="{37385751-3255-48B0-9CA1-1DC3468B38DB}"/>
                </a:ext>
              </a:extLst>
            </p:cNvPr>
            <p:cNvCxnSpPr>
              <a:cxnSpLocks/>
            </p:cNvCxnSpPr>
            <p:nvPr/>
          </p:nvCxnSpPr>
          <p:spPr>
            <a:xfrm>
              <a:off x="6431406" y="2150777"/>
              <a:ext cx="476999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8" name="矩形 17">
            <a:extLst>
              <a:ext uri="{FF2B5EF4-FFF2-40B4-BE49-F238E27FC236}">
                <a16:creationId xmlns:a16="http://schemas.microsoft.com/office/drawing/2014/main" id="{B1F42FD1-9569-4A23-BF21-584ECB7409DC}"/>
              </a:ext>
            </a:extLst>
          </p:cNvPr>
          <p:cNvSpPr/>
          <p:nvPr/>
        </p:nvSpPr>
        <p:spPr>
          <a:xfrm>
            <a:off x="3926175" y="1580546"/>
            <a:ext cx="4339650" cy="646331"/>
          </a:xfrm>
          <a:prstGeom prst="rect">
            <a:avLst/>
          </a:prstGeom>
        </p:spPr>
        <p:txBody>
          <a:bodyPr wrap="none">
            <a:spAutoFit/>
          </a:bodyPr>
          <a:lstStyle/>
          <a:p>
            <a:pPr algn="ctr"/>
            <a:r>
              <a:rPr lang="zh-CN" altLang="en-US" sz="3600" b="1" dirty="0">
                <a:solidFill>
                  <a:srgbClr val="C00000"/>
                </a:solidFill>
                <a:latin typeface="微软雅黑" panose="020B0503020204020204" pitchFamily="34" charset="-122"/>
                <a:ea typeface="微软雅黑" panose="020B0503020204020204" pitchFamily="34" charset="-122"/>
              </a:rPr>
              <a:t>维护宪法尊严和权威</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nvGrpSpPr>
          <p:cNvPr id="19" name="组合 18">
            <a:extLst>
              <a:ext uri="{FF2B5EF4-FFF2-40B4-BE49-F238E27FC236}">
                <a16:creationId xmlns:a16="http://schemas.microsoft.com/office/drawing/2014/main" id="{FAE819B5-87B0-4268-9E4F-8594E942925B}"/>
              </a:ext>
            </a:extLst>
          </p:cNvPr>
          <p:cNvGrpSpPr/>
          <p:nvPr/>
        </p:nvGrpSpPr>
        <p:grpSpPr>
          <a:xfrm>
            <a:off x="910737" y="785759"/>
            <a:ext cx="10549116" cy="388934"/>
            <a:chOff x="910737" y="785759"/>
            <a:chExt cx="10549116" cy="388934"/>
          </a:xfrm>
        </p:grpSpPr>
        <p:sp>
          <p:nvSpPr>
            <p:cNvPr id="20" name="星形: 五角 19">
              <a:extLst>
                <a:ext uri="{FF2B5EF4-FFF2-40B4-BE49-F238E27FC236}">
                  <a16:creationId xmlns:a16="http://schemas.microsoft.com/office/drawing/2014/main" id="{20257B21-04D1-437E-B125-1230D1D51CCF}"/>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21" name="任意多边形: 形状 20">
              <a:extLst>
                <a:ext uri="{FF2B5EF4-FFF2-40B4-BE49-F238E27FC236}">
                  <a16:creationId xmlns:a16="http://schemas.microsoft.com/office/drawing/2014/main" id="{DDF62F4F-7468-476E-914B-DAA3837D1E08}"/>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
        <p:nvSpPr>
          <p:cNvPr id="23" name="文本框 22">
            <a:extLst>
              <a:ext uri="{FF2B5EF4-FFF2-40B4-BE49-F238E27FC236}">
                <a16:creationId xmlns:a16="http://schemas.microsoft.com/office/drawing/2014/main" id="{9B4A0934-2659-43B7-9080-6BD45C89C3DF}"/>
              </a:ext>
            </a:extLst>
          </p:cNvPr>
          <p:cNvSpPr txBox="1"/>
          <p:nvPr/>
        </p:nvSpPr>
        <p:spPr>
          <a:xfrm>
            <a:off x="4448367" y="293208"/>
            <a:ext cx="5224808"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维护宪法尊严和权威</a:t>
            </a:r>
          </a:p>
        </p:txBody>
      </p:sp>
    </p:spTree>
    <p:extLst>
      <p:ext uri="{BB962C8B-B14F-4D97-AF65-F5344CB8AC3E}">
        <p14:creationId xmlns:p14="http://schemas.microsoft.com/office/powerpoint/2010/main" val="429180097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par>
                                    <p:cTn id="8" presetID="16" presetClass="entr" presetSubtype="37"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outVertical)">
                                          <p:cBhvr>
                                            <p:cTn id="10" dur="500"/>
                                            <p:tgtEl>
                                              <p:spTgt spid="14"/>
                                            </p:tgtEl>
                                          </p:cBhvr>
                                        </p:animEffect>
                                      </p:childTnLst>
                                    </p:cTn>
                                  </p:par>
                                </p:childTnLst>
                              </p:cTn>
                            </p:par>
                            <p:par>
                              <p:cTn id="11" fill="hold">
                                <p:stCondLst>
                                  <p:cond delay="2000"/>
                                </p:stCondLst>
                                <p:childTnLst>
                                  <p:par>
                                    <p:cTn id="12" presetID="2" presetClass="entr" presetSubtype="2" fill="hold" grpId="0" nodeType="afterEffect" p14:presetBounceEnd="68000">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14:bounceEnd="68000">
                                          <p:cBhvr additive="base">
                                            <p:cTn id="14" dur="1500" fill="hold"/>
                                            <p:tgtEl>
                                              <p:spTgt spid="10"/>
                                            </p:tgtEl>
                                            <p:attrNameLst>
                                              <p:attrName>ppt_x</p:attrName>
                                            </p:attrNameLst>
                                          </p:cBhvr>
                                          <p:tavLst>
                                            <p:tav tm="0">
                                              <p:val>
                                                <p:strVal val="1+#ppt_w/2"/>
                                              </p:val>
                                            </p:tav>
                                            <p:tav tm="100000">
                                              <p:val>
                                                <p:strVal val="#ppt_x"/>
                                              </p:val>
                                            </p:tav>
                                          </p:tavLst>
                                        </p:anim>
                                        <p:anim calcmode="lin" valueType="num" p14:bounceEnd="68000">
                                          <p:cBhvr additive="base">
                                            <p:cTn id="15" dur="1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14:presetBounceEnd="68000">
                                      <p:stCondLst>
                                        <p:cond delay="200"/>
                                      </p:stCondLst>
                                      <p:childTnLst>
                                        <p:set>
                                          <p:cBhvr>
                                            <p:cTn id="17" dur="1" fill="hold">
                                              <p:stCondLst>
                                                <p:cond delay="0"/>
                                              </p:stCondLst>
                                            </p:cTn>
                                            <p:tgtEl>
                                              <p:spTgt spid="11"/>
                                            </p:tgtEl>
                                            <p:attrNameLst>
                                              <p:attrName>style.visibility</p:attrName>
                                            </p:attrNameLst>
                                          </p:cBhvr>
                                          <p:to>
                                            <p:strVal val="visible"/>
                                          </p:to>
                                        </p:set>
                                        <p:anim calcmode="lin" valueType="num" p14:bounceEnd="68000">
                                          <p:cBhvr additive="base">
                                            <p:cTn id="18" dur="1500" fill="hold"/>
                                            <p:tgtEl>
                                              <p:spTgt spid="11"/>
                                            </p:tgtEl>
                                            <p:attrNameLst>
                                              <p:attrName>ppt_x</p:attrName>
                                            </p:attrNameLst>
                                          </p:cBhvr>
                                          <p:tavLst>
                                            <p:tav tm="0">
                                              <p:val>
                                                <p:strVal val="1+#ppt_w/2"/>
                                              </p:val>
                                            </p:tav>
                                            <p:tav tm="100000">
                                              <p:val>
                                                <p:strVal val="#ppt_x"/>
                                              </p:val>
                                            </p:tav>
                                          </p:tavLst>
                                        </p:anim>
                                        <p:anim calcmode="lin" valueType="num" p14:bounceEnd="68000">
                                          <p:cBhvr additive="base">
                                            <p:cTn id="19" dur="1500" fill="hold"/>
                                            <p:tgtEl>
                                              <p:spTgt spid="11"/>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14:presetBounceEnd="68000">
                                      <p:stCondLst>
                                        <p:cond delay="400"/>
                                      </p:stCondLst>
                                      <p:childTnLst>
                                        <p:set>
                                          <p:cBhvr>
                                            <p:cTn id="21" dur="1" fill="hold">
                                              <p:stCondLst>
                                                <p:cond delay="0"/>
                                              </p:stCondLst>
                                            </p:cTn>
                                            <p:tgtEl>
                                              <p:spTgt spid="12"/>
                                            </p:tgtEl>
                                            <p:attrNameLst>
                                              <p:attrName>style.visibility</p:attrName>
                                            </p:attrNameLst>
                                          </p:cBhvr>
                                          <p:to>
                                            <p:strVal val="visible"/>
                                          </p:to>
                                        </p:set>
                                        <p:anim calcmode="lin" valueType="num" p14:bounceEnd="68000">
                                          <p:cBhvr additive="base">
                                            <p:cTn id="22" dur="1500" fill="hold"/>
                                            <p:tgtEl>
                                              <p:spTgt spid="12"/>
                                            </p:tgtEl>
                                            <p:attrNameLst>
                                              <p:attrName>ppt_x</p:attrName>
                                            </p:attrNameLst>
                                          </p:cBhvr>
                                          <p:tavLst>
                                            <p:tav tm="0">
                                              <p:val>
                                                <p:strVal val="1+#ppt_w/2"/>
                                              </p:val>
                                            </p:tav>
                                            <p:tav tm="100000">
                                              <p:val>
                                                <p:strVal val="#ppt_x"/>
                                              </p:val>
                                            </p:tav>
                                          </p:tavLst>
                                        </p:anim>
                                        <p:anim calcmode="lin" valueType="num" p14:bounceEnd="68000">
                                          <p:cBhvr additive="base">
                                            <p:cTn id="23" dur="1500" fill="hold"/>
                                            <p:tgtEl>
                                              <p:spTgt spid="12"/>
                                            </p:tgtEl>
                                            <p:attrNameLst>
                                              <p:attrName>ppt_y</p:attrName>
                                            </p:attrNameLst>
                                          </p:cBhvr>
                                          <p:tavLst>
                                            <p:tav tm="0">
                                              <p:val>
                                                <p:strVal val="#ppt_y"/>
                                              </p:val>
                                            </p:tav>
                                            <p:tav tm="100000">
                                              <p:val>
                                                <p:strVal val="#ppt_y"/>
                                              </p:val>
                                            </p:tav>
                                          </p:tavLst>
                                        </p:anim>
                                      </p:childTnLst>
                                    </p:cTn>
                                  </p:par>
                                  <p:par>
                                    <p:cTn id="24" presetID="53" presetClass="entr" presetSubtype="16" fill="hold" grpId="0" nodeType="withEffect">
                                      <p:stCondLst>
                                        <p:cond delay="1750"/>
                                      </p:stCondLst>
                                      <p:childTnLst>
                                        <p:set>
                                          <p:cBhvr>
                                            <p:cTn id="25" dur="1" fill="hold">
                                              <p:stCondLst>
                                                <p:cond delay="0"/>
                                              </p:stCondLst>
                                            </p:cTn>
                                            <p:tgtEl>
                                              <p:spTgt spid="4"/>
                                            </p:tgtEl>
                                            <p:attrNameLst>
                                              <p:attrName>style.visibility</p:attrName>
                                            </p:attrNameLst>
                                          </p:cBhvr>
                                          <p:to>
                                            <p:strVal val="visible"/>
                                          </p:to>
                                        </p:set>
                                        <p:anim calcmode="lin" valueType="num">
                                          <p:cBhvr>
                                            <p:cTn id="26" dur="1000" fill="hold"/>
                                            <p:tgtEl>
                                              <p:spTgt spid="4"/>
                                            </p:tgtEl>
                                            <p:attrNameLst>
                                              <p:attrName>ppt_w</p:attrName>
                                            </p:attrNameLst>
                                          </p:cBhvr>
                                          <p:tavLst>
                                            <p:tav tm="0">
                                              <p:val>
                                                <p:fltVal val="0"/>
                                              </p:val>
                                            </p:tav>
                                            <p:tav tm="100000">
                                              <p:val>
                                                <p:strVal val="#ppt_w"/>
                                              </p:val>
                                            </p:tav>
                                          </p:tavLst>
                                        </p:anim>
                                        <p:anim calcmode="lin" valueType="num">
                                          <p:cBhvr>
                                            <p:cTn id="27" dur="1000" fill="hold"/>
                                            <p:tgtEl>
                                              <p:spTgt spid="4"/>
                                            </p:tgtEl>
                                            <p:attrNameLst>
                                              <p:attrName>ppt_h</p:attrName>
                                            </p:attrNameLst>
                                          </p:cBhvr>
                                          <p:tavLst>
                                            <p:tav tm="0">
                                              <p:val>
                                                <p:fltVal val="0"/>
                                              </p:val>
                                            </p:tav>
                                            <p:tav tm="100000">
                                              <p:val>
                                                <p:strVal val="#ppt_h"/>
                                              </p:val>
                                            </p:tav>
                                          </p:tavLst>
                                        </p:anim>
                                        <p:animEffect transition="in" filter="fade">
                                          <p:cBhvr>
                                            <p:cTn id="28" dur="1000"/>
                                            <p:tgtEl>
                                              <p:spTgt spid="4"/>
                                            </p:tgtEl>
                                          </p:cBhvr>
                                        </p:animEffect>
                                      </p:childTnLst>
                                    </p:cTn>
                                  </p:par>
                                  <p:par>
                                    <p:cTn id="29" presetID="2" presetClass="entr" presetSubtype="2" fill="hold" grpId="0" nodeType="withEffect">
                                      <p:stCondLst>
                                        <p:cond delay="175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1+#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1)">
                                          <p:cBhvr>
                                            <p:cTn id="7" dur="2000"/>
                                            <p:tgtEl>
                                              <p:spTgt spid="18"/>
                                            </p:tgtEl>
                                          </p:cBhvr>
                                        </p:animEffect>
                                      </p:childTnLst>
                                    </p:cTn>
                                  </p:par>
                                  <p:par>
                                    <p:cTn id="8" presetID="16" presetClass="entr" presetSubtype="37"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outVertical)">
                                          <p:cBhvr>
                                            <p:cTn id="10" dur="500"/>
                                            <p:tgtEl>
                                              <p:spTgt spid="14"/>
                                            </p:tgtEl>
                                          </p:cBhvr>
                                        </p:animEffect>
                                      </p:childTnLst>
                                    </p:cTn>
                                  </p:par>
                                </p:childTnLst>
                              </p:cTn>
                            </p:par>
                            <p:par>
                              <p:cTn id="11" fill="hold">
                                <p:stCondLst>
                                  <p:cond delay="2000"/>
                                </p:stCondLst>
                                <p:childTnLst>
                                  <p:par>
                                    <p:cTn id="12" presetID="2" presetClass="entr" presetSubtype="2"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1500" fill="hold"/>
                                            <p:tgtEl>
                                              <p:spTgt spid="10"/>
                                            </p:tgtEl>
                                            <p:attrNameLst>
                                              <p:attrName>ppt_x</p:attrName>
                                            </p:attrNameLst>
                                          </p:cBhvr>
                                          <p:tavLst>
                                            <p:tav tm="0">
                                              <p:val>
                                                <p:strVal val="1+#ppt_w/2"/>
                                              </p:val>
                                            </p:tav>
                                            <p:tav tm="100000">
                                              <p:val>
                                                <p:strVal val="#ppt_x"/>
                                              </p:val>
                                            </p:tav>
                                          </p:tavLst>
                                        </p:anim>
                                        <p:anim calcmode="lin" valueType="num">
                                          <p:cBhvr additive="base">
                                            <p:cTn id="15" dur="1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20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1500" fill="hold"/>
                                            <p:tgtEl>
                                              <p:spTgt spid="11"/>
                                            </p:tgtEl>
                                            <p:attrNameLst>
                                              <p:attrName>ppt_x</p:attrName>
                                            </p:attrNameLst>
                                          </p:cBhvr>
                                          <p:tavLst>
                                            <p:tav tm="0">
                                              <p:val>
                                                <p:strVal val="1+#ppt_w/2"/>
                                              </p:val>
                                            </p:tav>
                                            <p:tav tm="100000">
                                              <p:val>
                                                <p:strVal val="#ppt_x"/>
                                              </p:val>
                                            </p:tav>
                                          </p:tavLst>
                                        </p:anim>
                                        <p:anim calcmode="lin" valueType="num">
                                          <p:cBhvr additive="base">
                                            <p:cTn id="19" dur="1500" fill="hold"/>
                                            <p:tgtEl>
                                              <p:spTgt spid="11"/>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4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1500" fill="hold"/>
                                            <p:tgtEl>
                                              <p:spTgt spid="12"/>
                                            </p:tgtEl>
                                            <p:attrNameLst>
                                              <p:attrName>ppt_x</p:attrName>
                                            </p:attrNameLst>
                                          </p:cBhvr>
                                          <p:tavLst>
                                            <p:tav tm="0">
                                              <p:val>
                                                <p:strVal val="1+#ppt_w/2"/>
                                              </p:val>
                                            </p:tav>
                                            <p:tav tm="100000">
                                              <p:val>
                                                <p:strVal val="#ppt_x"/>
                                              </p:val>
                                            </p:tav>
                                          </p:tavLst>
                                        </p:anim>
                                        <p:anim calcmode="lin" valueType="num">
                                          <p:cBhvr additive="base">
                                            <p:cTn id="23" dur="1500" fill="hold"/>
                                            <p:tgtEl>
                                              <p:spTgt spid="12"/>
                                            </p:tgtEl>
                                            <p:attrNameLst>
                                              <p:attrName>ppt_y</p:attrName>
                                            </p:attrNameLst>
                                          </p:cBhvr>
                                          <p:tavLst>
                                            <p:tav tm="0">
                                              <p:val>
                                                <p:strVal val="#ppt_y"/>
                                              </p:val>
                                            </p:tav>
                                            <p:tav tm="100000">
                                              <p:val>
                                                <p:strVal val="#ppt_y"/>
                                              </p:val>
                                            </p:tav>
                                          </p:tavLst>
                                        </p:anim>
                                      </p:childTnLst>
                                    </p:cTn>
                                  </p:par>
                                  <p:par>
                                    <p:cTn id="24" presetID="53" presetClass="entr" presetSubtype="16" fill="hold" grpId="0" nodeType="withEffect">
                                      <p:stCondLst>
                                        <p:cond delay="1750"/>
                                      </p:stCondLst>
                                      <p:childTnLst>
                                        <p:set>
                                          <p:cBhvr>
                                            <p:cTn id="25" dur="1" fill="hold">
                                              <p:stCondLst>
                                                <p:cond delay="0"/>
                                              </p:stCondLst>
                                            </p:cTn>
                                            <p:tgtEl>
                                              <p:spTgt spid="4"/>
                                            </p:tgtEl>
                                            <p:attrNameLst>
                                              <p:attrName>style.visibility</p:attrName>
                                            </p:attrNameLst>
                                          </p:cBhvr>
                                          <p:to>
                                            <p:strVal val="visible"/>
                                          </p:to>
                                        </p:set>
                                        <p:anim calcmode="lin" valueType="num">
                                          <p:cBhvr>
                                            <p:cTn id="26" dur="1000" fill="hold"/>
                                            <p:tgtEl>
                                              <p:spTgt spid="4"/>
                                            </p:tgtEl>
                                            <p:attrNameLst>
                                              <p:attrName>ppt_w</p:attrName>
                                            </p:attrNameLst>
                                          </p:cBhvr>
                                          <p:tavLst>
                                            <p:tav tm="0">
                                              <p:val>
                                                <p:fltVal val="0"/>
                                              </p:val>
                                            </p:tav>
                                            <p:tav tm="100000">
                                              <p:val>
                                                <p:strVal val="#ppt_w"/>
                                              </p:val>
                                            </p:tav>
                                          </p:tavLst>
                                        </p:anim>
                                        <p:anim calcmode="lin" valueType="num">
                                          <p:cBhvr>
                                            <p:cTn id="27" dur="1000" fill="hold"/>
                                            <p:tgtEl>
                                              <p:spTgt spid="4"/>
                                            </p:tgtEl>
                                            <p:attrNameLst>
                                              <p:attrName>ppt_h</p:attrName>
                                            </p:attrNameLst>
                                          </p:cBhvr>
                                          <p:tavLst>
                                            <p:tav tm="0">
                                              <p:val>
                                                <p:fltVal val="0"/>
                                              </p:val>
                                            </p:tav>
                                            <p:tav tm="100000">
                                              <p:val>
                                                <p:strVal val="#ppt_h"/>
                                              </p:val>
                                            </p:tav>
                                          </p:tavLst>
                                        </p:anim>
                                        <p:animEffect transition="in" filter="fade">
                                          <p:cBhvr>
                                            <p:cTn id="28" dur="1000"/>
                                            <p:tgtEl>
                                              <p:spTgt spid="4"/>
                                            </p:tgtEl>
                                          </p:cBhvr>
                                        </p:animEffect>
                                      </p:childTnLst>
                                    </p:cTn>
                                  </p:par>
                                  <p:par>
                                    <p:cTn id="29" presetID="2" presetClass="entr" presetSubtype="2" fill="hold" grpId="0" nodeType="withEffect">
                                      <p:stCondLst>
                                        <p:cond delay="175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1+#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animBg="1"/>
          <p:bldP spid="11" grpId="0" animBg="1"/>
          <p:bldP spid="12" grpId="0" animBg="1"/>
          <p:bldP spid="13" grpId="0"/>
          <p:bldP spid="18"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00BB7EF-24B5-420A-835B-0F1515353B58}"/>
              </a:ext>
            </a:extLst>
          </p:cNvPr>
          <p:cNvSpPr/>
          <p:nvPr/>
        </p:nvSpPr>
        <p:spPr>
          <a:xfrm>
            <a:off x="1962059" y="1471049"/>
            <a:ext cx="8267882" cy="707886"/>
          </a:xfrm>
          <a:prstGeom prst="rect">
            <a:avLst/>
          </a:prstGeom>
        </p:spPr>
        <p:txBody>
          <a:bodyPr wrap="square">
            <a:spAutoFit/>
          </a:bodyPr>
          <a:lstStyle/>
          <a:p>
            <a:pPr algn="ctr"/>
            <a:r>
              <a:rPr lang="zh-CN" altLang="en-US" sz="2000" b="1" dirty="0">
                <a:solidFill>
                  <a:srgbClr val="C9110E"/>
                </a:solidFill>
                <a:latin typeface="微软雅黑" panose="020B0503020204020204" pitchFamily="34" charset="-122"/>
                <a:ea typeface="微软雅黑" panose="020B0503020204020204" pitchFamily="34" charset="-122"/>
              </a:rPr>
              <a:t>全会高度评价全面依法治国取得的成就。党的十八大以来，以习近平同志为核心的党中央以前所未有的力度推进全面依法治国进程</a:t>
            </a:r>
            <a:endParaRPr lang="zh-CN" altLang="en-US" sz="2000" b="1" dirty="0">
              <a:solidFill>
                <a:srgbClr val="C9110E"/>
              </a:solidFill>
            </a:endParaRPr>
          </a:p>
        </p:txBody>
      </p:sp>
      <p:sp>
        <p:nvSpPr>
          <p:cNvPr id="3" name="矩形: 圆角 2">
            <a:extLst>
              <a:ext uri="{FF2B5EF4-FFF2-40B4-BE49-F238E27FC236}">
                <a16:creationId xmlns:a16="http://schemas.microsoft.com/office/drawing/2014/main" id="{FA86DA66-4994-40C6-AD8E-CEAAABB9CDB9}"/>
              </a:ext>
            </a:extLst>
          </p:cNvPr>
          <p:cNvSpPr/>
          <p:nvPr/>
        </p:nvSpPr>
        <p:spPr>
          <a:xfrm>
            <a:off x="1669144" y="3361435"/>
            <a:ext cx="1632119" cy="1544452"/>
          </a:xfrm>
          <a:prstGeom prst="roundRect">
            <a:avLst>
              <a:gd name="adj" fmla="val 0"/>
            </a:avLst>
          </a:prstGeom>
          <a:solidFill>
            <a:srgbClr val="C9110E"/>
          </a:solidFill>
          <a:ln>
            <a:noFill/>
          </a:ln>
          <a:effectLst>
            <a:reflection blurRad="6350" stA="52000" endA="300" endPos="22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solidFill>
                  <a:schemeClr val="bg1"/>
                </a:solidFill>
                <a:latin typeface="微软雅黑" panose="020B0503020204020204" pitchFamily="34" charset="-122"/>
                <a:ea typeface="微软雅黑" panose="020B0503020204020204" pitchFamily="34" charset="-122"/>
              </a:rPr>
              <a:t>共同</a:t>
            </a:r>
            <a:endParaRPr lang="en-US" altLang="zh-CN" sz="4400" b="1" dirty="0">
              <a:solidFill>
                <a:schemeClr val="bg1"/>
              </a:solidFill>
              <a:latin typeface="微软雅黑" panose="020B0503020204020204" pitchFamily="34" charset="-122"/>
              <a:ea typeface="微软雅黑" panose="020B0503020204020204" pitchFamily="34" charset="-122"/>
            </a:endParaRPr>
          </a:p>
          <a:p>
            <a:pPr algn="ctr"/>
            <a:r>
              <a:rPr lang="zh-CN" altLang="en-US" sz="4400" b="1" dirty="0">
                <a:solidFill>
                  <a:schemeClr val="bg1"/>
                </a:solidFill>
                <a:latin typeface="微软雅黑" panose="020B0503020204020204" pitchFamily="34" charset="-122"/>
                <a:ea typeface="微软雅黑" panose="020B0503020204020204" pitchFamily="34" charset="-122"/>
              </a:rPr>
              <a:t>推进</a:t>
            </a:r>
            <a:endParaRPr lang="zh-CN" altLang="en-US" sz="4400" dirty="0">
              <a:solidFill>
                <a:prstClr val="white"/>
              </a:solidFill>
            </a:endParaRPr>
          </a:p>
        </p:txBody>
      </p:sp>
      <p:sp>
        <p:nvSpPr>
          <p:cNvPr id="4" name="箭头: V 形 3">
            <a:extLst>
              <a:ext uri="{FF2B5EF4-FFF2-40B4-BE49-F238E27FC236}">
                <a16:creationId xmlns:a16="http://schemas.microsoft.com/office/drawing/2014/main" id="{3569E2E6-1177-4E0B-A4C1-9504FB1A993A}"/>
              </a:ext>
            </a:extLst>
          </p:cNvPr>
          <p:cNvSpPr/>
          <p:nvPr/>
        </p:nvSpPr>
        <p:spPr>
          <a:xfrm>
            <a:off x="3834717" y="4009558"/>
            <a:ext cx="330654" cy="384270"/>
          </a:xfrm>
          <a:prstGeom prst="chevron">
            <a:avLst>
              <a:gd name="adj" fmla="val 59827"/>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a:extLst>
              <a:ext uri="{FF2B5EF4-FFF2-40B4-BE49-F238E27FC236}">
                <a16:creationId xmlns:a16="http://schemas.microsoft.com/office/drawing/2014/main" id="{5C356A10-457B-4893-B591-3EB949C7B70E}"/>
              </a:ext>
            </a:extLst>
          </p:cNvPr>
          <p:cNvGrpSpPr/>
          <p:nvPr/>
        </p:nvGrpSpPr>
        <p:grpSpPr>
          <a:xfrm>
            <a:off x="1413468" y="2226877"/>
            <a:ext cx="9787932" cy="432000"/>
            <a:chOff x="1413469" y="1934777"/>
            <a:chExt cx="9787932" cy="432000"/>
          </a:xfrm>
        </p:grpSpPr>
        <p:cxnSp>
          <p:nvCxnSpPr>
            <p:cNvPr id="6" name="直接连接符 5">
              <a:extLst>
                <a:ext uri="{FF2B5EF4-FFF2-40B4-BE49-F238E27FC236}">
                  <a16:creationId xmlns:a16="http://schemas.microsoft.com/office/drawing/2014/main" id="{986423AA-2881-4A72-82E6-CDEB88BCCDD6}"/>
                </a:ext>
              </a:extLst>
            </p:cNvPr>
            <p:cNvCxnSpPr/>
            <p:nvPr/>
          </p:nvCxnSpPr>
          <p:spPr>
            <a:xfrm>
              <a:off x="1413469" y="2150777"/>
              <a:ext cx="43200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星形: 五角 6">
              <a:extLst>
                <a:ext uri="{FF2B5EF4-FFF2-40B4-BE49-F238E27FC236}">
                  <a16:creationId xmlns:a16="http://schemas.microsoft.com/office/drawing/2014/main" id="{524C166C-E2DC-435C-804B-4AC49AD9345F}"/>
                </a:ext>
              </a:extLst>
            </p:cNvPr>
            <p:cNvSpPr/>
            <p:nvPr/>
          </p:nvSpPr>
          <p:spPr>
            <a:xfrm>
              <a:off x="5880001" y="1934777"/>
              <a:ext cx="432000" cy="432000"/>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a:extLst>
                <a:ext uri="{FF2B5EF4-FFF2-40B4-BE49-F238E27FC236}">
                  <a16:creationId xmlns:a16="http://schemas.microsoft.com/office/drawing/2014/main" id="{CBF5386A-1AF9-4FFC-A7A8-333B065030FC}"/>
                </a:ext>
              </a:extLst>
            </p:cNvPr>
            <p:cNvCxnSpPr>
              <a:cxnSpLocks/>
            </p:cNvCxnSpPr>
            <p:nvPr/>
          </p:nvCxnSpPr>
          <p:spPr>
            <a:xfrm>
              <a:off x="6431406" y="2150777"/>
              <a:ext cx="476999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A870D6FE-BDC2-4466-B7AF-E73FD7E49907}"/>
              </a:ext>
            </a:extLst>
          </p:cNvPr>
          <p:cNvGrpSpPr/>
          <p:nvPr/>
        </p:nvGrpSpPr>
        <p:grpSpPr>
          <a:xfrm>
            <a:off x="4476132" y="2842481"/>
            <a:ext cx="6275273" cy="792000"/>
            <a:chOff x="4490647" y="2486881"/>
            <a:chExt cx="6275273" cy="792000"/>
          </a:xfrm>
        </p:grpSpPr>
        <p:sp>
          <p:nvSpPr>
            <p:cNvPr id="10" name="矩形: 圆角 9">
              <a:extLst>
                <a:ext uri="{FF2B5EF4-FFF2-40B4-BE49-F238E27FC236}">
                  <a16:creationId xmlns:a16="http://schemas.microsoft.com/office/drawing/2014/main" id="{70CC0467-0C94-4853-B103-4C7BE0D4E687}"/>
                </a:ext>
              </a:extLst>
            </p:cNvPr>
            <p:cNvSpPr/>
            <p:nvPr/>
          </p:nvSpPr>
          <p:spPr>
            <a:xfrm>
              <a:off x="4706647" y="2486881"/>
              <a:ext cx="6059273" cy="792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11" name="矩形: 圆角 10">
              <a:extLst>
                <a:ext uri="{FF2B5EF4-FFF2-40B4-BE49-F238E27FC236}">
                  <a16:creationId xmlns:a16="http://schemas.microsoft.com/office/drawing/2014/main" id="{DA13C8FE-C586-4F08-ACB2-5F6637F20B73}"/>
                </a:ext>
              </a:extLst>
            </p:cNvPr>
            <p:cNvSpPr/>
            <p:nvPr/>
          </p:nvSpPr>
          <p:spPr>
            <a:xfrm>
              <a:off x="4490647" y="2666881"/>
              <a:ext cx="432000" cy="432000"/>
            </a:xfrm>
            <a:prstGeom prst="roundRect">
              <a:avLst>
                <a:gd name="adj" fmla="val 50000"/>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1</a:t>
              </a:r>
              <a:endParaRPr lang="zh-CN" altLang="en-US" sz="1600" dirty="0">
                <a:latin typeface="Impact" panose="020B0806030902050204" pitchFamily="34" charset="0"/>
              </a:endParaRPr>
            </a:p>
          </p:txBody>
        </p:sp>
        <p:sp>
          <p:nvSpPr>
            <p:cNvPr id="12" name="矩形 11">
              <a:extLst>
                <a:ext uri="{FF2B5EF4-FFF2-40B4-BE49-F238E27FC236}">
                  <a16:creationId xmlns:a16="http://schemas.microsoft.com/office/drawing/2014/main" id="{7A1E56AB-DB21-43B1-9315-B32A275F73E2}"/>
                </a:ext>
              </a:extLst>
            </p:cNvPr>
            <p:cNvSpPr/>
            <p:nvPr/>
          </p:nvSpPr>
          <p:spPr>
            <a:xfrm>
              <a:off x="5104897" y="2592473"/>
              <a:ext cx="5432474" cy="584775"/>
            </a:xfrm>
            <a:prstGeom prst="rect">
              <a:avLst/>
            </a:prstGeom>
          </p:spPr>
          <p:txBody>
            <a:bodyPr wrap="square">
              <a:sp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rPr>
                <a:t>依法治国</a:t>
              </a:r>
              <a:endParaRPr lang="zh-CN" altLang="en-US" sz="3200" b="1" dirty="0">
                <a:solidFill>
                  <a:srgbClr val="C00000"/>
                </a:solidFill>
              </a:endParaRPr>
            </a:p>
          </p:txBody>
        </p:sp>
      </p:grpSp>
      <p:grpSp>
        <p:nvGrpSpPr>
          <p:cNvPr id="13" name="组合 12">
            <a:extLst>
              <a:ext uri="{FF2B5EF4-FFF2-40B4-BE49-F238E27FC236}">
                <a16:creationId xmlns:a16="http://schemas.microsoft.com/office/drawing/2014/main" id="{C4E59473-1C0C-41A9-8B87-65C61FCFEA10}"/>
              </a:ext>
            </a:extLst>
          </p:cNvPr>
          <p:cNvGrpSpPr/>
          <p:nvPr/>
        </p:nvGrpSpPr>
        <p:grpSpPr>
          <a:xfrm>
            <a:off x="4476132" y="3768981"/>
            <a:ext cx="6275273" cy="792000"/>
            <a:chOff x="4490647" y="3413381"/>
            <a:chExt cx="6275273" cy="792000"/>
          </a:xfrm>
        </p:grpSpPr>
        <p:sp>
          <p:nvSpPr>
            <p:cNvPr id="14" name="矩形: 圆角 13">
              <a:extLst>
                <a:ext uri="{FF2B5EF4-FFF2-40B4-BE49-F238E27FC236}">
                  <a16:creationId xmlns:a16="http://schemas.microsoft.com/office/drawing/2014/main" id="{853C2E8A-DB8B-44DC-A622-4CED14516F3C}"/>
                </a:ext>
              </a:extLst>
            </p:cNvPr>
            <p:cNvSpPr/>
            <p:nvPr/>
          </p:nvSpPr>
          <p:spPr>
            <a:xfrm>
              <a:off x="4706647" y="3413381"/>
              <a:ext cx="6059273" cy="792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15" name="矩形: 圆角 14">
              <a:extLst>
                <a:ext uri="{FF2B5EF4-FFF2-40B4-BE49-F238E27FC236}">
                  <a16:creationId xmlns:a16="http://schemas.microsoft.com/office/drawing/2014/main" id="{005C0783-23E7-4C4F-BB35-82DF283B0A73}"/>
                </a:ext>
              </a:extLst>
            </p:cNvPr>
            <p:cNvSpPr/>
            <p:nvPr/>
          </p:nvSpPr>
          <p:spPr>
            <a:xfrm>
              <a:off x="4490647" y="3630093"/>
              <a:ext cx="432000" cy="432000"/>
            </a:xfrm>
            <a:prstGeom prst="roundRect">
              <a:avLst>
                <a:gd name="adj" fmla="val 50000"/>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2</a:t>
              </a:r>
              <a:endParaRPr lang="zh-CN" altLang="en-US" sz="1600" dirty="0">
                <a:latin typeface="Impact" panose="020B0806030902050204" pitchFamily="34" charset="0"/>
              </a:endParaRPr>
            </a:p>
          </p:txBody>
        </p:sp>
        <p:sp>
          <p:nvSpPr>
            <p:cNvPr id="16" name="矩形 15">
              <a:extLst>
                <a:ext uri="{FF2B5EF4-FFF2-40B4-BE49-F238E27FC236}">
                  <a16:creationId xmlns:a16="http://schemas.microsoft.com/office/drawing/2014/main" id="{87FD3F31-9939-443B-8DFC-2C91E9754F2F}"/>
                </a:ext>
              </a:extLst>
            </p:cNvPr>
            <p:cNvSpPr/>
            <p:nvPr/>
          </p:nvSpPr>
          <p:spPr>
            <a:xfrm>
              <a:off x="5104897" y="3516993"/>
              <a:ext cx="5432474" cy="584775"/>
            </a:xfrm>
            <a:prstGeom prst="rect">
              <a:avLst/>
            </a:prstGeom>
          </p:spPr>
          <p:txBody>
            <a:bodyPr wrap="square">
              <a:sp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rPr>
                <a:t>依法执政</a:t>
              </a:r>
              <a:endParaRPr lang="zh-CN" altLang="en-US" sz="3200" b="1" dirty="0">
                <a:solidFill>
                  <a:srgbClr val="C00000"/>
                </a:solidFill>
              </a:endParaRPr>
            </a:p>
          </p:txBody>
        </p:sp>
      </p:grpSp>
      <p:grpSp>
        <p:nvGrpSpPr>
          <p:cNvPr id="17" name="组合 16">
            <a:extLst>
              <a:ext uri="{FF2B5EF4-FFF2-40B4-BE49-F238E27FC236}">
                <a16:creationId xmlns:a16="http://schemas.microsoft.com/office/drawing/2014/main" id="{671B2D3C-E236-469E-BA17-08DD2740DC13}"/>
              </a:ext>
            </a:extLst>
          </p:cNvPr>
          <p:cNvGrpSpPr/>
          <p:nvPr/>
        </p:nvGrpSpPr>
        <p:grpSpPr>
          <a:xfrm>
            <a:off x="4476132" y="4695481"/>
            <a:ext cx="6275273" cy="792000"/>
            <a:chOff x="4490647" y="4339881"/>
            <a:chExt cx="6275273" cy="792000"/>
          </a:xfrm>
        </p:grpSpPr>
        <p:sp>
          <p:nvSpPr>
            <p:cNvPr id="18" name="矩形: 圆角 17">
              <a:extLst>
                <a:ext uri="{FF2B5EF4-FFF2-40B4-BE49-F238E27FC236}">
                  <a16:creationId xmlns:a16="http://schemas.microsoft.com/office/drawing/2014/main" id="{C38956C2-9BAC-4F8F-BC25-047101C35313}"/>
                </a:ext>
              </a:extLst>
            </p:cNvPr>
            <p:cNvSpPr/>
            <p:nvPr/>
          </p:nvSpPr>
          <p:spPr>
            <a:xfrm>
              <a:off x="4706647" y="4339881"/>
              <a:ext cx="6059273" cy="792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19" name="矩形: 圆角 18">
              <a:extLst>
                <a:ext uri="{FF2B5EF4-FFF2-40B4-BE49-F238E27FC236}">
                  <a16:creationId xmlns:a16="http://schemas.microsoft.com/office/drawing/2014/main" id="{8F5B291D-9445-4E63-B324-3AFB9645F9C1}"/>
                </a:ext>
              </a:extLst>
            </p:cNvPr>
            <p:cNvSpPr/>
            <p:nvPr/>
          </p:nvSpPr>
          <p:spPr>
            <a:xfrm>
              <a:off x="4490647" y="4519881"/>
              <a:ext cx="432000" cy="432000"/>
            </a:xfrm>
            <a:prstGeom prst="roundRect">
              <a:avLst>
                <a:gd name="adj" fmla="val 50000"/>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3</a:t>
              </a:r>
              <a:endParaRPr lang="zh-CN" altLang="en-US" sz="1600" dirty="0">
                <a:latin typeface="Impact" panose="020B0806030902050204" pitchFamily="34" charset="0"/>
              </a:endParaRPr>
            </a:p>
          </p:txBody>
        </p:sp>
        <p:sp>
          <p:nvSpPr>
            <p:cNvPr id="20" name="矩形 19">
              <a:extLst>
                <a:ext uri="{FF2B5EF4-FFF2-40B4-BE49-F238E27FC236}">
                  <a16:creationId xmlns:a16="http://schemas.microsoft.com/office/drawing/2014/main" id="{102E8149-C548-46D1-9418-68B638D23D8E}"/>
                </a:ext>
              </a:extLst>
            </p:cNvPr>
            <p:cNvSpPr/>
            <p:nvPr/>
          </p:nvSpPr>
          <p:spPr>
            <a:xfrm>
              <a:off x="5104897" y="4443493"/>
              <a:ext cx="5432474" cy="584775"/>
            </a:xfrm>
            <a:prstGeom prst="rect">
              <a:avLst/>
            </a:prstGeom>
          </p:spPr>
          <p:txBody>
            <a:bodyPr wrap="square">
              <a:sp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rPr>
                <a:t>依法行政</a:t>
              </a:r>
              <a:endParaRPr lang="zh-CN" altLang="en-US" sz="3200" b="1" dirty="0">
                <a:solidFill>
                  <a:srgbClr val="C00000"/>
                </a:solidFill>
              </a:endParaRPr>
            </a:p>
          </p:txBody>
        </p:sp>
      </p:grpSp>
      <p:grpSp>
        <p:nvGrpSpPr>
          <p:cNvPr id="22" name="组合 21">
            <a:extLst>
              <a:ext uri="{FF2B5EF4-FFF2-40B4-BE49-F238E27FC236}">
                <a16:creationId xmlns:a16="http://schemas.microsoft.com/office/drawing/2014/main" id="{F92AC14A-2F44-40F4-9945-CC300FCCB26C}"/>
              </a:ext>
            </a:extLst>
          </p:cNvPr>
          <p:cNvGrpSpPr/>
          <p:nvPr/>
        </p:nvGrpSpPr>
        <p:grpSpPr>
          <a:xfrm>
            <a:off x="910737" y="785759"/>
            <a:ext cx="10549116" cy="388934"/>
            <a:chOff x="910737" y="785759"/>
            <a:chExt cx="10549116" cy="388934"/>
          </a:xfrm>
        </p:grpSpPr>
        <p:sp>
          <p:nvSpPr>
            <p:cNvPr id="23" name="星形: 五角 22">
              <a:extLst>
                <a:ext uri="{FF2B5EF4-FFF2-40B4-BE49-F238E27FC236}">
                  <a16:creationId xmlns:a16="http://schemas.microsoft.com/office/drawing/2014/main" id="{54E1D4D4-EFC4-4EC3-AB52-C236E451EC4B}"/>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24" name="任意多边形: 形状 23">
              <a:extLst>
                <a:ext uri="{FF2B5EF4-FFF2-40B4-BE49-F238E27FC236}">
                  <a16:creationId xmlns:a16="http://schemas.microsoft.com/office/drawing/2014/main" id="{0550CB8E-1B7B-4B18-8EF6-50522FA65CA6}"/>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
        <p:nvSpPr>
          <p:cNvPr id="25" name="文本框 24">
            <a:extLst>
              <a:ext uri="{FF2B5EF4-FFF2-40B4-BE49-F238E27FC236}">
                <a16:creationId xmlns:a16="http://schemas.microsoft.com/office/drawing/2014/main" id="{435FB42E-D08B-43C4-AF98-03F6B5A3101E}"/>
              </a:ext>
            </a:extLst>
          </p:cNvPr>
          <p:cNvSpPr txBox="1"/>
          <p:nvPr/>
        </p:nvSpPr>
        <p:spPr>
          <a:xfrm>
            <a:off x="4106588" y="268741"/>
            <a:ext cx="6644817"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全面依法治国取得的成就</a:t>
            </a:r>
          </a:p>
        </p:txBody>
      </p:sp>
    </p:spTree>
    <p:extLst>
      <p:ext uri="{BB962C8B-B14F-4D97-AF65-F5344CB8AC3E}">
        <p14:creationId xmlns:p14="http://schemas.microsoft.com/office/powerpoint/2010/main" val="2166703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125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37" fill="hold" nodeType="withEffect">
                                  <p:stCondLst>
                                    <p:cond delay="1750"/>
                                  </p:stCondLst>
                                  <p:childTnLst>
                                    <p:set>
                                      <p:cBhvr>
                                        <p:cTn id="9" dur="1" fill="hold">
                                          <p:stCondLst>
                                            <p:cond delay="0"/>
                                          </p:stCondLst>
                                        </p:cTn>
                                        <p:tgtEl>
                                          <p:spTgt spid="5"/>
                                        </p:tgtEl>
                                        <p:attrNameLst>
                                          <p:attrName>style.visibility</p:attrName>
                                        </p:attrNameLst>
                                      </p:cBhvr>
                                      <p:to>
                                        <p:strVal val="visible"/>
                                      </p:to>
                                    </p:set>
                                    <p:animEffect transition="in" filter="barn(outVertical)">
                                      <p:cBhvr>
                                        <p:cTn id="10" dur="500"/>
                                        <p:tgtEl>
                                          <p:spTgt spid="5"/>
                                        </p:tgtEl>
                                      </p:cBhvr>
                                    </p:animEffect>
                                  </p:childTnLst>
                                </p:cTn>
                              </p:par>
                              <p:par>
                                <p:cTn id="11" presetID="2" presetClass="entr" presetSubtype="4" decel="100000" fill="hold" grpId="0" nodeType="withEffect">
                                  <p:stCondLst>
                                    <p:cond delay="225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ppt_x"/>
                                          </p:val>
                                        </p:tav>
                                        <p:tav tm="100000">
                                          <p:val>
                                            <p:strVal val="#ppt_x"/>
                                          </p:val>
                                        </p:tav>
                                      </p:tavLst>
                                    </p:anim>
                                    <p:anim calcmode="lin" valueType="num">
                                      <p:cBhvr additive="base">
                                        <p:cTn id="14" dur="1000" fill="hold"/>
                                        <p:tgtEl>
                                          <p:spTgt spid="3"/>
                                        </p:tgtEl>
                                        <p:attrNameLst>
                                          <p:attrName>ppt_y</p:attrName>
                                        </p:attrNameLst>
                                      </p:cBhvr>
                                      <p:tavLst>
                                        <p:tav tm="0">
                                          <p:val>
                                            <p:strVal val="1+#ppt_h/2"/>
                                          </p:val>
                                        </p:tav>
                                        <p:tav tm="100000">
                                          <p:val>
                                            <p:strVal val="#ppt_y"/>
                                          </p:val>
                                        </p:tav>
                                      </p:tavLst>
                                    </p:anim>
                                  </p:childTnLst>
                                </p:cTn>
                              </p:par>
                              <p:par>
                                <p:cTn id="15" presetID="22" presetClass="entr" presetSubtype="8" fill="hold" grpId="0" nodeType="withEffect">
                                  <p:stCondLst>
                                    <p:cond delay="300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2" presetClass="entr" presetSubtype="2" decel="100000" fill="hold" nodeType="withEffect">
                                  <p:stCondLst>
                                    <p:cond delay="350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1000" fill="hold"/>
                                        <p:tgtEl>
                                          <p:spTgt spid="9"/>
                                        </p:tgtEl>
                                        <p:attrNameLst>
                                          <p:attrName>ppt_x</p:attrName>
                                        </p:attrNameLst>
                                      </p:cBhvr>
                                      <p:tavLst>
                                        <p:tav tm="0">
                                          <p:val>
                                            <p:strVal val="1+#ppt_w/2"/>
                                          </p:val>
                                        </p:tav>
                                        <p:tav tm="100000">
                                          <p:val>
                                            <p:strVal val="#ppt_x"/>
                                          </p:val>
                                        </p:tav>
                                      </p:tavLst>
                                    </p:anim>
                                    <p:anim calcmode="lin" valueType="num">
                                      <p:cBhvr additive="base">
                                        <p:cTn id="21" dur="10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375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1000" fill="hold"/>
                                        <p:tgtEl>
                                          <p:spTgt spid="13"/>
                                        </p:tgtEl>
                                        <p:attrNameLst>
                                          <p:attrName>ppt_x</p:attrName>
                                        </p:attrNameLst>
                                      </p:cBhvr>
                                      <p:tavLst>
                                        <p:tav tm="0">
                                          <p:val>
                                            <p:strVal val="1+#ppt_w/2"/>
                                          </p:val>
                                        </p:tav>
                                        <p:tav tm="100000">
                                          <p:val>
                                            <p:strVal val="#ppt_x"/>
                                          </p:val>
                                        </p:tav>
                                      </p:tavLst>
                                    </p:anim>
                                    <p:anim calcmode="lin" valueType="num">
                                      <p:cBhvr additive="base">
                                        <p:cTn id="25" dur="1000" fill="hold"/>
                                        <p:tgtEl>
                                          <p:spTgt spid="13"/>
                                        </p:tgtEl>
                                        <p:attrNameLst>
                                          <p:attrName>ppt_y</p:attrName>
                                        </p:attrNameLst>
                                      </p:cBhvr>
                                      <p:tavLst>
                                        <p:tav tm="0">
                                          <p:val>
                                            <p:strVal val="#ppt_y"/>
                                          </p:val>
                                        </p:tav>
                                        <p:tav tm="100000">
                                          <p:val>
                                            <p:strVal val="#ppt_y"/>
                                          </p:val>
                                        </p:tav>
                                      </p:tavLst>
                                    </p:anim>
                                  </p:childTnLst>
                                </p:cTn>
                              </p:par>
                              <p:par>
                                <p:cTn id="26" presetID="2" presetClass="entr" presetSubtype="2" decel="100000" fill="hold" nodeType="withEffect">
                                  <p:stCondLst>
                                    <p:cond delay="40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1000" fill="hold"/>
                                        <p:tgtEl>
                                          <p:spTgt spid="17"/>
                                        </p:tgtEl>
                                        <p:attrNameLst>
                                          <p:attrName>ppt_x</p:attrName>
                                        </p:attrNameLst>
                                      </p:cBhvr>
                                      <p:tavLst>
                                        <p:tav tm="0">
                                          <p:val>
                                            <p:strVal val="1+#ppt_w/2"/>
                                          </p:val>
                                        </p:tav>
                                        <p:tav tm="100000">
                                          <p:val>
                                            <p:strVal val="#ppt_x"/>
                                          </p:val>
                                        </p:tav>
                                      </p:tavLst>
                                    </p:anim>
                                    <p:anim calcmode="lin" valueType="num">
                                      <p:cBhvr additive="base">
                                        <p:cTn id="29" dur="1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00BB7EF-24B5-420A-835B-0F1515353B58}"/>
              </a:ext>
            </a:extLst>
          </p:cNvPr>
          <p:cNvSpPr/>
          <p:nvPr/>
        </p:nvSpPr>
        <p:spPr>
          <a:xfrm>
            <a:off x="1962059" y="1471049"/>
            <a:ext cx="8267882" cy="707886"/>
          </a:xfrm>
          <a:prstGeom prst="rect">
            <a:avLst/>
          </a:prstGeom>
        </p:spPr>
        <p:txBody>
          <a:bodyPr wrap="square">
            <a:spAutoFit/>
          </a:bodyPr>
          <a:lstStyle/>
          <a:p>
            <a:pPr algn="ctr"/>
            <a:r>
              <a:rPr lang="zh-CN" altLang="en-US" sz="2000" b="1" dirty="0">
                <a:solidFill>
                  <a:srgbClr val="C9110E"/>
                </a:solidFill>
                <a:latin typeface="微软雅黑" panose="020B0503020204020204" pitchFamily="34" charset="-122"/>
                <a:ea typeface="微软雅黑" panose="020B0503020204020204" pitchFamily="34" charset="-122"/>
              </a:rPr>
              <a:t>全会高度评价全面依法治国取得的成就。党的十八大以来，以习近平同志为核心的党中央以前所未有的力度推进全面依法治国进程</a:t>
            </a:r>
            <a:endParaRPr lang="zh-CN" altLang="en-US" sz="2000" b="1" dirty="0">
              <a:solidFill>
                <a:srgbClr val="C9110E"/>
              </a:solidFill>
            </a:endParaRPr>
          </a:p>
        </p:txBody>
      </p:sp>
      <p:sp>
        <p:nvSpPr>
          <p:cNvPr id="3" name="矩形: 圆角 2">
            <a:extLst>
              <a:ext uri="{FF2B5EF4-FFF2-40B4-BE49-F238E27FC236}">
                <a16:creationId xmlns:a16="http://schemas.microsoft.com/office/drawing/2014/main" id="{FA86DA66-4994-40C6-AD8E-CEAAABB9CDB9}"/>
              </a:ext>
            </a:extLst>
          </p:cNvPr>
          <p:cNvSpPr/>
          <p:nvPr/>
        </p:nvSpPr>
        <p:spPr>
          <a:xfrm>
            <a:off x="1669144" y="3361435"/>
            <a:ext cx="1632119" cy="1544452"/>
          </a:xfrm>
          <a:prstGeom prst="roundRect">
            <a:avLst>
              <a:gd name="adj" fmla="val 0"/>
            </a:avLst>
          </a:prstGeom>
          <a:solidFill>
            <a:srgbClr val="C9110E"/>
          </a:solidFill>
          <a:ln>
            <a:noFill/>
          </a:ln>
          <a:effectLst>
            <a:reflection blurRad="6350" stA="52000" endA="300" endPos="22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b="1" dirty="0">
                <a:solidFill>
                  <a:prstClr val="white"/>
                </a:solidFill>
                <a:latin typeface="微软雅黑" panose="020B0503020204020204" pitchFamily="34" charset="-122"/>
                <a:ea typeface="微软雅黑" panose="020B0503020204020204" pitchFamily="34" charset="-122"/>
              </a:rPr>
              <a:t>一体建设</a:t>
            </a:r>
          </a:p>
        </p:txBody>
      </p:sp>
      <p:sp>
        <p:nvSpPr>
          <p:cNvPr id="4" name="箭头: V 形 3">
            <a:extLst>
              <a:ext uri="{FF2B5EF4-FFF2-40B4-BE49-F238E27FC236}">
                <a16:creationId xmlns:a16="http://schemas.microsoft.com/office/drawing/2014/main" id="{3569E2E6-1177-4E0B-A4C1-9504FB1A993A}"/>
              </a:ext>
            </a:extLst>
          </p:cNvPr>
          <p:cNvSpPr/>
          <p:nvPr/>
        </p:nvSpPr>
        <p:spPr>
          <a:xfrm>
            <a:off x="3834717" y="4009558"/>
            <a:ext cx="330654" cy="384270"/>
          </a:xfrm>
          <a:prstGeom prst="chevron">
            <a:avLst>
              <a:gd name="adj" fmla="val 59827"/>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 name="组合 4">
            <a:extLst>
              <a:ext uri="{FF2B5EF4-FFF2-40B4-BE49-F238E27FC236}">
                <a16:creationId xmlns:a16="http://schemas.microsoft.com/office/drawing/2014/main" id="{5C356A10-457B-4893-B591-3EB949C7B70E}"/>
              </a:ext>
            </a:extLst>
          </p:cNvPr>
          <p:cNvGrpSpPr/>
          <p:nvPr/>
        </p:nvGrpSpPr>
        <p:grpSpPr>
          <a:xfrm>
            <a:off x="1413468" y="2226877"/>
            <a:ext cx="9787932" cy="432000"/>
            <a:chOff x="1413469" y="1934777"/>
            <a:chExt cx="9787932" cy="432000"/>
          </a:xfrm>
        </p:grpSpPr>
        <p:cxnSp>
          <p:nvCxnSpPr>
            <p:cNvPr id="6" name="直接连接符 5">
              <a:extLst>
                <a:ext uri="{FF2B5EF4-FFF2-40B4-BE49-F238E27FC236}">
                  <a16:creationId xmlns:a16="http://schemas.microsoft.com/office/drawing/2014/main" id="{986423AA-2881-4A72-82E6-CDEB88BCCDD6}"/>
                </a:ext>
              </a:extLst>
            </p:cNvPr>
            <p:cNvCxnSpPr/>
            <p:nvPr/>
          </p:nvCxnSpPr>
          <p:spPr>
            <a:xfrm>
              <a:off x="1413469" y="2150777"/>
              <a:ext cx="43200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星形: 五角 6">
              <a:extLst>
                <a:ext uri="{FF2B5EF4-FFF2-40B4-BE49-F238E27FC236}">
                  <a16:creationId xmlns:a16="http://schemas.microsoft.com/office/drawing/2014/main" id="{524C166C-E2DC-435C-804B-4AC49AD9345F}"/>
                </a:ext>
              </a:extLst>
            </p:cNvPr>
            <p:cNvSpPr/>
            <p:nvPr/>
          </p:nvSpPr>
          <p:spPr>
            <a:xfrm>
              <a:off x="5880001" y="1934777"/>
              <a:ext cx="432000" cy="432000"/>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a:extLst>
                <a:ext uri="{FF2B5EF4-FFF2-40B4-BE49-F238E27FC236}">
                  <a16:creationId xmlns:a16="http://schemas.microsoft.com/office/drawing/2014/main" id="{CBF5386A-1AF9-4FFC-A7A8-333B065030FC}"/>
                </a:ext>
              </a:extLst>
            </p:cNvPr>
            <p:cNvCxnSpPr>
              <a:cxnSpLocks/>
            </p:cNvCxnSpPr>
            <p:nvPr/>
          </p:nvCxnSpPr>
          <p:spPr>
            <a:xfrm>
              <a:off x="6431406" y="2150777"/>
              <a:ext cx="4769995"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A870D6FE-BDC2-4466-B7AF-E73FD7E49907}"/>
              </a:ext>
            </a:extLst>
          </p:cNvPr>
          <p:cNvGrpSpPr/>
          <p:nvPr/>
        </p:nvGrpSpPr>
        <p:grpSpPr>
          <a:xfrm>
            <a:off x="4476132" y="2842481"/>
            <a:ext cx="6275273" cy="792000"/>
            <a:chOff x="4490647" y="2486881"/>
            <a:chExt cx="6275273" cy="792000"/>
          </a:xfrm>
        </p:grpSpPr>
        <p:sp>
          <p:nvSpPr>
            <p:cNvPr id="10" name="矩形: 圆角 9">
              <a:extLst>
                <a:ext uri="{FF2B5EF4-FFF2-40B4-BE49-F238E27FC236}">
                  <a16:creationId xmlns:a16="http://schemas.microsoft.com/office/drawing/2014/main" id="{70CC0467-0C94-4853-B103-4C7BE0D4E687}"/>
                </a:ext>
              </a:extLst>
            </p:cNvPr>
            <p:cNvSpPr/>
            <p:nvPr/>
          </p:nvSpPr>
          <p:spPr>
            <a:xfrm>
              <a:off x="4706647" y="2486881"/>
              <a:ext cx="6059273" cy="792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11" name="矩形: 圆角 10">
              <a:extLst>
                <a:ext uri="{FF2B5EF4-FFF2-40B4-BE49-F238E27FC236}">
                  <a16:creationId xmlns:a16="http://schemas.microsoft.com/office/drawing/2014/main" id="{DA13C8FE-C586-4F08-ACB2-5F6637F20B73}"/>
                </a:ext>
              </a:extLst>
            </p:cNvPr>
            <p:cNvSpPr/>
            <p:nvPr/>
          </p:nvSpPr>
          <p:spPr>
            <a:xfrm>
              <a:off x="4490647" y="2666881"/>
              <a:ext cx="432000" cy="432000"/>
            </a:xfrm>
            <a:prstGeom prst="roundRect">
              <a:avLst>
                <a:gd name="adj" fmla="val 50000"/>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1</a:t>
              </a:r>
              <a:endParaRPr lang="zh-CN" altLang="en-US" sz="1600" dirty="0">
                <a:latin typeface="Impact" panose="020B0806030902050204" pitchFamily="34" charset="0"/>
              </a:endParaRPr>
            </a:p>
          </p:txBody>
        </p:sp>
        <p:sp>
          <p:nvSpPr>
            <p:cNvPr id="12" name="矩形 11">
              <a:extLst>
                <a:ext uri="{FF2B5EF4-FFF2-40B4-BE49-F238E27FC236}">
                  <a16:creationId xmlns:a16="http://schemas.microsoft.com/office/drawing/2014/main" id="{7A1E56AB-DB21-43B1-9315-B32A275F73E2}"/>
                </a:ext>
              </a:extLst>
            </p:cNvPr>
            <p:cNvSpPr/>
            <p:nvPr/>
          </p:nvSpPr>
          <p:spPr>
            <a:xfrm>
              <a:off x="5104897" y="2592473"/>
              <a:ext cx="5432474" cy="584775"/>
            </a:xfrm>
            <a:prstGeom prst="rect">
              <a:avLst/>
            </a:prstGeom>
          </p:spPr>
          <p:txBody>
            <a:bodyPr wrap="square">
              <a:sp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rPr>
                <a:t>坚持法治国家</a:t>
              </a:r>
            </a:p>
          </p:txBody>
        </p:sp>
      </p:grpSp>
      <p:grpSp>
        <p:nvGrpSpPr>
          <p:cNvPr id="13" name="组合 12">
            <a:extLst>
              <a:ext uri="{FF2B5EF4-FFF2-40B4-BE49-F238E27FC236}">
                <a16:creationId xmlns:a16="http://schemas.microsoft.com/office/drawing/2014/main" id="{C4E59473-1C0C-41A9-8B87-65C61FCFEA10}"/>
              </a:ext>
            </a:extLst>
          </p:cNvPr>
          <p:cNvGrpSpPr/>
          <p:nvPr/>
        </p:nvGrpSpPr>
        <p:grpSpPr>
          <a:xfrm>
            <a:off x="4476132" y="3768981"/>
            <a:ext cx="6275273" cy="792000"/>
            <a:chOff x="4490647" y="3413381"/>
            <a:chExt cx="6275273" cy="792000"/>
          </a:xfrm>
        </p:grpSpPr>
        <p:sp>
          <p:nvSpPr>
            <p:cNvPr id="14" name="矩形: 圆角 13">
              <a:extLst>
                <a:ext uri="{FF2B5EF4-FFF2-40B4-BE49-F238E27FC236}">
                  <a16:creationId xmlns:a16="http://schemas.microsoft.com/office/drawing/2014/main" id="{853C2E8A-DB8B-44DC-A622-4CED14516F3C}"/>
                </a:ext>
              </a:extLst>
            </p:cNvPr>
            <p:cNvSpPr/>
            <p:nvPr/>
          </p:nvSpPr>
          <p:spPr>
            <a:xfrm>
              <a:off x="4706647" y="3413381"/>
              <a:ext cx="6059273" cy="792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15" name="矩形: 圆角 14">
              <a:extLst>
                <a:ext uri="{FF2B5EF4-FFF2-40B4-BE49-F238E27FC236}">
                  <a16:creationId xmlns:a16="http://schemas.microsoft.com/office/drawing/2014/main" id="{005C0783-23E7-4C4F-BB35-82DF283B0A73}"/>
                </a:ext>
              </a:extLst>
            </p:cNvPr>
            <p:cNvSpPr/>
            <p:nvPr/>
          </p:nvSpPr>
          <p:spPr>
            <a:xfrm>
              <a:off x="4490647" y="3630093"/>
              <a:ext cx="432000" cy="432000"/>
            </a:xfrm>
            <a:prstGeom prst="roundRect">
              <a:avLst>
                <a:gd name="adj" fmla="val 50000"/>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2</a:t>
              </a:r>
              <a:endParaRPr lang="zh-CN" altLang="en-US" sz="1600" dirty="0">
                <a:latin typeface="Impact" panose="020B0806030902050204" pitchFamily="34" charset="0"/>
              </a:endParaRPr>
            </a:p>
          </p:txBody>
        </p:sp>
        <p:sp>
          <p:nvSpPr>
            <p:cNvPr id="16" name="矩形 15">
              <a:extLst>
                <a:ext uri="{FF2B5EF4-FFF2-40B4-BE49-F238E27FC236}">
                  <a16:creationId xmlns:a16="http://schemas.microsoft.com/office/drawing/2014/main" id="{87FD3F31-9939-443B-8DFC-2C91E9754F2F}"/>
                </a:ext>
              </a:extLst>
            </p:cNvPr>
            <p:cNvSpPr/>
            <p:nvPr/>
          </p:nvSpPr>
          <p:spPr>
            <a:xfrm>
              <a:off x="5104897" y="3516993"/>
              <a:ext cx="5432474" cy="584775"/>
            </a:xfrm>
            <a:prstGeom prst="rect">
              <a:avLst/>
            </a:prstGeom>
          </p:spPr>
          <p:txBody>
            <a:bodyPr wrap="square">
              <a:sp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rPr>
                <a:t>法制政府</a:t>
              </a:r>
              <a:endParaRPr lang="zh-CN" altLang="en-US" sz="3200" b="1" dirty="0">
                <a:solidFill>
                  <a:srgbClr val="C00000"/>
                </a:solidFill>
              </a:endParaRPr>
            </a:p>
          </p:txBody>
        </p:sp>
      </p:grpSp>
      <p:grpSp>
        <p:nvGrpSpPr>
          <p:cNvPr id="17" name="组合 16">
            <a:extLst>
              <a:ext uri="{FF2B5EF4-FFF2-40B4-BE49-F238E27FC236}">
                <a16:creationId xmlns:a16="http://schemas.microsoft.com/office/drawing/2014/main" id="{671B2D3C-E236-469E-BA17-08DD2740DC13}"/>
              </a:ext>
            </a:extLst>
          </p:cNvPr>
          <p:cNvGrpSpPr/>
          <p:nvPr/>
        </p:nvGrpSpPr>
        <p:grpSpPr>
          <a:xfrm>
            <a:off x="4476132" y="4695481"/>
            <a:ext cx="6275273" cy="792000"/>
            <a:chOff x="4490647" y="4339881"/>
            <a:chExt cx="6275273" cy="792000"/>
          </a:xfrm>
        </p:grpSpPr>
        <p:sp>
          <p:nvSpPr>
            <p:cNvPr id="18" name="矩形: 圆角 17">
              <a:extLst>
                <a:ext uri="{FF2B5EF4-FFF2-40B4-BE49-F238E27FC236}">
                  <a16:creationId xmlns:a16="http://schemas.microsoft.com/office/drawing/2014/main" id="{C38956C2-9BAC-4F8F-BC25-047101C35313}"/>
                </a:ext>
              </a:extLst>
            </p:cNvPr>
            <p:cNvSpPr/>
            <p:nvPr/>
          </p:nvSpPr>
          <p:spPr>
            <a:xfrm>
              <a:off x="4706647" y="4339881"/>
              <a:ext cx="6059273" cy="792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19" name="矩形: 圆角 18">
              <a:extLst>
                <a:ext uri="{FF2B5EF4-FFF2-40B4-BE49-F238E27FC236}">
                  <a16:creationId xmlns:a16="http://schemas.microsoft.com/office/drawing/2014/main" id="{8F5B291D-9445-4E63-B324-3AFB9645F9C1}"/>
                </a:ext>
              </a:extLst>
            </p:cNvPr>
            <p:cNvSpPr/>
            <p:nvPr/>
          </p:nvSpPr>
          <p:spPr>
            <a:xfrm>
              <a:off x="4490647" y="4519881"/>
              <a:ext cx="432000" cy="432000"/>
            </a:xfrm>
            <a:prstGeom prst="roundRect">
              <a:avLst>
                <a:gd name="adj" fmla="val 50000"/>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3</a:t>
              </a:r>
              <a:endParaRPr lang="zh-CN" altLang="en-US" sz="1600" dirty="0">
                <a:latin typeface="Impact" panose="020B0806030902050204" pitchFamily="34" charset="0"/>
              </a:endParaRPr>
            </a:p>
          </p:txBody>
        </p:sp>
        <p:sp>
          <p:nvSpPr>
            <p:cNvPr id="20" name="矩形 19">
              <a:extLst>
                <a:ext uri="{FF2B5EF4-FFF2-40B4-BE49-F238E27FC236}">
                  <a16:creationId xmlns:a16="http://schemas.microsoft.com/office/drawing/2014/main" id="{102E8149-C548-46D1-9418-68B638D23D8E}"/>
                </a:ext>
              </a:extLst>
            </p:cNvPr>
            <p:cNvSpPr/>
            <p:nvPr/>
          </p:nvSpPr>
          <p:spPr>
            <a:xfrm>
              <a:off x="5104897" y="4443493"/>
              <a:ext cx="5432474" cy="584775"/>
            </a:xfrm>
            <a:prstGeom prst="rect">
              <a:avLst/>
            </a:prstGeom>
          </p:spPr>
          <p:txBody>
            <a:bodyPr wrap="square">
              <a:sp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rPr>
                <a:t>法治社会</a:t>
              </a:r>
              <a:endParaRPr lang="zh-CN" altLang="en-US" sz="3200" b="1" dirty="0">
                <a:solidFill>
                  <a:srgbClr val="C00000"/>
                </a:solidFill>
              </a:endParaRPr>
            </a:p>
          </p:txBody>
        </p:sp>
      </p:grpSp>
      <p:grpSp>
        <p:nvGrpSpPr>
          <p:cNvPr id="21" name="组合 20">
            <a:extLst>
              <a:ext uri="{FF2B5EF4-FFF2-40B4-BE49-F238E27FC236}">
                <a16:creationId xmlns:a16="http://schemas.microsoft.com/office/drawing/2014/main" id="{A549C3B3-A9B4-44E0-83B0-FC9FD1FA81BC}"/>
              </a:ext>
            </a:extLst>
          </p:cNvPr>
          <p:cNvGrpSpPr/>
          <p:nvPr/>
        </p:nvGrpSpPr>
        <p:grpSpPr>
          <a:xfrm>
            <a:off x="910737" y="785759"/>
            <a:ext cx="10549116" cy="388934"/>
            <a:chOff x="910737" y="785759"/>
            <a:chExt cx="10549116" cy="388934"/>
          </a:xfrm>
        </p:grpSpPr>
        <p:sp>
          <p:nvSpPr>
            <p:cNvPr id="22" name="星形: 五角 21">
              <a:extLst>
                <a:ext uri="{FF2B5EF4-FFF2-40B4-BE49-F238E27FC236}">
                  <a16:creationId xmlns:a16="http://schemas.microsoft.com/office/drawing/2014/main" id="{D8BC54AB-F712-4450-AEEE-99242E29DD0C}"/>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23" name="任意多边形: 形状 22">
              <a:extLst>
                <a:ext uri="{FF2B5EF4-FFF2-40B4-BE49-F238E27FC236}">
                  <a16:creationId xmlns:a16="http://schemas.microsoft.com/office/drawing/2014/main" id="{4892D498-B519-4B4C-913E-6C676C4AF7C8}"/>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
        <p:nvSpPr>
          <p:cNvPr id="25" name="文本框 24">
            <a:extLst>
              <a:ext uri="{FF2B5EF4-FFF2-40B4-BE49-F238E27FC236}">
                <a16:creationId xmlns:a16="http://schemas.microsoft.com/office/drawing/2014/main" id="{7EB8CF26-67AC-4B64-874F-40F5ECB62577}"/>
              </a:ext>
            </a:extLst>
          </p:cNvPr>
          <p:cNvSpPr txBox="1"/>
          <p:nvPr/>
        </p:nvSpPr>
        <p:spPr>
          <a:xfrm>
            <a:off x="4106588" y="268741"/>
            <a:ext cx="6644817"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全面依法治国取得的成就</a:t>
            </a:r>
          </a:p>
        </p:txBody>
      </p:sp>
    </p:spTree>
    <p:extLst>
      <p:ext uri="{BB962C8B-B14F-4D97-AF65-F5344CB8AC3E}">
        <p14:creationId xmlns:p14="http://schemas.microsoft.com/office/powerpoint/2010/main" val="188662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125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37" fill="hold" nodeType="withEffect">
                                  <p:stCondLst>
                                    <p:cond delay="1750"/>
                                  </p:stCondLst>
                                  <p:childTnLst>
                                    <p:set>
                                      <p:cBhvr>
                                        <p:cTn id="9" dur="1" fill="hold">
                                          <p:stCondLst>
                                            <p:cond delay="0"/>
                                          </p:stCondLst>
                                        </p:cTn>
                                        <p:tgtEl>
                                          <p:spTgt spid="5"/>
                                        </p:tgtEl>
                                        <p:attrNameLst>
                                          <p:attrName>style.visibility</p:attrName>
                                        </p:attrNameLst>
                                      </p:cBhvr>
                                      <p:to>
                                        <p:strVal val="visible"/>
                                      </p:to>
                                    </p:set>
                                    <p:animEffect transition="in" filter="barn(outVertical)">
                                      <p:cBhvr>
                                        <p:cTn id="10" dur="500"/>
                                        <p:tgtEl>
                                          <p:spTgt spid="5"/>
                                        </p:tgtEl>
                                      </p:cBhvr>
                                    </p:animEffect>
                                  </p:childTnLst>
                                </p:cTn>
                              </p:par>
                              <p:par>
                                <p:cTn id="11" presetID="2" presetClass="entr" presetSubtype="4" decel="100000" fill="hold" grpId="0" nodeType="withEffect">
                                  <p:stCondLst>
                                    <p:cond delay="225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ppt_x"/>
                                          </p:val>
                                        </p:tav>
                                        <p:tav tm="100000">
                                          <p:val>
                                            <p:strVal val="#ppt_x"/>
                                          </p:val>
                                        </p:tav>
                                      </p:tavLst>
                                    </p:anim>
                                    <p:anim calcmode="lin" valueType="num">
                                      <p:cBhvr additive="base">
                                        <p:cTn id="14" dur="1000" fill="hold"/>
                                        <p:tgtEl>
                                          <p:spTgt spid="3"/>
                                        </p:tgtEl>
                                        <p:attrNameLst>
                                          <p:attrName>ppt_y</p:attrName>
                                        </p:attrNameLst>
                                      </p:cBhvr>
                                      <p:tavLst>
                                        <p:tav tm="0">
                                          <p:val>
                                            <p:strVal val="1+#ppt_h/2"/>
                                          </p:val>
                                        </p:tav>
                                        <p:tav tm="100000">
                                          <p:val>
                                            <p:strVal val="#ppt_y"/>
                                          </p:val>
                                        </p:tav>
                                      </p:tavLst>
                                    </p:anim>
                                  </p:childTnLst>
                                </p:cTn>
                              </p:par>
                              <p:par>
                                <p:cTn id="15" presetID="22" presetClass="entr" presetSubtype="8" fill="hold" grpId="0" nodeType="withEffect">
                                  <p:stCondLst>
                                    <p:cond delay="300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2" presetClass="entr" presetSubtype="2" decel="100000" fill="hold" nodeType="withEffect">
                                  <p:stCondLst>
                                    <p:cond delay="350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1000" fill="hold"/>
                                        <p:tgtEl>
                                          <p:spTgt spid="9"/>
                                        </p:tgtEl>
                                        <p:attrNameLst>
                                          <p:attrName>ppt_x</p:attrName>
                                        </p:attrNameLst>
                                      </p:cBhvr>
                                      <p:tavLst>
                                        <p:tav tm="0">
                                          <p:val>
                                            <p:strVal val="1+#ppt_w/2"/>
                                          </p:val>
                                        </p:tav>
                                        <p:tav tm="100000">
                                          <p:val>
                                            <p:strVal val="#ppt_x"/>
                                          </p:val>
                                        </p:tav>
                                      </p:tavLst>
                                    </p:anim>
                                    <p:anim calcmode="lin" valueType="num">
                                      <p:cBhvr additive="base">
                                        <p:cTn id="21" dur="10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375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1000" fill="hold"/>
                                        <p:tgtEl>
                                          <p:spTgt spid="13"/>
                                        </p:tgtEl>
                                        <p:attrNameLst>
                                          <p:attrName>ppt_x</p:attrName>
                                        </p:attrNameLst>
                                      </p:cBhvr>
                                      <p:tavLst>
                                        <p:tav tm="0">
                                          <p:val>
                                            <p:strVal val="1+#ppt_w/2"/>
                                          </p:val>
                                        </p:tav>
                                        <p:tav tm="100000">
                                          <p:val>
                                            <p:strVal val="#ppt_x"/>
                                          </p:val>
                                        </p:tav>
                                      </p:tavLst>
                                    </p:anim>
                                    <p:anim calcmode="lin" valueType="num">
                                      <p:cBhvr additive="base">
                                        <p:cTn id="25" dur="1000" fill="hold"/>
                                        <p:tgtEl>
                                          <p:spTgt spid="13"/>
                                        </p:tgtEl>
                                        <p:attrNameLst>
                                          <p:attrName>ppt_y</p:attrName>
                                        </p:attrNameLst>
                                      </p:cBhvr>
                                      <p:tavLst>
                                        <p:tav tm="0">
                                          <p:val>
                                            <p:strVal val="#ppt_y"/>
                                          </p:val>
                                        </p:tav>
                                        <p:tav tm="100000">
                                          <p:val>
                                            <p:strVal val="#ppt_y"/>
                                          </p:val>
                                        </p:tav>
                                      </p:tavLst>
                                    </p:anim>
                                  </p:childTnLst>
                                </p:cTn>
                              </p:par>
                              <p:par>
                                <p:cTn id="26" presetID="2" presetClass="entr" presetSubtype="2" decel="100000" fill="hold" nodeType="withEffect">
                                  <p:stCondLst>
                                    <p:cond delay="400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1000" fill="hold"/>
                                        <p:tgtEl>
                                          <p:spTgt spid="17"/>
                                        </p:tgtEl>
                                        <p:attrNameLst>
                                          <p:attrName>ppt_x</p:attrName>
                                        </p:attrNameLst>
                                      </p:cBhvr>
                                      <p:tavLst>
                                        <p:tav tm="0">
                                          <p:val>
                                            <p:strVal val="1+#ppt_w/2"/>
                                          </p:val>
                                        </p:tav>
                                        <p:tav tm="100000">
                                          <p:val>
                                            <p:strVal val="#ppt_x"/>
                                          </p:val>
                                        </p:tav>
                                      </p:tavLst>
                                    </p:anim>
                                    <p:anim calcmode="lin" valueType="num">
                                      <p:cBhvr additive="base">
                                        <p:cTn id="29" dur="10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0CFC68A4-73E9-453C-AC38-9670D7193451}"/>
              </a:ext>
            </a:extLst>
          </p:cNvPr>
          <p:cNvSpPr/>
          <p:nvPr/>
        </p:nvSpPr>
        <p:spPr>
          <a:xfrm>
            <a:off x="1422400" y="1397000"/>
            <a:ext cx="9664700" cy="4902200"/>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FFFCE1"/>
              </a:solidFill>
              <a:latin typeface="微软雅黑" panose="020B0503020204020204" pitchFamily="34" charset="-122"/>
              <a:ea typeface="微软雅黑" panose="020B0503020204020204" pitchFamily="34" charset="-122"/>
            </a:endParaRPr>
          </a:p>
        </p:txBody>
      </p:sp>
      <p:sp>
        <p:nvSpPr>
          <p:cNvPr id="3" name="Freeform 29">
            <a:extLst>
              <a:ext uri="{FF2B5EF4-FFF2-40B4-BE49-F238E27FC236}">
                <a16:creationId xmlns:a16="http://schemas.microsoft.com/office/drawing/2014/main" id="{95266D2C-9BF1-4F27-AE80-D4D8ECD3C761}"/>
              </a:ext>
            </a:extLst>
          </p:cNvPr>
          <p:cNvSpPr/>
          <p:nvPr/>
        </p:nvSpPr>
        <p:spPr bwMode="auto">
          <a:xfrm>
            <a:off x="2178445" y="1681567"/>
            <a:ext cx="437755" cy="39398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9110E"/>
          </a:solidFill>
          <a:ln>
            <a:noFill/>
          </a:ln>
          <a:extLst/>
        </p:spPr>
        <p:txBody>
          <a:bodyPr vert="horz" wrap="square" lIns="91440" tIns="45720" rIns="91440" bIns="45720" numCol="1" anchor="t" anchorCtr="0" compatLnSpc="1"/>
          <a:lstStyle/>
          <a:p>
            <a:endParaRPr lang="zh-CN" altLang="en-US"/>
          </a:p>
        </p:txBody>
      </p:sp>
      <p:sp>
        <p:nvSpPr>
          <p:cNvPr id="4" name="矩形 3">
            <a:extLst>
              <a:ext uri="{FF2B5EF4-FFF2-40B4-BE49-F238E27FC236}">
                <a16:creationId xmlns:a16="http://schemas.microsoft.com/office/drawing/2014/main" id="{2DD10AF8-DEEB-439B-BCDE-20515A5CC4B7}"/>
              </a:ext>
            </a:extLst>
          </p:cNvPr>
          <p:cNvSpPr/>
          <p:nvPr/>
        </p:nvSpPr>
        <p:spPr>
          <a:xfrm>
            <a:off x="2616200" y="1681567"/>
            <a:ext cx="8305800" cy="4739759"/>
          </a:xfrm>
          <a:prstGeom prst="rect">
            <a:avLst/>
          </a:prstGeom>
        </p:spPr>
        <p:txBody>
          <a:bodyPr wrap="square">
            <a:spAutoFit/>
          </a:bodyPr>
          <a:lstStyle/>
          <a:p>
            <a:r>
              <a:rPr lang="zh-CN" altLang="en-US" sz="2000" b="1" dirty="0">
                <a:solidFill>
                  <a:srgbClr val="C00000"/>
                </a:solidFill>
                <a:latin typeface="微软雅黑" panose="020B0503020204020204" pitchFamily="34" charset="-122"/>
                <a:ea typeface="微软雅黑" panose="020B0503020204020204" pitchFamily="34" charset="-122"/>
              </a:rPr>
              <a:t>坚持</a:t>
            </a:r>
            <a:r>
              <a:rPr lang="zh-CN" altLang="en-US" sz="2000" dirty="0">
                <a:solidFill>
                  <a:srgbClr val="C00000"/>
                </a:solidFill>
                <a:latin typeface="微软雅黑" panose="020B0503020204020204" pitchFamily="34" charset="-122"/>
                <a:ea typeface="微软雅黑" panose="020B0503020204020204" pitchFamily="34" charset="-122"/>
              </a:rPr>
              <a:t>依法治国、依法执政、依法行政共同推进</a:t>
            </a:r>
          </a:p>
          <a:p>
            <a:endParaRPr lang="en-US" altLang="zh-CN" b="1" dirty="0">
              <a:solidFill>
                <a:srgbClr val="C00000"/>
              </a:solidFill>
              <a:latin typeface="微软雅黑" panose="020B0503020204020204" pitchFamily="34" charset="-122"/>
              <a:ea typeface="微软雅黑" panose="020B0503020204020204" pitchFamily="34" charset="-122"/>
            </a:endParaRPr>
          </a:p>
          <a:p>
            <a:r>
              <a:rPr lang="zh-CN" altLang="en-US" sz="2000" b="1" dirty="0">
                <a:solidFill>
                  <a:srgbClr val="C00000"/>
                </a:solidFill>
                <a:latin typeface="微软雅黑" panose="020B0503020204020204" pitchFamily="34" charset="-122"/>
                <a:ea typeface="微软雅黑" panose="020B0503020204020204" pitchFamily="34" charset="-122"/>
              </a:rPr>
              <a:t>坚持</a:t>
            </a:r>
            <a:r>
              <a:rPr lang="zh-CN" altLang="en-US" sz="2000" dirty="0">
                <a:solidFill>
                  <a:srgbClr val="C00000"/>
                </a:solidFill>
                <a:latin typeface="微软雅黑" panose="020B0503020204020204" pitchFamily="34" charset="-122"/>
                <a:ea typeface="微软雅黑" panose="020B0503020204020204" pitchFamily="34" charset="-122"/>
              </a:rPr>
              <a:t>法治国家、法治政府、法治社会一体建设</a:t>
            </a:r>
          </a:p>
          <a:p>
            <a:endParaRPr lang="en-US" altLang="zh-CN" sz="2000" b="1" dirty="0">
              <a:solidFill>
                <a:srgbClr val="C00000"/>
              </a:solidFill>
              <a:latin typeface="微软雅黑" panose="020B0503020204020204" pitchFamily="34" charset="-122"/>
              <a:ea typeface="微软雅黑" panose="020B0503020204020204" pitchFamily="34" charset="-122"/>
            </a:endParaRPr>
          </a:p>
          <a:p>
            <a:r>
              <a:rPr lang="zh-CN" altLang="en-US" sz="2000" b="1" dirty="0">
                <a:solidFill>
                  <a:srgbClr val="C00000"/>
                </a:solidFill>
                <a:latin typeface="微软雅黑" panose="020B0503020204020204" pitchFamily="34" charset="-122"/>
                <a:ea typeface="微软雅黑" panose="020B0503020204020204" pitchFamily="34" charset="-122"/>
              </a:rPr>
              <a:t>坚持</a:t>
            </a:r>
            <a:r>
              <a:rPr lang="zh-CN" altLang="en-US" sz="2000" dirty="0">
                <a:solidFill>
                  <a:srgbClr val="C00000"/>
                </a:solidFill>
                <a:latin typeface="微软雅黑" panose="020B0503020204020204" pitchFamily="34" charset="-122"/>
                <a:ea typeface="微软雅黑" panose="020B0503020204020204" pitchFamily="34" charset="-122"/>
              </a:rPr>
              <a:t>依法治国和以德治国相结合</a:t>
            </a:r>
          </a:p>
          <a:p>
            <a:endParaRPr lang="en-US" altLang="zh-CN" sz="2400" b="1" dirty="0">
              <a:solidFill>
                <a:srgbClr val="C00000"/>
              </a:solidFill>
              <a:latin typeface="微软雅黑" panose="020B0503020204020204" pitchFamily="34" charset="-122"/>
              <a:ea typeface="微软雅黑" panose="020B0503020204020204" pitchFamily="34" charset="-122"/>
            </a:endParaRPr>
          </a:p>
          <a:p>
            <a:r>
              <a:rPr lang="zh-CN" altLang="en-US" sz="2000" b="1" dirty="0">
                <a:solidFill>
                  <a:srgbClr val="C00000"/>
                </a:solidFill>
                <a:latin typeface="微软雅黑" panose="020B0503020204020204" pitchFamily="34" charset="-122"/>
                <a:ea typeface="微软雅黑" panose="020B0503020204020204" pitchFamily="34" charset="-122"/>
              </a:rPr>
              <a:t>坚持</a:t>
            </a:r>
            <a:r>
              <a:rPr lang="zh-CN" altLang="en-US" sz="2000" dirty="0">
                <a:solidFill>
                  <a:srgbClr val="C00000"/>
                </a:solidFill>
                <a:latin typeface="微软雅黑" panose="020B0503020204020204" pitchFamily="34" charset="-122"/>
                <a:ea typeface="微软雅黑" panose="020B0503020204020204" pitchFamily="34" charset="-122"/>
              </a:rPr>
              <a:t>依法治国和依规治党有机统一</a:t>
            </a:r>
            <a:endParaRPr lang="en-US" altLang="zh-CN" sz="2000" dirty="0">
              <a:solidFill>
                <a:srgbClr val="C00000"/>
              </a:solidFill>
              <a:latin typeface="微软雅黑" panose="020B0503020204020204" pitchFamily="34" charset="-122"/>
              <a:ea typeface="微软雅黑" panose="020B0503020204020204" pitchFamily="34" charset="-122"/>
            </a:endParaRPr>
          </a:p>
          <a:p>
            <a:endParaRPr lang="en-US" altLang="zh-CN" sz="2000" dirty="0">
              <a:solidFill>
                <a:srgbClr val="C00000"/>
              </a:solidFill>
              <a:latin typeface="微软雅黑" panose="020B0503020204020204" pitchFamily="34" charset="-122"/>
              <a:ea typeface="微软雅黑" panose="020B0503020204020204" pitchFamily="34" charset="-122"/>
            </a:endParaRPr>
          </a:p>
          <a:p>
            <a:r>
              <a:rPr lang="zh-CN" altLang="en-US" sz="2000" b="1" dirty="0">
                <a:solidFill>
                  <a:srgbClr val="C00000"/>
                </a:solidFill>
                <a:latin typeface="微软雅黑" panose="020B0503020204020204" pitchFamily="34" charset="-122"/>
                <a:ea typeface="微软雅黑" panose="020B0503020204020204" pitchFamily="34" charset="-122"/>
              </a:rPr>
              <a:t>抓住</a:t>
            </a:r>
            <a:r>
              <a:rPr lang="zh-CN" altLang="en-US" sz="2000" dirty="0">
                <a:solidFill>
                  <a:srgbClr val="C00000"/>
                </a:solidFill>
                <a:latin typeface="微软雅黑" panose="020B0503020204020204" pitchFamily="34" charset="-122"/>
                <a:ea typeface="微软雅黑" panose="020B0503020204020204" pitchFamily="34" charset="-122"/>
              </a:rPr>
              <a:t>科学立法、严格执法、公正司法、全民守法关键环节</a:t>
            </a:r>
          </a:p>
          <a:p>
            <a:endParaRPr lang="en-US" altLang="zh-CN" sz="2000" b="1" dirty="0">
              <a:solidFill>
                <a:srgbClr val="C00000"/>
              </a:solidFill>
              <a:latin typeface="微软雅黑" panose="020B0503020204020204" pitchFamily="34" charset="-122"/>
              <a:ea typeface="微软雅黑" panose="020B0503020204020204" pitchFamily="34" charset="-122"/>
            </a:endParaRPr>
          </a:p>
          <a:p>
            <a:r>
              <a:rPr lang="zh-CN" altLang="en-US" sz="2000" b="1" dirty="0">
                <a:solidFill>
                  <a:srgbClr val="C00000"/>
                </a:solidFill>
                <a:latin typeface="微软雅黑" panose="020B0503020204020204" pitchFamily="34" charset="-122"/>
                <a:ea typeface="微软雅黑" panose="020B0503020204020204" pitchFamily="34" charset="-122"/>
              </a:rPr>
              <a:t>加快</a:t>
            </a:r>
            <a:r>
              <a:rPr lang="zh-CN" altLang="en-US" sz="2000" dirty="0">
                <a:solidFill>
                  <a:srgbClr val="C00000"/>
                </a:solidFill>
                <a:latin typeface="微软雅黑" panose="020B0503020204020204" pitchFamily="34" charset="-122"/>
                <a:ea typeface="微软雅黑" panose="020B0503020204020204" pitchFamily="34" charset="-122"/>
              </a:rPr>
              <a:t>推进中国特色社会主义法治体系建设</a:t>
            </a:r>
          </a:p>
          <a:p>
            <a:endParaRPr lang="en-US" altLang="zh-CN" sz="2000" b="1" dirty="0">
              <a:solidFill>
                <a:srgbClr val="C00000"/>
              </a:solidFill>
              <a:latin typeface="微软雅黑" panose="020B0503020204020204" pitchFamily="34" charset="-122"/>
              <a:ea typeface="微软雅黑" panose="020B0503020204020204" pitchFamily="34" charset="-122"/>
            </a:endParaRPr>
          </a:p>
          <a:p>
            <a:r>
              <a:rPr lang="zh-CN" altLang="en-US" sz="2000" b="1" dirty="0">
                <a:solidFill>
                  <a:srgbClr val="C00000"/>
                </a:solidFill>
                <a:latin typeface="微软雅黑" panose="020B0503020204020204" pitchFamily="34" charset="-122"/>
                <a:ea typeface="微软雅黑" panose="020B0503020204020204" pitchFamily="34" charset="-122"/>
              </a:rPr>
              <a:t>法律</a:t>
            </a:r>
            <a:r>
              <a:rPr lang="zh-CN" altLang="en-US" sz="2000" dirty="0">
                <a:solidFill>
                  <a:srgbClr val="C00000"/>
                </a:solidFill>
                <a:latin typeface="微软雅黑" panose="020B0503020204020204" pitchFamily="34" charset="-122"/>
                <a:ea typeface="微软雅黑" panose="020B0503020204020204" pitchFamily="34" charset="-122"/>
              </a:rPr>
              <a:t>规范体系、法治实施体系、法治监督体系、法治保障体系和党内法规体系建设相互促进、共同发展</a:t>
            </a:r>
          </a:p>
          <a:p>
            <a:endParaRPr lang="zh-CN" altLang="en-US" sz="2000" dirty="0">
              <a:solidFill>
                <a:srgbClr val="C00000"/>
              </a:solidFill>
              <a:latin typeface="微软雅黑" panose="020B0503020204020204" pitchFamily="34" charset="-122"/>
              <a:ea typeface="微软雅黑" panose="020B0503020204020204" pitchFamily="34" charset="-122"/>
            </a:endParaRPr>
          </a:p>
        </p:txBody>
      </p:sp>
      <p:sp>
        <p:nvSpPr>
          <p:cNvPr id="8" name="Freeform 29">
            <a:extLst>
              <a:ext uri="{FF2B5EF4-FFF2-40B4-BE49-F238E27FC236}">
                <a16:creationId xmlns:a16="http://schemas.microsoft.com/office/drawing/2014/main" id="{529CFAAD-D6C6-4F1B-96E1-4E9D4B0171A4}"/>
              </a:ext>
            </a:extLst>
          </p:cNvPr>
          <p:cNvSpPr/>
          <p:nvPr/>
        </p:nvSpPr>
        <p:spPr bwMode="auto">
          <a:xfrm>
            <a:off x="2178444" y="2251261"/>
            <a:ext cx="437755" cy="39398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9110E"/>
          </a:solidFill>
          <a:ln>
            <a:noFill/>
          </a:ln>
          <a:extLst/>
        </p:spPr>
        <p:txBody>
          <a:bodyPr vert="horz" wrap="square" lIns="91440" tIns="45720" rIns="91440" bIns="45720" numCol="1" anchor="t" anchorCtr="0" compatLnSpc="1"/>
          <a:lstStyle/>
          <a:p>
            <a:endParaRPr lang="zh-CN" altLang="en-US"/>
          </a:p>
        </p:txBody>
      </p:sp>
      <p:sp>
        <p:nvSpPr>
          <p:cNvPr id="9" name="Freeform 29">
            <a:extLst>
              <a:ext uri="{FF2B5EF4-FFF2-40B4-BE49-F238E27FC236}">
                <a16:creationId xmlns:a16="http://schemas.microsoft.com/office/drawing/2014/main" id="{923C6530-FB44-4720-A81D-389B75B92D1B}"/>
              </a:ext>
            </a:extLst>
          </p:cNvPr>
          <p:cNvSpPr/>
          <p:nvPr/>
        </p:nvSpPr>
        <p:spPr bwMode="auto">
          <a:xfrm>
            <a:off x="2178445" y="2884706"/>
            <a:ext cx="437755" cy="39398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9110E"/>
          </a:solidFill>
          <a:ln>
            <a:noFill/>
          </a:ln>
          <a:extLst/>
        </p:spPr>
        <p:txBody>
          <a:bodyPr vert="horz" wrap="square" lIns="91440" tIns="45720" rIns="91440" bIns="45720" numCol="1" anchor="t" anchorCtr="0" compatLnSpc="1"/>
          <a:lstStyle/>
          <a:p>
            <a:endParaRPr lang="zh-CN" altLang="en-US"/>
          </a:p>
        </p:txBody>
      </p:sp>
      <p:sp>
        <p:nvSpPr>
          <p:cNvPr id="10" name="Freeform 29">
            <a:extLst>
              <a:ext uri="{FF2B5EF4-FFF2-40B4-BE49-F238E27FC236}">
                <a16:creationId xmlns:a16="http://schemas.microsoft.com/office/drawing/2014/main" id="{5DDBBDC9-7941-41F2-B1E2-2AFBBD7576E8}"/>
              </a:ext>
            </a:extLst>
          </p:cNvPr>
          <p:cNvSpPr/>
          <p:nvPr/>
        </p:nvSpPr>
        <p:spPr bwMode="auto">
          <a:xfrm>
            <a:off x="2178444" y="3454400"/>
            <a:ext cx="437755" cy="39398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9110E"/>
          </a:solidFill>
          <a:ln>
            <a:noFill/>
          </a:ln>
          <a:extLst/>
        </p:spPr>
        <p:txBody>
          <a:bodyPr vert="horz" wrap="square" lIns="91440" tIns="45720" rIns="91440" bIns="45720" numCol="1" anchor="t" anchorCtr="0" compatLnSpc="1"/>
          <a:lstStyle/>
          <a:p>
            <a:endParaRPr lang="zh-CN" altLang="en-US"/>
          </a:p>
        </p:txBody>
      </p:sp>
      <p:sp>
        <p:nvSpPr>
          <p:cNvPr id="11" name="Freeform 29">
            <a:extLst>
              <a:ext uri="{FF2B5EF4-FFF2-40B4-BE49-F238E27FC236}">
                <a16:creationId xmlns:a16="http://schemas.microsoft.com/office/drawing/2014/main" id="{3489A633-701C-4062-9657-07C6DF587C14}"/>
              </a:ext>
            </a:extLst>
          </p:cNvPr>
          <p:cNvSpPr/>
          <p:nvPr/>
        </p:nvSpPr>
        <p:spPr bwMode="auto">
          <a:xfrm>
            <a:off x="2178444" y="4122816"/>
            <a:ext cx="437755" cy="39398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9110E"/>
          </a:solidFill>
          <a:ln>
            <a:noFill/>
          </a:ln>
          <a:extLst/>
        </p:spPr>
        <p:txBody>
          <a:bodyPr vert="horz" wrap="square" lIns="91440" tIns="45720" rIns="91440" bIns="45720" numCol="1" anchor="t" anchorCtr="0" compatLnSpc="1"/>
          <a:lstStyle/>
          <a:p>
            <a:endParaRPr lang="zh-CN" altLang="en-US"/>
          </a:p>
        </p:txBody>
      </p:sp>
      <p:sp>
        <p:nvSpPr>
          <p:cNvPr id="12" name="Freeform 29">
            <a:extLst>
              <a:ext uri="{FF2B5EF4-FFF2-40B4-BE49-F238E27FC236}">
                <a16:creationId xmlns:a16="http://schemas.microsoft.com/office/drawing/2014/main" id="{498DFC16-CBD5-440B-AEDB-DE594C391520}"/>
              </a:ext>
            </a:extLst>
          </p:cNvPr>
          <p:cNvSpPr/>
          <p:nvPr/>
        </p:nvSpPr>
        <p:spPr bwMode="auto">
          <a:xfrm>
            <a:off x="2178443" y="4692510"/>
            <a:ext cx="437755" cy="39398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9110E"/>
          </a:solidFill>
          <a:ln>
            <a:noFill/>
          </a:ln>
          <a:extLst/>
        </p:spPr>
        <p:txBody>
          <a:bodyPr vert="horz" wrap="square" lIns="91440" tIns="45720" rIns="91440" bIns="45720" numCol="1" anchor="t" anchorCtr="0" compatLnSpc="1"/>
          <a:lstStyle/>
          <a:p>
            <a:endParaRPr lang="zh-CN" altLang="en-US"/>
          </a:p>
        </p:txBody>
      </p:sp>
      <p:sp>
        <p:nvSpPr>
          <p:cNvPr id="13" name="Freeform 29">
            <a:extLst>
              <a:ext uri="{FF2B5EF4-FFF2-40B4-BE49-F238E27FC236}">
                <a16:creationId xmlns:a16="http://schemas.microsoft.com/office/drawing/2014/main" id="{49AF5FCF-6746-4E09-BFCD-DC51980BD2E9}"/>
              </a:ext>
            </a:extLst>
          </p:cNvPr>
          <p:cNvSpPr/>
          <p:nvPr/>
        </p:nvSpPr>
        <p:spPr bwMode="auto">
          <a:xfrm>
            <a:off x="2203841" y="5325955"/>
            <a:ext cx="437755" cy="39398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9110E"/>
          </a:solidFill>
          <a:ln>
            <a:noFill/>
          </a:ln>
          <a:extLst/>
        </p:spPr>
        <p:txBody>
          <a:bodyPr vert="horz" wrap="square" lIns="91440" tIns="45720" rIns="91440" bIns="45720" numCol="1" anchor="t" anchorCtr="0" compatLnSpc="1"/>
          <a:lstStyle/>
          <a:p>
            <a:endParaRPr lang="zh-CN" altLang="en-US"/>
          </a:p>
        </p:txBody>
      </p:sp>
      <p:grpSp>
        <p:nvGrpSpPr>
          <p:cNvPr id="15" name="组合 14">
            <a:extLst>
              <a:ext uri="{FF2B5EF4-FFF2-40B4-BE49-F238E27FC236}">
                <a16:creationId xmlns:a16="http://schemas.microsoft.com/office/drawing/2014/main" id="{4FBF6124-106D-4F8D-9671-78ADE983AA2A}"/>
              </a:ext>
            </a:extLst>
          </p:cNvPr>
          <p:cNvGrpSpPr/>
          <p:nvPr/>
        </p:nvGrpSpPr>
        <p:grpSpPr>
          <a:xfrm>
            <a:off x="910737" y="785759"/>
            <a:ext cx="10549116" cy="388934"/>
            <a:chOff x="910737" y="785759"/>
            <a:chExt cx="10549116" cy="388934"/>
          </a:xfrm>
        </p:grpSpPr>
        <p:sp>
          <p:nvSpPr>
            <p:cNvPr id="16" name="星形: 五角 15">
              <a:extLst>
                <a:ext uri="{FF2B5EF4-FFF2-40B4-BE49-F238E27FC236}">
                  <a16:creationId xmlns:a16="http://schemas.microsoft.com/office/drawing/2014/main" id="{4D5C98E5-930E-4D32-9CA7-6A9DAB7AF297}"/>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17" name="任意多边形: 形状 16">
              <a:extLst>
                <a:ext uri="{FF2B5EF4-FFF2-40B4-BE49-F238E27FC236}">
                  <a16:creationId xmlns:a16="http://schemas.microsoft.com/office/drawing/2014/main" id="{E7437B01-F24A-4756-9593-937978CD84E2}"/>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
        <p:nvSpPr>
          <p:cNvPr id="18" name="文本框 17">
            <a:extLst>
              <a:ext uri="{FF2B5EF4-FFF2-40B4-BE49-F238E27FC236}">
                <a16:creationId xmlns:a16="http://schemas.microsoft.com/office/drawing/2014/main" id="{CAB6FC64-776B-485B-8777-F08B82CB6EF8}"/>
              </a:ext>
            </a:extLst>
          </p:cNvPr>
          <p:cNvSpPr txBox="1"/>
          <p:nvPr/>
        </p:nvSpPr>
        <p:spPr>
          <a:xfrm>
            <a:off x="4053065" y="262539"/>
            <a:ext cx="6644817"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全面依法治国取得的成就</a:t>
            </a:r>
          </a:p>
        </p:txBody>
      </p:sp>
    </p:spTree>
    <p:extLst>
      <p:ext uri="{BB962C8B-B14F-4D97-AF65-F5344CB8AC3E}">
        <p14:creationId xmlns:p14="http://schemas.microsoft.com/office/powerpoint/2010/main" val="785138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53" presetClass="entr" presetSubtype="16" fill="hold" grpId="0" nodeType="withEffect">
                                  <p:stCondLst>
                                    <p:cond delay="300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par>
                                <p:cTn id="13" presetID="53" presetClass="entr" presetSubtype="16" fill="hold" grpId="0" nodeType="withEffect">
                                  <p:stCondLst>
                                    <p:cond delay="300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par>
                                <p:cTn id="18" presetID="53" presetClass="entr" presetSubtype="16" fill="hold" grpId="0" nodeType="withEffect">
                                  <p:stCondLst>
                                    <p:cond delay="300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par>
                                <p:cTn id="23" presetID="53" presetClass="entr" presetSubtype="16" fill="hold" grpId="0" nodeType="withEffect">
                                  <p:stCondLst>
                                    <p:cond delay="300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par>
                                <p:cTn id="28" presetID="53" presetClass="entr" presetSubtype="16" fill="hold" grpId="0" nodeType="withEffect">
                                  <p:stCondLst>
                                    <p:cond delay="300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par>
                                <p:cTn id="33" presetID="53" presetClass="entr" presetSubtype="16" fill="hold" grpId="0" nodeType="withEffect">
                                  <p:stCondLst>
                                    <p:cond delay="300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par>
                                <p:cTn id="38" presetID="53" presetClass="entr" presetSubtype="16" fill="hold" grpId="0" nodeType="withEffect">
                                  <p:stCondLst>
                                    <p:cond delay="300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childTnLst>
                          </p:cTn>
                        </p:par>
                        <p:par>
                          <p:cTn id="43" fill="hold">
                            <p:stCondLst>
                              <p:cond delay="3500"/>
                            </p:stCondLst>
                            <p:childTnLst>
                              <p:par>
                                <p:cTn id="44" presetID="22" presetClass="entr" presetSubtype="8"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left)">
                                      <p:cBhvr>
                                        <p:cTn id="4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8" grpId="0" animBg="1"/>
      <p:bldP spid="9" grpId="0" animBg="1"/>
      <p:bldP spid="10" grpId="0" animBg="1"/>
      <p:bldP spid="11" grpId="0" animBg="1"/>
      <p:bldP spid="12"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388054" y="2188391"/>
            <a:ext cx="6153150" cy="3101490"/>
          </a:xfrm>
          <a:prstGeom prst="rect">
            <a:avLst/>
          </a:prstGeom>
        </p:spPr>
        <p:txBody>
          <a:bodyPr wrap="square">
            <a:spAutoFit/>
          </a:bodyPr>
          <a:lstStyle/>
          <a:p>
            <a:pPr marL="285750" indent="-285750">
              <a:lnSpc>
                <a:spcPts val="4000"/>
              </a:lnSpc>
              <a:buFont typeface="Wingdings" panose="05000000000000000000" pitchFamily="2" charset="2"/>
              <a:buChar char="n"/>
            </a:pPr>
            <a:r>
              <a:rPr lang="zh-CN" altLang="en-US" dirty="0">
                <a:solidFill>
                  <a:srgbClr val="C9110E"/>
                </a:solidFill>
                <a:latin typeface="微软雅黑" panose="020B0503020204020204" pitchFamily="34" charset="-122"/>
                <a:ea typeface="微软雅黑" panose="020B0503020204020204" pitchFamily="34" charset="-122"/>
              </a:rPr>
              <a:t>我们党高度重视宪法在治国理政中的重要地位和作用</a:t>
            </a:r>
            <a:endParaRPr lang="en-US" altLang="zh-CN" dirty="0">
              <a:solidFill>
                <a:srgbClr val="C9110E"/>
              </a:solidFill>
              <a:latin typeface="微软雅黑" panose="020B0503020204020204" pitchFamily="34" charset="-122"/>
              <a:ea typeface="微软雅黑" panose="020B0503020204020204" pitchFamily="34" charset="-122"/>
            </a:endParaRPr>
          </a:p>
          <a:p>
            <a:pPr marL="285750" indent="-285750">
              <a:lnSpc>
                <a:spcPts val="4000"/>
              </a:lnSpc>
              <a:buFont typeface="Wingdings" panose="05000000000000000000" pitchFamily="2" charset="2"/>
              <a:buChar char="n"/>
            </a:pPr>
            <a:r>
              <a:rPr lang="zh-CN" altLang="en-US" dirty="0">
                <a:solidFill>
                  <a:srgbClr val="C9110E"/>
                </a:solidFill>
                <a:latin typeface="微软雅黑" panose="020B0503020204020204" pitchFamily="34" charset="-122"/>
                <a:ea typeface="微软雅黑" panose="020B0503020204020204" pitchFamily="34" charset="-122"/>
              </a:rPr>
              <a:t>明确坚持依法治国首先要坚持依宪治国</a:t>
            </a:r>
            <a:endParaRPr lang="en-US" altLang="zh-CN" dirty="0">
              <a:solidFill>
                <a:srgbClr val="C9110E"/>
              </a:solidFill>
              <a:latin typeface="微软雅黑" panose="020B0503020204020204" pitchFamily="34" charset="-122"/>
              <a:ea typeface="微软雅黑" panose="020B0503020204020204" pitchFamily="34" charset="-122"/>
            </a:endParaRPr>
          </a:p>
          <a:p>
            <a:pPr marL="285750" indent="-285750">
              <a:lnSpc>
                <a:spcPts val="4000"/>
              </a:lnSpc>
              <a:buFont typeface="Wingdings" panose="05000000000000000000" pitchFamily="2" charset="2"/>
              <a:buChar char="n"/>
            </a:pPr>
            <a:r>
              <a:rPr lang="zh-CN" altLang="en-US" dirty="0">
                <a:solidFill>
                  <a:srgbClr val="C9110E"/>
                </a:solidFill>
                <a:latin typeface="微软雅黑" panose="020B0503020204020204" pitchFamily="34" charset="-122"/>
                <a:ea typeface="微软雅黑" panose="020B0503020204020204" pitchFamily="34" charset="-122"/>
              </a:rPr>
              <a:t>坚持依法执政首先要坚持依宪执政</a:t>
            </a:r>
            <a:endParaRPr lang="en-US" altLang="zh-CN" dirty="0">
              <a:solidFill>
                <a:srgbClr val="C9110E"/>
              </a:solidFill>
              <a:latin typeface="微软雅黑" panose="020B0503020204020204" pitchFamily="34" charset="-122"/>
              <a:ea typeface="微软雅黑" panose="020B0503020204020204" pitchFamily="34" charset="-122"/>
            </a:endParaRPr>
          </a:p>
          <a:p>
            <a:pPr marL="285750" indent="-285750">
              <a:lnSpc>
                <a:spcPts val="4000"/>
              </a:lnSpc>
              <a:buFont typeface="Wingdings" panose="05000000000000000000" pitchFamily="2" charset="2"/>
              <a:buChar char="n"/>
            </a:pPr>
            <a:r>
              <a:rPr lang="zh-CN" altLang="en-US" dirty="0">
                <a:solidFill>
                  <a:srgbClr val="C9110E"/>
                </a:solidFill>
                <a:latin typeface="微软雅黑" panose="020B0503020204020204" pitchFamily="34" charset="-122"/>
                <a:ea typeface="微软雅黑" panose="020B0503020204020204" pitchFamily="34" charset="-122"/>
              </a:rPr>
              <a:t>把实施宪法摆在全面依法治国的突出位置</a:t>
            </a:r>
            <a:endParaRPr lang="en-US" altLang="zh-CN" dirty="0">
              <a:solidFill>
                <a:srgbClr val="C9110E"/>
              </a:solidFill>
              <a:latin typeface="微软雅黑" panose="020B0503020204020204" pitchFamily="34" charset="-122"/>
              <a:ea typeface="微软雅黑" panose="020B0503020204020204" pitchFamily="34" charset="-122"/>
            </a:endParaRPr>
          </a:p>
          <a:p>
            <a:pPr marL="285750" indent="-285750">
              <a:lnSpc>
                <a:spcPts val="4000"/>
              </a:lnSpc>
              <a:buFont typeface="Wingdings" panose="05000000000000000000" pitchFamily="2" charset="2"/>
              <a:buChar char="n"/>
            </a:pPr>
            <a:r>
              <a:rPr lang="zh-CN" altLang="en-US" dirty="0">
                <a:solidFill>
                  <a:srgbClr val="C9110E"/>
                </a:solidFill>
                <a:latin typeface="微软雅黑" panose="020B0503020204020204" pitchFamily="34" charset="-122"/>
                <a:ea typeface="微软雅黑" panose="020B0503020204020204" pitchFamily="34" charset="-122"/>
              </a:rPr>
              <a:t>采取一系列有力措施加强宪法实施和监督工作</a:t>
            </a:r>
            <a:endParaRPr lang="en-US" altLang="zh-CN" dirty="0">
              <a:solidFill>
                <a:srgbClr val="C9110E"/>
              </a:solidFill>
              <a:latin typeface="微软雅黑" panose="020B0503020204020204" pitchFamily="34" charset="-122"/>
              <a:ea typeface="微软雅黑" panose="020B0503020204020204" pitchFamily="34" charset="-122"/>
            </a:endParaRPr>
          </a:p>
          <a:p>
            <a:pPr marL="285750" indent="-285750">
              <a:lnSpc>
                <a:spcPts val="4000"/>
              </a:lnSpc>
              <a:buFont typeface="Wingdings" panose="05000000000000000000" pitchFamily="2" charset="2"/>
              <a:buChar char="n"/>
            </a:pPr>
            <a:r>
              <a:rPr lang="zh-CN" altLang="en-US" dirty="0">
                <a:solidFill>
                  <a:srgbClr val="C9110E"/>
                </a:solidFill>
                <a:latin typeface="微软雅黑" panose="020B0503020204020204" pitchFamily="34" charset="-122"/>
                <a:ea typeface="微软雅黑" panose="020B0503020204020204" pitchFamily="34" charset="-122"/>
              </a:rPr>
              <a:t>为保证宪法实施提供了强有力的政治和制度保障</a:t>
            </a:r>
            <a:endParaRPr lang="zh-CN" altLang="en-US" dirty="0">
              <a:solidFill>
                <a:srgbClr val="C9110E"/>
              </a:solidFill>
            </a:endParaRPr>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796" y="1456900"/>
            <a:ext cx="4260335" cy="4999904"/>
          </a:xfrm>
          <a:prstGeom prst="rect">
            <a:avLst/>
          </a:prstGeom>
        </p:spPr>
      </p:pic>
      <p:sp>
        <p:nvSpPr>
          <p:cNvPr id="16" name="矩形 15"/>
          <p:cNvSpPr/>
          <p:nvPr/>
        </p:nvSpPr>
        <p:spPr>
          <a:xfrm>
            <a:off x="1539916" y="3077416"/>
            <a:ext cx="4441044" cy="1323439"/>
          </a:xfrm>
          <a:prstGeom prst="rect">
            <a:avLst/>
          </a:prstGeom>
        </p:spPr>
        <p:txBody>
          <a:bodyPr wrap="square">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重要地位</a:t>
            </a:r>
            <a:endParaRPr lang="en-US" altLang="zh-CN" sz="4000" b="1" dirty="0">
              <a:solidFill>
                <a:schemeClr val="bg1"/>
              </a:solidFill>
              <a:latin typeface="微软雅黑" panose="020B0503020204020204" pitchFamily="34" charset="-122"/>
              <a:ea typeface="微软雅黑" panose="020B0503020204020204" pitchFamily="34" charset="-122"/>
            </a:endParaRPr>
          </a:p>
          <a:p>
            <a:r>
              <a:rPr lang="zh-CN" altLang="en-US" sz="4000" b="1" dirty="0">
                <a:solidFill>
                  <a:schemeClr val="bg1"/>
                </a:solidFill>
                <a:latin typeface="微软雅黑" panose="020B0503020204020204" pitchFamily="34" charset="-122"/>
                <a:ea typeface="微软雅黑" panose="020B0503020204020204" pitchFamily="34" charset="-122"/>
              </a:rPr>
              <a:t>和作用</a:t>
            </a:r>
          </a:p>
        </p:txBody>
      </p:sp>
      <p:grpSp>
        <p:nvGrpSpPr>
          <p:cNvPr id="23" name="组合 22">
            <a:extLst>
              <a:ext uri="{FF2B5EF4-FFF2-40B4-BE49-F238E27FC236}">
                <a16:creationId xmlns:a16="http://schemas.microsoft.com/office/drawing/2014/main" id="{C20B8390-13E6-4C9B-82C9-C2FE699287AC}"/>
              </a:ext>
            </a:extLst>
          </p:cNvPr>
          <p:cNvGrpSpPr/>
          <p:nvPr/>
        </p:nvGrpSpPr>
        <p:grpSpPr>
          <a:xfrm>
            <a:off x="910737" y="785759"/>
            <a:ext cx="10549116" cy="388934"/>
            <a:chOff x="910737" y="785759"/>
            <a:chExt cx="10549116" cy="388934"/>
          </a:xfrm>
        </p:grpSpPr>
        <p:sp>
          <p:nvSpPr>
            <p:cNvPr id="24" name="星形: 五角 23">
              <a:extLst>
                <a:ext uri="{FF2B5EF4-FFF2-40B4-BE49-F238E27FC236}">
                  <a16:creationId xmlns:a16="http://schemas.microsoft.com/office/drawing/2014/main" id="{89399FF3-6F68-4269-A32D-063E69897F99}"/>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25" name="任意多边形: 形状 24">
              <a:extLst>
                <a:ext uri="{FF2B5EF4-FFF2-40B4-BE49-F238E27FC236}">
                  <a16:creationId xmlns:a16="http://schemas.microsoft.com/office/drawing/2014/main" id="{4B0B31B5-EAC3-43D2-84B8-A90CA959453F}"/>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
        <p:nvSpPr>
          <p:cNvPr id="26" name="文本框 25">
            <a:extLst>
              <a:ext uri="{FF2B5EF4-FFF2-40B4-BE49-F238E27FC236}">
                <a16:creationId xmlns:a16="http://schemas.microsoft.com/office/drawing/2014/main" id="{08DEE5BE-A7FC-43F7-A4B7-3D946684AF30}"/>
              </a:ext>
            </a:extLst>
          </p:cNvPr>
          <p:cNvSpPr txBox="1"/>
          <p:nvPr/>
        </p:nvSpPr>
        <p:spPr>
          <a:xfrm>
            <a:off x="3292559" y="273154"/>
            <a:ext cx="8469135"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宪法在治国理政中的重要地位和作用</a:t>
            </a:r>
          </a:p>
        </p:txBody>
      </p:sp>
    </p:spTree>
    <p:extLst>
      <p:ext uri="{BB962C8B-B14F-4D97-AF65-F5344CB8AC3E}">
        <p14:creationId xmlns:p14="http://schemas.microsoft.com/office/powerpoint/2010/main" val="297278757"/>
      </p:ext>
    </p:extLst>
  </p:cSld>
  <p:clrMapOvr>
    <a:masterClrMapping/>
  </p:clrMapOvr>
  <mc:AlternateContent xmlns:mc="http://schemas.openxmlformats.org/markup-compatibility/2006" xmlns:p14="http://schemas.microsoft.com/office/powerpoint/2010/main">
    <mc:Choice Requires="p14">
      <p:transition spd="slow" p14:dur="1250" advTm="6500">
        <p14:switch dir="r"/>
      </p:transition>
    </mc:Choice>
    <mc:Fallback xmlns="">
      <p:transition spd="slow" advTm="6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60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35" presetClass="path" presetSubtype="0" accel="50000" decel="50000" fill="hold" nodeType="withEffect">
                                  <p:stCondLst>
                                    <p:cond delay="600"/>
                                  </p:stCondLst>
                                  <p:childTnLst>
                                    <p:animMotion origin="layout" path="M 5E-6 -1.85185E-6 L 0.42527 -1.85185E-6 " pathEditMode="relative" rAng="0" ptsTypes="AA">
                                      <p:cBhvr>
                                        <p:cTn id="11" dur="1000" spd="-100000" fill="hold"/>
                                        <p:tgtEl>
                                          <p:spTgt spid="15"/>
                                        </p:tgtEl>
                                        <p:attrNameLst>
                                          <p:attrName>ppt_x</p:attrName>
                                          <p:attrName>ppt_y</p:attrName>
                                        </p:attrNameLst>
                                      </p:cBhvr>
                                      <p:rCtr x="21263" y="0"/>
                                    </p:animMotion>
                                  </p:childTnLst>
                                </p:cTn>
                              </p:par>
                              <p:par>
                                <p:cTn id="12" presetID="53" presetClass="entr" presetSubtype="16" fill="hold" grpId="0" nodeType="withEffect">
                                  <p:stCondLst>
                                    <p:cond delay="120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fltVal val="0"/>
                                          </p:val>
                                        </p:tav>
                                        <p:tav tm="100000">
                                          <p:val>
                                            <p:strVal val="#ppt_w"/>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animEffect transition="in" filter="fade">
                                      <p:cBhvr>
                                        <p:cTn id="16" dur="500"/>
                                        <p:tgtEl>
                                          <p:spTgt spid="16"/>
                                        </p:tgtEl>
                                      </p:cBhvr>
                                    </p:animEffect>
                                  </p:childTnLst>
                                </p:cTn>
                              </p:par>
                              <p:par>
                                <p:cTn id="17" presetID="35" presetClass="path" presetSubtype="0" accel="50000" decel="50000" fill="hold" grpId="1" nodeType="withEffect">
                                  <p:stCondLst>
                                    <p:cond delay="1200"/>
                                  </p:stCondLst>
                                  <p:childTnLst>
                                    <p:animMotion origin="layout" path="M -3.54167E-6 1.11111E-6 L 0.42526 1.11111E-6 " pathEditMode="relative" rAng="0" ptsTypes="AA">
                                      <p:cBhvr>
                                        <p:cTn id="18" dur="1000" spd="-100000" fill="hold"/>
                                        <p:tgtEl>
                                          <p:spTgt spid="16"/>
                                        </p:tgtEl>
                                        <p:attrNameLst>
                                          <p:attrName>ppt_x</p:attrName>
                                          <p:attrName>ppt_y</p:attrName>
                                        </p:attrNameLst>
                                      </p:cBhvr>
                                      <p:rCtr x="21263" y="0"/>
                                    </p:animMotion>
                                  </p:childTnLst>
                                </p:cTn>
                              </p:par>
                            </p:childTnLst>
                          </p:cTn>
                        </p:par>
                        <p:par>
                          <p:cTn id="19" fill="hold">
                            <p:stCondLst>
                              <p:cond delay="2200"/>
                            </p:stCondLst>
                            <p:childTnLst>
                              <p:par>
                                <p:cTn id="20" presetID="14" presetClass="entr" presetSubtype="1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randombar(horizont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16" grpId="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2413921" y="2646330"/>
            <a:ext cx="7364157" cy="830997"/>
          </a:xfrm>
          <a:prstGeom prst="rect">
            <a:avLst/>
          </a:prstGeom>
          <a:noFill/>
        </p:spPr>
        <p:txBody>
          <a:bodyPr wrap="square" rtlCol="0">
            <a:spAutoFit/>
          </a:bodyPr>
          <a:lstStyle/>
          <a:p>
            <a:pPr algn="ctr"/>
            <a:r>
              <a:rPr lang="zh-CN" altLang="en-US" sz="4800" b="1" dirty="0">
                <a:solidFill>
                  <a:srgbClr val="C00000"/>
                </a:solidFill>
                <a:latin typeface="微软雅黑" panose="020B0503020204020204" pitchFamily="34" charset="-122"/>
                <a:ea typeface="微软雅黑" panose="020B0503020204020204" pitchFamily="34" charset="-122"/>
              </a:rPr>
              <a:t>为什么要修改宪法 </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895" y="5540071"/>
            <a:ext cx="4942848" cy="2281315"/>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7302" y="5540071"/>
            <a:ext cx="4942848" cy="2281315"/>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02852" y="5487985"/>
            <a:ext cx="4942848" cy="2281315"/>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79923" y="5435899"/>
            <a:ext cx="4942848" cy="2281315"/>
          </a:xfrm>
          <a:prstGeom prst="rect">
            <a:avLst/>
          </a:prstGeom>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46814" y="5743386"/>
            <a:ext cx="4942848" cy="2281315"/>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3152" y="5926893"/>
            <a:ext cx="4942848" cy="2281315"/>
          </a:xfrm>
          <a:prstGeom prst="rect">
            <a:avLst/>
          </a:prstGeom>
        </p:spPr>
      </p:pic>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923" y="5671492"/>
            <a:ext cx="4942848" cy="2281315"/>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83051" y="5540071"/>
            <a:ext cx="4942848" cy="2281315"/>
          </a:xfrm>
          <a:prstGeom prst="rect">
            <a:avLst/>
          </a:prstGeom>
        </p:spPr>
      </p:pic>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7823" y="5435899"/>
            <a:ext cx="4942848" cy="2281315"/>
          </a:xfrm>
          <a:prstGeom prst="rect">
            <a:avLst/>
          </a:prstGeom>
        </p:spPr>
      </p:pic>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7262" y="5477742"/>
            <a:ext cx="4942848" cy="2281315"/>
          </a:xfrm>
          <a:prstGeom prst="rect">
            <a:avLst/>
          </a:prstGeom>
        </p:spPr>
      </p:pic>
      <p:grpSp>
        <p:nvGrpSpPr>
          <p:cNvPr id="27" name="组合 26">
            <a:extLst>
              <a:ext uri="{FF2B5EF4-FFF2-40B4-BE49-F238E27FC236}">
                <a16:creationId xmlns:a16="http://schemas.microsoft.com/office/drawing/2014/main" id="{14A0C9EB-2CDF-4CDC-B05A-3978E539E710}"/>
              </a:ext>
            </a:extLst>
          </p:cNvPr>
          <p:cNvGrpSpPr/>
          <p:nvPr/>
        </p:nvGrpSpPr>
        <p:grpSpPr>
          <a:xfrm>
            <a:off x="5005185" y="917907"/>
            <a:ext cx="2441694" cy="1624685"/>
            <a:chOff x="7372133" y="1602378"/>
            <a:chExt cx="2441694" cy="1624685"/>
          </a:xfrm>
        </p:grpSpPr>
        <p:sp>
          <p:nvSpPr>
            <p:cNvPr id="28" name="Freeform 29">
              <a:extLst>
                <a:ext uri="{FF2B5EF4-FFF2-40B4-BE49-F238E27FC236}">
                  <a16:creationId xmlns:a16="http://schemas.microsoft.com/office/drawing/2014/main" id="{DEFF454A-D516-4CE8-9DCF-FCD5EDE5CB87}"/>
                </a:ext>
              </a:extLst>
            </p:cNvPr>
            <p:cNvSpPr/>
            <p:nvPr/>
          </p:nvSpPr>
          <p:spPr bwMode="auto">
            <a:xfrm>
              <a:off x="8101493" y="1602378"/>
              <a:ext cx="855760" cy="76470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cs"/>
              </a:endParaRPr>
            </a:p>
          </p:txBody>
        </p:sp>
        <p:sp>
          <p:nvSpPr>
            <p:cNvPr id="29" name="矩形 28">
              <a:extLst>
                <a:ext uri="{FF2B5EF4-FFF2-40B4-BE49-F238E27FC236}">
                  <a16:creationId xmlns:a16="http://schemas.microsoft.com/office/drawing/2014/main" id="{8E38B20C-B80C-4336-B972-8BE878111058}"/>
                </a:ext>
              </a:extLst>
            </p:cNvPr>
            <p:cNvSpPr/>
            <p:nvPr/>
          </p:nvSpPr>
          <p:spPr>
            <a:xfrm>
              <a:off x="7372133" y="2457622"/>
              <a:ext cx="2441694" cy="76944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第三部分</a:t>
              </a:r>
            </a:p>
          </p:txBody>
        </p:sp>
      </p:grpSp>
      <p:pic>
        <p:nvPicPr>
          <p:cNvPr id="22" name="图片 21">
            <a:extLst>
              <a:ext uri="{FF2B5EF4-FFF2-40B4-BE49-F238E27FC236}">
                <a16:creationId xmlns:a16="http://schemas.microsoft.com/office/drawing/2014/main" id="{210D2B71-6CF8-4A0A-B3EE-52ABEB8473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5681" y="3950871"/>
            <a:ext cx="12350101" cy="3090520"/>
          </a:xfrm>
          <a:prstGeom prst="rect">
            <a:avLst/>
          </a:prstGeom>
        </p:spPr>
      </p:pic>
    </p:spTree>
    <p:extLst>
      <p:ext uri="{BB962C8B-B14F-4D97-AF65-F5344CB8AC3E}">
        <p14:creationId xmlns:p14="http://schemas.microsoft.com/office/powerpoint/2010/main" val="3490757760"/>
      </p:ext>
    </p:extLst>
  </p:cSld>
  <p:clrMapOvr>
    <a:masterClrMapping/>
  </p:clrMapOvr>
  <mc:AlternateContent xmlns:mc="http://schemas.openxmlformats.org/markup-compatibility/2006" xmlns:p14="http://schemas.microsoft.com/office/powerpoint/2010/main">
    <mc:Choice Requires="p14">
      <p:transition spd="slow" p14:dur="1250" advTm="6500">
        <p14:switch dir="r"/>
      </p:transition>
    </mc:Choice>
    <mc:Fallback xmlns="">
      <p:transition spd="slow" advTm="6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2000"/>
                                  </p:stCondLst>
                                  <p:iterate type="wd">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par>
                                <p:cTn id="9" presetID="47"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250"/>
                                        <p:tgtEl>
                                          <p:spTgt spid="27"/>
                                        </p:tgtEl>
                                      </p:cBhvr>
                                    </p:animEffect>
                                    <p:anim calcmode="lin" valueType="num">
                                      <p:cBhvr>
                                        <p:cTn id="12" dur="1250" fill="hold"/>
                                        <p:tgtEl>
                                          <p:spTgt spid="27"/>
                                        </p:tgtEl>
                                        <p:attrNameLst>
                                          <p:attrName>ppt_x</p:attrName>
                                        </p:attrNameLst>
                                      </p:cBhvr>
                                      <p:tavLst>
                                        <p:tav tm="0">
                                          <p:val>
                                            <p:strVal val="#ppt_x"/>
                                          </p:val>
                                        </p:tav>
                                        <p:tav tm="100000">
                                          <p:val>
                                            <p:strVal val="#ppt_x"/>
                                          </p:val>
                                        </p:tav>
                                      </p:tavLst>
                                    </p:anim>
                                    <p:anim calcmode="lin" valueType="num">
                                      <p:cBhvr>
                                        <p:cTn id="13" dur="12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矩形 9"/>
          <p:cNvSpPr/>
          <p:nvPr/>
        </p:nvSpPr>
        <p:spPr>
          <a:xfrm>
            <a:off x="1034718" y="2728268"/>
            <a:ext cx="10122563" cy="1200329"/>
          </a:xfrm>
          <a:prstGeom prst="rect">
            <a:avLst/>
          </a:prstGeom>
        </p:spPr>
        <p:txBody>
          <a:bodyPr wrap="square">
            <a:spAutoFit/>
          </a:bodyPr>
          <a:lstStyle/>
          <a:p>
            <a:pPr algn="ctr"/>
            <a:r>
              <a:rPr lang="zh-CN" altLang="en-US" dirty="0">
                <a:solidFill>
                  <a:srgbClr val="C9110E"/>
                </a:solidFill>
                <a:latin typeface="微软雅黑" panose="020B0503020204020204" pitchFamily="34" charset="-122"/>
                <a:ea typeface="微软雅黑" panose="020B0503020204020204" pitchFamily="34" charset="-122"/>
              </a:rPr>
              <a:t>全会认为，我国宪法必须随着党领导人民建设中国特色社会主义实践的发展而不断完善发展。这是我国宪法发展的一个显著特点，也是一条基本规律。</a:t>
            </a:r>
            <a:r>
              <a:rPr lang="zh-CN" altLang="en-US" b="1" dirty="0">
                <a:solidFill>
                  <a:srgbClr val="C9110E"/>
                </a:solidFill>
                <a:latin typeface="微软雅黑" panose="020B0503020204020204" pitchFamily="34" charset="-122"/>
                <a:ea typeface="微软雅黑" panose="020B0503020204020204" pitchFamily="34" charset="-122"/>
              </a:rPr>
              <a:t>实践表明</a:t>
            </a:r>
            <a:r>
              <a:rPr lang="zh-CN" altLang="en-US" dirty="0">
                <a:solidFill>
                  <a:srgbClr val="C9110E"/>
                </a:solidFill>
                <a:latin typeface="微软雅黑" panose="020B0503020204020204" pitchFamily="34" charset="-122"/>
                <a:ea typeface="微软雅黑" panose="020B0503020204020204" pitchFamily="34" charset="-122"/>
              </a:rPr>
              <a:t>，我国宪法是同党团结带领人民进行的实践探索紧密联系在一起的，随着时代进步、党和人民事业发展而不断完善。</a:t>
            </a:r>
            <a:endParaRPr lang="zh-CN" altLang="en-US" dirty="0">
              <a:solidFill>
                <a:srgbClr val="C9110E"/>
              </a:solidFill>
            </a:endParaRPr>
          </a:p>
          <a:p>
            <a:pPr algn="ctr"/>
            <a:endParaRPr lang="zh-CN" altLang="en-US" dirty="0">
              <a:solidFill>
                <a:srgbClr val="C9110E"/>
              </a:solidFill>
            </a:endParaRPr>
          </a:p>
        </p:txBody>
      </p:sp>
      <p:grpSp>
        <p:nvGrpSpPr>
          <p:cNvPr id="16" name="组合 15"/>
          <p:cNvGrpSpPr/>
          <p:nvPr/>
        </p:nvGrpSpPr>
        <p:grpSpPr>
          <a:xfrm>
            <a:off x="1449705" y="3943971"/>
            <a:ext cx="1953664" cy="1953664"/>
            <a:chOff x="1992797" y="2183114"/>
            <a:chExt cx="2132750" cy="2132750"/>
          </a:xfrm>
        </p:grpSpPr>
        <p:sp>
          <p:nvSpPr>
            <p:cNvPr id="12" name="椭圆 11"/>
            <p:cNvSpPr/>
            <p:nvPr/>
          </p:nvSpPr>
          <p:spPr>
            <a:xfrm>
              <a:off x="1992797" y="2183114"/>
              <a:ext cx="2132750" cy="2132750"/>
            </a:xfrm>
            <a:prstGeom prst="ellipse">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4" name="矩形 13"/>
            <p:cNvSpPr/>
            <p:nvPr/>
          </p:nvSpPr>
          <p:spPr>
            <a:xfrm>
              <a:off x="2042332" y="2803928"/>
              <a:ext cx="1636548" cy="839973"/>
            </a:xfrm>
            <a:prstGeom prst="rect">
              <a:avLst/>
            </a:prstGeom>
          </p:spPr>
          <p:txBody>
            <a:bodyPr wrap="none">
              <a:spAutoFit/>
            </a:bodyPr>
            <a:lstStyle/>
            <a:p>
              <a:r>
                <a:rPr lang="en-US" altLang="zh-CN" sz="4400" b="1" spc="-150" dirty="0">
                  <a:solidFill>
                    <a:schemeClr val="bg1"/>
                  </a:solidFill>
                  <a:latin typeface="微软雅黑" panose="020B0503020204020204" pitchFamily="34" charset="-122"/>
                  <a:ea typeface="微软雅黑" panose="020B0503020204020204" pitchFamily="34" charset="-122"/>
                </a:rPr>
                <a:t>1988</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5" name="矩形 14"/>
            <p:cNvSpPr/>
            <p:nvPr/>
          </p:nvSpPr>
          <p:spPr>
            <a:xfrm>
              <a:off x="3516321" y="3080928"/>
              <a:ext cx="460585" cy="436787"/>
            </a:xfrm>
            <a:prstGeom prst="rect">
              <a:avLst/>
            </a:prstGeom>
          </p:spPr>
          <p:txBody>
            <a:bodyPr wrap="none">
              <a:spAutoFit/>
            </a:bodyPr>
            <a:lstStyle/>
            <a:p>
              <a:r>
                <a:rPr lang="zh-CN" altLang="en-US" sz="2000" b="1" spc="-150" dirty="0">
                  <a:solidFill>
                    <a:schemeClr val="bg1"/>
                  </a:solidFill>
                  <a:latin typeface="微软雅黑" panose="020B0503020204020204" pitchFamily="34" charset="-122"/>
                  <a:ea typeface="微软雅黑" panose="020B0503020204020204" pitchFamily="34" charset="-122"/>
                </a:rPr>
                <a:t>年</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3873850" y="3943971"/>
            <a:ext cx="1953664" cy="1953664"/>
            <a:chOff x="1992797" y="2183114"/>
            <a:chExt cx="2132750" cy="2132750"/>
          </a:xfrm>
        </p:grpSpPr>
        <p:sp>
          <p:nvSpPr>
            <p:cNvPr id="21" name="椭圆 20"/>
            <p:cNvSpPr/>
            <p:nvPr/>
          </p:nvSpPr>
          <p:spPr>
            <a:xfrm>
              <a:off x="1992797" y="2183114"/>
              <a:ext cx="2132750" cy="2132750"/>
            </a:xfrm>
            <a:prstGeom prst="ellipse">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19" name="矩形 18"/>
            <p:cNvSpPr/>
            <p:nvPr/>
          </p:nvSpPr>
          <p:spPr>
            <a:xfrm>
              <a:off x="2042332" y="2803928"/>
              <a:ext cx="1636548" cy="839973"/>
            </a:xfrm>
            <a:prstGeom prst="rect">
              <a:avLst/>
            </a:prstGeom>
          </p:spPr>
          <p:txBody>
            <a:bodyPr wrap="none">
              <a:spAutoFit/>
            </a:bodyPr>
            <a:lstStyle/>
            <a:p>
              <a:r>
                <a:rPr lang="en-US" altLang="zh-CN" sz="4400" b="1" spc="-150" dirty="0">
                  <a:solidFill>
                    <a:schemeClr val="bg1"/>
                  </a:solidFill>
                  <a:latin typeface="微软雅黑" panose="020B0503020204020204" pitchFamily="34" charset="-122"/>
                  <a:ea typeface="微软雅黑" panose="020B0503020204020204" pitchFamily="34" charset="-122"/>
                </a:rPr>
                <a:t>1993</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3516321" y="3080928"/>
              <a:ext cx="460585" cy="436787"/>
            </a:xfrm>
            <a:prstGeom prst="rect">
              <a:avLst/>
            </a:prstGeom>
          </p:spPr>
          <p:txBody>
            <a:bodyPr wrap="none">
              <a:spAutoFit/>
            </a:bodyPr>
            <a:lstStyle/>
            <a:p>
              <a:r>
                <a:rPr lang="zh-CN" altLang="en-US" sz="2000" b="1" spc="-150" dirty="0">
                  <a:solidFill>
                    <a:schemeClr val="bg1"/>
                  </a:solidFill>
                  <a:latin typeface="微软雅黑" panose="020B0503020204020204" pitchFamily="34" charset="-122"/>
                  <a:ea typeface="微软雅黑" panose="020B0503020204020204" pitchFamily="34" charset="-122"/>
                </a:rPr>
                <a:t>年</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222638" y="3943971"/>
            <a:ext cx="1953664" cy="1953664"/>
            <a:chOff x="1992797" y="2183114"/>
            <a:chExt cx="2132750" cy="2132750"/>
          </a:xfrm>
        </p:grpSpPr>
        <p:sp>
          <p:nvSpPr>
            <p:cNvPr id="27" name="椭圆 26"/>
            <p:cNvSpPr/>
            <p:nvPr/>
          </p:nvSpPr>
          <p:spPr>
            <a:xfrm>
              <a:off x="1992797" y="2183114"/>
              <a:ext cx="2132750" cy="2132750"/>
            </a:xfrm>
            <a:prstGeom prst="ellipse">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25" name="矩形 24"/>
            <p:cNvSpPr/>
            <p:nvPr/>
          </p:nvSpPr>
          <p:spPr>
            <a:xfrm>
              <a:off x="2042332" y="2803928"/>
              <a:ext cx="1636548" cy="839973"/>
            </a:xfrm>
            <a:prstGeom prst="rect">
              <a:avLst/>
            </a:prstGeom>
          </p:spPr>
          <p:txBody>
            <a:bodyPr wrap="none">
              <a:spAutoFit/>
            </a:bodyPr>
            <a:lstStyle/>
            <a:p>
              <a:r>
                <a:rPr lang="en-US" altLang="zh-CN" sz="4400" b="1" spc="-150" dirty="0">
                  <a:solidFill>
                    <a:schemeClr val="bg1"/>
                  </a:solidFill>
                  <a:latin typeface="微软雅黑" panose="020B0503020204020204" pitchFamily="34" charset="-122"/>
                  <a:ea typeface="微软雅黑" panose="020B0503020204020204" pitchFamily="34" charset="-122"/>
                </a:rPr>
                <a:t>1999</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26" name="矩形 25"/>
            <p:cNvSpPr/>
            <p:nvPr/>
          </p:nvSpPr>
          <p:spPr>
            <a:xfrm>
              <a:off x="3516321" y="3080928"/>
              <a:ext cx="460585" cy="436787"/>
            </a:xfrm>
            <a:prstGeom prst="rect">
              <a:avLst/>
            </a:prstGeom>
          </p:spPr>
          <p:txBody>
            <a:bodyPr wrap="none">
              <a:spAutoFit/>
            </a:bodyPr>
            <a:lstStyle/>
            <a:p>
              <a:r>
                <a:rPr lang="zh-CN" altLang="en-US" sz="2000" b="1" spc="-150" dirty="0">
                  <a:solidFill>
                    <a:schemeClr val="bg1"/>
                  </a:solidFill>
                  <a:latin typeface="微软雅黑" panose="020B0503020204020204" pitchFamily="34" charset="-122"/>
                  <a:ea typeface="微软雅黑" panose="020B0503020204020204" pitchFamily="34" charset="-122"/>
                </a:rPr>
                <a:t>年</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8542278" y="3943971"/>
            <a:ext cx="1953664" cy="1953664"/>
            <a:chOff x="1992797" y="2183114"/>
            <a:chExt cx="2132750" cy="2132750"/>
          </a:xfrm>
        </p:grpSpPr>
        <p:sp>
          <p:nvSpPr>
            <p:cNvPr id="33" name="椭圆 32"/>
            <p:cNvSpPr/>
            <p:nvPr/>
          </p:nvSpPr>
          <p:spPr>
            <a:xfrm>
              <a:off x="1992797" y="2183114"/>
              <a:ext cx="2132750" cy="2132750"/>
            </a:xfrm>
            <a:prstGeom prst="ellipse">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endParaRPr>
            </a:p>
          </p:txBody>
        </p:sp>
        <p:sp>
          <p:nvSpPr>
            <p:cNvPr id="31" name="矩形 30"/>
            <p:cNvSpPr/>
            <p:nvPr/>
          </p:nvSpPr>
          <p:spPr>
            <a:xfrm>
              <a:off x="2042332" y="2803928"/>
              <a:ext cx="1636548" cy="839973"/>
            </a:xfrm>
            <a:prstGeom prst="rect">
              <a:avLst/>
            </a:prstGeom>
          </p:spPr>
          <p:txBody>
            <a:bodyPr wrap="none">
              <a:spAutoFit/>
            </a:bodyPr>
            <a:lstStyle/>
            <a:p>
              <a:r>
                <a:rPr lang="en-US" altLang="zh-CN" sz="4400" b="1" spc="-150" dirty="0">
                  <a:solidFill>
                    <a:schemeClr val="bg1"/>
                  </a:solidFill>
                  <a:latin typeface="微软雅黑" panose="020B0503020204020204" pitchFamily="34" charset="-122"/>
                  <a:ea typeface="微软雅黑" panose="020B0503020204020204" pitchFamily="34" charset="-122"/>
                </a:rPr>
                <a:t>2004</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32" name="矩形 31"/>
            <p:cNvSpPr/>
            <p:nvPr/>
          </p:nvSpPr>
          <p:spPr>
            <a:xfrm>
              <a:off x="3516321" y="3080928"/>
              <a:ext cx="460585" cy="436787"/>
            </a:xfrm>
            <a:prstGeom prst="rect">
              <a:avLst/>
            </a:prstGeom>
          </p:spPr>
          <p:txBody>
            <a:bodyPr wrap="none">
              <a:spAutoFit/>
            </a:bodyPr>
            <a:lstStyle/>
            <a:p>
              <a:r>
                <a:rPr lang="zh-CN" altLang="en-US" sz="2000" b="1" spc="-150" dirty="0">
                  <a:solidFill>
                    <a:schemeClr val="bg1"/>
                  </a:solidFill>
                  <a:latin typeface="微软雅黑" panose="020B0503020204020204" pitchFamily="34" charset="-122"/>
                  <a:ea typeface="微软雅黑" panose="020B0503020204020204" pitchFamily="34" charset="-122"/>
                </a:rPr>
                <a:t>年</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35" name="文本框 34"/>
          <p:cNvSpPr txBox="1"/>
          <p:nvPr/>
        </p:nvSpPr>
        <p:spPr>
          <a:xfrm>
            <a:off x="4307120" y="1439085"/>
            <a:ext cx="3921788" cy="707886"/>
          </a:xfrm>
          <a:prstGeom prst="rect">
            <a:avLst/>
          </a:prstGeom>
          <a:noFill/>
        </p:spPr>
        <p:txBody>
          <a:bodyPr wrap="square" rtlCol="0">
            <a:spAutoFit/>
          </a:bodyPr>
          <a:lstStyle/>
          <a:p>
            <a:r>
              <a:rPr lang="zh-CN" altLang="en-US" sz="4000" b="1" dirty="0">
                <a:solidFill>
                  <a:srgbClr val="C9110E"/>
                </a:solidFill>
                <a:latin typeface="微软雅黑" panose="020B0503020204020204" pitchFamily="34" charset="-122"/>
                <a:ea typeface="微软雅黑" panose="020B0503020204020204" pitchFamily="34" charset="-122"/>
              </a:rPr>
              <a:t>进行了</a:t>
            </a:r>
            <a:r>
              <a:rPr lang="en-US" altLang="zh-CN" sz="4000" b="1" dirty="0">
                <a:solidFill>
                  <a:srgbClr val="C9110E"/>
                </a:solidFill>
                <a:latin typeface="微软雅黑" panose="020B0503020204020204" pitchFamily="34" charset="-122"/>
                <a:ea typeface="微软雅黑" panose="020B0503020204020204" pitchFamily="34" charset="-122"/>
              </a:rPr>
              <a:t>4</a:t>
            </a:r>
            <a:r>
              <a:rPr lang="zh-CN" altLang="en-US" sz="4000" b="1" dirty="0">
                <a:solidFill>
                  <a:srgbClr val="C9110E"/>
                </a:solidFill>
                <a:latin typeface="微软雅黑" panose="020B0503020204020204" pitchFamily="34" charset="-122"/>
                <a:ea typeface="微软雅黑" panose="020B0503020204020204" pitchFamily="34" charset="-122"/>
              </a:rPr>
              <a:t>次修改</a:t>
            </a:r>
          </a:p>
        </p:txBody>
      </p:sp>
      <p:sp>
        <p:nvSpPr>
          <p:cNvPr id="36" name="矩形 35">
            <a:extLst>
              <a:ext uri="{FF2B5EF4-FFF2-40B4-BE49-F238E27FC236}">
                <a16:creationId xmlns:a16="http://schemas.microsoft.com/office/drawing/2014/main" id="{F14132A9-97BD-4070-9361-22B98260E342}"/>
              </a:ext>
            </a:extLst>
          </p:cNvPr>
          <p:cNvSpPr/>
          <p:nvPr/>
        </p:nvSpPr>
        <p:spPr>
          <a:xfrm>
            <a:off x="821441" y="2366584"/>
            <a:ext cx="10549116" cy="77342"/>
          </a:xfrm>
          <a:prstGeom prst="rect">
            <a:avLst/>
          </a:prstGeom>
          <a:pattFill prst="dkUpDiag">
            <a:fgClr>
              <a:srgbClr val="DA0000"/>
            </a:fgClr>
            <a:bgClr>
              <a:sysClr val="window" lastClr="FFFFFF"/>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srgbClr val="C9110E"/>
              </a:solidFill>
              <a:effectLst/>
              <a:uLnTx/>
              <a:uFillTx/>
              <a:latin typeface="Calibri" panose="020F0502020204030204"/>
              <a:ea typeface="微软雅黑" panose="020B0503020204020204" pitchFamily="34" charset="-122"/>
              <a:cs typeface="+mn-cs"/>
            </a:endParaRPr>
          </a:p>
        </p:txBody>
      </p:sp>
      <p:grpSp>
        <p:nvGrpSpPr>
          <p:cNvPr id="37" name="组合 36">
            <a:extLst>
              <a:ext uri="{FF2B5EF4-FFF2-40B4-BE49-F238E27FC236}">
                <a16:creationId xmlns:a16="http://schemas.microsoft.com/office/drawing/2014/main" id="{7EE2473B-3CE3-480C-AB0E-4B04E528063D}"/>
              </a:ext>
            </a:extLst>
          </p:cNvPr>
          <p:cNvGrpSpPr/>
          <p:nvPr/>
        </p:nvGrpSpPr>
        <p:grpSpPr>
          <a:xfrm>
            <a:off x="910737" y="785759"/>
            <a:ext cx="10549116" cy="388934"/>
            <a:chOff x="910737" y="785759"/>
            <a:chExt cx="10549116" cy="388934"/>
          </a:xfrm>
        </p:grpSpPr>
        <p:sp>
          <p:nvSpPr>
            <p:cNvPr id="38" name="星形: 五角 37">
              <a:extLst>
                <a:ext uri="{FF2B5EF4-FFF2-40B4-BE49-F238E27FC236}">
                  <a16:creationId xmlns:a16="http://schemas.microsoft.com/office/drawing/2014/main" id="{25E3BE09-DEE7-4163-8CD7-3721DAFB983B}"/>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40" name="任意多边形: 形状 39">
              <a:extLst>
                <a:ext uri="{FF2B5EF4-FFF2-40B4-BE49-F238E27FC236}">
                  <a16:creationId xmlns:a16="http://schemas.microsoft.com/office/drawing/2014/main" id="{E3407234-1EA4-44F2-AD3B-91690DFF875D}"/>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
        <p:nvSpPr>
          <p:cNvPr id="43" name="文本框 42">
            <a:extLst>
              <a:ext uri="{FF2B5EF4-FFF2-40B4-BE49-F238E27FC236}">
                <a16:creationId xmlns:a16="http://schemas.microsoft.com/office/drawing/2014/main" id="{8D836860-53FD-42AB-BB55-0629E82D7E4E}"/>
              </a:ext>
            </a:extLst>
          </p:cNvPr>
          <p:cNvSpPr txBox="1"/>
          <p:nvPr/>
        </p:nvSpPr>
        <p:spPr>
          <a:xfrm>
            <a:off x="4732290" y="236438"/>
            <a:ext cx="3921788"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我国宪法的发展</a:t>
            </a:r>
          </a:p>
        </p:txBody>
      </p:sp>
    </p:spTree>
    <p:extLst>
      <p:ext uri="{BB962C8B-B14F-4D97-AF65-F5344CB8AC3E}">
        <p14:creationId xmlns:p14="http://schemas.microsoft.com/office/powerpoint/2010/main" val="1628089680"/>
      </p:ext>
    </p:extLst>
  </p:cSld>
  <p:clrMapOvr>
    <a:masterClrMapping/>
  </p:clrMapOvr>
  <mc:AlternateContent xmlns:mc="http://schemas.openxmlformats.org/markup-compatibility/2006" xmlns:p14="http://schemas.microsoft.com/office/powerpoint/2010/main">
    <mc:Choice Requires="p14">
      <p:transition spd="slow" p14:dur="1250" advTm="6500">
        <p14:switch dir="r"/>
      </p:transition>
    </mc:Choice>
    <mc:Fallback xmlns="">
      <p:transition spd="slow" advTm="6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35"/>
                                        </p:tgtEl>
                                        <p:attrNameLst>
                                          <p:attrName>style.visibility</p:attrName>
                                        </p:attrNameLst>
                                      </p:cBhvr>
                                      <p:to>
                                        <p:strVal val="visible"/>
                                      </p:to>
                                    </p:set>
                                    <p:anim by="(-#ppt_w*2)" calcmode="lin" valueType="num">
                                      <p:cBhvr rctx="PPT">
                                        <p:cTn id="13" dur="500" autoRev="1" fill="hold">
                                          <p:stCondLst>
                                            <p:cond delay="0"/>
                                          </p:stCondLst>
                                        </p:cTn>
                                        <p:tgtEl>
                                          <p:spTgt spid="35"/>
                                        </p:tgtEl>
                                        <p:attrNameLst>
                                          <p:attrName>ppt_w</p:attrName>
                                        </p:attrNameLst>
                                      </p:cBhvr>
                                    </p:anim>
                                    <p:anim by="(#ppt_w*0.50)" calcmode="lin" valueType="num">
                                      <p:cBhvr>
                                        <p:cTn id="14" dur="500" decel="50000" autoRev="1" fill="hold">
                                          <p:stCondLst>
                                            <p:cond delay="0"/>
                                          </p:stCondLst>
                                        </p:cTn>
                                        <p:tgtEl>
                                          <p:spTgt spid="35"/>
                                        </p:tgtEl>
                                        <p:attrNameLst>
                                          <p:attrName>ppt_x</p:attrName>
                                        </p:attrNameLst>
                                      </p:cBhvr>
                                    </p:anim>
                                    <p:anim from="(-#ppt_h/2)" to="(#ppt_y)" calcmode="lin" valueType="num">
                                      <p:cBhvr>
                                        <p:cTn id="15" dur="1000" fill="hold">
                                          <p:stCondLst>
                                            <p:cond delay="0"/>
                                          </p:stCondLst>
                                        </p:cTn>
                                        <p:tgtEl>
                                          <p:spTgt spid="35"/>
                                        </p:tgtEl>
                                        <p:attrNameLst>
                                          <p:attrName>ppt_y</p:attrName>
                                        </p:attrNameLst>
                                      </p:cBhvr>
                                    </p:anim>
                                    <p:animRot by="21600000">
                                      <p:cBhvr>
                                        <p:cTn id="16" dur="1000" fill="hold">
                                          <p:stCondLst>
                                            <p:cond delay="0"/>
                                          </p:stCondLst>
                                        </p:cTn>
                                        <p:tgtEl>
                                          <p:spTgt spid="35"/>
                                        </p:tgtEl>
                                        <p:attrNameLst>
                                          <p:attrName>r</p:attrName>
                                        </p:attrNameLst>
                                      </p:cBhvr>
                                    </p:animRot>
                                  </p:childTnLst>
                                </p:cTn>
                              </p:par>
                            </p:childTnLst>
                          </p:cTn>
                        </p:par>
                        <p:par>
                          <p:cTn id="17" fill="hold">
                            <p:stCondLst>
                              <p:cond delay="2100"/>
                            </p:stCondLst>
                            <p:childTnLst>
                              <p:par>
                                <p:cTn id="18" presetID="22" presetClass="entr" presetSubtype="8"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par>
                          <p:cTn id="21" fill="hold">
                            <p:stCondLst>
                              <p:cond delay="2600"/>
                            </p:stCondLst>
                            <p:childTnLst>
                              <p:par>
                                <p:cTn id="22" presetID="23" presetClass="entr" presetSubtype="32"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strVal val="4*#ppt_w"/>
                                          </p:val>
                                        </p:tav>
                                        <p:tav tm="100000">
                                          <p:val>
                                            <p:strVal val="#ppt_w"/>
                                          </p:val>
                                        </p:tav>
                                      </p:tavLst>
                                    </p:anim>
                                    <p:anim calcmode="lin" valueType="num">
                                      <p:cBhvr>
                                        <p:cTn id="25" dur="500" fill="hold"/>
                                        <p:tgtEl>
                                          <p:spTgt spid="16"/>
                                        </p:tgtEl>
                                        <p:attrNameLst>
                                          <p:attrName>ppt_h</p:attrName>
                                        </p:attrNameLst>
                                      </p:cBhvr>
                                      <p:tavLst>
                                        <p:tav tm="0">
                                          <p:val>
                                            <p:strVal val="4*#ppt_h"/>
                                          </p:val>
                                        </p:tav>
                                        <p:tav tm="100000">
                                          <p:val>
                                            <p:strVal val="#ppt_h"/>
                                          </p:val>
                                        </p:tav>
                                      </p:tavLst>
                                    </p:anim>
                                  </p:childTnLst>
                                </p:cTn>
                              </p:par>
                            </p:childTnLst>
                          </p:cTn>
                        </p:par>
                        <p:par>
                          <p:cTn id="26" fill="hold">
                            <p:stCondLst>
                              <p:cond delay="3100"/>
                            </p:stCondLst>
                            <p:childTnLst>
                              <p:par>
                                <p:cTn id="27" presetID="23" presetClass="entr" presetSubtype="32"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strVal val="4*#ppt_w"/>
                                          </p:val>
                                        </p:tav>
                                        <p:tav tm="100000">
                                          <p:val>
                                            <p:strVal val="#ppt_w"/>
                                          </p:val>
                                        </p:tav>
                                      </p:tavLst>
                                    </p:anim>
                                    <p:anim calcmode="lin" valueType="num">
                                      <p:cBhvr>
                                        <p:cTn id="30" dur="500" fill="hold"/>
                                        <p:tgtEl>
                                          <p:spTgt spid="17"/>
                                        </p:tgtEl>
                                        <p:attrNameLst>
                                          <p:attrName>ppt_h</p:attrName>
                                        </p:attrNameLst>
                                      </p:cBhvr>
                                      <p:tavLst>
                                        <p:tav tm="0">
                                          <p:val>
                                            <p:strVal val="4*#ppt_h"/>
                                          </p:val>
                                        </p:tav>
                                        <p:tav tm="100000">
                                          <p:val>
                                            <p:strVal val="#ppt_h"/>
                                          </p:val>
                                        </p:tav>
                                      </p:tavLst>
                                    </p:anim>
                                  </p:childTnLst>
                                </p:cTn>
                              </p:par>
                            </p:childTnLst>
                          </p:cTn>
                        </p:par>
                        <p:par>
                          <p:cTn id="31" fill="hold">
                            <p:stCondLst>
                              <p:cond delay="3600"/>
                            </p:stCondLst>
                            <p:childTnLst>
                              <p:par>
                                <p:cTn id="32" presetID="23" presetClass="entr" presetSubtype="32"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strVal val="4*#ppt_w"/>
                                          </p:val>
                                        </p:tav>
                                        <p:tav tm="100000">
                                          <p:val>
                                            <p:strVal val="#ppt_w"/>
                                          </p:val>
                                        </p:tav>
                                      </p:tavLst>
                                    </p:anim>
                                    <p:anim calcmode="lin" valueType="num">
                                      <p:cBhvr>
                                        <p:cTn id="35" dur="500" fill="hold"/>
                                        <p:tgtEl>
                                          <p:spTgt spid="23"/>
                                        </p:tgtEl>
                                        <p:attrNameLst>
                                          <p:attrName>ppt_h</p:attrName>
                                        </p:attrNameLst>
                                      </p:cBhvr>
                                      <p:tavLst>
                                        <p:tav tm="0">
                                          <p:val>
                                            <p:strVal val="4*#ppt_h"/>
                                          </p:val>
                                        </p:tav>
                                        <p:tav tm="100000">
                                          <p:val>
                                            <p:strVal val="#ppt_h"/>
                                          </p:val>
                                        </p:tav>
                                      </p:tavLst>
                                    </p:anim>
                                  </p:childTnLst>
                                </p:cTn>
                              </p:par>
                            </p:childTnLst>
                          </p:cTn>
                        </p:par>
                        <p:par>
                          <p:cTn id="36" fill="hold">
                            <p:stCondLst>
                              <p:cond delay="4100"/>
                            </p:stCondLst>
                            <p:childTnLst>
                              <p:par>
                                <p:cTn id="37" presetID="23" presetClass="entr" presetSubtype="32"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strVal val="4*#ppt_w"/>
                                          </p:val>
                                        </p:tav>
                                        <p:tav tm="100000">
                                          <p:val>
                                            <p:strVal val="#ppt_w"/>
                                          </p:val>
                                        </p:tav>
                                      </p:tavLst>
                                    </p:anim>
                                    <p:anim calcmode="lin" valueType="num">
                                      <p:cBhvr>
                                        <p:cTn id="40" dur="500" fill="hold"/>
                                        <p:tgtEl>
                                          <p:spTgt spid="2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5" grpId="0"/>
      <p:bldP spid="36"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4DA23270-3567-437E-A539-05E19D946D0C}"/>
              </a:ext>
            </a:extLst>
          </p:cNvPr>
          <p:cNvSpPr/>
          <p:nvPr/>
        </p:nvSpPr>
        <p:spPr>
          <a:xfrm>
            <a:off x="1" y="0"/>
            <a:ext cx="12192000" cy="1892300"/>
          </a:xfrm>
          <a:prstGeom prst="rect">
            <a:avLst/>
          </a:prstGeom>
          <a:gradFill>
            <a:gsLst>
              <a:gs pos="100000">
                <a:srgbClr val="C00000"/>
              </a:gs>
              <a:gs pos="0">
                <a:srgbClr val="FF3300"/>
              </a:gs>
            </a:gsLst>
            <a:lin ang="9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a:extLst>
              <a:ext uri="{FF2B5EF4-FFF2-40B4-BE49-F238E27FC236}">
                <a16:creationId xmlns:a16="http://schemas.microsoft.com/office/drawing/2014/main" id="{0F757F7D-1621-4684-A24E-31210424090B}"/>
              </a:ext>
            </a:extLst>
          </p:cNvPr>
          <p:cNvSpPr txBox="1"/>
          <p:nvPr/>
        </p:nvSpPr>
        <p:spPr>
          <a:xfrm>
            <a:off x="4594627" y="397321"/>
            <a:ext cx="3002745" cy="1323439"/>
          </a:xfrm>
          <a:prstGeom prst="rect">
            <a:avLst/>
          </a:prstGeom>
          <a:noFill/>
        </p:spPr>
        <p:txBody>
          <a:bodyPr wrap="none" rtlCol="0">
            <a:spAutoFit/>
          </a:bodyPr>
          <a:lstStyle>
            <a:defPPr>
              <a:defRPr lang="en-US"/>
            </a:defPPr>
            <a:lvl1pPr>
              <a:lnSpc>
                <a:spcPct val="120000"/>
              </a:lnSpc>
              <a:defRPr sz="4400" b="1">
                <a:gradFill>
                  <a:gsLst>
                    <a:gs pos="24000">
                      <a:schemeClr val="accent1">
                        <a:lumMod val="5000"/>
                        <a:lumOff val="95000"/>
                      </a:schemeClr>
                    </a:gs>
                    <a:gs pos="82000">
                      <a:srgbClr val="FFFF00"/>
                    </a:gs>
                  </a:gsLst>
                  <a:lin ang="5400000" scaled="1"/>
                </a:gradFill>
                <a:effectLst>
                  <a:glow rad="76200">
                    <a:srgbClr val="2E0000">
                      <a:alpha val="25000"/>
                    </a:srgbClr>
                  </a:glow>
                </a:effectLst>
                <a:cs typeface="+mn-ea"/>
              </a:defRPr>
            </a:lvl1pPr>
          </a:lstStyle>
          <a:p>
            <a:pPr marL="0" marR="0" lvl="0" indent="0" algn="ctr" defTabSz="914400" rtl="0" eaLnBrk="1" fontAlgn="auto" latinLnBrk="0" hangingPunct="1">
              <a:lnSpc>
                <a:spcPts val="48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chemeClr val="bg1"/>
                </a:solidFill>
                <a:effectLst>
                  <a:glow rad="76200">
                    <a:srgbClr val="2E0000">
                      <a:alpha val="25000"/>
                    </a:srgbClr>
                  </a:glow>
                </a:effectLst>
                <a:uLnTx/>
                <a:uFillTx/>
                <a:latin typeface="Arial" panose="020F0502020204030204"/>
                <a:ea typeface="微软雅黑"/>
                <a:sym typeface="+mn-lt"/>
              </a:rPr>
              <a:t>目录 </a:t>
            </a:r>
            <a:endParaRPr kumimoji="0" lang="en-US" altLang="zh-CN" sz="4000" b="1" i="0" u="none" strike="noStrike" kern="1200" cap="none" spc="0" normalizeH="0" baseline="0" noProof="0" dirty="0">
              <a:ln>
                <a:noFill/>
              </a:ln>
              <a:solidFill>
                <a:schemeClr val="bg1"/>
              </a:solidFill>
              <a:effectLst>
                <a:glow rad="76200">
                  <a:srgbClr val="2E0000">
                    <a:alpha val="25000"/>
                  </a:srgbClr>
                </a:glow>
              </a:effectLst>
              <a:uLnTx/>
              <a:uFillTx/>
              <a:latin typeface="Arial" panose="020F0502020204030204"/>
              <a:ea typeface="微软雅黑"/>
              <a:sym typeface="+mn-lt"/>
            </a:endParaRPr>
          </a:p>
          <a:p>
            <a:pPr marL="0" marR="0" lvl="0" indent="0" algn="ctr" defTabSz="914400" rtl="0" eaLnBrk="1" fontAlgn="auto" latinLnBrk="0" hangingPunct="1">
              <a:lnSpc>
                <a:spcPts val="48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schemeClr val="bg1"/>
                </a:solidFill>
                <a:effectLst>
                  <a:glow rad="76200">
                    <a:srgbClr val="2E0000">
                      <a:alpha val="25000"/>
                    </a:srgbClr>
                  </a:glow>
                </a:effectLst>
                <a:uLnTx/>
                <a:uFillTx/>
                <a:latin typeface="Arial" panose="020F0502020204030204"/>
                <a:ea typeface="微软雅黑"/>
                <a:sym typeface="+mn-lt"/>
              </a:rPr>
              <a:t>CONTENTS</a:t>
            </a:r>
            <a:endParaRPr kumimoji="0" lang="en-US" sz="4000" b="1" i="0" u="none" strike="noStrike" kern="1200" cap="none" spc="0" normalizeH="0" baseline="0" noProof="0" dirty="0">
              <a:ln>
                <a:noFill/>
              </a:ln>
              <a:solidFill>
                <a:schemeClr val="bg1"/>
              </a:solidFill>
              <a:effectLst>
                <a:glow rad="76200">
                  <a:srgbClr val="2E0000">
                    <a:alpha val="25000"/>
                  </a:srgbClr>
                </a:glow>
              </a:effectLst>
              <a:uLnTx/>
              <a:uFillTx/>
              <a:latin typeface="Arial" panose="020F0502020204030204"/>
              <a:ea typeface="微软雅黑"/>
              <a:sym typeface="+mn-lt"/>
            </a:endParaRPr>
          </a:p>
        </p:txBody>
      </p:sp>
      <p:grpSp>
        <p:nvGrpSpPr>
          <p:cNvPr id="2" name="组合 1">
            <a:extLst>
              <a:ext uri="{FF2B5EF4-FFF2-40B4-BE49-F238E27FC236}">
                <a16:creationId xmlns:a16="http://schemas.microsoft.com/office/drawing/2014/main" id="{62609173-5323-4DE6-99CE-C1C5733E40BB}"/>
              </a:ext>
            </a:extLst>
          </p:cNvPr>
          <p:cNvGrpSpPr/>
          <p:nvPr/>
        </p:nvGrpSpPr>
        <p:grpSpPr>
          <a:xfrm>
            <a:off x="1029109" y="2985067"/>
            <a:ext cx="4761770" cy="652466"/>
            <a:chOff x="1029109" y="2754691"/>
            <a:chExt cx="4761770" cy="652466"/>
          </a:xfrm>
        </p:grpSpPr>
        <p:sp>
          <p:nvSpPr>
            <p:cNvPr id="13" name="矩形 12">
              <a:extLst>
                <a:ext uri="{FF2B5EF4-FFF2-40B4-BE49-F238E27FC236}">
                  <a16:creationId xmlns:a16="http://schemas.microsoft.com/office/drawing/2014/main" id="{CA80BCA5-CD3E-4806-9502-C0390F7E75AD}"/>
                </a:ext>
              </a:extLst>
            </p:cNvPr>
            <p:cNvSpPr/>
            <p:nvPr/>
          </p:nvSpPr>
          <p:spPr>
            <a:xfrm>
              <a:off x="1029109" y="2754691"/>
              <a:ext cx="525371" cy="652466"/>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1</a:t>
              </a:r>
            </a:p>
          </p:txBody>
        </p:sp>
        <p:sp>
          <p:nvSpPr>
            <p:cNvPr id="16" name="矩形 15">
              <a:extLst>
                <a:ext uri="{FF2B5EF4-FFF2-40B4-BE49-F238E27FC236}">
                  <a16:creationId xmlns:a16="http://schemas.microsoft.com/office/drawing/2014/main" id="{52DB1B76-51B3-4B3A-A66C-AF91372876D4}"/>
                </a:ext>
              </a:extLst>
            </p:cNvPr>
            <p:cNvSpPr/>
            <p:nvPr/>
          </p:nvSpPr>
          <p:spPr>
            <a:xfrm>
              <a:off x="1542539" y="2754691"/>
              <a:ext cx="4248340" cy="652466"/>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C9110E"/>
                  </a:solidFill>
                  <a:latin typeface="微软雅黑" panose="020B0503020204020204" pitchFamily="34" charset="-122"/>
                  <a:ea typeface="微软雅黑" panose="020B0503020204020204" pitchFamily="34" charset="-122"/>
                </a:rPr>
                <a:t>十九届二中全会背景介绍</a:t>
              </a:r>
            </a:p>
          </p:txBody>
        </p:sp>
      </p:grpSp>
      <p:grpSp>
        <p:nvGrpSpPr>
          <p:cNvPr id="9" name="组合 8">
            <a:extLst>
              <a:ext uri="{FF2B5EF4-FFF2-40B4-BE49-F238E27FC236}">
                <a16:creationId xmlns:a16="http://schemas.microsoft.com/office/drawing/2014/main" id="{78A0DF70-8005-48A5-AB8A-07ED6CDBC38E}"/>
              </a:ext>
            </a:extLst>
          </p:cNvPr>
          <p:cNvGrpSpPr/>
          <p:nvPr/>
        </p:nvGrpSpPr>
        <p:grpSpPr>
          <a:xfrm>
            <a:off x="1029109" y="4715151"/>
            <a:ext cx="4761770" cy="652466"/>
            <a:chOff x="1029109" y="4484775"/>
            <a:chExt cx="4761770" cy="652466"/>
          </a:xfrm>
        </p:grpSpPr>
        <p:sp>
          <p:nvSpPr>
            <p:cNvPr id="19" name="矩形 18">
              <a:extLst>
                <a:ext uri="{FF2B5EF4-FFF2-40B4-BE49-F238E27FC236}">
                  <a16:creationId xmlns:a16="http://schemas.microsoft.com/office/drawing/2014/main" id="{58C968F2-B8A8-466A-B699-6BC978A184DD}"/>
                </a:ext>
              </a:extLst>
            </p:cNvPr>
            <p:cNvSpPr/>
            <p:nvPr/>
          </p:nvSpPr>
          <p:spPr>
            <a:xfrm>
              <a:off x="1029109" y="4484775"/>
              <a:ext cx="525371" cy="652466"/>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5</a:t>
              </a:r>
            </a:p>
          </p:txBody>
        </p:sp>
        <p:sp>
          <p:nvSpPr>
            <p:cNvPr id="20" name="矩形 19">
              <a:extLst>
                <a:ext uri="{FF2B5EF4-FFF2-40B4-BE49-F238E27FC236}">
                  <a16:creationId xmlns:a16="http://schemas.microsoft.com/office/drawing/2014/main" id="{C7F7EFA1-75F9-43D7-AD2D-3D7860D6D32C}"/>
                </a:ext>
              </a:extLst>
            </p:cNvPr>
            <p:cNvSpPr/>
            <p:nvPr/>
          </p:nvSpPr>
          <p:spPr>
            <a:xfrm>
              <a:off x="1542539" y="4484775"/>
              <a:ext cx="4248340" cy="652466"/>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C9110E"/>
                  </a:solidFill>
                  <a:latin typeface="微软雅黑" panose="020B0503020204020204" pitchFamily="34" charset="-122"/>
                  <a:ea typeface="微软雅黑" panose="020B0503020204020204" pitchFamily="34" charset="-122"/>
                </a:rPr>
                <a:t>充实宪法的重大制度规定，对完善和发展中国特色社会主义制度具有重要作用</a:t>
              </a:r>
            </a:p>
          </p:txBody>
        </p:sp>
      </p:grpSp>
      <p:grpSp>
        <p:nvGrpSpPr>
          <p:cNvPr id="29" name="组合 28">
            <a:extLst>
              <a:ext uri="{FF2B5EF4-FFF2-40B4-BE49-F238E27FC236}">
                <a16:creationId xmlns:a16="http://schemas.microsoft.com/office/drawing/2014/main" id="{478C0D71-42C7-44E3-B9C2-C088BC5DC751}"/>
              </a:ext>
            </a:extLst>
          </p:cNvPr>
          <p:cNvGrpSpPr/>
          <p:nvPr/>
        </p:nvGrpSpPr>
        <p:grpSpPr>
          <a:xfrm>
            <a:off x="1029109" y="3850109"/>
            <a:ext cx="4761770" cy="652466"/>
            <a:chOff x="1029109" y="3619733"/>
            <a:chExt cx="4761770" cy="652466"/>
          </a:xfrm>
        </p:grpSpPr>
        <p:sp>
          <p:nvSpPr>
            <p:cNvPr id="21" name="矩形 20">
              <a:extLst>
                <a:ext uri="{FF2B5EF4-FFF2-40B4-BE49-F238E27FC236}">
                  <a16:creationId xmlns:a16="http://schemas.microsoft.com/office/drawing/2014/main" id="{635E3B52-61A8-4938-99AB-30825BB80BD0}"/>
                </a:ext>
              </a:extLst>
            </p:cNvPr>
            <p:cNvSpPr/>
            <p:nvPr/>
          </p:nvSpPr>
          <p:spPr>
            <a:xfrm>
              <a:off x="1029109" y="3619733"/>
              <a:ext cx="525371" cy="652466"/>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3</a:t>
              </a:r>
            </a:p>
          </p:txBody>
        </p:sp>
        <p:sp>
          <p:nvSpPr>
            <p:cNvPr id="22" name="矩形 21">
              <a:extLst>
                <a:ext uri="{FF2B5EF4-FFF2-40B4-BE49-F238E27FC236}">
                  <a16:creationId xmlns:a16="http://schemas.microsoft.com/office/drawing/2014/main" id="{493CD877-19A9-4CF4-B719-E6392071D601}"/>
                </a:ext>
              </a:extLst>
            </p:cNvPr>
            <p:cNvSpPr/>
            <p:nvPr/>
          </p:nvSpPr>
          <p:spPr>
            <a:xfrm>
              <a:off x="1542539" y="3619733"/>
              <a:ext cx="4248340" cy="652466"/>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C9110E"/>
                  </a:solidFill>
                  <a:latin typeface="微软雅黑" panose="020B0503020204020204" pitchFamily="34" charset="-122"/>
                  <a:ea typeface="微软雅黑" panose="020B0503020204020204" pitchFamily="34" charset="-122"/>
                </a:rPr>
                <a:t>为什么要修改宪法 </a:t>
              </a:r>
            </a:p>
          </p:txBody>
        </p:sp>
      </p:grpSp>
      <p:grpSp>
        <p:nvGrpSpPr>
          <p:cNvPr id="4" name="组合 3">
            <a:extLst>
              <a:ext uri="{FF2B5EF4-FFF2-40B4-BE49-F238E27FC236}">
                <a16:creationId xmlns:a16="http://schemas.microsoft.com/office/drawing/2014/main" id="{BD8B92F8-AF90-40DD-8C19-35A199B94C2D}"/>
              </a:ext>
            </a:extLst>
          </p:cNvPr>
          <p:cNvGrpSpPr/>
          <p:nvPr/>
        </p:nvGrpSpPr>
        <p:grpSpPr>
          <a:xfrm>
            <a:off x="6401118" y="2985067"/>
            <a:ext cx="4761770" cy="652466"/>
            <a:chOff x="6401118" y="2754691"/>
            <a:chExt cx="4761770" cy="652466"/>
          </a:xfrm>
        </p:grpSpPr>
        <p:sp>
          <p:nvSpPr>
            <p:cNvPr id="23" name="矩形 22">
              <a:extLst>
                <a:ext uri="{FF2B5EF4-FFF2-40B4-BE49-F238E27FC236}">
                  <a16:creationId xmlns:a16="http://schemas.microsoft.com/office/drawing/2014/main" id="{C181F8AB-C9F9-408A-83E9-DEECCF9F0629}"/>
                </a:ext>
              </a:extLst>
            </p:cNvPr>
            <p:cNvSpPr/>
            <p:nvPr/>
          </p:nvSpPr>
          <p:spPr>
            <a:xfrm>
              <a:off x="6401118" y="2754691"/>
              <a:ext cx="525371" cy="652466"/>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2</a:t>
              </a:r>
            </a:p>
          </p:txBody>
        </p:sp>
        <p:sp>
          <p:nvSpPr>
            <p:cNvPr id="24" name="矩形 23">
              <a:extLst>
                <a:ext uri="{FF2B5EF4-FFF2-40B4-BE49-F238E27FC236}">
                  <a16:creationId xmlns:a16="http://schemas.microsoft.com/office/drawing/2014/main" id="{F4207417-9371-4A19-BBDA-B9F458E1F144}"/>
                </a:ext>
              </a:extLst>
            </p:cNvPr>
            <p:cNvSpPr/>
            <p:nvPr/>
          </p:nvSpPr>
          <p:spPr>
            <a:xfrm>
              <a:off x="6914548" y="2754691"/>
              <a:ext cx="4248340" cy="652466"/>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C9110E"/>
                  </a:solidFill>
                  <a:latin typeface="微软雅黑" panose="020B0503020204020204" pitchFamily="34" charset="-122"/>
                  <a:ea typeface="微软雅黑" panose="020B0503020204020204" pitchFamily="34" charset="-122"/>
                </a:rPr>
                <a:t>宪法在治国理政中的重要地位和作用</a:t>
              </a:r>
            </a:p>
          </p:txBody>
        </p:sp>
      </p:grpSp>
      <p:grpSp>
        <p:nvGrpSpPr>
          <p:cNvPr id="6" name="组合 5">
            <a:extLst>
              <a:ext uri="{FF2B5EF4-FFF2-40B4-BE49-F238E27FC236}">
                <a16:creationId xmlns:a16="http://schemas.microsoft.com/office/drawing/2014/main" id="{AE9C0054-6642-474D-BFDA-875A630551D6}"/>
              </a:ext>
            </a:extLst>
          </p:cNvPr>
          <p:cNvGrpSpPr/>
          <p:nvPr/>
        </p:nvGrpSpPr>
        <p:grpSpPr>
          <a:xfrm>
            <a:off x="6401118" y="4715151"/>
            <a:ext cx="4761770" cy="652466"/>
            <a:chOff x="6401118" y="4484775"/>
            <a:chExt cx="4761770" cy="652466"/>
          </a:xfrm>
        </p:grpSpPr>
        <p:sp>
          <p:nvSpPr>
            <p:cNvPr id="25" name="矩形 24">
              <a:extLst>
                <a:ext uri="{FF2B5EF4-FFF2-40B4-BE49-F238E27FC236}">
                  <a16:creationId xmlns:a16="http://schemas.microsoft.com/office/drawing/2014/main" id="{49DBEB56-AF17-4A88-B3AC-732A9B6ACCF5}"/>
                </a:ext>
              </a:extLst>
            </p:cNvPr>
            <p:cNvSpPr/>
            <p:nvPr/>
          </p:nvSpPr>
          <p:spPr>
            <a:xfrm>
              <a:off x="6401118" y="4484775"/>
              <a:ext cx="525371" cy="652466"/>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6</a:t>
              </a:r>
            </a:p>
          </p:txBody>
        </p:sp>
        <p:sp>
          <p:nvSpPr>
            <p:cNvPr id="26" name="矩形 25">
              <a:extLst>
                <a:ext uri="{FF2B5EF4-FFF2-40B4-BE49-F238E27FC236}">
                  <a16:creationId xmlns:a16="http://schemas.microsoft.com/office/drawing/2014/main" id="{2D1FAD89-16A7-4359-A55C-4B4EEBBF89A8}"/>
                </a:ext>
              </a:extLst>
            </p:cNvPr>
            <p:cNvSpPr/>
            <p:nvPr/>
          </p:nvSpPr>
          <p:spPr>
            <a:xfrm>
              <a:off x="6914548" y="4484775"/>
              <a:ext cx="4248340" cy="652466"/>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C9110E"/>
                  </a:solidFill>
                  <a:latin typeface="微软雅黑" panose="020B0503020204020204" pitchFamily="34" charset="-122"/>
                  <a:ea typeface="微软雅黑" panose="020B0503020204020204" pitchFamily="34" charset="-122"/>
                </a:rPr>
                <a:t>维护宪法权威 捍卫宪法尊严  </a:t>
              </a:r>
              <a:endParaRPr lang="en-US" altLang="zh-CN" dirty="0">
                <a:solidFill>
                  <a:srgbClr val="C9110E"/>
                </a:solidFill>
                <a:latin typeface="微软雅黑" panose="020B0503020204020204" pitchFamily="34" charset="-122"/>
                <a:ea typeface="微软雅黑" panose="020B0503020204020204" pitchFamily="34" charset="-122"/>
              </a:endParaRPr>
            </a:p>
            <a:p>
              <a:r>
                <a:rPr lang="zh-CN" altLang="en-US" dirty="0">
                  <a:solidFill>
                    <a:srgbClr val="C9110E"/>
                  </a:solidFill>
                  <a:latin typeface="微软雅黑" panose="020B0503020204020204" pitchFamily="34" charset="-122"/>
                  <a:ea typeface="微软雅黑" panose="020B0503020204020204" pitchFamily="34" charset="-122"/>
                </a:rPr>
                <a:t>保证宪法实施</a:t>
              </a:r>
            </a:p>
          </p:txBody>
        </p:sp>
      </p:grpSp>
      <p:grpSp>
        <p:nvGrpSpPr>
          <p:cNvPr id="8" name="组合 7">
            <a:extLst>
              <a:ext uri="{FF2B5EF4-FFF2-40B4-BE49-F238E27FC236}">
                <a16:creationId xmlns:a16="http://schemas.microsoft.com/office/drawing/2014/main" id="{6A0EBD92-685D-4B7C-B81B-9514A547AD98}"/>
              </a:ext>
            </a:extLst>
          </p:cNvPr>
          <p:cNvGrpSpPr/>
          <p:nvPr/>
        </p:nvGrpSpPr>
        <p:grpSpPr>
          <a:xfrm>
            <a:off x="6401118" y="3850109"/>
            <a:ext cx="4761770" cy="652466"/>
            <a:chOff x="6401118" y="3619733"/>
            <a:chExt cx="4761770" cy="652466"/>
          </a:xfrm>
        </p:grpSpPr>
        <p:sp>
          <p:nvSpPr>
            <p:cNvPr id="27" name="矩形 26">
              <a:extLst>
                <a:ext uri="{FF2B5EF4-FFF2-40B4-BE49-F238E27FC236}">
                  <a16:creationId xmlns:a16="http://schemas.microsoft.com/office/drawing/2014/main" id="{FB7511DE-8660-4DF3-B737-D360B20A6DD1}"/>
                </a:ext>
              </a:extLst>
            </p:cNvPr>
            <p:cNvSpPr/>
            <p:nvPr/>
          </p:nvSpPr>
          <p:spPr>
            <a:xfrm>
              <a:off x="6401118" y="3619733"/>
              <a:ext cx="525371" cy="652466"/>
            </a:xfrm>
            <a:prstGeom prst="rect">
              <a:avLst/>
            </a:prstGeom>
            <a:solidFill>
              <a:srgbClr val="C00000"/>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Arial" panose="020F0502020204030204"/>
                  <a:ea typeface="微软雅黑"/>
                  <a:cs typeface="+mn-ea"/>
                  <a:sym typeface="+mn-lt"/>
                </a:rPr>
                <a:t>4</a:t>
              </a:r>
            </a:p>
          </p:txBody>
        </p:sp>
        <p:sp>
          <p:nvSpPr>
            <p:cNvPr id="28" name="矩形 27">
              <a:extLst>
                <a:ext uri="{FF2B5EF4-FFF2-40B4-BE49-F238E27FC236}">
                  <a16:creationId xmlns:a16="http://schemas.microsoft.com/office/drawing/2014/main" id="{FA90B334-F748-4B62-92DB-9CF720F2C421}"/>
                </a:ext>
              </a:extLst>
            </p:cNvPr>
            <p:cNvSpPr/>
            <p:nvPr/>
          </p:nvSpPr>
          <p:spPr>
            <a:xfrm>
              <a:off x="6914548" y="3619733"/>
              <a:ext cx="4248340" cy="652466"/>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C9110E"/>
                  </a:solidFill>
                  <a:latin typeface="微软雅黑" panose="020B0503020204020204" pitchFamily="34" charset="-122"/>
                  <a:ea typeface="微软雅黑" panose="020B0503020204020204" pitchFamily="34" charset="-122"/>
                </a:rPr>
                <a:t>本次宪法修改的原则和要求</a:t>
              </a:r>
            </a:p>
          </p:txBody>
        </p:sp>
      </p:grpSp>
      <p:pic>
        <p:nvPicPr>
          <p:cNvPr id="7" name="图片 6">
            <a:extLst>
              <a:ext uri="{FF2B5EF4-FFF2-40B4-BE49-F238E27FC236}">
                <a16:creationId xmlns:a16="http://schemas.microsoft.com/office/drawing/2014/main" id="{16069AE9-E4FB-4428-BCE1-1F89E974DC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34301" y="-1092767"/>
            <a:ext cx="4457700" cy="2985067"/>
          </a:xfrm>
          <a:prstGeom prst="rect">
            <a:avLst/>
          </a:prstGeom>
        </p:spPr>
      </p:pic>
    </p:spTree>
    <p:extLst>
      <p:ext uri="{BB962C8B-B14F-4D97-AF65-F5344CB8AC3E}">
        <p14:creationId xmlns:p14="http://schemas.microsoft.com/office/powerpoint/2010/main" val="3836888045"/>
      </p:ext>
    </p:extLst>
  </p:cSld>
  <p:clrMapOvr>
    <a:masterClrMapping/>
  </p:clrMapOvr>
  <mc:AlternateContent xmlns:mc="http://schemas.openxmlformats.org/markup-compatibility/2006" xmlns:p14="http://schemas.microsoft.com/office/powerpoint/2010/main">
    <mc:Choice Requires="p14">
      <p:transition spd="slow" p14:dur="2000" advClick="0" advTm="2000">
        <p14:ferris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3" presetClass="entr" presetSubtype="16" fill="hold" grpId="0" nodeType="with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childTnLst>
                                </p:cTn>
                              </p:par>
                              <p:par>
                                <p:cTn id="17" presetID="2" presetClass="entr" presetSubtype="4" fill="hold" nodeType="withEffect">
                                  <p:stCondLst>
                                    <p:cond delay="125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1250" fill="hold"/>
                                        <p:tgtEl>
                                          <p:spTgt spid="2"/>
                                        </p:tgtEl>
                                        <p:attrNameLst>
                                          <p:attrName>ppt_x</p:attrName>
                                        </p:attrNameLst>
                                      </p:cBhvr>
                                      <p:tavLst>
                                        <p:tav tm="0">
                                          <p:val>
                                            <p:strVal val="#ppt_x"/>
                                          </p:val>
                                        </p:tav>
                                        <p:tav tm="100000">
                                          <p:val>
                                            <p:strVal val="#ppt_x"/>
                                          </p:val>
                                        </p:tav>
                                      </p:tavLst>
                                    </p:anim>
                                    <p:anim calcmode="lin" valueType="num">
                                      <p:cBhvr additive="base">
                                        <p:cTn id="20" dur="1250" fill="hold"/>
                                        <p:tgtEl>
                                          <p:spTgt spid="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25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1250" fill="hold"/>
                                        <p:tgtEl>
                                          <p:spTgt spid="4"/>
                                        </p:tgtEl>
                                        <p:attrNameLst>
                                          <p:attrName>ppt_x</p:attrName>
                                        </p:attrNameLst>
                                      </p:cBhvr>
                                      <p:tavLst>
                                        <p:tav tm="0">
                                          <p:val>
                                            <p:strVal val="#ppt_x"/>
                                          </p:val>
                                        </p:tav>
                                        <p:tav tm="100000">
                                          <p:val>
                                            <p:strVal val="#ppt_x"/>
                                          </p:val>
                                        </p:tav>
                                      </p:tavLst>
                                    </p:anim>
                                    <p:anim calcmode="lin" valueType="num">
                                      <p:cBhvr additive="base">
                                        <p:cTn id="24" dur="1250" fill="hold"/>
                                        <p:tgtEl>
                                          <p:spTgt spid="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125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1250" fill="hold"/>
                                        <p:tgtEl>
                                          <p:spTgt spid="29"/>
                                        </p:tgtEl>
                                        <p:attrNameLst>
                                          <p:attrName>ppt_x</p:attrName>
                                        </p:attrNameLst>
                                      </p:cBhvr>
                                      <p:tavLst>
                                        <p:tav tm="0">
                                          <p:val>
                                            <p:strVal val="#ppt_x"/>
                                          </p:val>
                                        </p:tav>
                                        <p:tav tm="100000">
                                          <p:val>
                                            <p:strVal val="#ppt_x"/>
                                          </p:val>
                                        </p:tav>
                                      </p:tavLst>
                                    </p:anim>
                                    <p:anim calcmode="lin" valueType="num">
                                      <p:cBhvr additive="base">
                                        <p:cTn id="28" dur="1250" fill="hold"/>
                                        <p:tgtEl>
                                          <p:spTgt spid="29"/>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125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250" fill="hold"/>
                                        <p:tgtEl>
                                          <p:spTgt spid="8"/>
                                        </p:tgtEl>
                                        <p:attrNameLst>
                                          <p:attrName>ppt_x</p:attrName>
                                        </p:attrNameLst>
                                      </p:cBhvr>
                                      <p:tavLst>
                                        <p:tav tm="0">
                                          <p:val>
                                            <p:strVal val="#ppt_x"/>
                                          </p:val>
                                        </p:tav>
                                        <p:tav tm="100000">
                                          <p:val>
                                            <p:strVal val="#ppt_x"/>
                                          </p:val>
                                        </p:tav>
                                      </p:tavLst>
                                    </p:anim>
                                    <p:anim calcmode="lin" valueType="num">
                                      <p:cBhvr additive="base">
                                        <p:cTn id="32" dur="125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125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1250" fill="hold"/>
                                        <p:tgtEl>
                                          <p:spTgt spid="9"/>
                                        </p:tgtEl>
                                        <p:attrNameLst>
                                          <p:attrName>ppt_x</p:attrName>
                                        </p:attrNameLst>
                                      </p:cBhvr>
                                      <p:tavLst>
                                        <p:tav tm="0">
                                          <p:val>
                                            <p:strVal val="#ppt_x"/>
                                          </p:val>
                                        </p:tav>
                                        <p:tav tm="100000">
                                          <p:val>
                                            <p:strVal val="#ppt_x"/>
                                          </p:val>
                                        </p:tav>
                                      </p:tavLst>
                                    </p:anim>
                                    <p:anim calcmode="lin" valueType="num">
                                      <p:cBhvr additive="base">
                                        <p:cTn id="36" dur="125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125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1300" fill="hold"/>
                                        <p:tgtEl>
                                          <p:spTgt spid="6"/>
                                        </p:tgtEl>
                                        <p:attrNameLst>
                                          <p:attrName>ppt_x</p:attrName>
                                        </p:attrNameLst>
                                      </p:cBhvr>
                                      <p:tavLst>
                                        <p:tav tm="0">
                                          <p:val>
                                            <p:strVal val="#ppt_x"/>
                                          </p:val>
                                        </p:tav>
                                        <p:tav tm="100000">
                                          <p:val>
                                            <p:strVal val="#ppt_x"/>
                                          </p:val>
                                        </p:tav>
                                      </p:tavLst>
                                    </p:anim>
                                    <p:anim calcmode="lin" valueType="num">
                                      <p:cBhvr additive="base">
                                        <p:cTn id="40" dur="13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000221" y="2190608"/>
            <a:ext cx="5948728" cy="584775"/>
          </a:xfrm>
          <a:prstGeom prst="rect">
            <a:avLst/>
          </a:prstGeom>
        </p:spPr>
        <p:txBody>
          <a:bodyPr wrap="square">
            <a:spAutoFit/>
          </a:bodyPr>
          <a:lstStyle/>
          <a:p>
            <a:r>
              <a:rPr lang="zh-CN" altLang="en-US" sz="1600" dirty="0">
                <a:solidFill>
                  <a:srgbClr val="C9110E"/>
                </a:solidFill>
                <a:latin typeface="微软雅黑" panose="020B0503020204020204" pitchFamily="34" charset="-122"/>
                <a:ea typeface="微软雅黑" panose="020B0503020204020204" pitchFamily="34" charset="-122"/>
              </a:rPr>
              <a:t>由宪法及时确认党和人民创造的伟大成就和宝贵经验，以更好发挥宪法的规范、引领、推动、保障作用，是实践发展的必然要求。</a:t>
            </a:r>
            <a:endParaRPr lang="zh-CN" altLang="en-US" sz="1600" dirty="0">
              <a:solidFill>
                <a:srgbClr val="C9110E"/>
              </a:solidFill>
            </a:endParaRPr>
          </a:p>
        </p:txBody>
      </p:sp>
      <p:sp>
        <p:nvSpPr>
          <p:cNvPr id="12" name="椭圆 11"/>
          <p:cNvSpPr/>
          <p:nvPr/>
        </p:nvSpPr>
        <p:spPr>
          <a:xfrm>
            <a:off x="1093807" y="2416515"/>
            <a:ext cx="2601840" cy="2601840"/>
          </a:xfrm>
          <a:prstGeom prst="ellipse">
            <a:avLst/>
          </a:prstGeom>
          <a:solidFill>
            <a:srgbClr val="C9110E"/>
          </a:soli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3" name="椭圆 12"/>
          <p:cNvSpPr/>
          <p:nvPr/>
        </p:nvSpPr>
        <p:spPr>
          <a:xfrm>
            <a:off x="870600" y="2193308"/>
            <a:ext cx="3048251" cy="3048251"/>
          </a:xfrm>
          <a:prstGeom prst="ellipse">
            <a:avLst/>
          </a:prstGeom>
          <a:noFill/>
          <a:ln>
            <a:solidFill>
              <a:srgbClr val="C911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13241" y="3377711"/>
            <a:ext cx="2162966" cy="1200329"/>
          </a:xfrm>
          <a:prstGeom prst="rect">
            <a:avLst/>
          </a:prstGeom>
          <a:noFill/>
          <a:effectLst/>
        </p:spPr>
        <p:txBody>
          <a:bodyPr wrap="square" rtlCol="0">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为什么</a:t>
            </a:r>
            <a:endParaRPr lang="en-US" altLang="zh-CN" sz="3600" b="1" dirty="0">
              <a:solidFill>
                <a:schemeClr val="bg1"/>
              </a:solidFill>
              <a:latin typeface="微软雅黑" panose="020B0503020204020204" pitchFamily="34" charset="-122"/>
              <a:ea typeface="微软雅黑" panose="020B0503020204020204" pitchFamily="34" charset="-122"/>
            </a:endParaRPr>
          </a:p>
          <a:p>
            <a:pPr algn="ctr"/>
            <a:r>
              <a:rPr lang="zh-CN" altLang="en-US" sz="3600" b="1" dirty="0">
                <a:solidFill>
                  <a:schemeClr val="bg1"/>
                </a:solidFill>
                <a:latin typeface="微软雅黑" panose="020B0503020204020204" pitchFamily="34" charset="-122"/>
                <a:ea typeface="微软雅黑" panose="020B0503020204020204" pitchFamily="34" charset="-122"/>
              </a:rPr>
              <a:t>修改宪法</a:t>
            </a:r>
          </a:p>
        </p:txBody>
      </p:sp>
      <p:sp>
        <p:nvSpPr>
          <p:cNvPr id="17" name="圆角矩形 16"/>
          <p:cNvSpPr/>
          <p:nvPr/>
        </p:nvSpPr>
        <p:spPr>
          <a:xfrm>
            <a:off x="4930112" y="1995059"/>
            <a:ext cx="6133515" cy="975298"/>
          </a:xfrm>
          <a:prstGeom prst="roundRect">
            <a:avLst/>
          </a:prstGeom>
          <a:noFill/>
          <a:ln w="12700">
            <a:solidFill>
              <a:srgbClr val="C9110E"/>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18" name="直接箭头连接符 17"/>
          <p:cNvCxnSpPr/>
          <p:nvPr/>
        </p:nvCxnSpPr>
        <p:spPr>
          <a:xfrm flipV="1">
            <a:off x="3838447" y="2482708"/>
            <a:ext cx="948865" cy="363665"/>
          </a:xfrm>
          <a:prstGeom prst="straightConnector1">
            <a:avLst/>
          </a:prstGeom>
          <a:ln w="19050">
            <a:solidFill>
              <a:srgbClr val="C9110E"/>
            </a:solidFill>
            <a:tailEnd type="arrow" w="lg" len="lg"/>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3908556" y="4276679"/>
            <a:ext cx="878756" cy="333421"/>
          </a:xfrm>
          <a:prstGeom prst="straightConnector1">
            <a:avLst/>
          </a:prstGeom>
          <a:ln w="19050">
            <a:solidFill>
              <a:srgbClr val="C9110E"/>
            </a:solidFill>
            <a:tailEnd type="arrow" w="lg" len="lg"/>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5000221" y="3232134"/>
            <a:ext cx="5948728" cy="830997"/>
          </a:xfrm>
          <a:prstGeom prst="rect">
            <a:avLst/>
          </a:prstGeom>
        </p:spPr>
        <p:txBody>
          <a:bodyPr wrap="square">
            <a:spAutoFit/>
          </a:bodyPr>
          <a:lstStyle/>
          <a:p>
            <a:r>
              <a:rPr lang="zh-CN" altLang="en-US" sz="1600" dirty="0">
                <a:solidFill>
                  <a:srgbClr val="C9110E"/>
                </a:solidFill>
                <a:latin typeface="微软雅黑" panose="020B0503020204020204" pitchFamily="34" charset="-122"/>
                <a:ea typeface="微软雅黑" panose="020B0503020204020204" pitchFamily="34" charset="-122"/>
              </a:rPr>
              <a:t>中国特色社会主义进入新时代，这是我国发展新的历史方位。根据新时代坚持和发展中国特色社会主义的新形势新任务，有必要对我国宪法作出适当的修改。</a:t>
            </a:r>
            <a:endParaRPr lang="zh-CN" altLang="en-US" sz="1600" dirty="0">
              <a:solidFill>
                <a:srgbClr val="C9110E"/>
              </a:solidFill>
            </a:endParaRPr>
          </a:p>
        </p:txBody>
      </p:sp>
      <p:sp>
        <p:nvSpPr>
          <p:cNvPr id="22" name="圆角矩形 21"/>
          <p:cNvSpPr/>
          <p:nvPr/>
        </p:nvSpPr>
        <p:spPr>
          <a:xfrm>
            <a:off x="4930112" y="4367092"/>
            <a:ext cx="6133515" cy="975298"/>
          </a:xfrm>
          <a:prstGeom prst="roundRect">
            <a:avLst/>
          </a:prstGeom>
          <a:noFill/>
          <a:ln w="12700">
            <a:solidFill>
              <a:srgbClr val="C9110E"/>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23" name="直接箭头连接符 22"/>
          <p:cNvCxnSpPr/>
          <p:nvPr/>
        </p:nvCxnSpPr>
        <p:spPr>
          <a:xfrm flipV="1">
            <a:off x="3950049" y="3645220"/>
            <a:ext cx="908355" cy="1"/>
          </a:xfrm>
          <a:prstGeom prst="straightConnector1">
            <a:avLst/>
          </a:prstGeom>
          <a:ln w="19050">
            <a:solidFill>
              <a:srgbClr val="C9110E"/>
            </a:solidFill>
            <a:tailEnd type="arrow" w="lg" len="lg"/>
          </a:ln>
        </p:spPr>
        <p:style>
          <a:lnRef idx="1">
            <a:schemeClr val="accent1"/>
          </a:lnRef>
          <a:fillRef idx="0">
            <a:schemeClr val="accent1"/>
          </a:fillRef>
          <a:effectRef idx="0">
            <a:schemeClr val="accent1"/>
          </a:effectRef>
          <a:fontRef idx="minor">
            <a:schemeClr val="tx1"/>
          </a:fontRef>
        </p:style>
      </p:cxnSp>
      <p:sp>
        <p:nvSpPr>
          <p:cNvPr id="25" name="圆角矩形 24"/>
          <p:cNvSpPr/>
          <p:nvPr/>
        </p:nvSpPr>
        <p:spPr>
          <a:xfrm>
            <a:off x="4930112" y="3081274"/>
            <a:ext cx="6133515" cy="975298"/>
          </a:xfrm>
          <a:prstGeom prst="roundRect">
            <a:avLst/>
          </a:prstGeom>
          <a:noFill/>
          <a:ln w="12700">
            <a:solidFill>
              <a:srgbClr val="C9110E"/>
            </a:solidFill>
          </a:ln>
        </p:spPr>
        <p:txBody>
          <a:bodyPr vert="horz" wrap="square" lIns="91440" tIns="45720" rIns="91440" bIns="45720" numCol="1" anchor="t" anchorCtr="0" compatLnSpc="1">
            <a:prstTxWarp prst="textNoShape">
              <a:avLst/>
            </a:prstTxWarp>
          </a:bodyPr>
          <a:lstStyle/>
          <a:p>
            <a:endParaRPr lang="zh-CN" altLang="en-US"/>
          </a:p>
        </p:txBody>
      </p:sp>
      <p:sp>
        <p:nvSpPr>
          <p:cNvPr id="26" name="矩形 25"/>
          <p:cNvSpPr/>
          <p:nvPr/>
        </p:nvSpPr>
        <p:spPr>
          <a:xfrm>
            <a:off x="5022505" y="4485409"/>
            <a:ext cx="5948728" cy="830997"/>
          </a:xfrm>
          <a:prstGeom prst="rect">
            <a:avLst/>
          </a:prstGeom>
        </p:spPr>
        <p:txBody>
          <a:bodyPr wrap="square">
            <a:spAutoFit/>
          </a:bodyPr>
          <a:lstStyle/>
          <a:p>
            <a:r>
              <a:rPr lang="zh-CN" altLang="en-US" sz="1600" dirty="0">
                <a:solidFill>
                  <a:srgbClr val="C9110E"/>
                </a:solidFill>
                <a:latin typeface="微软雅黑" panose="020B0503020204020204" pitchFamily="34" charset="-122"/>
                <a:ea typeface="微软雅黑" panose="020B0503020204020204" pitchFamily="34" charset="-122"/>
              </a:rPr>
              <a:t>为更好发挥宪法在新时代坚持和发展中国特色社会主义中的重大作用，需要对宪法作出适当修改，把党和人民在实践中取得的重大理论创新、实践创新、制度创新成果上升为宪法规定。</a:t>
            </a:r>
            <a:endParaRPr lang="zh-CN" altLang="en-US" sz="1600" dirty="0">
              <a:solidFill>
                <a:srgbClr val="C9110E"/>
              </a:solidFill>
            </a:endParaRPr>
          </a:p>
        </p:txBody>
      </p:sp>
      <p:sp>
        <p:nvSpPr>
          <p:cNvPr id="20" name="Freeform 29">
            <a:extLst>
              <a:ext uri="{FF2B5EF4-FFF2-40B4-BE49-F238E27FC236}">
                <a16:creationId xmlns:a16="http://schemas.microsoft.com/office/drawing/2014/main" id="{A68AB8DC-9CF9-42AA-95AF-E9C28E5B00B2}"/>
              </a:ext>
            </a:extLst>
          </p:cNvPr>
          <p:cNvSpPr/>
          <p:nvPr/>
        </p:nvSpPr>
        <p:spPr bwMode="auto">
          <a:xfrm>
            <a:off x="2012723" y="2555758"/>
            <a:ext cx="764003" cy="682710"/>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w="28575">
            <a:no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nvGrpSpPr>
          <p:cNvPr id="24" name="组合 23">
            <a:extLst>
              <a:ext uri="{FF2B5EF4-FFF2-40B4-BE49-F238E27FC236}">
                <a16:creationId xmlns:a16="http://schemas.microsoft.com/office/drawing/2014/main" id="{72481988-78CA-4128-8C57-9FE14A006C4A}"/>
              </a:ext>
            </a:extLst>
          </p:cNvPr>
          <p:cNvGrpSpPr/>
          <p:nvPr/>
        </p:nvGrpSpPr>
        <p:grpSpPr>
          <a:xfrm>
            <a:off x="910737" y="785759"/>
            <a:ext cx="10549116" cy="388934"/>
            <a:chOff x="910737" y="785759"/>
            <a:chExt cx="10549116" cy="388934"/>
          </a:xfrm>
        </p:grpSpPr>
        <p:sp>
          <p:nvSpPr>
            <p:cNvPr id="27" name="星形: 五角 26">
              <a:extLst>
                <a:ext uri="{FF2B5EF4-FFF2-40B4-BE49-F238E27FC236}">
                  <a16:creationId xmlns:a16="http://schemas.microsoft.com/office/drawing/2014/main" id="{390F5C85-E48E-4B9C-8E28-18BB089B36BA}"/>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28" name="任意多边形: 形状 27">
              <a:extLst>
                <a:ext uri="{FF2B5EF4-FFF2-40B4-BE49-F238E27FC236}">
                  <a16:creationId xmlns:a16="http://schemas.microsoft.com/office/drawing/2014/main" id="{3DCCFF74-8121-46C3-B972-CE6C74BE0635}"/>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
        <p:nvSpPr>
          <p:cNvPr id="29" name="文本框 28">
            <a:extLst>
              <a:ext uri="{FF2B5EF4-FFF2-40B4-BE49-F238E27FC236}">
                <a16:creationId xmlns:a16="http://schemas.microsoft.com/office/drawing/2014/main" id="{9B6EB8C7-B1F8-421F-B1E1-61B29E639456}"/>
              </a:ext>
            </a:extLst>
          </p:cNvPr>
          <p:cNvSpPr txBox="1"/>
          <p:nvPr/>
        </p:nvSpPr>
        <p:spPr>
          <a:xfrm>
            <a:off x="4599912" y="200984"/>
            <a:ext cx="4036088" cy="584775"/>
          </a:xfrm>
          <a:prstGeom prst="rect">
            <a:avLst/>
          </a:prstGeom>
          <a:noFill/>
        </p:spPr>
        <p:txBody>
          <a:bodyPr wrap="square" rtlCol="0">
            <a:spAutoFit/>
          </a:bodyPr>
          <a:lstStyle/>
          <a:p>
            <a:r>
              <a:rPr lang="zh-CN" altLang="en-US" sz="3200" b="1" dirty="0">
                <a:solidFill>
                  <a:srgbClr val="C00000"/>
                </a:solidFill>
                <a:latin typeface="微软雅黑" panose="020B0503020204020204" pitchFamily="34" charset="-122"/>
                <a:ea typeface="微软雅黑" panose="020B0503020204020204" pitchFamily="34" charset="-122"/>
              </a:rPr>
              <a:t>为什么修改宪法</a:t>
            </a:r>
          </a:p>
        </p:txBody>
      </p:sp>
    </p:spTree>
    <p:extLst>
      <p:ext uri="{BB962C8B-B14F-4D97-AF65-F5344CB8AC3E}">
        <p14:creationId xmlns:p14="http://schemas.microsoft.com/office/powerpoint/2010/main" val="1403102725"/>
      </p:ext>
    </p:extLst>
  </p:cSld>
  <p:clrMapOvr>
    <a:masterClrMapping/>
  </p:clrMapOvr>
  <mc:AlternateContent xmlns:mc="http://schemas.openxmlformats.org/markup-compatibility/2006" xmlns:p14="http://schemas.microsoft.com/office/powerpoint/2010/main">
    <mc:Choice Requires="p14">
      <p:transition spd="slow" p14:dur="1250" advTm="6500">
        <p14:switch dir="r"/>
      </p:transition>
    </mc:Choice>
    <mc:Fallback xmlns="">
      <p:transition spd="slow" advTm="6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250" fill="hold"/>
                                        <p:tgtEl>
                                          <p:spTgt spid="13"/>
                                        </p:tgtEl>
                                        <p:attrNameLst>
                                          <p:attrName>ppt_w</p:attrName>
                                        </p:attrNameLst>
                                      </p:cBhvr>
                                      <p:tavLst>
                                        <p:tav tm="0">
                                          <p:val>
                                            <p:fltVal val="0"/>
                                          </p:val>
                                        </p:tav>
                                        <p:tav tm="100000">
                                          <p:val>
                                            <p:strVal val="#ppt_w"/>
                                          </p:val>
                                        </p:tav>
                                      </p:tavLst>
                                    </p:anim>
                                    <p:anim calcmode="lin" valueType="num">
                                      <p:cBhvr>
                                        <p:cTn id="8" dur="250" fill="hold"/>
                                        <p:tgtEl>
                                          <p:spTgt spid="13"/>
                                        </p:tgtEl>
                                        <p:attrNameLst>
                                          <p:attrName>ppt_h</p:attrName>
                                        </p:attrNameLst>
                                      </p:cBhvr>
                                      <p:tavLst>
                                        <p:tav tm="0">
                                          <p:val>
                                            <p:fltVal val="0"/>
                                          </p:val>
                                        </p:tav>
                                        <p:tav tm="100000">
                                          <p:val>
                                            <p:strVal val="#ppt_h"/>
                                          </p:val>
                                        </p:tav>
                                      </p:tavLst>
                                    </p:anim>
                                    <p:animEffect transition="in" filter="fade">
                                      <p:cBhvr>
                                        <p:cTn id="9" dur="250"/>
                                        <p:tgtEl>
                                          <p:spTgt spid="13"/>
                                        </p:tgtEl>
                                      </p:cBhvr>
                                    </p:animEffect>
                                  </p:childTnLst>
                                </p:cTn>
                              </p:par>
                              <p:par>
                                <p:cTn id="10" presetID="6" presetClass="emph" presetSubtype="0" decel="100000" fill="hold" grpId="1" nodeType="withEffect">
                                  <p:stCondLst>
                                    <p:cond delay="200"/>
                                  </p:stCondLst>
                                  <p:childTnLst>
                                    <p:animScale>
                                      <p:cBhvr>
                                        <p:cTn id="11" dur="250" fill="hold"/>
                                        <p:tgtEl>
                                          <p:spTgt spid="13"/>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13"/>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12"/>
                                        </p:tgtEl>
                                        <p:attrNameLst>
                                          <p:attrName>style.visibility</p:attrName>
                                        </p:attrNameLst>
                                      </p:cBhvr>
                                      <p:to>
                                        <p:strVal val="visible"/>
                                      </p:to>
                                    </p:set>
                                    <p:anim calcmode="lin" valueType="num">
                                      <p:cBhvr>
                                        <p:cTn id="16" dur="250" fill="hold"/>
                                        <p:tgtEl>
                                          <p:spTgt spid="12"/>
                                        </p:tgtEl>
                                        <p:attrNameLst>
                                          <p:attrName>ppt_w</p:attrName>
                                        </p:attrNameLst>
                                      </p:cBhvr>
                                      <p:tavLst>
                                        <p:tav tm="0">
                                          <p:val>
                                            <p:fltVal val="0"/>
                                          </p:val>
                                        </p:tav>
                                        <p:tav tm="100000">
                                          <p:val>
                                            <p:strVal val="#ppt_w"/>
                                          </p:val>
                                        </p:tav>
                                      </p:tavLst>
                                    </p:anim>
                                    <p:anim calcmode="lin" valueType="num">
                                      <p:cBhvr>
                                        <p:cTn id="17" dur="250" fill="hold"/>
                                        <p:tgtEl>
                                          <p:spTgt spid="12"/>
                                        </p:tgtEl>
                                        <p:attrNameLst>
                                          <p:attrName>ppt_h</p:attrName>
                                        </p:attrNameLst>
                                      </p:cBhvr>
                                      <p:tavLst>
                                        <p:tav tm="0">
                                          <p:val>
                                            <p:fltVal val="0"/>
                                          </p:val>
                                        </p:tav>
                                        <p:tav tm="100000">
                                          <p:val>
                                            <p:strVal val="#ppt_h"/>
                                          </p:val>
                                        </p:tav>
                                      </p:tavLst>
                                    </p:anim>
                                    <p:animEffect transition="in" filter="fade">
                                      <p:cBhvr>
                                        <p:cTn id="18" dur="250"/>
                                        <p:tgtEl>
                                          <p:spTgt spid="12"/>
                                        </p:tgtEl>
                                      </p:cBhvr>
                                    </p:animEffect>
                                  </p:childTnLst>
                                </p:cTn>
                              </p:par>
                              <p:par>
                                <p:cTn id="19" presetID="6" presetClass="emph" presetSubtype="0" decel="100000" fill="hold" grpId="1" nodeType="withEffect">
                                  <p:stCondLst>
                                    <p:cond delay="600"/>
                                  </p:stCondLst>
                                  <p:childTnLst>
                                    <p:animScale>
                                      <p:cBhvr>
                                        <p:cTn id="20" dur="250" fill="hold"/>
                                        <p:tgtEl>
                                          <p:spTgt spid="12"/>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12"/>
                                        </p:tgtEl>
                                      </p:cBhvr>
                                      <p:by x="83000" y="83000"/>
                                    </p:animScale>
                                  </p:childTnLst>
                                </p:cTn>
                              </p:par>
                              <p:par>
                                <p:cTn id="23" presetID="53" presetClass="entr" presetSubtype="16" fill="hold" grpId="0" nodeType="withEffect">
                                  <p:stCondLst>
                                    <p:cond delay="6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250" fill="hold"/>
                                        <p:tgtEl>
                                          <p:spTgt spid="14"/>
                                        </p:tgtEl>
                                        <p:attrNameLst>
                                          <p:attrName>ppt_w</p:attrName>
                                        </p:attrNameLst>
                                      </p:cBhvr>
                                      <p:tavLst>
                                        <p:tav tm="0">
                                          <p:val>
                                            <p:fltVal val="0"/>
                                          </p:val>
                                        </p:tav>
                                        <p:tav tm="100000">
                                          <p:val>
                                            <p:strVal val="#ppt_w"/>
                                          </p:val>
                                        </p:tav>
                                      </p:tavLst>
                                    </p:anim>
                                    <p:anim calcmode="lin" valueType="num">
                                      <p:cBhvr>
                                        <p:cTn id="26" dur="250" fill="hold"/>
                                        <p:tgtEl>
                                          <p:spTgt spid="14"/>
                                        </p:tgtEl>
                                        <p:attrNameLst>
                                          <p:attrName>ppt_h</p:attrName>
                                        </p:attrNameLst>
                                      </p:cBhvr>
                                      <p:tavLst>
                                        <p:tav tm="0">
                                          <p:val>
                                            <p:fltVal val="0"/>
                                          </p:val>
                                        </p:tav>
                                        <p:tav tm="100000">
                                          <p:val>
                                            <p:strVal val="#ppt_h"/>
                                          </p:val>
                                        </p:tav>
                                      </p:tavLst>
                                    </p:anim>
                                    <p:animEffect transition="in" filter="fade">
                                      <p:cBhvr>
                                        <p:cTn id="27" dur="250"/>
                                        <p:tgtEl>
                                          <p:spTgt spid="14"/>
                                        </p:tgtEl>
                                      </p:cBhvr>
                                    </p:animEffect>
                                  </p:childTnLst>
                                </p:cTn>
                              </p:par>
                              <p:par>
                                <p:cTn id="28" presetID="6" presetClass="emph" presetSubtype="0" decel="100000" fill="hold" grpId="1" nodeType="withEffect">
                                  <p:stCondLst>
                                    <p:cond delay="800"/>
                                  </p:stCondLst>
                                  <p:childTnLst>
                                    <p:animScale>
                                      <p:cBhvr>
                                        <p:cTn id="29" dur="250" fill="hold"/>
                                        <p:tgtEl>
                                          <p:spTgt spid="14"/>
                                        </p:tgtEl>
                                      </p:cBhvr>
                                      <p:by x="120000" y="120000"/>
                                    </p:animScale>
                                  </p:childTnLst>
                                </p:cTn>
                              </p:par>
                              <p:par>
                                <p:cTn id="30" presetID="6" presetClass="emph" presetSubtype="0" decel="100000" fill="hold" grpId="2" nodeType="withEffect">
                                  <p:stCondLst>
                                    <p:cond delay="1000"/>
                                  </p:stCondLst>
                                  <p:childTnLst>
                                    <p:animScale>
                                      <p:cBhvr>
                                        <p:cTn id="31" dur="250" fill="hold"/>
                                        <p:tgtEl>
                                          <p:spTgt spid="14"/>
                                        </p:tgtEl>
                                      </p:cBhvr>
                                      <p:by x="83000" y="83000"/>
                                    </p:animScale>
                                  </p:childTnLst>
                                </p:cTn>
                              </p:par>
                            </p:childTnLst>
                          </p:cTn>
                        </p:par>
                        <p:par>
                          <p:cTn id="32" fill="hold">
                            <p:stCondLst>
                              <p:cond delay="1250"/>
                            </p:stCondLst>
                            <p:childTnLst>
                              <p:par>
                                <p:cTn id="33" presetID="22" presetClass="entr" presetSubtype="8"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left)">
                                      <p:cBhvr>
                                        <p:cTn id="35" dur="500"/>
                                        <p:tgtEl>
                                          <p:spTgt spid="18"/>
                                        </p:tgtEl>
                                      </p:cBhvr>
                                    </p:animEffect>
                                  </p:childTnLst>
                                </p:cTn>
                              </p:par>
                              <p:par>
                                <p:cTn id="36" presetID="22" presetClass="entr" presetSubtype="8" fill="hold"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childTnLst>
                          </p:cTn>
                        </p:par>
                        <p:par>
                          <p:cTn id="39" fill="hold">
                            <p:stCondLst>
                              <p:cond delay="1750"/>
                            </p:stCondLst>
                            <p:childTnLst>
                              <p:par>
                                <p:cTn id="40" presetID="22" presetClass="entr" presetSubtype="8"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par>
                          <p:cTn id="43" fill="hold">
                            <p:stCondLst>
                              <p:cond delay="2250"/>
                            </p:stCondLst>
                            <p:childTnLst>
                              <p:par>
                                <p:cTn id="44" presetID="22" presetClass="entr" presetSubtype="8"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left)">
                                      <p:cBhvr>
                                        <p:cTn id="46" dur="500"/>
                                        <p:tgtEl>
                                          <p:spTgt spid="22"/>
                                        </p:tgtEl>
                                      </p:cBhvr>
                                    </p:animEffect>
                                  </p:childTnLst>
                                </p:cTn>
                              </p:par>
                            </p:childTnLst>
                          </p:cTn>
                        </p:par>
                        <p:par>
                          <p:cTn id="47" fill="hold">
                            <p:stCondLst>
                              <p:cond delay="2750"/>
                            </p:stCondLst>
                            <p:childTnLst>
                              <p:par>
                                <p:cTn id="48" presetID="22" presetClass="entr" presetSubtype="8"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wipe(left)">
                                      <p:cBhvr>
                                        <p:cTn id="50" dur="500"/>
                                        <p:tgtEl>
                                          <p:spTgt spid="23"/>
                                        </p:tgtEl>
                                      </p:cBhvr>
                                    </p:animEffect>
                                  </p:childTnLst>
                                </p:cTn>
                              </p:par>
                            </p:childTnLst>
                          </p:cTn>
                        </p:par>
                        <p:par>
                          <p:cTn id="51" fill="hold">
                            <p:stCondLst>
                              <p:cond delay="3250"/>
                            </p:stCondLst>
                            <p:childTnLst>
                              <p:par>
                                <p:cTn id="52" presetID="22" presetClass="entr" presetSubtype="8"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left)">
                                      <p:cBhvr>
                                        <p:cTn id="54" dur="500"/>
                                        <p:tgtEl>
                                          <p:spTgt spid="25"/>
                                        </p:tgtEl>
                                      </p:cBhvr>
                                    </p:animEffect>
                                  </p:childTnLst>
                                </p:cTn>
                              </p:par>
                              <p:par>
                                <p:cTn id="55" presetID="42"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1000"/>
                                        <p:tgtEl>
                                          <p:spTgt spid="20"/>
                                        </p:tgtEl>
                                      </p:cBhvr>
                                    </p:animEffect>
                                    <p:anim calcmode="lin" valueType="num">
                                      <p:cBhvr>
                                        <p:cTn id="58" dur="1000" fill="hold"/>
                                        <p:tgtEl>
                                          <p:spTgt spid="20"/>
                                        </p:tgtEl>
                                        <p:attrNameLst>
                                          <p:attrName>ppt_x</p:attrName>
                                        </p:attrNameLst>
                                      </p:cBhvr>
                                      <p:tavLst>
                                        <p:tav tm="0">
                                          <p:val>
                                            <p:strVal val="#ppt_x"/>
                                          </p:val>
                                        </p:tav>
                                        <p:tav tm="100000">
                                          <p:val>
                                            <p:strVal val="#ppt_x"/>
                                          </p:val>
                                        </p:tav>
                                      </p:tavLst>
                                    </p:anim>
                                    <p:anim calcmode="lin" valueType="num">
                                      <p:cBhvr>
                                        <p:cTn id="59" dur="1000" fill="hold"/>
                                        <p:tgtEl>
                                          <p:spTgt spid="20"/>
                                        </p:tgtEl>
                                        <p:attrNameLst>
                                          <p:attrName>ppt_y</p:attrName>
                                        </p:attrNameLst>
                                      </p:cBhvr>
                                      <p:tavLst>
                                        <p:tav tm="0">
                                          <p:val>
                                            <p:strVal val="#ppt_y+.1"/>
                                          </p:val>
                                        </p:tav>
                                        <p:tav tm="100000">
                                          <p:val>
                                            <p:strVal val="#ppt_y"/>
                                          </p:val>
                                        </p:tav>
                                      </p:tavLst>
                                    </p:anim>
                                  </p:childTnLst>
                                </p:cTn>
                              </p:par>
                            </p:childTnLst>
                          </p:cTn>
                        </p:par>
                        <p:par>
                          <p:cTn id="60" fill="hold">
                            <p:stCondLst>
                              <p:cond delay="4250"/>
                            </p:stCondLst>
                            <p:childTnLst>
                              <p:par>
                                <p:cTn id="61" presetID="22" presetClass="entr" presetSubtype="8" fill="hold" grpId="0" nodeType="after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wipe(left)">
                                      <p:cBhvr>
                                        <p:cTn id="63" dur="500"/>
                                        <p:tgtEl>
                                          <p:spTgt spid="2"/>
                                        </p:tgtEl>
                                      </p:cBhvr>
                                    </p:animEffect>
                                  </p:childTnLst>
                                </p:cTn>
                              </p:par>
                            </p:childTnLst>
                          </p:cTn>
                        </p:par>
                        <p:par>
                          <p:cTn id="64" fill="hold">
                            <p:stCondLst>
                              <p:cond delay="4750"/>
                            </p:stCondLst>
                            <p:childTnLst>
                              <p:par>
                                <p:cTn id="65" presetID="22" presetClass="entr" presetSubtype="8"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left)">
                                      <p:cBhvr>
                                        <p:cTn id="67" dur="500"/>
                                        <p:tgtEl>
                                          <p:spTgt spid="21"/>
                                        </p:tgtEl>
                                      </p:cBhvr>
                                    </p:animEffect>
                                  </p:childTnLst>
                                </p:cTn>
                              </p:par>
                            </p:childTnLst>
                          </p:cTn>
                        </p:par>
                        <p:par>
                          <p:cTn id="68" fill="hold">
                            <p:stCondLst>
                              <p:cond delay="5250"/>
                            </p:stCondLst>
                            <p:childTnLst>
                              <p:par>
                                <p:cTn id="69" presetID="22" presetClass="entr" presetSubtype="8"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wipe(left)">
                                      <p:cBhvr>
                                        <p:cTn id="7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2" grpId="1" animBg="1"/>
      <p:bldP spid="12" grpId="2" animBg="1"/>
      <p:bldP spid="13" grpId="0" animBg="1"/>
      <p:bldP spid="13" grpId="1" animBg="1"/>
      <p:bldP spid="13" grpId="2" animBg="1"/>
      <p:bldP spid="14" grpId="0"/>
      <p:bldP spid="14" grpId="1"/>
      <p:bldP spid="14" grpId="2"/>
      <p:bldP spid="17" grpId="0" animBg="1"/>
      <p:bldP spid="21" grpId="0"/>
      <p:bldP spid="22" grpId="0" animBg="1"/>
      <p:bldP spid="25" grpId="0" animBg="1"/>
      <p:bldP spid="26" grpId="0"/>
      <p:bldP spid="20"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p:nvPr/>
        </p:nvSpPr>
        <p:spPr>
          <a:xfrm>
            <a:off x="821442" y="1751596"/>
            <a:ext cx="10549116" cy="523220"/>
          </a:xfrm>
          <a:prstGeom prst="rect">
            <a:avLst/>
          </a:prstGeom>
        </p:spPr>
        <p:txBody>
          <a:bodyPr wrap="square">
            <a:spAutoFit/>
          </a:bodyPr>
          <a:lstStyle/>
          <a:p>
            <a:pPr algn="ctr"/>
            <a:r>
              <a:rPr lang="zh-CN" altLang="en-US" sz="2800" dirty="0">
                <a:solidFill>
                  <a:srgbClr val="C9110E"/>
                </a:solidFill>
                <a:latin typeface="微软雅黑" panose="020B0503020204020204" pitchFamily="34" charset="-122"/>
                <a:ea typeface="微软雅黑" panose="020B0503020204020204" pitchFamily="34" charset="-122"/>
              </a:rPr>
              <a:t>自</a:t>
            </a:r>
            <a:r>
              <a:rPr lang="en-US" altLang="zh-CN" sz="2800" dirty="0">
                <a:solidFill>
                  <a:srgbClr val="C9110E"/>
                </a:solidFill>
                <a:latin typeface="微软雅黑" panose="020B0503020204020204" pitchFamily="34" charset="-122"/>
                <a:ea typeface="微软雅黑" panose="020B0503020204020204" pitchFamily="34" charset="-122"/>
              </a:rPr>
              <a:t>2004</a:t>
            </a:r>
            <a:r>
              <a:rPr lang="zh-CN" altLang="en-US" sz="2800" dirty="0">
                <a:solidFill>
                  <a:srgbClr val="C9110E"/>
                </a:solidFill>
                <a:latin typeface="微软雅黑" panose="020B0503020204020204" pitchFamily="34" charset="-122"/>
                <a:ea typeface="微软雅黑" panose="020B0503020204020204" pitchFamily="34" charset="-122"/>
              </a:rPr>
              <a:t>年修改宪法以来，党和国家事业又有了许多重要发展变化</a:t>
            </a:r>
            <a:endParaRPr lang="zh-CN" altLang="en-US" sz="2800" dirty="0">
              <a:solidFill>
                <a:srgbClr val="C9110E"/>
              </a:solidFill>
            </a:endParaRPr>
          </a:p>
        </p:txBody>
      </p:sp>
      <p:sp>
        <p:nvSpPr>
          <p:cNvPr id="12" name="右箭头 11">
            <a:extLst>
              <a:ext uri="{FF2B5EF4-FFF2-40B4-BE49-F238E27FC236}">
                <a16:creationId xmlns:a16="http://schemas.microsoft.com/office/drawing/2014/main" id="{73236BA6-C9E5-4835-B532-EA455A381DAD}"/>
              </a:ext>
            </a:extLst>
          </p:cNvPr>
          <p:cNvSpPr/>
          <p:nvPr/>
        </p:nvSpPr>
        <p:spPr>
          <a:xfrm>
            <a:off x="4140722" y="3085819"/>
            <a:ext cx="727587" cy="678426"/>
          </a:xfrm>
          <a:prstGeom prst="rightArrow">
            <a:avLst>
              <a:gd name="adj1" fmla="val 60296"/>
              <a:gd name="adj2" fmla="val 50000"/>
            </a:avLst>
          </a:prstGeom>
          <a:solidFill>
            <a:srgbClr val="DA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C9110E"/>
              </a:solidFill>
              <a:effectLst/>
              <a:uLnTx/>
              <a:uFillTx/>
              <a:latin typeface="Calibri" panose="020F0502020204030204"/>
              <a:ea typeface="微软雅黑" panose="020B0503020204020204" pitchFamily="34" charset="-122"/>
              <a:cs typeface="+mn-cs"/>
            </a:endParaRPr>
          </a:p>
        </p:txBody>
      </p:sp>
      <p:sp>
        <p:nvSpPr>
          <p:cNvPr id="13" name="右箭头 16">
            <a:extLst>
              <a:ext uri="{FF2B5EF4-FFF2-40B4-BE49-F238E27FC236}">
                <a16:creationId xmlns:a16="http://schemas.microsoft.com/office/drawing/2014/main" id="{738896A3-663E-49D9-B943-7E998AA17CD1}"/>
              </a:ext>
            </a:extLst>
          </p:cNvPr>
          <p:cNvSpPr/>
          <p:nvPr/>
        </p:nvSpPr>
        <p:spPr>
          <a:xfrm>
            <a:off x="4140722" y="4895895"/>
            <a:ext cx="727587" cy="678426"/>
          </a:xfrm>
          <a:prstGeom prst="rightArrow">
            <a:avLst>
              <a:gd name="adj1" fmla="val 60296"/>
              <a:gd name="adj2" fmla="val 50000"/>
            </a:avLst>
          </a:prstGeom>
          <a:solidFill>
            <a:srgbClr val="DA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C9110E"/>
              </a:solidFill>
              <a:effectLst/>
              <a:uLnTx/>
              <a:uFillTx/>
              <a:latin typeface="Calibri" panose="020F0502020204030204"/>
              <a:ea typeface="微软雅黑" panose="020B0503020204020204" pitchFamily="34" charset="-122"/>
              <a:cs typeface="+mn-cs"/>
            </a:endParaRPr>
          </a:p>
        </p:txBody>
      </p:sp>
      <p:sp>
        <p:nvSpPr>
          <p:cNvPr id="14" name="椭圆 13">
            <a:extLst>
              <a:ext uri="{FF2B5EF4-FFF2-40B4-BE49-F238E27FC236}">
                <a16:creationId xmlns:a16="http://schemas.microsoft.com/office/drawing/2014/main" id="{0BB52AAB-2C20-46B5-8002-81081AD4E89E}"/>
              </a:ext>
            </a:extLst>
          </p:cNvPr>
          <p:cNvSpPr/>
          <p:nvPr/>
        </p:nvSpPr>
        <p:spPr>
          <a:xfrm>
            <a:off x="2855687" y="2640809"/>
            <a:ext cx="1568446" cy="1568446"/>
          </a:xfrm>
          <a:prstGeom prst="ellipse">
            <a:avLst/>
          </a:prstGeom>
          <a:solidFill>
            <a:srgbClr val="DA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党的十八大以来</a:t>
            </a:r>
            <a:endParaRPr kumimoji="0" lang="zh-CN" altLang="en-US" sz="2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15" name="矩形 14">
            <a:extLst>
              <a:ext uri="{FF2B5EF4-FFF2-40B4-BE49-F238E27FC236}">
                <a16:creationId xmlns:a16="http://schemas.microsoft.com/office/drawing/2014/main" id="{03F6950E-1152-4B36-ADE6-B5F8C8474F9B}"/>
              </a:ext>
            </a:extLst>
          </p:cNvPr>
          <p:cNvSpPr/>
          <p:nvPr/>
        </p:nvSpPr>
        <p:spPr>
          <a:xfrm>
            <a:off x="5016433" y="2701175"/>
            <a:ext cx="6236650" cy="1561506"/>
          </a:xfrm>
          <a:prstGeom prst="rect">
            <a:avLst/>
          </a:prstGeom>
          <a:noFill/>
          <a:ln w="12700" cap="flat" cmpd="sng" algn="ctr">
            <a:solidFill>
              <a:srgbClr val="C9110E"/>
            </a:solidFill>
            <a:prstDash val="dash"/>
            <a:miter lim="800000"/>
          </a:ln>
          <a:effectLst/>
        </p:spPr>
        <p:txBody>
          <a:bodyPr lIns="144000" tIns="72000" rIns="144000" b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C9110E"/>
              </a:solidFill>
              <a:effectLst/>
              <a:uLnTx/>
              <a:uFillTx/>
              <a:latin typeface="Calibri" panose="020F0502020204030204"/>
              <a:ea typeface="微软雅黑" panose="020B0503020204020204" pitchFamily="34" charset="-122"/>
              <a:cs typeface="+mn-cs"/>
            </a:endParaRPr>
          </a:p>
        </p:txBody>
      </p:sp>
      <p:sp>
        <p:nvSpPr>
          <p:cNvPr id="16" name="矩形 15">
            <a:extLst>
              <a:ext uri="{FF2B5EF4-FFF2-40B4-BE49-F238E27FC236}">
                <a16:creationId xmlns:a16="http://schemas.microsoft.com/office/drawing/2014/main" id="{8BA00526-3A68-4B67-BF54-9F8091CDED34}"/>
              </a:ext>
            </a:extLst>
          </p:cNvPr>
          <p:cNvSpPr/>
          <p:nvPr/>
        </p:nvSpPr>
        <p:spPr>
          <a:xfrm>
            <a:off x="5236876" y="2917578"/>
            <a:ext cx="5736008" cy="1169551"/>
          </a:xfrm>
          <a:prstGeom prst="rect">
            <a:avLst/>
          </a:prstGeom>
          <a:ln>
            <a:noFill/>
          </a:ln>
        </p:spPr>
        <p:txBody>
          <a:bodyPr wrap="square">
            <a:spAutoFit/>
          </a:bodyPr>
          <a:lstStyle/>
          <a:p>
            <a:pPr algn="just">
              <a:spcAft>
                <a:spcPts val="2000"/>
              </a:spcAft>
            </a:pPr>
            <a:r>
              <a:rPr lang="zh-CN" altLang="en-US" sz="1400" dirty="0">
                <a:solidFill>
                  <a:srgbClr val="C9110E"/>
                </a:solidFill>
                <a:latin typeface="微软雅黑" panose="020B0503020204020204" pitchFamily="34" charset="-122"/>
                <a:ea typeface="微软雅黑" panose="020B0503020204020204" pitchFamily="34" charset="-122"/>
              </a:rPr>
              <a:t>特别是党的十八大以来，以习近平同志为核心的党中央团结带领全党全国各族人民毫不动摇坚持和发展中国特色社会主义，创立了习近平新时代中国特色社会主义思想，统筹推进“五位一体”总体布局、协调推进“四个全面”战略布局，推进党的建设新的伟大工程，推动党和国家事业取得历史性成就、发生历史性变革</a:t>
            </a:r>
            <a:endParaRPr lang="zh-CN" altLang="en-US" sz="1400" dirty="0">
              <a:solidFill>
                <a:srgbClr val="C9110E"/>
              </a:solidFill>
              <a:latin typeface="微软雅黑" panose="020B0503020204020204" pitchFamily="34" charset="-122"/>
              <a:ea typeface="微软雅黑" panose="020B0503020204020204" pitchFamily="34" charset="-122"/>
              <a:sym typeface="+mn-lt"/>
            </a:endParaRPr>
          </a:p>
        </p:txBody>
      </p:sp>
      <p:sp>
        <p:nvSpPr>
          <p:cNvPr id="17" name="椭圆 16">
            <a:extLst>
              <a:ext uri="{FF2B5EF4-FFF2-40B4-BE49-F238E27FC236}">
                <a16:creationId xmlns:a16="http://schemas.microsoft.com/office/drawing/2014/main" id="{0B7D6E99-8506-41BA-8C38-6E1748962D87}"/>
              </a:ext>
            </a:extLst>
          </p:cNvPr>
          <p:cNvSpPr/>
          <p:nvPr/>
        </p:nvSpPr>
        <p:spPr>
          <a:xfrm>
            <a:off x="2855687" y="4450885"/>
            <a:ext cx="1568446" cy="1568446"/>
          </a:xfrm>
          <a:prstGeom prst="ellipse">
            <a:avLst/>
          </a:prstGeom>
          <a:solidFill>
            <a:srgbClr val="DA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党的十九大</a:t>
            </a:r>
          </a:p>
        </p:txBody>
      </p:sp>
      <p:sp>
        <p:nvSpPr>
          <p:cNvPr id="18" name="矩形 17">
            <a:extLst>
              <a:ext uri="{FF2B5EF4-FFF2-40B4-BE49-F238E27FC236}">
                <a16:creationId xmlns:a16="http://schemas.microsoft.com/office/drawing/2014/main" id="{2A677C8E-92A3-4D75-B911-E745F058A133}"/>
              </a:ext>
            </a:extLst>
          </p:cNvPr>
          <p:cNvSpPr/>
          <p:nvPr/>
        </p:nvSpPr>
        <p:spPr>
          <a:xfrm>
            <a:off x="5000054" y="4636599"/>
            <a:ext cx="6236650" cy="1251890"/>
          </a:xfrm>
          <a:prstGeom prst="rect">
            <a:avLst/>
          </a:prstGeom>
          <a:noFill/>
          <a:ln w="12700" cap="flat" cmpd="sng" algn="ctr">
            <a:solidFill>
              <a:srgbClr val="C9110E"/>
            </a:solidFill>
            <a:prstDash val="dash"/>
            <a:miter lim="800000"/>
          </a:ln>
          <a:effectLst/>
        </p:spPr>
        <p:txBody>
          <a:bodyPr lIns="144000" tIns="72000" rIns="144000" b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C9110E"/>
              </a:solidFill>
              <a:effectLst/>
              <a:uLnTx/>
              <a:uFillTx/>
              <a:latin typeface="Calibri" panose="020F0502020204030204"/>
              <a:ea typeface="微软雅黑" panose="020B0503020204020204" pitchFamily="34" charset="-122"/>
              <a:cs typeface="+mn-cs"/>
            </a:endParaRPr>
          </a:p>
        </p:txBody>
      </p:sp>
      <p:sp>
        <p:nvSpPr>
          <p:cNvPr id="19" name="矩形 18">
            <a:extLst>
              <a:ext uri="{FF2B5EF4-FFF2-40B4-BE49-F238E27FC236}">
                <a16:creationId xmlns:a16="http://schemas.microsoft.com/office/drawing/2014/main" id="{63B9C4D9-47E2-462E-B497-6EDB496E4430}"/>
              </a:ext>
            </a:extLst>
          </p:cNvPr>
          <p:cNvSpPr/>
          <p:nvPr/>
        </p:nvSpPr>
        <p:spPr>
          <a:xfrm>
            <a:off x="5250375" y="4929795"/>
            <a:ext cx="5736008" cy="707886"/>
          </a:xfrm>
          <a:prstGeom prst="rect">
            <a:avLst/>
          </a:prstGeom>
          <a:ln>
            <a:noFill/>
          </a:ln>
        </p:spPr>
        <p:txBody>
          <a:bodyPr wrap="square">
            <a:spAutoFit/>
          </a:bodyPr>
          <a:lstStyle/>
          <a:p>
            <a:pPr algn="just">
              <a:spcAft>
                <a:spcPts val="2000"/>
              </a:spcAft>
            </a:pPr>
            <a:r>
              <a:rPr lang="zh-CN" altLang="en-US" sz="2000" dirty="0">
                <a:solidFill>
                  <a:srgbClr val="C9110E"/>
                </a:solidFill>
                <a:latin typeface="微软雅黑" panose="020B0503020204020204" pitchFamily="34" charset="-122"/>
                <a:ea typeface="微软雅黑" panose="020B0503020204020204" pitchFamily="34" charset="-122"/>
              </a:rPr>
              <a:t>党的十九大对新时代坚持和发展中国特色社会主义作出重大战略部署，确定了新的奋斗目标</a:t>
            </a:r>
            <a:endParaRPr lang="zh-CN" altLang="en-US" sz="2000" dirty="0">
              <a:solidFill>
                <a:srgbClr val="C9110E"/>
              </a:solidFill>
              <a:latin typeface="微软雅黑" panose="020B0503020204020204" pitchFamily="34" charset="-122"/>
              <a:ea typeface="微软雅黑" panose="020B0503020204020204" pitchFamily="34" charset="-122"/>
              <a:sym typeface="+mn-lt"/>
            </a:endParaRPr>
          </a:p>
        </p:txBody>
      </p:sp>
      <p:sp>
        <p:nvSpPr>
          <p:cNvPr id="20" name="矩形 19">
            <a:extLst>
              <a:ext uri="{FF2B5EF4-FFF2-40B4-BE49-F238E27FC236}">
                <a16:creationId xmlns:a16="http://schemas.microsoft.com/office/drawing/2014/main" id="{22473773-DF14-4FCC-A421-FE436FF596C7}"/>
              </a:ext>
            </a:extLst>
          </p:cNvPr>
          <p:cNvSpPr/>
          <p:nvPr/>
        </p:nvSpPr>
        <p:spPr>
          <a:xfrm>
            <a:off x="990471" y="3481928"/>
            <a:ext cx="1421040" cy="1347819"/>
          </a:xfrm>
          <a:prstGeom prst="rect">
            <a:avLst/>
          </a:prstGeom>
          <a:noFill/>
          <a:ln w="12700" cap="flat" cmpd="sng" algn="ctr">
            <a:noFill/>
            <a:prstDash val="solid"/>
            <a:miter lim="800000"/>
          </a:ln>
          <a:effectLst/>
        </p:spPr>
        <p:txBody>
          <a:bodyPr rtlCol="0" anchor="ctr"/>
          <a:lstStyle/>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srgbClr val="C9110E"/>
                </a:solidFill>
                <a:effectLst/>
                <a:uLnTx/>
                <a:uFillTx/>
                <a:latin typeface="微软雅黑" panose="020B0503020204020204" pitchFamily="34" charset="-122"/>
                <a:ea typeface="微软雅黑" panose="020B0503020204020204" pitchFamily="34" charset="-122"/>
                <a:cs typeface="+mn-cs"/>
              </a:rPr>
              <a:t>重要发</a:t>
            </a:r>
            <a:endParaRPr kumimoji="0" lang="en-US" altLang="zh-CN" sz="3200" b="1" i="0" u="none" strike="noStrike" kern="0" cap="none" spc="0" normalizeH="0" baseline="0" noProof="0" dirty="0">
              <a:ln>
                <a:noFill/>
              </a:ln>
              <a:solidFill>
                <a:srgbClr val="C9110E"/>
              </a:solidFill>
              <a:effectLst/>
              <a:uLnTx/>
              <a:uFillTx/>
              <a:latin typeface="微软雅黑" panose="020B0503020204020204" pitchFamily="34" charset="-122"/>
              <a:ea typeface="微软雅黑" panose="020B0503020204020204" pitchFamily="34" charset="-122"/>
              <a:cs typeface="+mn-cs"/>
            </a:endParaRPr>
          </a:p>
          <a:p>
            <a:pPr marL="0" marR="0" lvl="0" indent="0" algn="dist"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srgbClr val="C9110E"/>
                </a:solidFill>
                <a:effectLst/>
                <a:uLnTx/>
                <a:uFillTx/>
                <a:latin typeface="微软雅黑" panose="020B0503020204020204" pitchFamily="34" charset="-122"/>
                <a:ea typeface="微软雅黑" panose="020B0503020204020204" pitchFamily="34" charset="-122"/>
                <a:cs typeface="+mn-cs"/>
              </a:rPr>
              <a:t>展变化</a:t>
            </a:r>
            <a:endParaRPr kumimoji="0" lang="en-US" altLang="zh-CN" sz="3200" b="1" i="0" u="none" strike="noStrike" kern="0" cap="none" spc="0" normalizeH="0" baseline="0" noProof="0" dirty="0">
              <a:ln>
                <a:noFill/>
              </a:ln>
              <a:solidFill>
                <a:srgbClr val="C9110E"/>
              </a:solidFill>
              <a:effectLst/>
              <a:uLnTx/>
              <a:uFillTx/>
              <a:latin typeface="微软雅黑" panose="020B0503020204020204" pitchFamily="34" charset="-122"/>
              <a:ea typeface="微软雅黑" panose="020B0503020204020204" pitchFamily="34" charset="-122"/>
              <a:cs typeface="+mn-cs"/>
            </a:endParaRPr>
          </a:p>
        </p:txBody>
      </p:sp>
      <p:sp>
        <p:nvSpPr>
          <p:cNvPr id="21" name="矩形 20">
            <a:extLst>
              <a:ext uri="{FF2B5EF4-FFF2-40B4-BE49-F238E27FC236}">
                <a16:creationId xmlns:a16="http://schemas.microsoft.com/office/drawing/2014/main" id="{EFFB6D17-A790-45EB-B412-4632943D867E}"/>
              </a:ext>
            </a:extLst>
          </p:cNvPr>
          <p:cNvSpPr/>
          <p:nvPr/>
        </p:nvSpPr>
        <p:spPr>
          <a:xfrm>
            <a:off x="821442" y="2395631"/>
            <a:ext cx="10549116" cy="77342"/>
          </a:xfrm>
          <a:prstGeom prst="rect">
            <a:avLst/>
          </a:prstGeom>
          <a:pattFill prst="dkUpDiag">
            <a:fgClr>
              <a:srgbClr val="DA0000"/>
            </a:fgClr>
            <a:bgClr>
              <a:sysClr val="window" lastClr="FFFFFF"/>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srgbClr val="C9110E"/>
              </a:solidFill>
              <a:effectLst/>
              <a:uLnTx/>
              <a:uFillTx/>
              <a:latin typeface="Calibri" panose="020F0502020204030204"/>
              <a:ea typeface="微软雅黑" panose="020B0503020204020204" pitchFamily="34" charset="-122"/>
              <a:cs typeface="+mn-cs"/>
            </a:endParaRPr>
          </a:p>
        </p:txBody>
      </p:sp>
      <p:grpSp>
        <p:nvGrpSpPr>
          <p:cNvPr id="22" name="组合 21">
            <a:extLst>
              <a:ext uri="{FF2B5EF4-FFF2-40B4-BE49-F238E27FC236}">
                <a16:creationId xmlns:a16="http://schemas.microsoft.com/office/drawing/2014/main" id="{8A83D814-12F1-4CA8-9842-FC317E8ED12E}"/>
              </a:ext>
            </a:extLst>
          </p:cNvPr>
          <p:cNvGrpSpPr/>
          <p:nvPr/>
        </p:nvGrpSpPr>
        <p:grpSpPr>
          <a:xfrm>
            <a:off x="910737" y="785759"/>
            <a:ext cx="10549116" cy="388934"/>
            <a:chOff x="910737" y="785759"/>
            <a:chExt cx="10549116" cy="388934"/>
          </a:xfrm>
        </p:grpSpPr>
        <p:sp>
          <p:nvSpPr>
            <p:cNvPr id="23" name="星形: 五角 22">
              <a:extLst>
                <a:ext uri="{FF2B5EF4-FFF2-40B4-BE49-F238E27FC236}">
                  <a16:creationId xmlns:a16="http://schemas.microsoft.com/office/drawing/2014/main" id="{0951ACBE-CDDD-43F7-965F-8E0C321BC66D}"/>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24" name="任意多边形: 形状 23">
              <a:extLst>
                <a:ext uri="{FF2B5EF4-FFF2-40B4-BE49-F238E27FC236}">
                  <a16:creationId xmlns:a16="http://schemas.microsoft.com/office/drawing/2014/main" id="{E5935996-1335-4012-8853-FABBC304619F}"/>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
        <p:nvSpPr>
          <p:cNvPr id="25" name="文本框 24">
            <a:extLst>
              <a:ext uri="{FF2B5EF4-FFF2-40B4-BE49-F238E27FC236}">
                <a16:creationId xmlns:a16="http://schemas.microsoft.com/office/drawing/2014/main" id="{0D47A755-87BD-451C-B0C5-AA53F1D18A2E}"/>
              </a:ext>
            </a:extLst>
          </p:cNvPr>
          <p:cNvSpPr txBox="1"/>
          <p:nvPr/>
        </p:nvSpPr>
        <p:spPr>
          <a:xfrm>
            <a:off x="2733124" y="301644"/>
            <a:ext cx="10189238"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自修改宪法以来，党和国家事业重要变化</a:t>
            </a:r>
          </a:p>
        </p:txBody>
      </p:sp>
    </p:spTree>
    <p:extLst>
      <p:ext uri="{BB962C8B-B14F-4D97-AF65-F5344CB8AC3E}">
        <p14:creationId xmlns:p14="http://schemas.microsoft.com/office/powerpoint/2010/main" val="3823582665"/>
      </p:ext>
    </p:extLst>
  </p:cSld>
  <p:clrMapOvr>
    <a:masterClrMapping/>
  </p:clrMapOvr>
  <mc:AlternateContent xmlns:mc="http://schemas.openxmlformats.org/markup-compatibility/2006" xmlns:p14="http://schemas.microsoft.com/office/powerpoint/2010/main">
    <mc:Choice Requires="p14">
      <p:transition spd="slow" p14:dur="1250" advTm="6500">
        <p14:switch dir="r"/>
      </p:transition>
    </mc:Choice>
    <mc:Fallback xmlns="">
      <p:transition spd="slow" advTm="6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1500"/>
                                        <p:tgtEl>
                                          <p:spTgt spid="21"/>
                                        </p:tgtEl>
                                      </p:cBhvr>
                                    </p:animEffect>
                                  </p:childTnLst>
                                </p:cTn>
                              </p:par>
                            </p:childTnLst>
                          </p:cTn>
                        </p:par>
                        <p:par>
                          <p:cTn id="14" fill="hold">
                            <p:stCondLst>
                              <p:cond delay="2000"/>
                            </p:stCondLst>
                            <p:childTnLst>
                              <p:par>
                                <p:cTn id="15" presetID="53" presetClass="entr" presetSubtype="528"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p:cTn id="17" dur="800" fill="hold"/>
                                        <p:tgtEl>
                                          <p:spTgt spid="20"/>
                                        </p:tgtEl>
                                        <p:attrNameLst>
                                          <p:attrName>ppt_w</p:attrName>
                                        </p:attrNameLst>
                                      </p:cBhvr>
                                      <p:tavLst>
                                        <p:tav tm="0">
                                          <p:val>
                                            <p:fltVal val="0"/>
                                          </p:val>
                                        </p:tav>
                                        <p:tav tm="100000">
                                          <p:val>
                                            <p:strVal val="#ppt_w"/>
                                          </p:val>
                                        </p:tav>
                                      </p:tavLst>
                                    </p:anim>
                                    <p:anim calcmode="lin" valueType="num">
                                      <p:cBhvr>
                                        <p:cTn id="18" dur="800" fill="hold"/>
                                        <p:tgtEl>
                                          <p:spTgt spid="20"/>
                                        </p:tgtEl>
                                        <p:attrNameLst>
                                          <p:attrName>ppt_h</p:attrName>
                                        </p:attrNameLst>
                                      </p:cBhvr>
                                      <p:tavLst>
                                        <p:tav tm="0">
                                          <p:val>
                                            <p:fltVal val="0"/>
                                          </p:val>
                                        </p:tav>
                                        <p:tav tm="100000">
                                          <p:val>
                                            <p:strVal val="#ppt_h"/>
                                          </p:val>
                                        </p:tav>
                                      </p:tavLst>
                                    </p:anim>
                                    <p:animEffect transition="in" filter="fade">
                                      <p:cBhvr>
                                        <p:cTn id="19" dur="800"/>
                                        <p:tgtEl>
                                          <p:spTgt spid="20"/>
                                        </p:tgtEl>
                                      </p:cBhvr>
                                    </p:animEffect>
                                    <p:anim calcmode="lin" valueType="num">
                                      <p:cBhvr>
                                        <p:cTn id="20" dur="800" fill="hold"/>
                                        <p:tgtEl>
                                          <p:spTgt spid="20"/>
                                        </p:tgtEl>
                                        <p:attrNameLst>
                                          <p:attrName>ppt_x</p:attrName>
                                        </p:attrNameLst>
                                      </p:cBhvr>
                                      <p:tavLst>
                                        <p:tav tm="0">
                                          <p:val>
                                            <p:fltVal val="0.5"/>
                                          </p:val>
                                        </p:tav>
                                        <p:tav tm="100000">
                                          <p:val>
                                            <p:strVal val="#ppt_x"/>
                                          </p:val>
                                        </p:tav>
                                      </p:tavLst>
                                    </p:anim>
                                    <p:anim calcmode="lin" valueType="num">
                                      <p:cBhvr>
                                        <p:cTn id="21" dur="800" fill="hold"/>
                                        <p:tgtEl>
                                          <p:spTgt spid="20"/>
                                        </p:tgtEl>
                                        <p:attrNameLst>
                                          <p:attrName>ppt_y</p:attrName>
                                        </p:attrNameLst>
                                      </p:cBhvr>
                                      <p:tavLst>
                                        <p:tav tm="0">
                                          <p:val>
                                            <p:fltVal val="0.5"/>
                                          </p:val>
                                        </p:tav>
                                        <p:tav tm="100000">
                                          <p:val>
                                            <p:strVal val="#ppt_y"/>
                                          </p:val>
                                        </p:tav>
                                      </p:tavLst>
                                    </p:anim>
                                  </p:childTnLst>
                                </p:cTn>
                              </p:par>
                            </p:childTnLst>
                          </p:cTn>
                        </p:par>
                        <p:par>
                          <p:cTn id="22" fill="hold">
                            <p:stCondLst>
                              <p:cond delay="2800"/>
                            </p:stCondLst>
                            <p:childTnLst>
                              <p:par>
                                <p:cTn id="23" presetID="2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childTnLst>
                          </p:cTn>
                        </p:par>
                        <p:par>
                          <p:cTn id="26" fill="hold">
                            <p:stCondLst>
                              <p:cond delay="33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3800"/>
                            </p:stCondLst>
                            <p:childTnLst>
                              <p:par>
                                <p:cTn id="31" presetID="10"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par>
                          <p:cTn id="34" fill="hold">
                            <p:stCondLst>
                              <p:cond delay="4300"/>
                            </p:stCondLst>
                            <p:childTnLst>
                              <p:par>
                                <p:cTn id="35" presetID="1" presetClass="entr" presetSubtype="0" fill="hold" grpId="0" nodeType="afterEffect">
                                  <p:stCondLst>
                                    <p:cond delay="0"/>
                                  </p:stCondLst>
                                  <p:iterate type="lt">
                                    <p:tmAbs val="30"/>
                                  </p:iterate>
                                  <p:childTnLst>
                                    <p:set>
                                      <p:cBhvr>
                                        <p:cTn id="36" dur="1" fill="hold">
                                          <p:stCondLst>
                                            <p:cond delay="0"/>
                                          </p:stCondLst>
                                        </p:cTn>
                                        <p:tgtEl>
                                          <p:spTgt spid="16"/>
                                        </p:tgtEl>
                                        <p:attrNameLst>
                                          <p:attrName>style.visibility</p:attrName>
                                        </p:attrNameLst>
                                      </p:cBhvr>
                                      <p:to>
                                        <p:strVal val="visible"/>
                                      </p:to>
                                    </p:set>
                                  </p:childTnLst>
                                </p:cTn>
                              </p:par>
                            </p:childTnLst>
                          </p:cTn>
                        </p:par>
                        <p:par>
                          <p:cTn id="37" fill="hold">
                            <p:stCondLst>
                              <p:cond delay="8471"/>
                            </p:stCondLst>
                            <p:childTnLst>
                              <p:par>
                                <p:cTn id="38" presetID="22" presetClass="entr" presetSubtype="8" fill="hold" grpId="0"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wipe(left)">
                                      <p:cBhvr>
                                        <p:cTn id="40" dur="500"/>
                                        <p:tgtEl>
                                          <p:spTgt spid="17"/>
                                        </p:tgtEl>
                                      </p:cBhvr>
                                    </p:animEffect>
                                  </p:childTnLst>
                                </p:cTn>
                              </p:par>
                            </p:childTnLst>
                          </p:cTn>
                        </p:par>
                        <p:par>
                          <p:cTn id="41" fill="hold">
                            <p:stCondLst>
                              <p:cond delay="8971"/>
                            </p:stCondLst>
                            <p:childTnLst>
                              <p:par>
                                <p:cTn id="42" presetID="2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childTnLst>
                          </p:cTn>
                        </p:par>
                        <p:par>
                          <p:cTn id="45" fill="hold">
                            <p:stCondLst>
                              <p:cond delay="9471"/>
                            </p:stCondLst>
                            <p:childTnLst>
                              <p:par>
                                <p:cTn id="46" presetID="10" presetClass="entr" presetSubtype="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childTnLst>
                          </p:cTn>
                        </p:par>
                        <p:par>
                          <p:cTn id="49" fill="hold">
                            <p:stCondLst>
                              <p:cond delay="9971"/>
                            </p:stCondLst>
                            <p:childTnLst>
                              <p:par>
                                <p:cTn id="50" presetID="1" presetClass="entr" presetSubtype="0" fill="hold" grpId="0" nodeType="afterEffect">
                                  <p:stCondLst>
                                    <p:cond delay="0"/>
                                  </p:stCondLst>
                                  <p:iterate type="lt">
                                    <p:tmAbs val="30"/>
                                  </p:iterate>
                                  <p:childTnLst>
                                    <p:set>
                                      <p:cBhvr>
                                        <p:cTn id="51"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animBg="1"/>
      <p:bldP spid="14" grpId="0" animBg="1"/>
      <p:bldP spid="15" grpId="0" animBg="1"/>
      <p:bldP spid="16" grpId="0"/>
      <p:bldP spid="17" grpId="0" animBg="1"/>
      <p:bldP spid="18" grpId="0" animBg="1"/>
      <p:bldP spid="19" grpId="0"/>
      <p:bldP spid="20" grpId="0"/>
      <p:bldP spid="21"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2437671" y="2536723"/>
            <a:ext cx="7576722" cy="830997"/>
          </a:xfrm>
          <a:prstGeom prst="rect">
            <a:avLst/>
          </a:prstGeom>
          <a:noFill/>
        </p:spPr>
        <p:txBody>
          <a:bodyPr wrap="square" rtlCol="0">
            <a:spAutoFit/>
          </a:bodyPr>
          <a:lstStyle/>
          <a:p>
            <a:pPr algn="ctr"/>
            <a:r>
              <a:rPr lang="zh-CN" altLang="en-US" sz="4800" b="1" dirty="0">
                <a:solidFill>
                  <a:srgbClr val="C00000"/>
                </a:solidFill>
                <a:latin typeface="微软雅黑" panose="020B0503020204020204" pitchFamily="34" charset="-122"/>
                <a:ea typeface="微软雅黑" panose="020B0503020204020204" pitchFamily="34" charset="-122"/>
              </a:rPr>
              <a:t>本次宪法修改的原则和要求</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895" y="5540071"/>
            <a:ext cx="4942848" cy="2281315"/>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7302" y="5540071"/>
            <a:ext cx="4942848" cy="2281315"/>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02852" y="5487985"/>
            <a:ext cx="4942848" cy="2281315"/>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79923" y="5435899"/>
            <a:ext cx="4942848" cy="2281315"/>
          </a:xfrm>
          <a:prstGeom prst="rect">
            <a:avLst/>
          </a:prstGeom>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46814" y="5743386"/>
            <a:ext cx="4942848" cy="2281315"/>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3152" y="5926893"/>
            <a:ext cx="4942848" cy="2281315"/>
          </a:xfrm>
          <a:prstGeom prst="rect">
            <a:avLst/>
          </a:prstGeom>
        </p:spPr>
      </p:pic>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923" y="5671492"/>
            <a:ext cx="4942848" cy="2281315"/>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83051" y="5540071"/>
            <a:ext cx="4942848" cy="2281315"/>
          </a:xfrm>
          <a:prstGeom prst="rect">
            <a:avLst/>
          </a:prstGeom>
        </p:spPr>
      </p:pic>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7823" y="5435899"/>
            <a:ext cx="4942848" cy="2281315"/>
          </a:xfrm>
          <a:prstGeom prst="rect">
            <a:avLst/>
          </a:prstGeom>
        </p:spPr>
      </p:pic>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7262" y="5477742"/>
            <a:ext cx="4942848" cy="2281315"/>
          </a:xfrm>
          <a:prstGeom prst="rect">
            <a:avLst/>
          </a:prstGeom>
        </p:spPr>
      </p:pic>
      <p:grpSp>
        <p:nvGrpSpPr>
          <p:cNvPr id="27" name="组合 26">
            <a:extLst>
              <a:ext uri="{FF2B5EF4-FFF2-40B4-BE49-F238E27FC236}">
                <a16:creationId xmlns:a16="http://schemas.microsoft.com/office/drawing/2014/main" id="{14A0C9EB-2CDF-4CDC-B05A-3978E539E710}"/>
              </a:ext>
            </a:extLst>
          </p:cNvPr>
          <p:cNvGrpSpPr/>
          <p:nvPr/>
        </p:nvGrpSpPr>
        <p:grpSpPr>
          <a:xfrm>
            <a:off x="5005185" y="917907"/>
            <a:ext cx="2441694" cy="1624685"/>
            <a:chOff x="7372133" y="1602378"/>
            <a:chExt cx="2441694" cy="1624685"/>
          </a:xfrm>
        </p:grpSpPr>
        <p:sp>
          <p:nvSpPr>
            <p:cNvPr id="28" name="Freeform 29">
              <a:extLst>
                <a:ext uri="{FF2B5EF4-FFF2-40B4-BE49-F238E27FC236}">
                  <a16:creationId xmlns:a16="http://schemas.microsoft.com/office/drawing/2014/main" id="{DEFF454A-D516-4CE8-9DCF-FCD5EDE5CB87}"/>
                </a:ext>
              </a:extLst>
            </p:cNvPr>
            <p:cNvSpPr/>
            <p:nvPr/>
          </p:nvSpPr>
          <p:spPr bwMode="auto">
            <a:xfrm>
              <a:off x="8101493" y="1602378"/>
              <a:ext cx="855760" cy="76470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cs"/>
              </a:endParaRPr>
            </a:p>
          </p:txBody>
        </p:sp>
        <p:sp>
          <p:nvSpPr>
            <p:cNvPr id="29" name="矩形 28">
              <a:extLst>
                <a:ext uri="{FF2B5EF4-FFF2-40B4-BE49-F238E27FC236}">
                  <a16:creationId xmlns:a16="http://schemas.microsoft.com/office/drawing/2014/main" id="{8E38B20C-B80C-4336-B972-8BE878111058}"/>
                </a:ext>
              </a:extLst>
            </p:cNvPr>
            <p:cNvSpPr/>
            <p:nvPr/>
          </p:nvSpPr>
          <p:spPr>
            <a:xfrm>
              <a:off x="7372133" y="2457622"/>
              <a:ext cx="2441694" cy="76944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第四部分</a:t>
              </a:r>
            </a:p>
          </p:txBody>
        </p:sp>
      </p:grpSp>
      <p:pic>
        <p:nvPicPr>
          <p:cNvPr id="22" name="图片 21">
            <a:extLst>
              <a:ext uri="{FF2B5EF4-FFF2-40B4-BE49-F238E27FC236}">
                <a16:creationId xmlns:a16="http://schemas.microsoft.com/office/drawing/2014/main" id="{C6718DD0-2D2E-4E12-8117-B74D42C5E5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5681" y="3950871"/>
            <a:ext cx="12350101" cy="3090520"/>
          </a:xfrm>
          <a:prstGeom prst="rect">
            <a:avLst/>
          </a:prstGeom>
        </p:spPr>
      </p:pic>
    </p:spTree>
    <p:extLst>
      <p:ext uri="{BB962C8B-B14F-4D97-AF65-F5344CB8AC3E}">
        <p14:creationId xmlns:p14="http://schemas.microsoft.com/office/powerpoint/2010/main" val="1062519149"/>
      </p:ext>
    </p:extLst>
  </p:cSld>
  <p:clrMapOvr>
    <a:masterClrMapping/>
  </p:clrMapOvr>
  <mc:AlternateContent xmlns:mc="http://schemas.openxmlformats.org/markup-compatibility/2006" xmlns:p14="http://schemas.microsoft.com/office/powerpoint/2010/main">
    <mc:Choice Requires="p14">
      <p:transition spd="slow" p14:dur="1250" advTm="6500">
        <p14:switch dir="r"/>
      </p:transition>
    </mc:Choice>
    <mc:Fallback xmlns="">
      <p:transition spd="slow" advTm="6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2000"/>
                                  </p:stCondLst>
                                  <p:iterate type="wd">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par>
                                <p:cTn id="9" presetID="47"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250"/>
                                        <p:tgtEl>
                                          <p:spTgt spid="27"/>
                                        </p:tgtEl>
                                      </p:cBhvr>
                                    </p:animEffect>
                                    <p:anim calcmode="lin" valueType="num">
                                      <p:cBhvr>
                                        <p:cTn id="12" dur="1250" fill="hold"/>
                                        <p:tgtEl>
                                          <p:spTgt spid="27"/>
                                        </p:tgtEl>
                                        <p:attrNameLst>
                                          <p:attrName>ppt_x</p:attrName>
                                        </p:attrNameLst>
                                      </p:cBhvr>
                                      <p:tavLst>
                                        <p:tav tm="0">
                                          <p:val>
                                            <p:strVal val="#ppt_x"/>
                                          </p:val>
                                        </p:tav>
                                        <p:tav tm="100000">
                                          <p:val>
                                            <p:strVal val="#ppt_x"/>
                                          </p:val>
                                        </p:tav>
                                      </p:tavLst>
                                    </p:anim>
                                    <p:anim calcmode="lin" valueType="num">
                                      <p:cBhvr>
                                        <p:cTn id="13" dur="12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EAA8183-E8EB-4996-B421-303D8984243F}"/>
              </a:ext>
            </a:extLst>
          </p:cNvPr>
          <p:cNvSpPr/>
          <p:nvPr/>
        </p:nvSpPr>
        <p:spPr>
          <a:xfrm>
            <a:off x="4926448" y="1189834"/>
            <a:ext cx="2339103" cy="523220"/>
          </a:xfrm>
          <a:prstGeom prst="rect">
            <a:avLst/>
          </a:prstGeom>
        </p:spPr>
        <p:txBody>
          <a:bodyPr wrap="none">
            <a:spAutoFit/>
          </a:bodyPr>
          <a:lstStyle/>
          <a:p>
            <a:pPr algn="ctr"/>
            <a:r>
              <a:rPr lang="zh-CN" altLang="en-US" sz="2800" b="1" dirty="0">
                <a:solidFill>
                  <a:srgbClr val="C9110E"/>
                </a:solidFill>
                <a:latin typeface="微软雅黑" panose="020B0503020204020204" pitchFamily="34" charset="-122"/>
                <a:ea typeface="微软雅黑" panose="020B0503020204020204" pitchFamily="34" charset="-122"/>
              </a:rPr>
              <a:t>宪法修改要求</a:t>
            </a:r>
          </a:p>
        </p:txBody>
      </p:sp>
      <p:grpSp>
        <p:nvGrpSpPr>
          <p:cNvPr id="3" name="组合 2">
            <a:extLst>
              <a:ext uri="{FF2B5EF4-FFF2-40B4-BE49-F238E27FC236}">
                <a16:creationId xmlns:a16="http://schemas.microsoft.com/office/drawing/2014/main" id="{4C0D2B9A-C7B0-416F-A8C2-F24E85FBD680}"/>
              </a:ext>
            </a:extLst>
          </p:cNvPr>
          <p:cNvGrpSpPr/>
          <p:nvPr/>
        </p:nvGrpSpPr>
        <p:grpSpPr>
          <a:xfrm>
            <a:off x="1054100" y="1820365"/>
            <a:ext cx="10295246" cy="432000"/>
            <a:chOff x="2559635" y="1796061"/>
            <a:chExt cx="10295246" cy="432000"/>
          </a:xfrm>
        </p:grpSpPr>
        <p:cxnSp>
          <p:nvCxnSpPr>
            <p:cNvPr id="4" name="直接连接符 3">
              <a:extLst>
                <a:ext uri="{FF2B5EF4-FFF2-40B4-BE49-F238E27FC236}">
                  <a16:creationId xmlns:a16="http://schemas.microsoft.com/office/drawing/2014/main" id="{A26BE4F0-0F7C-4B72-86D9-CEF9339B9439}"/>
                </a:ext>
              </a:extLst>
            </p:cNvPr>
            <p:cNvCxnSpPr>
              <a:cxnSpLocks/>
            </p:cNvCxnSpPr>
            <p:nvPr/>
          </p:nvCxnSpPr>
          <p:spPr>
            <a:xfrm>
              <a:off x="2559635" y="2041177"/>
              <a:ext cx="459255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星形: 五角 4">
              <a:extLst>
                <a:ext uri="{FF2B5EF4-FFF2-40B4-BE49-F238E27FC236}">
                  <a16:creationId xmlns:a16="http://schemas.microsoft.com/office/drawing/2014/main" id="{2F5A3D7B-D585-4AD2-B13B-4BDD278DE792}"/>
                </a:ext>
              </a:extLst>
            </p:cNvPr>
            <p:cNvSpPr/>
            <p:nvPr/>
          </p:nvSpPr>
          <p:spPr>
            <a:xfrm>
              <a:off x="7400822" y="1796061"/>
              <a:ext cx="432000" cy="432000"/>
            </a:xfrm>
            <a:prstGeom prst="star5">
              <a:avLst/>
            </a:prstGeom>
            <a:gradFill>
              <a:gsLst>
                <a:gs pos="90000">
                  <a:srgbClr val="C00000"/>
                </a:gs>
                <a:gs pos="30000">
                  <a:srgbClr val="FF33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a:extLst>
                <a:ext uri="{FF2B5EF4-FFF2-40B4-BE49-F238E27FC236}">
                  <a16:creationId xmlns:a16="http://schemas.microsoft.com/office/drawing/2014/main" id="{C6FA25E7-5758-49F8-A7A0-62CA6C00CF62}"/>
                </a:ext>
              </a:extLst>
            </p:cNvPr>
            <p:cNvCxnSpPr>
              <a:cxnSpLocks/>
            </p:cNvCxnSpPr>
            <p:nvPr/>
          </p:nvCxnSpPr>
          <p:spPr>
            <a:xfrm>
              <a:off x="8081453" y="2035893"/>
              <a:ext cx="4773428"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7" name="TextBox 23">
            <a:extLst>
              <a:ext uri="{FF2B5EF4-FFF2-40B4-BE49-F238E27FC236}">
                <a16:creationId xmlns:a16="http://schemas.microsoft.com/office/drawing/2014/main" id="{A5D92447-0171-4D85-ADCA-5DD1B0951E00}"/>
              </a:ext>
            </a:extLst>
          </p:cNvPr>
          <p:cNvSpPr txBox="1"/>
          <p:nvPr/>
        </p:nvSpPr>
        <p:spPr>
          <a:xfrm>
            <a:off x="915499" y="2323599"/>
            <a:ext cx="8773755" cy="338554"/>
          </a:xfrm>
          <a:prstGeom prst="rect">
            <a:avLst/>
          </a:prstGeom>
          <a:noFill/>
        </p:spPr>
        <p:txBody>
          <a:bodyPr wrap="square" rtlCol="0">
            <a:spAutoFit/>
          </a:bodyPr>
          <a:lstStyle>
            <a:defPPr>
              <a:defRPr lang="zh-CN"/>
            </a:defPPr>
            <a:lvl1pPr>
              <a:defRPr>
                <a:solidFill>
                  <a:schemeClr val="accent1"/>
                </a:solidFill>
                <a:latin typeface="+mn-ea"/>
                <a:ea typeface="+mn-ea"/>
              </a:defRPr>
            </a:lvl1pPr>
          </a:lstStyle>
          <a:p>
            <a:pPr marL="171450" indent="-171450" algn="just">
              <a:buFont typeface="Wingdings" panose="05000000000000000000" pitchFamily="2" charset="2"/>
              <a:buChar char="l"/>
            </a:pPr>
            <a:r>
              <a:rPr lang="zh-CN" altLang="en-US" sz="1600" dirty="0">
                <a:solidFill>
                  <a:srgbClr val="C9110E"/>
                </a:solidFill>
                <a:latin typeface="微软雅黑" panose="020B0503020204020204" pitchFamily="34" charset="-122"/>
                <a:ea typeface="微软雅黑" panose="020B0503020204020204" pitchFamily="34" charset="-122"/>
              </a:rPr>
              <a:t>高举中国特色社会主义伟大旗帜</a:t>
            </a:r>
          </a:p>
        </p:txBody>
      </p:sp>
      <p:sp>
        <p:nvSpPr>
          <p:cNvPr id="8" name="TextBox 23">
            <a:extLst>
              <a:ext uri="{FF2B5EF4-FFF2-40B4-BE49-F238E27FC236}">
                <a16:creationId xmlns:a16="http://schemas.microsoft.com/office/drawing/2014/main" id="{1547F5B8-8BB3-4C85-82DC-470F7D17AAD6}"/>
              </a:ext>
            </a:extLst>
          </p:cNvPr>
          <p:cNvSpPr txBox="1"/>
          <p:nvPr/>
        </p:nvSpPr>
        <p:spPr>
          <a:xfrm>
            <a:off x="915499" y="2690729"/>
            <a:ext cx="8773755" cy="338554"/>
          </a:xfrm>
          <a:prstGeom prst="rect">
            <a:avLst/>
          </a:prstGeom>
          <a:noFill/>
        </p:spPr>
        <p:txBody>
          <a:bodyPr wrap="square" rtlCol="0">
            <a:spAutoFit/>
          </a:bodyPr>
          <a:lstStyle>
            <a:defPPr>
              <a:defRPr lang="zh-CN"/>
            </a:defPPr>
            <a:lvl1pPr>
              <a:defRPr>
                <a:solidFill>
                  <a:schemeClr val="accent1"/>
                </a:solidFill>
                <a:latin typeface="+mn-ea"/>
                <a:ea typeface="+mn-ea"/>
              </a:defRPr>
            </a:lvl1pPr>
          </a:lstStyle>
          <a:p>
            <a:pPr marL="171450" indent="-171450" algn="just">
              <a:buFont typeface="Wingdings" panose="05000000000000000000" pitchFamily="2" charset="2"/>
              <a:buChar char="l"/>
            </a:pPr>
            <a:r>
              <a:rPr lang="zh-CN" altLang="en-US" sz="1600" dirty="0">
                <a:solidFill>
                  <a:srgbClr val="C9110E"/>
                </a:solidFill>
                <a:latin typeface="微软雅黑" panose="020B0503020204020204" pitchFamily="34" charset="-122"/>
                <a:ea typeface="微软雅黑" panose="020B0503020204020204" pitchFamily="34" charset="-122"/>
              </a:rPr>
              <a:t>全面贯彻党的十九大精神</a:t>
            </a:r>
          </a:p>
        </p:txBody>
      </p:sp>
      <p:sp>
        <p:nvSpPr>
          <p:cNvPr id="9" name="TextBox 23">
            <a:extLst>
              <a:ext uri="{FF2B5EF4-FFF2-40B4-BE49-F238E27FC236}">
                <a16:creationId xmlns:a16="http://schemas.microsoft.com/office/drawing/2014/main" id="{86F0F1DD-2304-463E-93C9-0DE473DCC28C}"/>
              </a:ext>
            </a:extLst>
          </p:cNvPr>
          <p:cNvSpPr txBox="1"/>
          <p:nvPr/>
        </p:nvSpPr>
        <p:spPr>
          <a:xfrm>
            <a:off x="915499" y="3067146"/>
            <a:ext cx="10527201" cy="584775"/>
          </a:xfrm>
          <a:prstGeom prst="rect">
            <a:avLst/>
          </a:prstGeom>
          <a:noFill/>
        </p:spPr>
        <p:txBody>
          <a:bodyPr wrap="square" rtlCol="0">
            <a:spAutoFit/>
          </a:bodyPr>
          <a:lstStyle>
            <a:defPPr>
              <a:defRPr lang="zh-CN"/>
            </a:defPPr>
            <a:lvl1pPr>
              <a:defRPr>
                <a:solidFill>
                  <a:schemeClr val="accent1"/>
                </a:solidFill>
                <a:latin typeface="+mn-ea"/>
                <a:ea typeface="+mn-ea"/>
              </a:defRPr>
            </a:lvl1pPr>
          </a:lstStyle>
          <a:p>
            <a:pPr marL="171450" indent="-171450">
              <a:buFont typeface="Wingdings" panose="05000000000000000000" pitchFamily="2" charset="2"/>
              <a:buChar char="l"/>
            </a:pPr>
            <a:r>
              <a:rPr lang="zh-CN" altLang="en-US" sz="1600" dirty="0">
                <a:solidFill>
                  <a:srgbClr val="C9110E"/>
                </a:solidFill>
                <a:latin typeface="微软雅黑" panose="020B0503020204020204" pitchFamily="34" charset="-122"/>
                <a:ea typeface="微软雅黑" panose="020B0503020204020204" pitchFamily="34" charset="-122"/>
              </a:rPr>
              <a:t>坚持以马克思列宁主义、毛泽东思想、邓小平理论、“三个代表”重要思想、科学发展观、习近平新时代中国特色社会主义思想为指导</a:t>
            </a:r>
          </a:p>
        </p:txBody>
      </p:sp>
      <p:sp>
        <p:nvSpPr>
          <p:cNvPr id="10" name="TextBox 23">
            <a:extLst>
              <a:ext uri="{FF2B5EF4-FFF2-40B4-BE49-F238E27FC236}">
                <a16:creationId xmlns:a16="http://schemas.microsoft.com/office/drawing/2014/main" id="{23DD719D-957E-41BF-815F-C64E2197B6D8}"/>
              </a:ext>
            </a:extLst>
          </p:cNvPr>
          <p:cNvSpPr txBox="1"/>
          <p:nvPr/>
        </p:nvSpPr>
        <p:spPr>
          <a:xfrm>
            <a:off x="915499" y="3772996"/>
            <a:ext cx="8773755" cy="338554"/>
          </a:xfrm>
          <a:prstGeom prst="rect">
            <a:avLst/>
          </a:prstGeom>
          <a:noFill/>
        </p:spPr>
        <p:txBody>
          <a:bodyPr wrap="square" rtlCol="0">
            <a:spAutoFit/>
          </a:bodyPr>
          <a:lstStyle>
            <a:defPPr>
              <a:defRPr lang="zh-CN"/>
            </a:defPPr>
            <a:lvl1pPr>
              <a:defRPr>
                <a:solidFill>
                  <a:schemeClr val="accent1"/>
                </a:solidFill>
                <a:latin typeface="+mn-ea"/>
                <a:ea typeface="+mn-ea"/>
              </a:defRPr>
            </a:lvl1pPr>
          </a:lstStyle>
          <a:p>
            <a:pPr marL="171450" indent="-171450" algn="just">
              <a:buFont typeface="Wingdings" panose="05000000000000000000" pitchFamily="2" charset="2"/>
              <a:buChar char="l"/>
            </a:pPr>
            <a:r>
              <a:rPr lang="zh-CN" altLang="en-US" sz="1600" dirty="0">
                <a:solidFill>
                  <a:srgbClr val="C9110E"/>
                </a:solidFill>
                <a:latin typeface="微软雅黑" panose="020B0503020204020204" pitchFamily="34" charset="-122"/>
                <a:ea typeface="微软雅黑" panose="020B0503020204020204" pitchFamily="34" charset="-122"/>
              </a:rPr>
              <a:t>坚持党的领导、人民当家作主、依法治国有机统一</a:t>
            </a:r>
          </a:p>
        </p:txBody>
      </p:sp>
      <p:sp>
        <p:nvSpPr>
          <p:cNvPr id="11" name="TextBox 23">
            <a:extLst>
              <a:ext uri="{FF2B5EF4-FFF2-40B4-BE49-F238E27FC236}">
                <a16:creationId xmlns:a16="http://schemas.microsoft.com/office/drawing/2014/main" id="{01609C3A-121F-44EE-BEFA-EF6AFBF091CB}"/>
              </a:ext>
            </a:extLst>
          </p:cNvPr>
          <p:cNvSpPr txBox="1"/>
          <p:nvPr/>
        </p:nvSpPr>
        <p:spPr>
          <a:xfrm>
            <a:off x="915499" y="4182267"/>
            <a:ext cx="9699611" cy="584775"/>
          </a:xfrm>
          <a:prstGeom prst="rect">
            <a:avLst/>
          </a:prstGeom>
          <a:noFill/>
        </p:spPr>
        <p:txBody>
          <a:bodyPr wrap="square" rtlCol="0">
            <a:spAutoFit/>
          </a:bodyPr>
          <a:lstStyle>
            <a:defPPr>
              <a:defRPr lang="zh-CN"/>
            </a:defPPr>
            <a:lvl1pPr>
              <a:defRPr>
                <a:solidFill>
                  <a:schemeClr val="accent1"/>
                </a:solidFill>
                <a:latin typeface="+mn-ea"/>
                <a:ea typeface="+mn-ea"/>
              </a:defRPr>
            </a:lvl1pPr>
          </a:lstStyle>
          <a:p>
            <a:pPr marL="171450" indent="-171450" algn="just">
              <a:buFont typeface="Wingdings" panose="05000000000000000000" pitchFamily="2" charset="2"/>
              <a:buChar char="l"/>
            </a:pPr>
            <a:r>
              <a:rPr lang="zh-CN" altLang="en-US" sz="1600" dirty="0">
                <a:solidFill>
                  <a:srgbClr val="C9110E"/>
                </a:solidFill>
                <a:latin typeface="微软雅黑" panose="020B0503020204020204" pitchFamily="34" charset="-122"/>
                <a:ea typeface="微软雅黑" panose="020B0503020204020204" pitchFamily="34" charset="-122"/>
              </a:rPr>
              <a:t>把党的十九大确定的重大理论观点和重大方针政策特别是习近平新时代中国特色社会主义思想载入国家根本法</a:t>
            </a:r>
          </a:p>
        </p:txBody>
      </p:sp>
      <p:sp>
        <p:nvSpPr>
          <p:cNvPr id="12" name="TextBox 23">
            <a:extLst>
              <a:ext uri="{FF2B5EF4-FFF2-40B4-BE49-F238E27FC236}">
                <a16:creationId xmlns:a16="http://schemas.microsoft.com/office/drawing/2014/main" id="{B10DE138-D2C8-4B5C-BBA0-3E317BC487A8}"/>
              </a:ext>
            </a:extLst>
          </p:cNvPr>
          <p:cNvSpPr txBox="1"/>
          <p:nvPr/>
        </p:nvSpPr>
        <p:spPr>
          <a:xfrm>
            <a:off x="915499" y="4781818"/>
            <a:ext cx="8773755" cy="338554"/>
          </a:xfrm>
          <a:prstGeom prst="rect">
            <a:avLst/>
          </a:prstGeom>
          <a:noFill/>
        </p:spPr>
        <p:txBody>
          <a:bodyPr wrap="square" rtlCol="0">
            <a:spAutoFit/>
          </a:bodyPr>
          <a:lstStyle>
            <a:defPPr>
              <a:defRPr lang="zh-CN"/>
            </a:defPPr>
            <a:lvl1pPr>
              <a:defRPr>
                <a:solidFill>
                  <a:schemeClr val="accent1"/>
                </a:solidFill>
                <a:latin typeface="+mn-ea"/>
                <a:ea typeface="+mn-ea"/>
              </a:defRPr>
            </a:lvl1pPr>
          </a:lstStyle>
          <a:p>
            <a:pPr marL="171450" indent="-171450" algn="just">
              <a:buFont typeface="Wingdings" panose="05000000000000000000" pitchFamily="2" charset="2"/>
              <a:buChar char="l"/>
            </a:pPr>
            <a:r>
              <a:rPr lang="zh-CN" altLang="en-US" sz="1600" dirty="0">
                <a:solidFill>
                  <a:srgbClr val="C9110E"/>
                </a:solidFill>
                <a:latin typeface="微软雅黑" panose="020B0503020204020204" pitchFamily="34" charset="-122"/>
                <a:ea typeface="微软雅黑" panose="020B0503020204020204" pitchFamily="34" charset="-122"/>
              </a:rPr>
              <a:t>体现党和国家事业发展的新成就新经验新要求</a:t>
            </a:r>
          </a:p>
        </p:txBody>
      </p:sp>
      <p:sp>
        <p:nvSpPr>
          <p:cNvPr id="13" name="TextBox 23">
            <a:extLst>
              <a:ext uri="{FF2B5EF4-FFF2-40B4-BE49-F238E27FC236}">
                <a16:creationId xmlns:a16="http://schemas.microsoft.com/office/drawing/2014/main" id="{C0D43815-A10B-4D27-8E48-A14B49B442B3}"/>
              </a:ext>
            </a:extLst>
          </p:cNvPr>
          <p:cNvSpPr txBox="1"/>
          <p:nvPr/>
        </p:nvSpPr>
        <p:spPr>
          <a:xfrm>
            <a:off x="915498" y="5226725"/>
            <a:ext cx="8773755" cy="338554"/>
          </a:xfrm>
          <a:prstGeom prst="rect">
            <a:avLst/>
          </a:prstGeom>
          <a:noFill/>
        </p:spPr>
        <p:txBody>
          <a:bodyPr wrap="square" rtlCol="0">
            <a:spAutoFit/>
          </a:bodyPr>
          <a:lstStyle>
            <a:defPPr>
              <a:defRPr lang="zh-CN"/>
            </a:defPPr>
            <a:lvl1pPr>
              <a:defRPr>
                <a:solidFill>
                  <a:schemeClr val="accent1"/>
                </a:solidFill>
                <a:latin typeface="+mn-ea"/>
                <a:ea typeface="+mn-ea"/>
              </a:defRPr>
            </a:lvl1pPr>
          </a:lstStyle>
          <a:p>
            <a:pPr marL="171450" indent="-171450" algn="just">
              <a:buFont typeface="Wingdings" panose="05000000000000000000" pitchFamily="2" charset="2"/>
              <a:buChar char="l"/>
            </a:pPr>
            <a:r>
              <a:rPr lang="zh-CN" altLang="en-US" sz="1600" dirty="0">
                <a:solidFill>
                  <a:srgbClr val="C9110E"/>
                </a:solidFill>
                <a:latin typeface="微软雅黑" panose="020B0503020204020204" pitchFamily="34" charset="-122"/>
                <a:ea typeface="微软雅黑" panose="020B0503020204020204" pitchFamily="34" charset="-122"/>
              </a:rPr>
              <a:t>在总体保持我国宪法连续性、稳定性、权威性的基础上推动宪法与时俱进、完善发展</a:t>
            </a:r>
          </a:p>
        </p:txBody>
      </p:sp>
      <p:sp>
        <p:nvSpPr>
          <p:cNvPr id="14" name="TextBox 23">
            <a:extLst>
              <a:ext uri="{FF2B5EF4-FFF2-40B4-BE49-F238E27FC236}">
                <a16:creationId xmlns:a16="http://schemas.microsoft.com/office/drawing/2014/main" id="{6C4C0D5E-088C-403F-A58B-5591C4A47743}"/>
              </a:ext>
            </a:extLst>
          </p:cNvPr>
          <p:cNvSpPr txBox="1"/>
          <p:nvPr/>
        </p:nvSpPr>
        <p:spPr>
          <a:xfrm>
            <a:off x="915498" y="5724217"/>
            <a:ext cx="10433848" cy="584775"/>
          </a:xfrm>
          <a:prstGeom prst="rect">
            <a:avLst/>
          </a:prstGeom>
          <a:noFill/>
        </p:spPr>
        <p:txBody>
          <a:bodyPr wrap="square" rtlCol="0">
            <a:spAutoFit/>
          </a:bodyPr>
          <a:lstStyle>
            <a:defPPr>
              <a:defRPr lang="zh-CN"/>
            </a:defPPr>
            <a:lvl1pPr>
              <a:defRPr>
                <a:solidFill>
                  <a:schemeClr val="accent1"/>
                </a:solidFill>
                <a:latin typeface="+mn-ea"/>
                <a:ea typeface="+mn-ea"/>
              </a:defRPr>
            </a:lvl1pPr>
          </a:lstStyle>
          <a:p>
            <a:pPr marL="171450" indent="-171450" algn="just">
              <a:buFont typeface="Wingdings" panose="05000000000000000000" pitchFamily="2" charset="2"/>
              <a:buChar char="l"/>
            </a:pPr>
            <a:r>
              <a:rPr lang="zh-CN" altLang="en-US" sz="1600" dirty="0">
                <a:solidFill>
                  <a:srgbClr val="C9110E"/>
                </a:solidFill>
                <a:latin typeface="微软雅黑" panose="020B0503020204020204" pitchFamily="34" charset="-122"/>
                <a:ea typeface="微软雅黑" panose="020B0503020204020204" pitchFamily="34" charset="-122"/>
              </a:rPr>
              <a:t>为新时代坚持和发展中国特色社会主义、实现“两个一百年”奋斗目标和中华民族伟大复兴的中国梦提供有力宪法保障</a:t>
            </a:r>
          </a:p>
        </p:txBody>
      </p:sp>
      <p:grpSp>
        <p:nvGrpSpPr>
          <p:cNvPr id="17" name="组合 16">
            <a:extLst>
              <a:ext uri="{FF2B5EF4-FFF2-40B4-BE49-F238E27FC236}">
                <a16:creationId xmlns:a16="http://schemas.microsoft.com/office/drawing/2014/main" id="{D03279A3-905B-4B30-939A-4A06413C92BF}"/>
              </a:ext>
            </a:extLst>
          </p:cNvPr>
          <p:cNvGrpSpPr/>
          <p:nvPr/>
        </p:nvGrpSpPr>
        <p:grpSpPr>
          <a:xfrm>
            <a:off x="910737" y="785759"/>
            <a:ext cx="10549116" cy="388934"/>
            <a:chOff x="910737" y="785759"/>
            <a:chExt cx="10549116" cy="388934"/>
          </a:xfrm>
        </p:grpSpPr>
        <p:sp>
          <p:nvSpPr>
            <p:cNvPr id="18" name="星形: 五角 17">
              <a:extLst>
                <a:ext uri="{FF2B5EF4-FFF2-40B4-BE49-F238E27FC236}">
                  <a16:creationId xmlns:a16="http://schemas.microsoft.com/office/drawing/2014/main" id="{36FD7A12-9573-458F-A5F2-80C3D85EF855}"/>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19" name="任意多边形: 形状 18">
              <a:extLst>
                <a:ext uri="{FF2B5EF4-FFF2-40B4-BE49-F238E27FC236}">
                  <a16:creationId xmlns:a16="http://schemas.microsoft.com/office/drawing/2014/main" id="{B4F67522-9845-457B-A2B2-F39718E6232D}"/>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
        <p:nvSpPr>
          <p:cNvPr id="20" name="文本框 19">
            <a:extLst>
              <a:ext uri="{FF2B5EF4-FFF2-40B4-BE49-F238E27FC236}">
                <a16:creationId xmlns:a16="http://schemas.microsoft.com/office/drawing/2014/main" id="{0D7A68B8-5D32-413D-A67E-46B407E0F7C3}"/>
              </a:ext>
            </a:extLst>
          </p:cNvPr>
          <p:cNvSpPr txBox="1"/>
          <p:nvPr/>
        </p:nvSpPr>
        <p:spPr>
          <a:xfrm>
            <a:off x="4393537" y="304777"/>
            <a:ext cx="5483888"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本次宪法修改的要求</a:t>
            </a:r>
          </a:p>
        </p:txBody>
      </p:sp>
    </p:spTree>
    <p:extLst>
      <p:ext uri="{BB962C8B-B14F-4D97-AF65-F5344CB8AC3E}">
        <p14:creationId xmlns:p14="http://schemas.microsoft.com/office/powerpoint/2010/main" val="301746308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225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0" presetClass="entr" presetSubtype="0" fill="hold" nodeType="withEffect">
                                      <p:stCondLst>
                                        <p:cond delay="27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2" presetClass="entr" presetSubtype="2" fill="hold" grpId="0" nodeType="withEffect" p14:presetBounceEnd="68000">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14:bounceEnd="68000">
                                          <p:cBhvr additive="base">
                                            <p:cTn id="13" dur="2000" fill="hold"/>
                                            <p:tgtEl>
                                              <p:spTgt spid="7"/>
                                            </p:tgtEl>
                                            <p:attrNameLst>
                                              <p:attrName>ppt_x</p:attrName>
                                            </p:attrNameLst>
                                          </p:cBhvr>
                                          <p:tavLst>
                                            <p:tav tm="0">
                                              <p:val>
                                                <p:strVal val="1+#ppt_w/2"/>
                                              </p:val>
                                            </p:tav>
                                            <p:tav tm="100000">
                                              <p:val>
                                                <p:strVal val="#ppt_x"/>
                                              </p:val>
                                            </p:tav>
                                          </p:tavLst>
                                        </p:anim>
                                        <p:anim calcmode="lin" valueType="num" p14:bounceEnd="68000">
                                          <p:cBhvr additive="base">
                                            <p:cTn id="14" dur="2000" fill="hold"/>
                                            <p:tgtEl>
                                              <p:spTgt spid="7"/>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14:presetBounceEnd="68000">
                                      <p:stCondLst>
                                        <p:cond delay="200"/>
                                      </p:stCondLst>
                                      <p:childTnLst>
                                        <p:set>
                                          <p:cBhvr>
                                            <p:cTn id="16" dur="1" fill="hold">
                                              <p:stCondLst>
                                                <p:cond delay="0"/>
                                              </p:stCondLst>
                                            </p:cTn>
                                            <p:tgtEl>
                                              <p:spTgt spid="8"/>
                                            </p:tgtEl>
                                            <p:attrNameLst>
                                              <p:attrName>style.visibility</p:attrName>
                                            </p:attrNameLst>
                                          </p:cBhvr>
                                          <p:to>
                                            <p:strVal val="visible"/>
                                          </p:to>
                                        </p:set>
                                        <p:anim calcmode="lin" valueType="num" p14:bounceEnd="68000">
                                          <p:cBhvr additive="base">
                                            <p:cTn id="17" dur="2000" fill="hold"/>
                                            <p:tgtEl>
                                              <p:spTgt spid="8"/>
                                            </p:tgtEl>
                                            <p:attrNameLst>
                                              <p:attrName>ppt_x</p:attrName>
                                            </p:attrNameLst>
                                          </p:cBhvr>
                                          <p:tavLst>
                                            <p:tav tm="0">
                                              <p:val>
                                                <p:strVal val="1+#ppt_w/2"/>
                                              </p:val>
                                            </p:tav>
                                            <p:tav tm="100000">
                                              <p:val>
                                                <p:strVal val="#ppt_x"/>
                                              </p:val>
                                            </p:tav>
                                          </p:tavLst>
                                        </p:anim>
                                        <p:anim calcmode="lin" valueType="num" p14:bounceEnd="68000">
                                          <p:cBhvr additive="base">
                                            <p:cTn id="18" dur="2000" fill="hold"/>
                                            <p:tgtEl>
                                              <p:spTgt spid="8"/>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68000">
                                      <p:stCondLst>
                                        <p:cond delay="400"/>
                                      </p:stCondLst>
                                      <p:childTnLst>
                                        <p:set>
                                          <p:cBhvr>
                                            <p:cTn id="20" dur="1" fill="hold">
                                              <p:stCondLst>
                                                <p:cond delay="0"/>
                                              </p:stCondLst>
                                            </p:cTn>
                                            <p:tgtEl>
                                              <p:spTgt spid="9"/>
                                            </p:tgtEl>
                                            <p:attrNameLst>
                                              <p:attrName>style.visibility</p:attrName>
                                            </p:attrNameLst>
                                          </p:cBhvr>
                                          <p:to>
                                            <p:strVal val="visible"/>
                                          </p:to>
                                        </p:set>
                                        <p:anim calcmode="lin" valueType="num" p14:bounceEnd="68000">
                                          <p:cBhvr additive="base">
                                            <p:cTn id="21" dur="2000" fill="hold"/>
                                            <p:tgtEl>
                                              <p:spTgt spid="9"/>
                                            </p:tgtEl>
                                            <p:attrNameLst>
                                              <p:attrName>ppt_x</p:attrName>
                                            </p:attrNameLst>
                                          </p:cBhvr>
                                          <p:tavLst>
                                            <p:tav tm="0">
                                              <p:val>
                                                <p:strVal val="1+#ppt_w/2"/>
                                              </p:val>
                                            </p:tav>
                                            <p:tav tm="100000">
                                              <p:val>
                                                <p:strVal val="#ppt_x"/>
                                              </p:val>
                                            </p:tav>
                                          </p:tavLst>
                                        </p:anim>
                                        <p:anim calcmode="lin" valueType="num" p14:bounceEnd="68000">
                                          <p:cBhvr additive="base">
                                            <p:cTn id="22" dur="2000" fill="hold"/>
                                            <p:tgtEl>
                                              <p:spTgt spid="9"/>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68000">
                                      <p:stCondLst>
                                        <p:cond delay="600"/>
                                      </p:stCondLst>
                                      <p:childTnLst>
                                        <p:set>
                                          <p:cBhvr>
                                            <p:cTn id="24" dur="1" fill="hold">
                                              <p:stCondLst>
                                                <p:cond delay="0"/>
                                              </p:stCondLst>
                                            </p:cTn>
                                            <p:tgtEl>
                                              <p:spTgt spid="10"/>
                                            </p:tgtEl>
                                            <p:attrNameLst>
                                              <p:attrName>style.visibility</p:attrName>
                                            </p:attrNameLst>
                                          </p:cBhvr>
                                          <p:to>
                                            <p:strVal val="visible"/>
                                          </p:to>
                                        </p:set>
                                        <p:anim calcmode="lin" valueType="num" p14:bounceEnd="68000">
                                          <p:cBhvr additive="base">
                                            <p:cTn id="25" dur="2000" fill="hold"/>
                                            <p:tgtEl>
                                              <p:spTgt spid="10"/>
                                            </p:tgtEl>
                                            <p:attrNameLst>
                                              <p:attrName>ppt_x</p:attrName>
                                            </p:attrNameLst>
                                          </p:cBhvr>
                                          <p:tavLst>
                                            <p:tav tm="0">
                                              <p:val>
                                                <p:strVal val="1+#ppt_w/2"/>
                                              </p:val>
                                            </p:tav>
                                            <p:tav tm="100000">
                                              <p:val>
                                                <p:strVal val="#ppt_x"/>
                                              </p:val>
                                            </p:tav>
                                          </p:tavLst>
                                        </p:anim>
                                        <p:anim calcmode="lin" valueType="num" p14:bounceEnd="68000">
                                          <p:cBhvr additive="base">
                                            <p:cTn id="26" dur="2000" fill="hold"/>
                                            <p:tgtEl>
                                              <p:spTgt spid="10"/>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14:presetBounceEnd="68000">
                                      <p:stCondLst>
                                        <p:cond delay="800"/>
                                      </p:stCondLst>
                                      <p:childTnLst>
                                        <p:set>
                                          <p:cBhvr>
                                            <p:cTn id="28" dur="1" fill="hold">
                                              <p:stCondLst>
                                                <p:cond delay="0"/>
                                              </p:stCondLst>
                                            </p:cTn>
                                            <p:tgtEl>
                                              <p:spTgt spid="11"/>
                                            </p:tgtEl>
                                            <p:attrNameLst>
                                              <p:attrName>style.visibility</p:attrName>
                                            </p:attrNameLst>
                                          </p:cBhvr>
                                          <p:to>
                                            <p:strVal val="visible"/>
                                          </p:to>
                                        </p:set>
                                        <p:anim calcmode="lin" valueType="num" p14:bounceEnd="68000">
                                          <p:cBhvr additive="base">
                                            <p:cTn id="29" dur="2000" fill="hold"/>
                                            <p:tgtEl>
                                              <p:spTgt spid="11"/>
                                            </p:tgtEl>
                                            <p:attrNameLst>
                                              <p:attrName>ppt_x</p:attrName>
                                            </p:attrNameLst>
                                          </p:cBhvr>
                                          <p:tavLst>
                                            <p:tav tm="0">
                                              <p:val>
                                                <p:strVal val="1+#ppt_w/2"/>
                                              </p:val>
                                            </p:tav>
                                            <p:tav tm="100000">
                                              <p:val>
                                                <p:strVal val="#ppt_x"/>
                                              </p:val>
                                            </p:tav>
                                          </p:tavLst>
                                        </p:anim>
                                        <p:anim calcmode="lin" valueType="num" p14:bounceEnd="68000">
                                          <p:cBhvr additive="base">
                                            <p:cTn id="30" dur="2000" fill="hold"/>
                                            <p:tgtEl>
                                              <p:spTgt spid="11"/>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14:presetBounceEnd="68000">
                                      <p:stCondLst>
                                        <p:cond delay="1200"/>
                                      </p:stCondLst>
                                      <p:childTnLst>
                                        <p:set>
                                          <p:cBhvr>
                                            <p:cTn id="32" dur="1" fill="hold">
                                              <p:stCondLst>
                                                <p:cond delay="0"/>
                                              </p:stCondLst>
                                            </p:cTn>
                                            <p:tgtEl>
                                              <p:spTgt spid="12"/>
                                            </p:tgtEl>
                                            <p:attrNameLst>
                                              <p:attrName>style.visibility</p:attrName>
                                            </p:attrNameLst>
                                          </p:cBhvr>
                                          <p:to>
                                            <p:strVal val="visible"/>
                                          </p:to>
                                        </p:set>
                                        <p:anim calcmode="lin" valueType="num" p14:bounceEnd="68000">
                                          <p:cBhvr additive="base">
                                            <p:cTn id="33" dur="2000" fill="hold"/>
                                            <p:tgtEl>
                                              <p:spTgt spid="12"/>
                                            </p:tgtEl>
                                            <p:attrNameLst>
                                              <p:attrName>ppt_x</p:attrName>
                                            </p:attrNameLst>
                                          </p:cBhvr>
                                          <p:tavLst>
                                            <p:tav tm="0">
                                              <p:val>
                                                <p:strVal val="1+#ppt_w/2"/>
                                              </p:val>
                                            </p:tav>
                                            <p:tav tm="100000">
                                              <p:val>
                                                <p:strVal val="#ppt_x"/>
                                              </p:val>
                                            </p:tav>
                                          </p:tavLst>
                                        </p:anim>
                                        <p:anim calcmode="lin" valueType="num" p14:bounceEnd="68000">
                                          <p:cBhvr additive="base">
                                            <p:cTn id="34" dur="2000" fill="hold"/>
                                            <p:tgtEl>
                                              <p:spTgt spid="12"/>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14:presetBounceEnd="68000">
                                      <p:stCondLst>
                                        <p:cond delay="1600"/>
                                      </p:stCondLst>
                                      <p:childTnLst>
                                        <p:set>
                                          <p:cBhvr>
                                            <p:cTn id="36" dur="1" fill="hold">
                                              <p:stCondLst>
                                                <p:cond delay="0"/>
                                              </p:stCondLst>
                                            </p:cTn>
                                            <p:tgtEl>
                                              <p:spTgt spid="13"/>
                                            </p:tgtEl>
                                            <p:attrNameLst>
                                              <p:attrName>style.visibility</p:attrName>
                                            </p:attrNameLst>
                                          </p:cBhvr>
                                          <p:to>
                                            <p:strVal val="visible"/>
                                          </p:to>
                                        </p:set>
                                        <p:anim calcmode="lin" valueType="num" p14:bounceEnd="68000">
                                          <p:cBhvr additive="base">
                                            <p:cTn id="37" dur="2000" fill="hold"/>
                                            <p:tgtEl>
                                              <p:spTgt spid="13"/>
                                            </p:tgtEl>
                                            <p:attrNameLst>
                                              <p:attrName>ppt_x</p:attrName>
                                            </p:attrNameLst>
                                          </p:cBhvr>
                                          <p:tavLst>
                                            <p:tav tm="0">
                                              <p:val>
                                                <p:strVal val="1+#ppt_w/2"/>
                                              </p:val>
                                            </p:tav>
                                            <p:tav tm="100000">
                                              <p:val>
                                                <p:strVal val="#ppt_x"/>
                                              </p:val>
                                            </p:tav>
                                          </p:tavLst>
                                        </p:anim>
                                        <p:anim calcmode="lin" valueType="num" p14:bounceEnd="68000">
                                          <p:cBhvr additive="base">
                                            <p:cTn id="38" dur="2000" fill="hold"/>
                                            <p:tgtEl>
                                              <p:spTgt spid="13"/>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14:presetBounceEnd="68000">
                                      <p:stCondLst>
                                        <p:cond delay="1800"/>
                                      </p:stCondLst>
                                      <p:childTnLst>
                                        <p:set>
                                          <p:cBhvr>
                                            <p:cTn id="40" dur="1" fill="hold">
                                              <p:stCondLst>
                                                <p:cond delay="0"/>
                                              </p:stCondLst>
                                            </p:cTn>
                                            <p:tgtEl>
                                              <p:spTgt spid="14"/>
                                            </p:tgtEl>
                                            <p:attrNameLst>
                                              <p:attrName>style.visibility</p:attrName>
                                            </p:attrNameLst>
                                          </p:cBhvr>
                                          <p:to>
                                            <p:strVal val="visible"/>
                                          </p:to>
                                        </p:set>
                                        <p:anim calcmode="lin" valueType="num" p14:bounceEnd="68000">
                                          <p:cBhvr additive="base">
                                            <p:cTn id="41" dur="2000" fill="hold"/>
                                            <p:tgtEl>
                                              <p:spTgt spid="14"/>
                                            </p:tgtEl>
                                            <p:attrNameLst>
                                              <p:attrName>ppt_x</p:attrName>
                                            </p:attrNameLst>
                                          </p:cBhvr>
                                          <p:tavLst>
                                            <p:tav tm="0">
                                              <p:val>
                                                <p:strVal val="1+#ppt_w/2"/>
                                              </p:val>
                                            </p:tav>
                                            <p:tav tm="100000">
                                              <p:val>
                                                <p:strVal val="#ppt_x"/>
                                              </p:val>
                                            </p:tav>
                                          </p:tavLst>
                                        </p:anim>
                                        <p:anim calcmode="lin" valueType="num" p14:bounceEnd="68000">
                                          <p:cBhvr additive="base">
                                            <p:cTn id="42" dur="2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P spid="10" grpId="0"/>
          <p:bldP spid="11" grpId="0"/>
          <p:bldP spid="12" grpId="0"/>
          <p:bldP spid="13"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225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0" presetClass="entr" presetSubtype="0" fill="hold" nodeType="withEffect">
                                      <p:stCondLst>
                                        <p:cond delay="27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2" presetClass="entr" presetSubtype="2"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2000" fill="hold"/>
                                            <p:tgtEl>
                                              <p:spTgt spid="7"/>
                                            </p:tgtEl>
                                            <p:attrNameLst>
                                              <p:attrName>ppt_x</p:attrName>
                                            </p:attrNameLst>
                                          </p:cBhvr>
                                          <p:tavLst>
                                            <p:tav tm="0">
                                              <p:val>
                                                <p:strVal val="1+#ppt_w/2"/>
                                              </p:val>
                                            </p:tav>
                                            <p:tav tm="100000">
                                              <p:val>
                                                <p:strVal val="#ppt_x"/>
                                              </p:val>
                                            </p:tav>
                                          </p:tavLst>
                                        </p:anim>
                                        <p:anim calcmode="lin" valueType="num">
                                          <p:cBhvr additive="base">
                                            <p:cTn id="14" dur="2000" fill="hold"/>
                                            <p:tgtEl>
                                              <p:spTgt spid="7"/>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20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2000" fill="hold"/>
                                            <p:tgtEl>
                                              <p:spTgt spid="8"/>
                                            </p:tgtEl>
                                            <p:attrNameLst>
                                              <p:attrName>ppt_x</p:attrName>
                                            </p:attrNameLst>
                                          </p:cBhvr>
                                          <p:tavLst>
                                            <p:tav tm="0">
                                              <p:val>
                                                <p:strVal val="1+#ppt_w/2"/>
                                              </p:val>
                                            </p:tav>
                                            <p:tav tm="100000">
                                              <p:val>
                                                <p:strVal val="#ppt_x"/>
                                              </p:val>
                                            </p:tav>
                                          </p:tavLst>
                                        </p:anim>
                                        <p:anim calcmode="lin" valueType="num">
                                          <p:cBhvr additive="base">
                                            <p:cTn id="18" dur="2000" fill="hold"/>
                                            <p:tgtEl>
                                              <p:spTgt spid="8"/>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40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2000" fill="hold"/>
                                            <p:tgtEl>
                                              <p:spTgt spid="9"/>
                                            </p:tgtEl>
                                            <p:attrNameLst>
                                              <p:attrName>ppt_x</p:attrName>
                                            </p:attrNameLst>
                                          </p:cBhvr>
                                          <p:tavLst>
                                            <p:tav tm="0">
                                              <p:val>
                                                <p:strVal val="1+#ppt_w/2"/>
                                              </p:val>
                                            </p:tav>
                                            <p:tav tm="100000">
                                              <p:val>
                                                <p:strVal val="#ppt_x"/>
                                              </p:val>
                                            </p:tav>
                                          </p:tavLst>
                                        </p:anim>
                                        <p:anim calcmode="lin" valueType="num">
                                          <p:cBhvr additive="base">
                                            <p:cTn id="22" dur="2000" fill="hold"/>
                                            <p:tgtEl>
                                              <p:spTgt spid="9"/>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60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2000" fill="hold"/>
                                            <p:tgtEl>
                                              <p:spTgt spid="10"/>
                                            </p:tgtEl>
                                            <p:attrNameLst>
                                              <p:attrName>ppt_x</p:attrName>
                                            </p:attrNameLst>
                                          </p:cBhvr>
                                          <p:tavLst>
                                            <p:tav tm="0">
                                              <p:val>
                                                <p:strVal val="1+#ppt_w/2"/>
                                              </p:val>
                                            </p:tav>
                                            <p:tav tm="100000">
                                              <p:val>
                                                <p:strVal val="#ppt_x"/>
                                              </p:val>
                                            </p:tav>
                                          </p:tavLst>
                                        </p:anim>
                                        <p:anim calcmode="lin" valueType="num">
                                          <p:cBhvr additive="base">
                                            <p:cTn id="26" dur="2000" fill="hold"/>
                                            <p:tgtEl>
                                              <p:spTgt spid="10"/>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80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2000" fill="hold"/>
                                            <p:tgtEl>
                                              <p:spTgt spid="11"/>
                                            </p:tgtEl>
                                            <p:attrNameLst>
                                              <p:attrName>ppt_x</p:attrName>
                                            </p:attrNameLst>
                                          </p:cBhvr>
                                          <p:tavLst>
                                            <p:tav tm="0">
                                              <p:val>
                                                <p:strVal val="1+#ppt_w/2"/>
                                              </p:val>
                                            </p:tav>
                                            <p:tav tm="100000">
                                              <p:val>
                                                <p:strVal val="#ppt_x"/>
                                              </p:val>
                                            </p:tav>
                                          </p:tavLst>
                                        </p:anim>
                                        <p:anim calcmode="lin" valueType="num">
                                          <p:cBhvr additive="base">
                                            <p:cTn id="30" dur="2000" fill="hold"/>
                                            <p:tgtEl>
                                              <p:spTgt spid="11"/>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120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2000" fill="hold"/>
                                            <p:tgtEl>
                                              <p:spTgt spid="12"/>
                                            </p:tgtEl>
                                            <p:attrNameLst>
                                              <p:attrName>ppt_x</p:attrName>
                                            </p:attrNameLst>
                                          </p:cBhvr>
                                          <p:tavLst>
                                            <p:tav tm="0">
                                              <p:val>
                                                <p:strVal val="1+#ppt_w/2"/>
                                              </p:val>
                                            </p:tav>
                                            <p:tav tm="100000">
                                              <p:val>
                                                <p:strVal val="#ppt_x"/>
                                              </p:val>
                                            </p:tav>
                                          </p:tavLst>
                                        </p:anim>
                                        <p:anim calcmode="lin" valueType="num">
                                          <p:cBhvr additive="base">
                                            <p:cTn id="34" dur="2000" fill="hold"/>
                                            <p:tgtEl>
                                              <p:spTgt spid="12"/>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160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2000" fill="hold"/>
                                            <p:tgtEl>
                                              <p:spTgt spid="13"/>
                                            </p:tgtEl>
                                            <p:attrNameLst>
                                              <p:attrName>ppt_x</p:attrName>
                                            </p:attrNameLst>
                                          </p:cBhvr>
                                          <p:tavLst>
                                            <p:tav tm="0">
                                              <p:val>
                                                <p:strVal val="1+#ppt_w/2"/>
                                              </p:val>
                                            </p:tav>
                                            <p:tav tm="100000">
                                              <p:val>
                                                <p:strVal val="#ppt_x"/>
                                              </p:val>
                                            </p:tav>
                                          </p:tavLst>
                                        </p:anim>
                                        <p:anim calcmode="lin" valueType="num">
                                          <p:cBhvr additive="base">
                                            <p:cTn id="38" dur="2000" fill="hold"/>
                                            <p:tgtEl>
                                              <p:spTgt spid="13"/>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180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2000" fill="hold"/>
                                            <p:tgtEl>
                                              <p:spTgt spid="14"/>
                                            </p:tgtEl>
                                            <p:attrNameLst>
                                              <p:attrName>ppt_x</p:attrName>
                                            </p:attrNameLst>
                                          </p:cBhvr>
                                          <p:tavLst>
                                            <p:tav tm="0">
                                              <p:val>
                                                <p:strVal val="1+#ppt_w/2"/>
                                              </p:val>
                                            </p:tav>
                                            <p:tav tm="100000">
                                              <p:val>
                                                <p:strVal val="#ppt_x"/>
                                              </p:val>
                                            </p:tav>
                                          </p:tavLst>
                                        </p:anim>
                                        <p:anim calcmode="lin" valueType="num">
                                          <p:cBhvr additive="base">
                                            <p:cTn id="42" dur="2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9" grpId="0"/>
          <p:bldP spid="10" grpId="0"/>
          <p:bldP spid="11" grpId="0"/>
          <p:bldP spid="12" grpId="0"/>
          <p:bldP spid="13" grpId="0"/>
          <p:bldP spid="14"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BC22249B-4BC2-4CEA-9027-6D1622265FC2}"/>
              </a:ext>
            </a:extLst>
          </p:cNvPr>
          <p:cNvSpPr/>
          <p:nvPr/>
        </p:nvSpPr>
        <p:spPr>
          <a:xfrm>
            <a:off x="1405637" y="2743800"/>
            <a:ext cx="1980000" cy="1980000"/>
          </a:xfrm>
          <a:prstGeom prst="roundRect">
            <a:avLst>
              <a:gd name="adj" fmla="val 0"/>
            </a:avLst>
          </a:prstGeom>
          <a:solidFill>
            <a:srgbClr val="C9110E"/>
          </a:solidFill>
          <a:ln>
            <a:noFill/>
          </a:ln>
          <a:effectLst>
            <a:reflection blurRad="6350" stA="52000" endA="300" endPos="22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5400" b="1" kern="0" dirty="0">
                <a:solidFill>
                  <a:srgbClr val="FFFFFF"/>
                </a:solidFill>
                <a:ea typeface="微软雅黑" panose="020B0503020204020204" pitchFamily="34" charset="-122"/>
                <a:cs typeface="+mn-ea"/>
              </a:rPr>
              <a:t>八个</a:t>
            </a:r>
            <a:endParaRPr lang="en-US" altLang="zh-CN" sz="5400" b="1" kern="0" dirty="0">
              <a:solidFill>
                <a:srgbClr val="FFFFFF"/>
              </a:solidFill>
              <a:ea typeface="微软雅黑" panose="020B0503020204020204" pitchFamily="34" charset="-122"/>
              <a:cs typeface="+mn-ea"/>
            </a:endParaRPr>
          </a:p>
          <a:p>
            <a:pPr lvl="0" algn="ctr">
              <a:defRPr/>
            </a:pPr>
            <a:r>
              <a:rPr lang="zh-CN" altLang="en-US" sz="5400" b="1" kern="0" dirty="0">
                <a:solidFill>
                  <a:srgbClr val="FFFFFF"/>
                </a:solidFill>
                <a:ea typeface="微软雅黑" panose="020B0503020204020204" pitchFamily="34" charset="-122"/>
                <a:cs typeface="+mn-ea"/>
              </a:rPr>
              <a:t>原则</a:t>
            </a:r>
          </a:p>
        </p:txBody>
      </p:sp>
      <p:sp>
        <p:nvSpPr>
          <p:cNvPr id="3" name="箭头: V 形 2">
            <a:extLst>
              <a:ext uri="{FF2B5EF4-FFF2-40B4-BE49-F238E27FC236}">
                <a16:creationId xmlns:a16="http://schemas.microsoft.com/office/drawing/2014/main" id="{2D5B98AB-7A3C-4034-9612-960BF5DEAE70}"/>
              </a:ext>
            </a:extLst>
          </p:cNvPr>
          <p:cNvSpPr/>
          <p:nvPr/>
        </p:nvSpPr>
        <p:spPr>
          <a:xfrm>
            <a:off x="3903505" y="3541665"/>
            <a:ext cx="330654" cy="384270"/>
          </a:xfrm>
          <a:prstGeom prst="chevron">
            <a:avLst>
              <a:gd name="adj" fmla="val 59827"/>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9110E"/>
              </a:solidFill>
            </a:endParaRPr>
          </a:p>
        </p:txBody>
      </p:sp>
      <p:grpSp>
        <p:nvGrpSpPr>
          <p:cNvPr id="4" name="组合 3">
            <a:extLst>
              <a:ext uri="{FF2B5EF4-FFF2-40B4-BE49-F238E27FC236}">
                <a16:creationId xmlns:a16="http://schemas.microsoft.com/office/drawing/2014/main" id="{F6C9478D-6D7C-4AD1-B62E-793C9285CAB0}"/>
              </a:ext>
            </a:extLst>
          </p:cNvPr>
          <p:cNvGrpSpPr/>
          <p:nvPr/>
        </p:nvGrpSpPr>
        <p:grpSpPr>
          <a:xfrm>
            <a:off x="4509832" y="1736850"/>
            <a:ext cx="6275273" cy="792000"/>
            <a:chOff x="4490647" y="2486881"/>
            <a:chExt cx="6275273" cy="792000"/>
          </a:xfrm>
        </p:grpSpPr>
        <p:sp>
          <p:nvSpPr>
            <p:cNvPr id="5" name="矩形: 圆角 4">
              <a:extLst>
                <a:ext uri="{FF2B5EF4-FFF2-40B4-BE49-F238E27FC236}">
                  <a16:creationId xmlns:a16="http://schemas.microsoft.com/office/drawing/2014/main" id="{D622E0CD-288A-45E1-9F36-1233014D5BB9}"/>
                </a:ext>
              </a:extLst>
            </p:cNvPr>
            <p:cNvSpPr/>
            <p:nvPr/>
          </p:nvSpPr>
          <p:spPr>
            <a:xfrm>
              <a:off x="4706647" y="2486881"/>
              <a:ext cx="6059273" cy="792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C9110E"/>
                </a:solidFill>
                <a:latin typeface="微软雅黑" panose="020B0503020204020204" pitchFamily="34" charset="-122"/>
                <a:ea typeface="微软雅黑" panose="020B0503020204020204" pitchFamily="34" charset="-122"/>
              </a:endParaRPr>
            </a:p>
          </p:txBody>
        </p:sp>
        <p:sp>
          <p:nvSpPr>
            <p:cNvPr id="6" name="矩形: 圆角 5">
              <a:extLst>
                <a:ext uri="{FF2B5EF4-FFF2-40B4-BE49-F238E27FC236}">
                  <a16:creationId xmlns:a16="http://schemas.microsoft.com/office/drawing/2014/main" id="{1E65A1AE-9D93-426E-A68C-41BB5D753FE9}"/>
                </a:ext>
              </a:extLst>
            </p:cNvPr>
            <p:cNvSpPr/>
            <p:nvPr/>
          </p:nvSpPr>
          <p:spPr>
            <a:xfrm>
              <a:off x="4490647" y="2666881"/>
              <a:ext cx="432000" cy="432000"/>
            </a:xfrm>
            <a:prstGeom prst="roundRect">
              <a:avLst>
                <a:gd name="adj" fmla="val 50000"/>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Impact" panose="020B0806030902050204" pitchFamily="34" charset="0"/>
                </a:rPr>
                <a:t>1</a:t>
              </a:r>
              <a:endParaRPr lang="zh-CN" altLang="en-US" sz="1600" dirty="0">
                <a:solidFill>
                  <a:schemeClr val="bg1"/>
                </a:solidFill>
                <a:latin typeface="Impact" panose="020B0806030902050204" pitchFamily="34" charset="0"/>
              </a:endParaRPr>
            </a:p>
          </p:txBody>
        </p:sp>
        <p:sp>
          <p:nvSpPr>
            <p:cNvPr id="7" name="矩形 6">
              <a:extLst>
                <a:ext uri="{FF2B5EF4-FFF2-40B4-BE49-F238E27FC236}">
                  <a16:creationId xmlns:a16="http://schemas.microsoft.com/office/drawing/2014/main" id="{5D2CE260-E7B5-4FB5-B45C-C544E0B74A1C}"/>
                </a:ext>
              </a:extLst>
            </p:cNvPr>
            <p:cNvSpPr/>
            <p:nvPr/>
          </p:nvSpPr>
          <p:spPr>
            <a:xfrm>
              <a:off x="5104897" y="2592473"/>
              <a:ext cx="5661022" cy="523220"/>
            </a:xfrm>
            <a:prstGeom prst="rect">
              <a:avLst/>
            </a:prstGeom>
          </p:spPr>
          <p:txBody>
            <a:bodyPr wrap="square">
              <a:spAutoFit/>
            </a:bodyPr>
            <a:lstStyle/>
            <a:p>
              <a:pPr algn="just"/>
              <a:r>
                <a:rPr lang="zh-CN" altLang="en-US" sz="2800" b="1" dirty="0">
                  <a:solidFill>
                    <a:srgbClr val="C9110E"/>
                  </a:solidFill>
                  <a:latin typeface="微软雅黑" panose="020B0503020204020204" pitchFamily="34" charset="-122"/>
                  <a:ea typeface="微软雅黑" panose="020B0503020204020204" pitchFamily="34" charset="-122"/>
                </a:rPr>
                <a:t>坚持党的领导</a:t>
              </a:r>
            </a:p>
          </p:txBody>
        </p:sp>
      </p:grpSp>
      <p:grpSp>
        <p:nvGrpSpPr>
          <p:cNvPr id="8" name="组合 7">
            <a:extLst>
              <a:ext uri="{FF2B5EF4-FFF2-40B4-BE49-F238E27FC236}">
                <a16:creationId xmlns:a16="http://schemas.microsoft.com/office/drawing/2014/main" id="{6E75DEA5-48B1-4CFF-816C-C030E08C6471}"/>
              </a:ext>
            </a:extLst>
          </p:cNvPr>
          <p:cNvGrpSpPr/>
          <p:nvPr/>
        </p:nvGrpSpPr>
        <p:grpSpPr>
          <a:xfrm>
            <a:off x="4509832" y="2804849"/>
            <a:ext cx="6275273" cy="792000"/>
            <a:chOff x="4490647" y="3413381"/>
            <a:chExt cx="6275273" cy="792000"/>
          </a:xfrm>
        </p:grpSpPr>
        <p:sp>
          <p:nvSpPr>
            <p:cNvPr id="9" name="矩形: 圆角 8">
              <a:extLst>
                <a:ext uri="{FF2B5EF4-FFF2-40B4-BE49-F238E27FC236}">
                  <a16:creationId xmlns:a16="http://schemas.microsoft.com/office/drawing/2014/main" id="{E011CCB1-F941-4108-8AA9-6477AAE68B42}"/>
                </a:ext>
              </a:extLst>
            </p:cNvPr>
            <p:cNvSpPr/>
            <p:nvPr/>
          </p:nvSpPr>
          <p:spPr>
            <a:xfrm>
              <a:off x="4706647" y="3413381"/>
              <a:ext cx="6059273" cy="792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C9110E"/>
                </a:solidFill>
                <a:latin typeface="微软雅黑" panose="020B0503020204020204" pitchFamily="34" charset="-122"/>
                <a:ea typeface="微软雅黑" panose="020B0503020204020204" pitchFamily="34" charset="-122"/>
              </a:endParaRPr>
            </a:p>
          </p:txBody>
        </p:sp>
        <p:sp>
          <p:nvSpPr>
            <p:cNvPr id="10" name="矩形: 圆角 9">
              <a:extLst>
                <a:ext uri="{FF2B5EF4-FFF2-40B4-BE49-F238E27FC236}">
                  <a16:creationId xmlns:a16="http://schemas.microsoft.com/office/drawing/2014/main" id="{C1692DD0-5AB4-4D16-A157-CC78E4B949DB}"/>
                </a:ext>
              </a:extLst>
            </p:cNvPr>
            <p:cNvSpPr/>
            <p:nvPr/>
          </p:nvSpPr>
          <p:spPr>
            <a:xfrm>
              <a:off x="4490647" y="3630093"/>
              <a:ext cx="432000" cy="432000"/>
            </a:xfrm>
            <a:prstGeom prst="roundRect">
              <a:avLst>
                <a:gd name="adj" fmla="val 50000"/>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Impact" panose="020B0806030902050204" pitchFamily="34" charset="0"/>
                </a:rPr>
                <a:t>2</a:t>
              </a:r>
              <a:endParaRPr lang="zh-CN" altLang="en-US" sz="1600" dirty="0">
                <a:solidFill>
                  <a:schemeClr val="bg1"/>
                </a:solidFill>
                <a:latin typeface="Impact" panose="020B0806030902050204" pitchFamily="34" charset="0"/>
              </a:endParaRPr>
            </a:p>
          </p:txBody>
        </p:sp>
        <p:sp>
          <p:nvSpPr>
            <p:cNvPr id="11" name="矩形 10">
              <a:extLst>
                <a:ext uri="{FF2B5EF4-FFF2-40B4-BE49-F238E27FC236}">
                  <a16:creationId xmlns:a16="http://schemas.microsoft.com/office/drawing/2014/main" id="{E9654FA1-9226-499F-884A-06DEF9529B9D}"/>
                </a:ext>
              </a:extLst>
            </p:cNvPr>
            <p:cNvSpPr/>
            <p:nvPr/>
          </p:nvSpPr>
          <p:spPr>
            <a:xfrm>
              <a:off x="5104897" y="3567434"/>
              <a:ext cx="5661022" cy="523220"/>
            </a:xfrm>
            <a:prstGeom prst="rect">
              <a:avLst/>
            </a:prstGeom>
          </p:spPr>
          <p:txBody>
            <a:bodyPr wrap="square">
              <a:spAutoFit/>
            </a:bodyPr>
            <a:lstStyle/>
            <a:p>
              <a:pPr algn="just"/>
              <a:r>
                <a:rPr lang="zh-CN" altLang="en-US" sz="2800" b="1" dirty="0">
                  <a:solidFill>
                    <a:srgbClr val="C9110E"/>
                  </a:solidFill>
                  <a:latin typeface="微软雅黑" panose="020B0503020204020204" pitchFamily="34" charset="-122"/>
                  <a:ea typeface="微软雅黑" panose="020B0503020204020204" pitchFamily="34" charset="-122"/>
                </a:rPr>
                <a:t>坚持正确政治方向</a:t>
              </a:r>
            </a:p>
          </p:txBody>
        </p:sp>
      </p:grpSp>
      <p:grpSp>
        <p:nvGrpSpPr>
          <p:cNvPr id="12" name="组合 11">
            <a:extLst>
              <a:ext uri="{FF2B5EF4-FFF2-40B4-BE49-F238E27FC236}">
                <a16:creationId xmlns:a16="http://schemas.microsoft.com/office/drawing/2014/main" id="{448C06BE-4B0A-4A17-897B-4A079465A3C8}"/>
              </a:ext>
            </a:extLst>
          </p:cNvPr>
          <p:cNvGrpSpPr/>
          <p:nvPr/>
        </p:nvGrpSpPr>
        <p:grpSpPr>
          <a:xfrm>
            <a:off x="4509832" y="3873560"/>
            <a:ext cx="6275273" cy="792000"/>
            <a:chOff x="4490647" y="4339881"/>
            <a:chExt cx="6275273" cy="792000"/>
          </a:xfrm>
        </p:grpSpPr>
        <p:sp>
          <p:nvSpPr>
            <p:cNvPr id="13" name="矩形: 圆角 12">
              <a:extLst>
                <a:ext uri="{FF2B5EF4-FFF2-40B4-BE49-F238E27FC236}">
                  <a16:creationId xmlns:a16="http://schemas.microsoft.com/office/drawing/2014/main" id="{8F13250E-D35F-4BFB-B80C-A8BD96936EB9}"/>
                </a:ext>
              </a:extLst>
            </p:cNvPr>
            <p:cNvSpPr/>
            <p:nvPr/>
          </p:nvSpPr>
          <p:spPr>
            <a:xfrm>
              <a:off x="4706647" y="4339881"/>
              <a:ext cx="6059273" cy="792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C9110E"/>
                </a:solidFill>
                <a:latin typeface="微软雅黑" panose="020B0503020204020204" pitchFamily="34" charset="-122"/>
                <a:ea typeface="微软雅黑" panose="020B0503020204020204" pitchFamily="34" charset="-122"/>
              </a:endParaRPr>
            </a:p>
          </p:txBody>
        </p:sp>
        <p:sp>
          <p:nvSpPr>
            <p:cNvPr id="14" name="矩形: 圆角 13">
              <a:extLst>
                <a:ext uri="{FF2B5EF4-FFF2-40B4-BE49-F238E27FC236}">
                  <a16:creationId xmlns:a16="http://schemas.microsoft.com/office/drawing/2014/main" id="{C8C59365-324F-4ABD-BC38-D4F1814DA38E}"/>
                </a:ext>
              </a:extLst>
            </p:cNvPr>
            <p:cNvSpPr/>
            <p:nvPr/>
          </p:nvSpPr>
          <p:spPr>
            <a:xfrm>
              <a:off x="4490647" y="4519881"/>
              <a:ext cx="432000" cy="432000"/>
            </a:xfrm>
            <a:prstGeom prst="roundRect">
              <a:avLst>
                <a:gd name="adj" fmla="val 50000"/>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Impact" panose="020B0806030902050204" pitchFamily="34" charset="0"/>
                </a:rPr>
                <a:t>3</a:t>
              </a:r>
              <a:endParaRPr lang="zh-CN" altLang="en-US" sz="1600" dirty="0">
                <a:solidFill>
                  <a:schemeClr val="bg1"/>
                </a:solidFill>
                <a:latin typeface="Impact" panose="020B0806030902050204" pitchFamily="34" charset="0"/>
              </a:endParaRPr>
            </a:p>
          </p:txBody>
        </p:sp>
        <p:sp>
          <p:nvSpPr>
            <p:cNvPr id="15" name="矩形 14">
              <a:extLst>
                <a:ext uri="{FF2B5EF4-FFF2-40B4-BE49-F238E27FC236}">
                  <a16:creationId xmlns:a16="http://schemas.microsoft.com/office/drawing/2014/main" id="{7D1797EA-09DC-4CF4-8AD9-77C0391C46BE}"/>
                </a:ext>
              </a:extLst>
            </p:cNvPr>
            <p:cNvSpPr/>
            <p:nvPr/>
          </p:nvSpPr>
          <p:spPr>
            <a:xfrm>
              <a:off x="4905772" y="4474271"/>
              <a:ext cx="5661022" cy="523220"/>
            </a:xfrm>
            <a:prstGeom prst="rect">
              <a:avLst/>
            </a:prstGeom>
          </p:spPr>
          <p:txBody>
            <a:bodyPr wrap="square">
              <a:spAutoFit/>
            </a:bodyPr>
            <a:lstStyle/>
            <a:p>
              <a:pPr algn="ctr"/>
              <a:r>
                <a:rPr lang="zh-CN" altLang="en-US" sz="2800" b="1" dirty="0">
                  <a:solidFill>
                    <a:srgbClr val="C9110E"/>
                  </a:solidFill>
                  <a:latin typeface="微软雅黑" panose="020B0503020204020204" pitchFamily="34" charset="-122"/>
                  <a:ea typeface="微软雅黑" panose="020B0503020204020204" pitchFamily="34" charset="-122"/>
                </a:rPr>
                <a:t>坚持中国特色社会主义法治道路</a:t>
              </a:r>
            </a:p>
          </p:txBody>
        </p:sp>
      </p:grpSp>
      <p:grpSp>
        <p:nvGrpSpPr>
          <p:cNvPr id="16" name="组合 15">
            <a:extLst>
              <a:ext uri="{FF2B5EF4-FFF2-40B4-BE49-F238E27FC236}">
                <a16:creationId xmlns:a16="http://schemas.microsoft.com/office/drawing/2014/main" id="{40687C84-727A-4EBB-A3FB-75822CBDD144}"/>
              </a:ext>
            </a:extLst>
          </p:cNvPr>
          <p:cNvGrpSpPr/>
          <p:nvPr/>
        </p:nvGrpSpPr>
        <p:grpSpPr>
          <a:xfrm>
            <a:off x="4509832" y="4942271"/>
            <a:ext cx="6309023" cy="792000"/>
            <a:chOff x="4490647" y="4339881"/>
            <a:chExt cx="6309023" cy="792000"/>
          </a:xfrm>
        </p:grpSpPr>
        <p:sp>
          <p:nvSpPr>
            <p:cNvPr id="17" name="矩形: 圆角 16">
              <a:extLst>
                <a:ext uri="{FF2B5EF4-FFF2-40B4-BE49-F238E27FC236}">
                  <a16:creationId xmlns:a16="http://schemas.microsoft.com/office/drawing/2014/main" id="{AE9ECCA0-FBD9-403E-9C5E-B6BA5A644509}"/>
                </a:ext>
              </a:extLst>
            </p:cNvPr>
            <p:cNvSpPr/>
            <p:nvPr/>
          </p:nvSpPr>
          <p:spPr>
            <a:xfrm>
              <a:off x="4706647" y="4339881"/>
              <a:ext cx="6059273" cy="792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C9110E"/>
                </a:solidFill>
                <a:latin typeface="微软雅黑" panose="020B0503020204020204" pitchFamily="34" charset="-122"/>
                <a:ea typeface="微软雅黑" panose="020B0503020204020204" pitchFamily="34" charset="-122"/>
              </a:endParaRPr>
            </a:p>
          </p:txBody>
        </p:sp>
        <p:sp>
          <p:nvSpPr>
            <p:cNvPr id="18" name="矩形: 圆角 17">
              <a:extLst>
                <a:ext uri="{FF2B5EF4-FFF2-40B4-BE49-F238E27FC236}">
                  <a16:creationId xmlns:a16="http://schemas.microsoft.com/office/drawing/2014/main" id="{236C841B-6486-49E3-8847-48B357173E5B}"/>
                </a:ext>
              </a:extLst>
            </p:cNvPr>
            <p:cNvSpPr/>
            <p:nvPr/>
          </p:nvSpPr>
          <p:spPr>
            <a:xfrm>
              <a:off x="4490647" y="4519881"/>
              <a:ext cx="432000" cy="432000"/>
            </a:xfrm>
            <a:prstGeom prst="roundRect">
              <a:avLst>
                <a:gd name="adj" fmla="val 50000"/>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Impact" panose="020B0806030902050204" pitchFamily="34" charset="0"/>
                </a:rPr>
                <a:t>4</a:t>
              </a:r>
              <a:endParaRPr lang="zh-CN" altLang="en-US" sz="1600" dirty="0">
                <a:solidFill>
                  <a:schemeClr val="bg1"/>
                </a:solidFill>
                <a:latin typeface="Impact" panose="020B0806030902050204" pitchFamily="34" charset="0"/>
              </a:endParaRPr>
            </a:p>
          </p:txBody>
        </p:sp>
        <p:sp>
          <p:nvSpPr>
            <p:cNvPr id="19" name="矩形 18">
              <a:extLst>
                <a:ext uri="{FF2B5EF4-FFF2-40B4-BE49-F238E27FC236}">
                  <a16:creationId xmlns:a16="http://schemas.microsoft.com/office/drawing/2014/main" id="{111D4232-F421-498B-87B4-45F143937885}"/>
                </a:ext>
              </a:extLst>
            </p:cNvPr>
            <p:cNvSpPr/>
            <p:nvPr/>
          </p:nvSpPr>
          <p:spPr>
            <a:xfrm>
              <a:off x="5138647" y="4474271"/>
              <a:ext cx="5661023" cy="523220"/>
            </a:xfrm>
            <a:prstGeom prst="rect">
              <a:avLst/>
            </a:prstGeom>
          </p:spPr>
          <p:txBody>
            <a:bodyPr wrap="square">
              <a:spAutoFit/>
            </a:bodyPr>
            <a:lstStyle/>
            <a:p>
              <a:pPr algn="just"/>
              <a:r>
                <a:rPr lang="zh-CN" altLang="en-US" sz="2800" b="1" dirty="0">
                  <a:solidFill>
                    <a:srgbClr val="C9110E"/>
                  </a:solidFill>
                  <a:latin typeface="微软雅黑" panose="020B0503020204020204" pitchFamily="34" charset="-122"/>
                  <a:ea typeface="微软雅黑" panose="020B0503020204020204" pitchFamily="34" charset="-122"/>
                </a:rPr>
                <a:t>严格依法按程序进行</a:t>
              </a:r>
            </a:p>
          </p:txBody>
        </p:sp>
      </p:grpSp>
      <p:sp>
        <p:nvSpPr>
          <p:cNvPr id="20" name="文本框 19">
            <a:extLst>
              <a:ext uri="{FF2B5EF4-FFF2-40B4-BE49-F238E27FC236}">
                <a16:creationId xmlns:a16="http://schemas.microsoft.com/office/drawing/2014/main" id="{9BFDABF0-D105-4DE0-A8AF-2E820324E9C2}"/>
              </a:ext>
            </a:extLst>
          </p:cNvPr>
          <p:cNvSpPr txBox="1"/>
          <p:nvPr/>
        </p:nvSpPr>
        <p:spPr>
          <a:xfrm>
            <a:off x="4498764" y="247438"/>
            <a:ext cx="5179088"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本次宪法修改的原则</a:t>
            </a:r>
          </a:p>
        </p:txBody>
      </p:sp>
      <p:grpSp>
        <p:nvGrpSpPr>
          <p:cNvPr id="21" name="组合 20">
            <a:extLst>
              <a:ext uri="{FF2B5EF4-FFF2-40B4-BE49-F238E27FC236}">
                <a16:creationId xmlns:a16="http://schemas.microsoft.com/office/drawing/2014/main" id="{4EFF86E7-06E2-4D29-9494-02EDFCA15845}"/>
              </a:ext>
            </a:extLst>
          </p:cNvPr>
          <p:cNvGrpSpPr/>
          <p:nvPr/>
        </p:nvGrpSpPr>
        <p:grpSpPr>
          <a:xfrm>
            <a:off x="910737" y="785759"/>
            <a:ext cx="10549116" cy="388934"/>
            <a:chOff x="910737" y="785759"/>
            <a:chExt cx="10549116" cy="388934"/>
          </a:xfrm>
        </p:grpSpPr>
        <p:sp>
          <p:nvSpPr>
            <p:cNvPr id="22" name="星形: 五角 21">
              <a:extLst>
                <a:ext uri="{FF2B5EF4-FFF2-40B4-BE49-F238E27FC236}">
                  <a16:creationId xmlns:a16="http://schemas.microsoft.com/office/drawing/2014/main" id="{29C945F5-4EF2-4030-975F-4FC64DB2BB0D}"/>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23" name="任意多边形: 形状 22">
              <a:extLst>
                <a:ext uri="{FF2B5EF4-FFF2-40B4-BE49-F238E27FC236}">
                  <a16:creationId xmlns:a16="http://schemas.microsoft.com/office/drawing/2014/main" id="{33869D57-AFC4-4271-8EE7-36030C9A745F}"/>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Tree>
    <p:extLst>
      <p:ext uri="{BB962C8B-B14F-4D97-AF65-F5344CB8AC3E}">
        <p14:creationId xmlns:p14="http://schemas.microsoft.com/office/powerpoint/2010/main" val="2642062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1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2" presetClass="entr" presetSubtype="8" fill="hold" grpId="0" nodeType="withEffect">
                                  <p:stCondLst>
                                    <p:cond delay="20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 presetClass="entr" presetSubtype="2" decel="100000" fill="hold" nodeType="withEffect">
                                  <p:stCondLst>
                                    <p:cond delay="250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1000" fill="hold"/>
                                        <p:tgtEl>
                                          <p:spTgt spid="4"/>
                                        </p:tgtEl>
                                        <p:attrNameLst>
                                          <p:attrName>ppt_x</p:attrName>
                                        </p:attrNameLst>
                                      </p:cBhvr>
                                      <p:tavLst>
                                        <p:tav tm="0">
                                          <p:val>
                                            <p:strVal val="1+#ppt_w/2"/>
                                          </p:val>
                                        </p:tav>
                                        <p:tav tm="100000">
                                          <p:val>
                                            <p:strVal val="#ppt_x"/>
                                          </p:val>
                                        </p:tav>
                                      </p:tavLst>
                                    </p:anim>
                                    <p:anim calcmode="lin" valueType="num">
                                      <p:cBhvr additive="base">
                                        <p:cTn id="15" dur="1000" fill="hold"/>
                                        <p:tgtEl>
                                          <p:spTgt spid="4"/>
                                        </p:tgtEl>
                                        <p:attrNameLst>
                                          <p:attrName>ppt_y</p:attrName>
                                        </p:attrNameLst>
                                      </p:cBhvr>
                                      <p:tavLst>
                                        <p:tav tm="0">
                                          <p:val>
                                            <p:strVal val="#ppt_y"/>
                                          </p:val>
                                        </p:tav>
                                        <p:tav tm="100000">
                                          <p:val>
                                            <p:strVal val="#ppt_y"/>
                                          </p:val>
                                        </p:tav>
                                      </p:tavLst>
                                    </p:anim>
                                  </p:childTnLst>
                                </p:cTn>
                              </p:par>
                              <p:par>
                                <p:cTn id="16" presetID="2" presetClass="entr" presetSubtype="2" decel="100000" fill="hold" nodeType="withEffect">
                                  <p:stCondLst>
                                    <p:cond delay="275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1000" fill="hold"/>
                                        <p:tgtEl>
                                          <p:spTgt spid="8"/>
                                        </p:tgtEl>
                                        <p:attrNameLst>
                                          <p:attrName>ppt_x</p:attrName>
                                        </p:attrNameLst>
                                      </p:cBhvr>
                                      <p:tavLst>
                                        <p:tav tm="0">
                                          <p:val>
                                            <p:strVal val="1+#ppt_w/2"/>
                                          </p:val>
                                        </p:tav>
                                        <p:tav tm="100000">
                                          <p:val>
                                            <p:strVal val="#ppt_x"/>
                                          </p:val>
                                        </p:tav>
                                      </p:tavLst>
                                    </p:anim>
                                    <p:anim calcmode="lin" valueType="num">
                                      <p:cBhvr additive="base">
                                        <p:cTn id="19" dur="1000" fill="hold"/>
                                        <p:tgtEl>
                                          <p:spTgt spid="8"/>
                                        </p:tgtEl>
                                        <p:attrNameLst>
                                          <p:attrName>ppt_y</p:attrName>
                                        </p:attrNameLst>
                                      </p:cBhvr>
                                      <p:tavLst>
                                        <p:tav tm="0">
                                          <p:val>
                                            <p:strVal val="#ppt_y"/>
                                          </p:val>
                                        </p:tav>
                                        <p:tav tm="100000">
                                          <p:val>
                                            <p:strVal val="#ppt_y"/>
                                          </p:val>
                                        </p:tav>
                                      </p:tavLst>
                                    </p:anim>
                                  </p:childTnLst>
                                </p:cTn>
                              </p:par>
                              <p:par>
                                <p:cTn id="20" presetID="2" presetClass="entr" presetSubtype="2" decel="100000" fill="hold" nodeType="withEffect">
                                  <p:stCondLst>
                                    <p:cond delay="30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1000" fill="hold"/>
                                        <p:tgtEl>
                                          <p:spTgt spid="12"/>
                                        </p:tgtEl>
                                        <p:attrNameLst>
                                          <p:attrName>ppt_x</p:attrName>
                                        </p:attrNameLst>
                                      </p:cBhvr>
                                      <p:tavLst>
                                        <p:tav tm="0">
                                          <p:val>
                                            <p:strVal val="1+#ppt_w/2"/>
                                          </p:val>
                                        </p:tav>
                                        <p:tav tm="100000">
                                          <p:val>
                                            <p:strVal val="#ppt_x"/>
                                          </p:val>
                                        </p:tav>
                                      </p:tavLst>
                                    </p:anim>
                                    <p:anim calcmode="lin" valueType="num">
                                      <p:cBhvr additive="base">
                                        <p:cTn id="23" dur="10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325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1000" fill="hold"/>
                                        <p:tgtEl>
                                          <p:spTgt spid="16"/>
                                        </p:tgtEl>
                                        <p:attrNameLst>
                                          <p:attrName>ppt_x</p:attrName>
                                        </p:attrNameLst>
                                      </p:cBhvr>
                                      <p:tavLst>
                                        <p:tav tm="0">
                                          <p:val>
                                            <p:strVal val="1+#ppt_w/2"/>
                                          </p:val>
                                        </p:tav>
                                        <p:tav tm="100000">
                                          <p:val>
                                            <p:strVal val="#ppt_x"/>
                                          </p:val>
                                        </p:tav>
                                      </p:tavLst>
                                    </p:anim>
                                    <p:anim calcmode="lin" valueType="num">
                                      <p:cBhvr additive="base">
                                        <p:cTn id="27"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圆角 1">
            <a:extLst>
              <a:ext uri="{FF2B5EF4-FFF2-40B4-BE49-F238E27FC236}">
                <a16:creationId xmlns:a16="http://schemas.microsoft.com/office/drawing/2014/main" id="{BC22249B-4BC2-4CEA-9027-6D1622265FC2}"/>
              </a:ext>
            </a:extLst>
          </p:cNvPr>
          <p:cNvSpPr/>
          <p:nvPr/>
        </p:nvSpPr>
        <p:spPr>
          <a:xfrm>
            <a:off x="1380237" y="2899962"/>
            <a:ext cx="1980000" cy="1980000"/>
          </a:xfrm>
          <a:prstGeom prst="roundRect">
            <a:avLst>
              <a:gd name="adj" fmla="val 0"/>
            </a:avLst>
          </a:prstGeom>
          <a:solidFill>
            <a:srgbClr val="C9110E"/>
          </a:solidFill>
          <a:ln>
            <a:noFill/>
          </a:ln>
          <a:effectLst>
            <a:reflection blurRad="6350" stA="52000" endA="300" endPos="22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5400" b="1" kern="0" dirty="0">
                <a:solidFill>
                  <a:srgbClr val="FFFFFF"/>
                </a:solidFill>
                <a:ea typeface="微软雅黑" panose="020B0503020204020204" pitchFamily="34" charset="-122"/>
                <a:cs typeface="+mn-ea"/>
              </a:rPr>
              <a:t>八个</a:t>
            </a:r>
            <a:endParaRPr lang="en-US" altLang="zh-CN" sz="5400" b="1" kern="0" dirty="0">
              <a:solidFill>
                <a:srgbClr val="FFFFFF"/>
              </a:solidFill>
              <a:ea typeface="微软雅黑" panose="020B0503020204020204" pitchFamily="34" charset="-122"/>
              <a:cs typeface="+mn-ea"/>
            </a:endParaRPr>
          </a:p>
          <a:p>
            <a:pPr lvl="0" algn="ctr">
              <a:defRPr/>
            </a:pPr>
            <a:r>
              <a:rPr lang="zh-CN" altLang="en-US" sz="5400" b="1" kern="0" dirty="0">
                <a:solidFill>
                  <a:srgbClr val="FFFFFF"/>
                </a:solidFill>
                <a:ea typeface="微软雅黑" panose="020B0503020204020204" pitchFamily="34" charset="-122"/>
                <a:cs typeface="+mn-ea"/>
              </a:rPr>
              <a:t>原则</a:t>
            </a:r>
          </a:p>
        </p:txBody>
      </p:sp>
      <p:sp>
        <p:nvSpPr>
          <p:cNvPr id="3" name="箭头: V 形 2">
            <a:extLst>
              <a:ext uri="{FF2B5EF4-FFF2-40B4-BE49-F238E27FC236}">
                <a16:creationId xmlns:a16="http://schemas.microsoft.com/office/drawing/2014/main" id="{2D5B98AB-7A3C-4034-9612-960BF5DEAE70}"/>
              </a:ext>
            </a:extLst>
          </p:cNvPr>
          <p:cNvSpPr/>
          <p:nvPr/>
        </p:nvSpPr>
        <p:spPr>
          <a:xfrm>
            <a:off x="3878105" y="3697827"/>
            <a:ext cx="330654" cy="384270"/>
          </a:xfrm>
          <a:prstGeom prst="chevron">
            <a:avLst>
              <a:gd name="adj" fmla="val 59827"/>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9110E"/>
              </a:solidFill>
            </a:endParaRPr>
          </a:p>
        </p:txBody>
      </p:sp>
      <p:grpSp>
        <p:nvGrpSpPr>
          <p:cNvPr id="4" name="组合 3">
            <a:extLst>
              <a:ext uri="{FF2B5EF4-FFF2-40B4-BE49-F238E27FC236}">
                <a16:creationId xmlns:a16="http://schemas.microsoft.com/office/drawing/2014/main" id="{F6C9478D-6D7C-4AD1-B62E-793C9285CAB0}"/>
              </a:ext>
            </a:extLst>
          </p:cNvPr>
          <p:cNvGrpSpPr/>
          <p:nvPr/>
        </p:nvGrpSpPr>
        <p:grpSpPr>
          <a:xfrm>
            <a:off x="4484432" y="1893012"/>
            <a:ext cx="6275273" cy="792000"/>
            <a:chOff x="4490647" y="2486881"/>
            <a:chExt cx="6275273" cy="792000"/>
          </a:xfrm>
        </p:grpSpPr>
        <p:sp>
          <p:nvSpPr>
            <p:cNvPr id="5" name="矩形: 圆角 4">
              <a:extLst>
                <a:ext uri="{FF2B5EF4-FFF2-40B4-BE49-F238E27FC236}">
                  <a16:creationId xmlns:a16="http://schemas.microsoft.com/office/drawing/2014/main" id="{D622E0CD-288A-45E1-9F36-1233014D5BB9}"/>
                </a:ext>
              </a:extLst>
            </p:cNvPr>
            <p:cNvSpPr/>
            <p:nvPr/>
          </p:nvSpPr>
          <p:spPr>
            <a:xfrm>
              <a:off x="4706647" y="2486881"/>
              <a:ext cx="6059273" cy="792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C9110E"/>
                </a:solidFill>
                <a:latin typeface="微软雅黑" panose="020B0503020204020204" pitchFamily="34" charset="-122"/>
                <a:ea typeface="微软雅黑" panose="020B0503020204020204" pitchFamily="34" charset="-122"/>
              </a:endParaRPr>
            </a:p>
          </p:txBody>
        </p:sp>
        <p:sp>
          <p:nvSpPr>
            <p:cNvPr id="6" name="矩形: 圆角 5">
              <a:extLst>
                <a:ext uri="{FF2B5EF4-FFF2-40B4-BE49-F238E27FC236}">
                  <a16:creationId xmlns:a16="http://schemas.microsoft.com/office/drawing/2014/main" id="{1E65A1AE-9D93-426E-A68C-41BB5D753FE9}"/>
                </a:ext>
              </a:extLst>
            </p:cNvPr>
            <p:cNvSpPr/>
            <p:nvPr/>
          </p:nvSpPr>
          <p:spPr>
            <a:xfrm>
              <a:off x="4490647" y="2666881"/>
              <a:ext cx="432000" cy="432000"/>
            </a:xfrm>
            <a:prstGeom prst="roundRect">
              <a:avLst>
                <a:gd name="adj" fmla="val 50000"/>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Impact" panose="020B0806030902050204" pitchFamily="34" charset="0"/>
                </a:rPr>
                <a:t>5</a:t>
              </a:r>
              <a:endParaRPr lang="zh-CN" altLang="en-US" sz="1600" dirty="0">
                <a:solidFill>
                  <a:schemeClr val="bg1"/>
                </a:solidFill>
                <a:latin typeface="Impact" panose="020B0806030902050204" pitchFamily="34" charset="0"/>
              </a:endParaRPr>
            </a:p>
          </p:txBody>
        </p:sp>
        <p:sp>
          <p:nvSpPr>
            <p:cNvPr id="7" name="矩形 6">
              <a:extLst>
                <a:ext uri="{FF2B5EF4-FFF2-40B4-BE49-F238E27FC236}">
                  <a16:creationId xmlns:a16="http://schemas.microsoft.com/office/drawing/2014/main" id="{5D2CE260-E7B5-4FB5-B45C-C544E0B74A1C}"/>
                </a:ext>
              </a:extLst>
            </p:cNvPr>
            <p:cNvSpPr/>
            <p:nvPr/>
          </p:nvSpPr>
          <p:spPr>
            <a:xfrm>
              <a:off x="5104897" y="2592473"/>
              <a:ext cx="5661022" cy="641009"/>
            </a:xfrm>
            <a:prstGeom prst="rect">
              <a:avLst/>
            </a:prstGeom>
          </p:spPr>
          <p:txBody>
            <a:bodyPr wrap="square">
              <a:spAutoFit/>
            </a:bodyPr>
            <a:lstStyle/>
            <a:p>
              <a:pPr algn="just">
                <a:lnSpc>
                  <a:spcPts val="2160"/>
                </a:lnSpc>
              </a:pPr>
              <a:r>
                <a:rPr lang="zh-CN" altLang="en-US" dirty="0">
                  <a:solidFill>
                    <a:srgbClr val="C9110E"/>
                  </a:solidFill>
                  <a:latin typeface="微软雅黑" panose="020B0503020204020204" pitchFamily="34" charset="-122"/>
                  <a:ea typeface="微软雅黑" panose="020B0503020204020204" pitchFamily="34" charset="-122"/>
                </a:rPr>
                <a:t>充分发扬民主、广泛凝聚共识，确保反映人民意志、得到人民拥护</a:t>
              </a:r>
            </a:p>
          </p:txBody>
        </p:sp>
      </p:grpSp>
      <p:grpSp>
        <p:nvGrpSpPr>
          <p:cNvPr id="8" name="组合 7">
            <a:extLst>
              <a:ext uri="{FF2B5EF4-FFF2-40B4-BE49-F238E27FC236}">
                <a16:creationId xmlns:a16="http://schemas.microsoft.com/office/drawing/2014/main" id="{6E75DEA5-48B1-4CFF-816C-C030E08C6471}"/>
              </a:ext>
            </a:extLst>
          </p:cNvPr>
          <p:cNvGrpSpPr/>
          <p:nvPr/>
        </p:nvGrpSpPr>
        <p:grpSpPr>
          <a:xfrm>
            <a:off x="4484432" y="2961011"/>
            <a:ext cx="6275273" cy="797589"/>
            <a:chOff x="4490647" y="3413381"/>
            <a:chExt cx="6275273" cy="797589"/>
          </a:xfrm>
        </p:grpSpPr>
        <p:sp>
          <p:nvSpPr>
            <p:cNvPr id="9" name="矩形: 圆角 8">
              <a:extLst>
                <a:ext uri="{FF2B5EF4-FFF2-40B4-BE49-F238E27FC236}">
                  <a16:creationId xmlns:a16="http://schemas.microsoft.com/office/drawing/2014/main" id="{E011CCB1-F941-4108-8AA9-6477AAE68B42}"/>
                </a:ext>
              </a:extLst>
            </p:cNvPr>
            <p:cNvSpPr/>
            <p:nvPr/>
          </p:nvSpPr>
          <p:spPr>
            <a:xfrm>
              <a:off x="4706647" y="3413381"/>
              <a:ext cx="6059273" cy="792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C9110E"/>
                </a:solidFill>
                <a:latin typeface="微软雅黑" panose="020B0503020204020204" pitchFamily="34" charset="-122"/>
                <a:ea typeface="微软雅黑" panose="020B0503020204020204" pitchFamily="34" charset="-122"/>
              </a:endParaRPr>
            </a:p>
          </p:txBody>
        </p:sp>
        <p:sp>
          <p:nvSpPr>
            <p:cNvPr id="10" name="矩形: 圆角 9">
              <a:extLst>
                <a:ext uri="{FF2B5EF4-FFF2-40B4-BE49-F238E27FC236}">
                  <a16:creationId xmlns:a16="http://schemas.microsoft.com/office/drawing/2014/main" id="{C1692DD0-5AB4-4D16-A157-CC78E4B949DB}"/>
                </a:ext>
              </a:extLst>
            </p:cNvPr>
            <p:cNvSpPr/>
            <p:nvPr/>
          </p:nvSpPr>
          <p:spPr>
            <a:xfrm>
              <a:off x="4490647" y="3630093"/>
              <a:ext cx="432000" cy="432000"/>
            </a:xfrm>
            <a:prstGeom prst="roundRect">
              <a:avLst>
                <a:gd name="adj" fmla="val 50000"/>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Impact" panose="020B0806030902050204" pitchFamily="34" charset="0"/>
                </a:rPr>
                <a:t>6</a:t>
              </a:r>
              <a:endParaRPr lang="zh-CN" altLang="en-US" sz="1600" dirty="0">
                <a:solidFill>
                  <a:schemeClr val="bg1"/>
                </a:solidFill>
                <a:latin typeface="Impact" panose="020B0806030902050204" pitchFamily="34" charset="0"/>
              </a:endParaRPr>
            </a:p>
          </p:txBody>
        </p:sp>
        <p:sp>
          <p:nvSpPr>
            <p:cNvPr id="11" name="矩形 10">
              <a:extLst>
                <a:ext uri="{FF2B5EF4-FFF2-40B4-BE49-F238E27FC236}">
                  <a16:creationId xmlns:a16="http://schemas.microsoft.com/office/drawing/2014/main" id="{E9654FA1-9226-499F-884A-06DEF9529B9D}"/>
                </a:ext>
              </a:extLst>
            </p:cNvPr>
            <p:cNvSpPr/>
            <p:nvPr/>
          </p:nvSpPr>
          <p:spPr>
            <a:xfrm>
              <a:off x="5082747" y="3503084"/>
              <a:ext cx="5661022" cy="707886"/>
            </a:xfrm>
            <a:prstGeom prst="rect">
              <a:avLst/>
            </a:prstGeom>
          </p:spPr>
          <p:txBody>
            <a:bodyPr wrap="square">
              <a:spAutoFit/>
            </a:bodyPr>
            <a:lstStyle/>
            <a:p>
              <a:pPr algn="just">
                <a:lnSpc>
                  <a:spcPts val="2400"/>
                </a:lnSpc>
              </a:pPr>
              <a:r>
                <a:rPr lang="zh-CN" altLang="en-US" sz="2000" dirty="0">
                  <a:solidFill>
                    <a:srgbClr val="C9110E"/>
                  </a:solidFill>
                  <a:latin typeface="微软雅黑" panose="020B0503020204020204" pitchFamily="34" charset="-122"/>
                  <a:ea typeface="微软雅黑" panose="020B0503020204020204" pitchFamily="34" charset="-122"/>
                </a:rPr>
                <a:t>做到既顺应党和人民事业发展要求，又遵循宪法法律发展规律</a:t>
              </a:r>
            </a:p>
          </p:txBody>
        </p:sp>
      </p:grpSp>
      <p:grpSp>
        <p:nvGrpSpPr>
          <p:cNvPr id="12" name="组合 11">
            <a:extLst>
              <a:ext uri="{FF2B5EF4-FFF2-40B4-BE49-F238E27FC236}">
                <a16:creationId xmlns:a16="http://schemas.microsoft.com/office/drawing/2014/main" id="{448C06BE-4B0A-4A17-897B-4A079465A3C8}"/>
              </a:ext>
            </a:extLst>
          </p:cNvPr>
          <p:cNvGrpSpPr/>
          <p:nvPr/>
        </p:nvGrpSpPr>
        <p:grpSpPr>
          <a:xfrm>
            <a:off x="4484432" y="4029722"/>
            <a:ext cx="6275273" cy="792000"/>
            <a:chOff x="4490647" y="4339881"/>
            <a:chExt cx="6275273" cy="792000"/>
          </a:xfrm>
        </p:grpSpPr>
        <p:sp>
          <p:nvSpPr>
            <p:cNvPr id="13" name="矩形: 圆角 12">
              <a:extLst>
                <a:ext uri="{FF2B5EF4-FFF2-40B4-BE49-F238E27FC236}">
                  <a16:creationId xmlns:a16="http://schemas.microsoft.com/office/drawing/2014/main" id="{8F13250E-D35F-4BFB-B80C-A8BD96936EB9}"/>
                </a:ext>
              </a:extLst>
            </p:cNvPr>
            <p:cNvSpPr/>
            <p:nvPr/>
          </p:nvSpPr>
          <p:spPr>
            <a:xfrm>
              <a:off x="4706647" y="4339881"/>
              <a:ext cx="6059273" cy="792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C9110E"/>
                </a:solidFill>
                <a:latin typeface="微软雅黑" panose="020B0503020204020204" pitchFamily="34" charset="-122"/>
                <a:ea typeface="微软雅黑" panose="020B0503020204020204" pitchFamily="34" charset="-122"/>
              </a:endParaRPr>
            </a:p>
          </p:txBody>
        </p:sp>
        <p:sp>
          <p:nvSpPr>
            <p:cNvPr id="14" name="矩形: 圆角 13">
              <a:extLst>
                <a:ext uri="{FF2B5EF4-FFF2-40B4-BE49-F238E27FC236}">
                  <a16:creationId xmlns:a16="http://schemas.microsoft.com/office/drawing/2014/main" id="{C8C59365-324F-4ABD-BC38-D4F1814DA38E}"/>
                </a:ext>
              </a:extLst>
            </p:cNvPr>
            <p:cNvSpPr/>
            <p:nvPr/>
          </p:nvSpPr>
          <p:spPr>
            <a:xfrm>
              <a:off x="4490647" y="4519881"/>
              <a:ext cx="432000" cy="432000"/>
            </a:xfrm>
            <a:prstGeom prst="roundRect">
              <a:avLst>
                <a:gd name="adj" fmla="val 50000"/>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Impact" panose="020B0806030902050204" pitchFamily="34" charset="0"/>
                </a:rPr>
                <a:t>7</a:t>
              </a:r>
              <a:endParaRPr lang="zh-CN" altLang="en-US" sz="1600" dirty="0">
                <a:solidFill>
                  <a:schemeClr val="bg1"/>
                </a:solidFill>
                <a:latin typeface="Impact" panose="020B0806030902050204" pitchFamily="34" charset="0"/>
              </a:endParaRPr>
            </a:p>
          </p:txBody>
        </p:sp>
        <p:sp>
          <p:nvSpPr>
            <p:cNvPr id="15" name="矩形 14">
              <a:extLst>
                <a:ext uri="{FF2B5EF4-FFF2-40B4-BE49-F238E27FC236}">
                  <a16:creationId xmlns:a16="http://schemas.microsoft.com/office/drawing/2014/main" id="{7D1797EA-09DC-4CF4-8AD9-77C0391C46BE}"/>
                </a:ext>
              </a:extLst>
            </p:cNvPr>
            <p:cNvSpPr/>
            <p:nvPr/>
          </p:nvSpPr>
          <p:spPr>
            <a:xfrm>
              <a:off x="5104897" y="4474271"/>
              <a:ext cx="5661022" cy="553998"/>
            </a:xfrm>
            <a:prstGeom prst="rect">
              <a:avLst/>
            </a:prstGeom>
          </p:spPr>
          <p:txBody>
            <a:bodyPr wrap="square">
              <a:spAutoFit/>
            </a:bodyPr>
            <a:lstStyle/>
            <a:p>
              <a:pPr algn="just">
                <a:lnSpc>
                  <a:spcPct val="150000"/>
                </a:lnSpc>
              </a:pPr>
              <a:r>
                <a:rPr lang="zh-CN" altLang="en-US" sz="2000" dirty="0">
                  <a:solidFill>
                    <a:srgbClr val="C9110E"/>
                  </a:solidFill>
                  <a:latin typeface="微软雅黑" panose="020B0503020204020204" pitchFamily="34" charset="-122"/>
                  <a:ea typeface="微软雅黑" panose="020B0503020204020204" pitchFamily="34" charset="-122"/>
                </a:rPr>
                <a:t>坚持对宪法作部分修改、不作大改的原则</a:t>
              </a:r>
            </a:p>
          </p:txBody>
        </p:sp>
      </p:grpSp>
      <p:grpSp>
        <p:nvGrpSpPr>
          <p:cNvPr id="16" name="组合 15">
            <a:extLst>
              <a:ext uri="{FF2B5EF4-FFF2-40B4-BE49-F238E27FC236}">
                <a16:creationId xmlns:a16="http://schemas.microsoft.com/office/drawing/2014/main" id="{40687C84-727A-4EBB-A3FB-75822CBDD144}"/>
              </a:ext>
            </a:extLst>
          </p:cNvPr>
          <p:cNvGrpSpPr/>
          <p:nvPr/>
        </p:nvGrpSpPr>
        <p:grpSpPr>
          <a:xfrm>
            <a:off x="4484432" y="5098433"/>
            <a:ext cx="6309023" cy="792000"/>
            <a:chOff x="4490647" y="4339881"/>
            <a:chExt cx="6309023" cy="792000"/>
          </a:xfrm>
        </p:grpSpPr>
        <p:sp>
          <p:nvSpPr>
            <p:cNvPr id="17" name="矩形: 圆角 16">
              <a:extLst>
                <a:ext uri="{FF2B5EF4-FFF2-40B4-BE49-F238E27FC236}">
                  <a16:creationId xmlns:a16="http://schemas.microsoft.com/office/drawing/2014/main" id="{AE9ECCA0-FBD9-403E-9C5E-B6BA5A644509}"/>
                </a:ext>
              </a:extLst>
            </p:cNvPr>
            <p:cNvSpPr/>
            <p:nvPr/>
          </p:nvSpPr>
          <p:spPr>
            <a:xfrm>
              <a:off x="4706647" y="4339881"/>
              <a:ext cx="6059273" cy="792000"/>
            </a:xfrm>
            <a:prstGeom prst="roundRect">
              <a:avLst>
                <a:gd name="adj"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rgbClr val="C9110E"/>
                </a:solidFill>
                <a:latin typeface="微软雅黑" panose="020B0503020204020204" pitchFamily="34" charset="-122"/>
                <a:ea typeface="微软雅黑" panose="020B0503020204020204" pitchFamily="34" charset="-122"/>
              </a:endParaRPr>
            </a:p>
          </p:txBody>
        </p:sp>
        <p:sp>
          <p:nvSpPr>
            <p:cNvPr id="18" name="矩形: 圆角 17">
              <a:extLst>
                <a:ext uri="{FF2B5EF4-FFF2-40B4-BE49-F238E27FC236}">
                  <a16:creationId xmlns:a16="http://schemas.microsoft.com/office/drawing/2014/main" id="{236C841B-6486-49E3-8847-48B357173E5B}"/>
                </a:ext>
              </a:extLst>
            </p:cNvPr>
            <p:cNvSpPr/>
            <p:nvPr/>
          </p:nvSpPr>
          <p:spPr>
            <a:xfrm>
              <a:off x="4490647" y="4519881"/>
              <a:ext cx="432000" cy="432000"/>
            </a:xfrm>
            <a:prstGeom prst="roundRect">
              <a:avLst>
                <a:gd name="adj" fmla="val 50000"/>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Impact" panose="020B0806030902050204" pitchFamily="34" charset="0"/>
                </a:rPr>
                <a:t>8</a:t>
              </a:r>
              <a:endParaRPr lang="zh-CN" altLang="en-US" sz="1600" dirty="0">
                <a:solidFill>
                  <a:schemeClr val="bg1"/>
                </a:solidFill>
                <a:latin typeface="Impact" panose="020B0806030902050204" pitchFamily="34" charset="0"/>
              </a:endParaRPr>
            </a:p>
          </p:txBody>
        </p:sp>
        <p:sp>
          <p:nvSpPr>
            <p:cNvPr id="19" name="矩形 18">
              <a:extLst>
                <a:ext uri="{FF2B5EF4-FFF2-40B4-BE49-F238E27FC236}">
                  <a16:creationId xmlns:a16="http://schemas.microsoft.com/office/drawing/2014/main" id="{111D4232-F421-498B-87B4-45F143937885}"/>
                </a:ext>
              </a:extLst>
            </p:cNvPr>
            <p:cNvSpPr/>
            <p:nvPr/>
          </p:nvSpPr>
          <p:spPr>
            <a:xfrm>
              <a:off x="5138647" y="4581342"/>
              <a:ext cx="5661023" cy="400110"/>
            </a:xfrm>
            <a:prstGeom prst="rect">
              <a:avLst/>
            </a:prstGeom>
          </p:spPr>
          <p:txBody>
            <a:bodyPr wrap="square">
              <a:spAutoFit/>
            </a:bodyPr>
            <a:lstStyle/>
            <a:p>
              <a:pPr algn="just"/>
              <a:r>
                <a:rPr lang="zh-CN" altLang="en-US" sz="2000" dirty="0">
                  <a:solidFill>
                    <a:srgbClr val="C9110E"/>
                  </a:solidFill>
                  <a:latin typeface="微软雅黑" panose="020B0503020204020204" pitchFamily="34" charset="-122"/>
                  <a:ea typeface="微软雅黑" panose="020B0503020204020204" pitchFamily="34" charset="-122"/>
                </a:rPr>
                <a:t>保持宪法连续性、稳定性、权威性</a:t>
              </a:r>
            </a:p>
          </p:txBody>
        </p:sp>
      </p:grpSp>
      <p:grpSp>
        <p:nvGrpSpPr>
          <p:cNvPr id="20" name="组合 19">
            <a:extLst>
              <a:ext uri="{FF2B5EF4-FFF2-40B4-BE49-F238E27FC236}">
                <a16:creationId xmlns:a16="http://schemas.microsoft.com/office/drawing/2014/main" id="{2AED8988-19B5-4725-8FD9-0248F9D25EAF}"/>
              </a:ext>
            </a:extLst>
          </p:cNvPr>
          <p:cNvGrpSpPr/>
          <p:nvPr/>
        </p:nvGrpSpPr>
        <p:grpSpPr>
          <a:xfrm>
            <a:off x="910737" y="785759"/>
            <a:ext cx="10549116" cy="388934"/>
            <a:chOff x="910737" y="785759"/>
            <a:chExt cx="10549116" cy="388934"/>
          </a:xfrm>
        </p:grpSpPr>
        <p:sp>
          <p:nvSpPr>
            <p:cNvPr id="21" name="星形: 五角 20">
              <a:extLst>
                <a:ext uri="{FF2B5EF4-FFF2-40B4-BE49-F238E27FC236}">
                  <a16:creationId xmlns:a16="http://schemas.microsoft.com/office/drawing/2014/main" id="{9237525A-C19C-4495-A136-D786C41F3C0B}"/>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22" name="任意多边形: 形状 21">
              <a:extLst>
                <a:ext uri="{FF2B5EF4-FFF2-40B4-BE49-F238E27FC236}">
                  <a16:creationId xmlns:a16="http://schemas.microsoft.com/office/drawing/2014/main" id="{4BB41FB6-A2C4-4483-BFB7-77EB6262A8B2}"/>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
        <p:nvSpPr>
          <p:cNvPr id="23" name="文本框 22">
            <a:extLst>
              <a:ext uri="{FF2B5EF4-FFF2-40B4-BE49-F238E27FC236}">
                <a16:creationId xmlns:a16="http://schemas.microsoft.com/office/drawing/2014/main" id="{5F39B061-3B8E-4C68-88A2-E9266894C0A1}"/>
              </a:ext>
            </a:extLst>
          </p:cNvPr>
          <p:cNvSpPr txBox="1"/>
          <p:nvPr/>
        </p:nvSpPr>
        <p:spPr>
          <a:xfrm>
            <a:off x="4498764" y="247438"/>
            <a:ext cx="5179088"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本次宪法修改的原则</a:t>
            </a:r>
          </a:p>
        </p:txBody>
      </p:sp>
    </p:spTree>
    <p:extLst>
      <p:ext uri="{BB962C8B-B14F-4D97-AF65-F5344CB8AC3E}">
        <p14:creationId xmlns:p14="http://schemas.microsoft.com/office/powerpoint/2010/main" val="1110690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1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par>
                                <p:cTn id="9" presetID="22" presetClass="entr" presetSubtype="8" fill="hold" grpId="0" nodeType="withEffect">
                                  <p:stCondLst>
                                    <p:cond delay="200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par>
                                <p:cTn id="12" presetID="2" presetClass="entr" presetSubtype="2" decel="100000" fill="hold" nodeType="withEffect">
                                  <p:stCondLst>
                                    <p:cond delay="250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1000" fill="hold"/>
                                        <p:tgtEl>
                                          <p:spTgt spid="4"/>
                                        </p:tgtEl>
                                        <p:attrNameLst>
                                          <p:attrName>ppt_x</p:attrName>
                                        </p:attrNameLst>
                                      </p:cBhvr>
                                      <p:tavLst>
                                        <p:tav tm="0">
                                          <p:val>
                                            <p:strVal val="1+#ppt_w/2"/>
                                          </p:val>
                                        </p:tav>
                                        <p:tav tm="100000">
                                          <p:val>
                                            <p:strVal val="#ppt_x"/>
                                          </p:val>
                                        </p:tav>
                                      </p:tavLst>
                                    </p:anim>
                                    <p:anim calcmode="lin" valueType="num">
                                      <p:cBhvr additive="base">
                                        <p:cTn id="15" dur="1000" fill="hold"/>
                                        <p:tgtEl>
                                          <p:spTgt spid="4"/>
                                        </p:tgtEl>
                                        <p:attrNameLst>
                                          <p:attrName>ppt_y</p:attrName>
                                        </p:attrNameLst>
                                      </p:cBhvr>
                                      <p:tavLst>
                                        <p:tav tm="0">
                                          <p:val>
                                            <p:strVal val="#ppt_y"/>
                                          </p:val>
                                        </p:tav>
                                        <p:tav tm="100000">
                                          <p:val>
                                            <p:strVal val="#ppt_y"/>
                                          </p:val>
                                        </p:tav>
                                      </p:tavLst>
                                    </p:anim>
                                  </p:childTnLst>
                                </p:cTn>
                              </p:par>
                              <p:par>
                                <p:cTn id="16" presetID="2" presetClass="entr" presetSubtype="2" decel="100000" fill="hold" nodeType="withEffect">
                                  <p:stCondLst>
                                    <p:cond delay="275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1000" fill="hold"/>
                                        <p:tgtEl>
                                          <p:spTgt spid="8"/>
                                        </p:tgtEl>
                                        <p:attrNameLst>
                                          <p:attrName>ppt_x</p:attrName>
                                        </p:attrNameLst>
                                      </p:cBhvr>
                                      <p:tavLst>
                                        <p:tav tm="0">
                                          <p:val>
                                            <p:strVal val="1+#ppt_w/2"/>
                                          </p:val>
                                        </p:tav>
                                        <p:tav tm="100000">
                                          <p:val>
                                            <p:strVal val="#ppt_x"/>
                                          </p:val>
                                        </p:tav>
                                      </p:tavLst>
                                    </p:anim>
                                    <p:anim calcmode="lin" valueType="num">
                                      <p:cBhvr additive="base">
                                        <p:cTn id="19" dur="1000" fill="hold"/>
                                        <p:tgtEl>
                                          <p:spTgt spid="8"/>
                                        </p:tgtEl>
                                        <p:attrNameLst>
                                          <p:attrName>ppt_y</p:attrName>
                                        </p:attrNameLst>
                                      </p:cBhvr>
                                      <p:tavLst>
                                        <p:tav tm="0">
                                          <p:val>
                                            <p:strVal val="#ppt_y"/>
                                          </p:val>
                                        </p:tav>
                                        <p:tav tm="100000">
                                          <p:val>
                                            <p:strVal val="#ppt_y"/>
                                          </p:val>
                                        </p:tav>
                                      </p:tavLst>
                                    </p:anim>
                                  </p:childTnLst>
                                </p:cTn>
                              </p:par>
                              <p:par>
                                <p:cTn id="20" presetID="2" presetClass="entr" presetSubtype="2" decel="100000" fill="hold" nodeType="withEffect">
                                  <p:stCondLst>
                                    <p:cond delay="30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1000" fill="hold"/>
                                        <p:tgtEl>
                                          <p:spTgt spid="12"/>
                                        </p:tgtEl>
                                        <p:attrNameLst>
                                          <p:attrName>ppt_x</p:attrName>
                                        </p:attrNameLst>
                                      </p:cBhvr>
                                      <p:tavLst>
                                        <p:tav tm="0">
                                          <p:val>
                                            <p:strVal val="1+#ppt_w/2"/>
                                          </p:val>
                                        </p:tav>
                                        <p:tav tm="100000">
                                          <p:val>
                                            <p:strVal val="#ppt_x"/>
                                          </p:val>
                                        </p:tav>
                                      </p:tavLst>
                                    </p:anim>
                                    <p:anim calcmode="lin" valueType="num">
                                      <p:cBhvr additive="base">
                                        <p:cTn id="23" dur="1000" fill="hold"/>
                                        <p:tgtEl>
                                          <p:spTgt spid="12"/>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325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1000" fill="hold"/>
                                        <p:tgtEl>
                                          <p:spTgt spid="16"/>
                                        </p:tgtEl>
                                        <p:attrNameLst>
                                          <p:attrName>ppt_x</p:attrName>
                                        </p:attrNameLst>
                                      </p:cBhvr>
                                      <p:tavLst>
                                        <p:tav tm="0">
                                          <p:val>
                                            <p:strVal val="1+#ppt_w/2"/>
                                          </p:val>
                                        </p:tav>
                                        <p:tav tm="100000">
                                          <p:val>
                                            <p:strVal val="#ppt_x"/>
                                          </p:val>
                                        </p:tav>
                                      </p:tavLst>
                                    </p:anim>
                                    <p:anim calcmode="lin" valueType="num">
                                      <p:cBhvr additive="base">
                                        <p:cTn id="27"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5BC29B8-62AB-4375-AAED-4D6304BFD83E}"/>
              </a:ext>
            </a:extLst>
          </p:cNvPr>
          <p:cNvGrpSpPr/>
          <p:nvPr/>
        </p:nvGrpSpPr>
        <p:grpSpPr>
          <a:xfrm>
            <a:off x="898995" y="2184400"/>
            <a:ext cx="10394010" cy="3326762"/>
            <a:chOff x="1409154" y="2556758"/>
            <a:chExt cx="9151270" cy="2929004"/>
          </a:xfrm>
        </p:grpSpPr>
        <p:sp>
          <p:nvSpPr>
            <p:cNvPr id="15" name="圆角矩形 14"/>
            <p:cNvSpPr/>
            <p:nvPr/>
          </p:nvSpPr>
          <p:spPr>
            <a:xfrm>
              <a:off x="6096000" y="2556758"/>
              <a:ext cx="4464424" cy="1286734"/>
            </a:xfrm>
            <a:prstGeom prst="roundRect">
              <a:avLst/>
            </a:prstGeom>
            <a:noFill/>
            <a:ln w="12700">
              <a:solidFill>
                <a:srgbClr val="C9110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6" name="圆角矩形 15"/>
            <p:cNvSpPr/>
            <p:nvPr/>
          </p:nvSpPr>
          <p:spPr>
            <a:xfrm>
              <a:off x="6096000" y="4199028"/>
              <a:ext cx="4464424" cy="1286734"/>
            </a:xfrm>
            <a:prstGeom prst="roundRect">
              <a:avLst/>
            </a:prstGeom>
            <a:noFill/>
            <a:ln w="12700">
              <a:solidFill>
                <a:srgbClr val="C9110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7" name="圆角矩形 16"/>
            <p:cNvSpPr/>
            <p:nvPr/>
          </p:nvSpPr>
          <p:spPr>
            <a:xfrm>
              <a:off x="1409154" y="2556758"/>
              <a:ext cx="4464424" cy="1286734"/>
            </a:xfrm>
            <a:prstGeom prst="roundRect">
              <a:avLst/>
            </a:prstGeom>
            <a:noFill/>
            <a:ln w="12700">
              <a:solidFill>
                <a:srgbClr val="C9110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8" name="圆角矩形 17"/>
            <p:cNvSpPr/>
            <p:nvPr/>
          </p:nvSpPr>
          <p:spPr>
            <a:xfrm>
              <a:off x="1409154" y="4199028"/>
              <a:ext cx="4464424" cy="1286734"/>
            </a:xfrm>
            <a:prstGeom prst="roundRect">
              <a:avLst/>
            </a:prstGeom>
            <a:noFill/>
            <a:ln w="12700">
              <a:solidFill>
                <a:srgbClr val="C9110E"/>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9" name="矩形 18"/>
            <p:cNvSpPr/>
            <p:nvPr/>
          </p:nvSpPr>
          <p:spPr>
            <a:xfrm>
              <a:off x="1740502" y="2887085"/>
              <a:ext cx="3093061" cy="707886"/>
            </a:xfrm>
            <a:prstGeom prst="rect">
              <a:avLst/>
            </a:prstGeom>
          </p:spPr>
          <p:txBody>
            <a:bodyPr wrap="square">
              <a:spAutoFit/>
            </a:bodyPr>
            <a:lstStyle/>
            <a:p>
              <a:pPr algn="ctr"/>
              <a:r>
                <a:rPr lang="zh-CN" altLang="en-US" sz="2000" dirty="0">
                  <a:solidFill>
                    <a:srgbClr val="C9110E"/>
                  </a:solidFill>
                  <a:latin typeface="微软雅黑" panose="020B0503020204020204" pitchFamily="34" charset="-122"/>
                  <a:ea typeface="微软雅黑" panose="020B0503020204020204" pitchFamily="34" charset="-122"/>
                </a:rPr>
                <a:t>要贯彻科学立法、民主立法、依法立法的要求</a:t>
              </a:r>
              <a:endParaRPr lang="zh-CN" altLang="en-US" sz="2000" b="1" dirty="0">
                <a:solidFill>
                  <a:srgbClr val="C9110E"/>
                </a:solidFill>
              </a:endParaRPr>
            </a:p>
          </p:txBody>
        </p:sp>
        <p:sp>
          <p:nvSpPr>
            <p:cNvPr id="20" name="矩形 19"/>
            <p:cNvSpPr/>
            <p:nvPr/>
          </p:nvSpPr>
          <p:spPr>
            <a:xfrm>
              <a:off x="7106564" y="2904833"/>
              <a:ext cx="3093061" cy="707886"/>
            </a:xfrm>
            <a:prstGeom prst="rect">
              <a:avLst/>
            </a:prstGeom>
          </p:spPr>
          <p:txBody>
            <a:bodyPr wrap="square">
              <a:spAutoFit/>
            </a:bodyPr>
            <a:lstStyle/>
            <a:p>
              <a:pPr algn="ctr"/>
              <a:r>
                <a:rPr lang="zh-CN" altLang="en-US" sz="2000" dirty="0">
                  <a:solidFill>
                    <a:srgbClr val="C9110E"/>
                  </a:solidFill>
                  <a:latin typeface="微软雅黑" panose="020B0503020204020204" pitchFamily="34" charset="-122"/>
                  <a:ea typeface="微软雅黑" panose="020B0503020204020204" pitchFamily="34" charset="-122"/>
                </a:rPr>
                <a:t>注重从政治上、大局上、战略上分析问题</a:t>
              </a:r>
              <a:endParaRPr lang="zh-CN" altLang="en-US" sz="2000" b="1" dirty="0">
                <a:solidFill>
                  <a:srgbClr val="C9110E"/>
                </a:solidFill>
              </a:endParaRPr>
            </a:p>
          </p:txBody>
        </p:sp>
        <p:sp>
          <p:nvSpPr>
            <p:cNvPr id="21" name="矩形 20"/>
            <p:cNvSpPr/>
            <p:nvPr/>
          </p:nvSpPr>
          <p:spPr>
            <a:xfrm>
              <a:off x="1651315" y="4387109"/>
              <a:ext cx="3093061" cy="707886"/>
            </a:xfrm>
            <a:prstGeom prst="rect">
              <a:avLst/>
            </a:prstGeom>
          </p:spPr>
          <p:txBody>
            <a:bodyPr wrap="square">
              <a:spAutoFit/>
            </a:bodyPr>
            <a:lstStyle/>
            <a:p>
              <a:pPr algn="ctr"/>
              <a:r>
                <a:rPr lang="zh-CN" altLang="en-US" sz="2000" dirty="0">
                  <a:solidFill>
                    <a:srgbClr val="C9110E"/>
                  </a:solidFill>
                  <a:latin typeface="微软雅黑" panose="020B0503020204020204" pitchFamily="34" charset="-122"/>
                  <a:ea typeface="微软雅黑" panose="020B0503020204020204" pitchFamily="34" charset="-122"/>
                </a:rPr>
                <a:t>注重从宪法发展的客观规律和内在要求上思考问题</a:t>
              </a:r>
              <a:endParaRPr lang="zh-CN" altLang="en-US" sz="2000" b="1" dirty="0">
                <a:solidFill>
                  <a:srgbClr val="C9110E"/>
                </a:solidFill>
              </a:endParaRPr>
            </a:p>
          </p:txBody>
        </p:sp>
        <p:sp>
          <p:nvSpPr>
            <p:cNvPr id="22" name="矩形 21"/>
            <p:cNvSpPr/>
            <p:nvPr/>
          </p:nvSpPr>
          <p:spPr>
            <a:xfrm>
              <a:off x="7120577" y="4529759"/>
              <a:ext cx="3093061" cy="400110"/>
            </a:xfrm>
            <a:prstGeom prst="rect">
              <a:avLst/>
            </a:prstGeom>
          </p:spPr>
          <p:txBody>
            <a:bodyPr wrap="square">
              <a:spAutoFit/>
            </a:bodyPr>
            <a:lstStyle/>
            <a:p>
              <a:pPr algn="ctr"/>
              <a:r>
                <a:rPr lang="zh-CN" altLang="en-US" sz="2000" dirty="0">
                  <a:solidFill>
                    <a:srgbClr val="C9110E"/>
                  </a:solidFill>
                  <a:latin typeface="微软雅黑" panose="020B0503020204020204" pitchFamily="34" charset="-122"/>
                  <a:ea typeface="微软雅黑" panose="020B0503020204020204" pitchFamily="34" charset="-122"/>
                </a:rPr>
                <a:t>维护宪法权威性</a:t>
              </a:r>
              <a:endParaRPr lang="zh-CN" altLang="en-US" sz="2000" b="1" dirty="0">
                <a:solidFill>
                  <a:srgbClr val="C9110E"/>
                </a:solidFill>
                <a:latin typeface="微软雅黑" panose="020B0503020204020204" pitchFamily="34" charset="-122"/>
                <a:ea typeface="微软雅黑" panose="020B0503020204020204" pitchFamily="34" charset="-122"/>
              </a:endParaRPr>
            </a:p>
          </p:txBody>
        </p:sp>
        <p:sp>
          <p:nvSpPr>
            <p:cNvPr id="23" name="Freeform 5"/>
            <p:cNvSpPr>
              <a:spLocks/>
            </p:cNvSpPr>
            <p:nvPr/>
          </p:nvSpPr>
          <p:spPr bwMode="auto">
            <a:xfrm>
              <a:off x="4795062" y="2639478"/>
              <a:ext cx="2379455" cy="2667969"/>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solidFill>
              <a:srgbClr val="C9110E"/>
            </a:soli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4" name="矩形 23"/>
            <p:cNvSpPr/>
            <p:nvPr/>
          </p:nvSpPr>
          <p:spPr>
            <a:xfrm>
              <a:off x="4848250" y="3834203"/>
              <a:ext cx="2287802" cy="1165205"/>
            </a:xfrm>
            <a:prstGeom prst="rect">
              <a:avLst/>
            </a:prstGeom>
            <a:noFill/>
            <a:effectLst/>
          </p:spPr>
          <p:txBody>
            <a:bodyPr wrap="square" rtlCol="0">
              <a:spAutoFit/>
            </a:bodyPr>
            <a:lstStyle/>
            <a:p>
              <a:pPr algn="ctr"/>
              <a:r>
                <a:rPr lang="zh-CN" altLang="en-US" sz="4000" b="1" dirty="0">
                  <a:solidFill>
                    <a:schemeClr val="bg1"/>
                  </a:solidFill>
                  <a:latin typeface="微软雅黑" panose="020B0503020204020204" pitchFamily="34" charset="-122"/>
                  <a:ea typeface="微软雅黑" panose="020B0503020204020204" pitchFamily="34" charset="-122"/>
                </a:rPr>
                <a:t>宪法修改</a:t>
              </a:r>
              <a:endParaRPr lang="en-US" altLang="zh-CN" sz="4000" b="1" dirty="0">
                <a:solidFill>
                  <a:schemeClr val="bg1"/>
                </a:solidFill>
                <a:latin typeface="微软雅黑" panose="020B0503020204020204" pitchFamily="34" charset="-122"/>
                <a:ea typeface="微软雅黑" panose="020B0503020204020204" pitchFamily="34" charset="-122"/>
              </a:endParaRPr>
            </a:p>
            <a:p>
              <a:pPr algn="ctr"/>
              <a:r>
                <a:rPr lang="zh-CN" altLang="en-US" sz="4000" b="1" dirty="0">
                  <a:solidFill>
                    <a:schemeClr val="bg1"/>
                  </a:solidFill>
                  <a:latin typeface="微软雅黑" panose="020B0503020204020204" pitchFamily="34" charset="-122"/>
                  <a:ea typeface="微软雅黑" panose="020B0503020204020204" pitchFamily="34" charset="-122"/>
                </a:rPr>
                <a:t>的原则</a:t>
              </a:r>
            </a:p>
          </p:txBody>
        </p:sp>
        <p:sp>
          <p:nvSpPr>
            <p:cNvPr id="26" name="Freeform 29">
              <a:extLst>
                <a:ext uri="{FF2B5EF4-FFF2-40B4-BE49-F238E27FC236}">
                  <a16:creationId xmlns:a16="http://schemas.microsoft.com/office/drawing/2014/main" id="{A460428A-1738-4837-A415-F749A3466F73}"/>
                </a:ext>
              </a:extLst>
            </p:cNvPr>
            <p:cNvSpPr/>
            <p:nvPr/>
          </p:nvSpPr>
          <p:spPr bwMode="auto">
            <a:xfrm>
              <a:off x="5550518" y="2964927"/>
              <a:ext cx="883267" cy="78928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w="28575">
              <a:no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grpSp>
        <p:nvGrpSpPr>
          <p:cNvPr id="27" name="组合 26">
            <a:extLst>
              <a:ext uri="{FF2B5EF4-FFF2-40B4-BE49-F238E27FC236}">
                <a16:creationId xmlns:a16="http://schemas.microsoft.com/office/drawing/2014/main" id="{51477835-369B-47C0-BA52-E342B4AE960E}"/>
              </a:ext>
            </a:extLst>
          </p:cNvPr>
          <p:cNvGrpSpPr/>
          <p:nvPr/>
        </p:nvGrpSpPr>
        <p:grpSpPr>
          <a:xfrm>
            <a:off x="910737" y="785759"/>
            <a:ext cx="10549116" cy="388934"/>
            <a:chOff x="910737" y="785759"/>
            <a:chExt cx="10549116" cy="388934"/>
          </a:xfrm>
        </p:grpSpPr>
        <p:sp>
          <p:nvSpPr>
            <p:cNvPr id="28" name="星形: 五角 27">
              <a:extLst>
                <a:ext uri="{FF2B5EF4-FFF2-40B4-BE49-F238E27FC236}">
                  <a16:creationId xmlns:a16="http://schemas.microsoft.com/office/drawing/2014/main" id="{D86B8732-5DCF-4746-82FF-0197AE2CF2A7}"/>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29" name="任意多边形: 形状 28">
              <a:extLst>
                <a:ext uri="{FF2B5EF4-FFF2-40B4-BE49-F238E27FC236}">
                  <a16:creationId xmlns:a16="http://schemas.microsoft.com/office/drawing/2014/main" id="{91312692-E085-4A55-928B-2AC40D5B383D}"/>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
        <p:nvSpPr>
          <p:cNvPr id="30" name="文本框 29">
            <a:extLst>
              <a:ext uri="{FF2B5EF4-FFF2-40B4-BE49-F238E27FC236}">
                <a16:creationId xmlns:a16="http://schemas.microsoft.com/office/drawing/2014/main" id="{D3A5C730-76D2-4177-9FFF-89170B1C3C1A}"/>
              </a:ext>
            </a:extLst>
          </p:cNvPr>
          <p:cNvSpPr txBox="1"/>
          <p:nvPr/>
        </p:nvSpPr>
        <p:spPr>
          <a:xfrm>
            <a:off x="4498764" y="247438"/>
            <a:ext cx="5179088"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本次宪法修改的原则</a:t>
            </a:r>
          </a:p>
        </p:txBody>
      </p:sp>
    </p:spTree>
    <p:extLst>
      <p:ext uri="{BB962C8B-B14F-4D97-AF65-F5344CB8AC3E}">
        <p14:creationId xmlns:p14="http://schemas.microsoft.com/office/powerpoint/2010/main" val="3235085789"/>
      </p:ext>
    </p:extLst>
  </p:cSld>
  <p:clrMapOvr>
    <a:masterClrMapping/>
  </p:clrMapOvr>
  <mc:AlternateContent xmlns:mc="http://schemas.openxmlformats.org/markup-compatibility/2006" xmlns:p14="http://schemas.microsoft.com/office/powerpoint/2010/main">
    <mc:Choice Requires="p14">
      <p:transition spd="slow" p14:dur="1250" advTm="6500">
        <p14:switch dir="r"/>
      </p:transition>
    </mc:Choice>
    <mc:Fallback xmlns="">
      <p:transition spd="slow" advTm="650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2446563" y="2625792"/>
            <a:ext cx="8156586" cy="1200329"/>
          </a:xfrm>
          <a:prstGeom prst="rect">
            <a:avLst/>
          </a:prstGeom>
          <a:noFill/>
        </p:spPr>
        <p:txBody>
          <a:bodyPr wrap="square" rtlCol="0">
            <a:spAutoFit/>
          </a:bodyPr>
          <a:lstStyle/>
          <a:p>
            <a:pPr algn="ctr"/>
            <a:r>
              <a:rPr lang="zh-CN" altLang="en-US" sz="3600" b="1" dirty="0">
                <a:solidFill>
                  <a:srgbClr val="C00000"/>
                </a:solidFill>
                <a:latin typeface="微软雅黑" panose="020B0503020204020204" pitchFamily="34" charset="-122"/>
                <a:ea typeface="微软雅黑" panose="020B0503020204020204" pitchFamily="34" charset="-122"/>
              </a:rPr>
              <a:t>充实宪法的重大制度规定，对完善和发展中国特色社会主义制度具有重要作用</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895" y="5540071"/>
            <a:ext cx="4942848" cy="2281315"/>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7302" y="5540071"/>
            <a:ext cx="4942848" cy="2281315"/>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02852" y="5487985"/>
            <a:ext cx="4942848" cy="2281315"/>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79923" y="5435899"/>
            <a:ext cx="4942848" cy="2281315"/>
          </a:xfrm>
          <a:prstGeom prst="rect">
            <a:avLst/>
          </a:prstGeom>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46814" y="5743386"/>
            <a:ext cx="4942848" cy="2281315"/>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3152" y="5926893"/>
            <a:ext cx="4942848" cy="2281315"/>
          </a:xfrm>
          <a:prstGeom prst="rect">
            <a:avLst/>
          </a:prstGeom>
        </p:spPr>
      </p:pic>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923" y="5671492"/>
            <a:ext cx="4942848" cy="2281315"/>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83051" y="5540071"/>
            <a:ext cx="4942848" cy="2281315"/>
          </a:xfrm>
          <a:prstGeom prst="rect">
            <a:avLst/>
          </a:prstGeom>
        </p:spPr>
      </p:pic>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7823" y="5435899"/>
            <a:ext cx="4942848" cy="2281315"/>
          </a:xfrm>
          <a:prstGeom prst="rect">
            <a:avLst/>
          </a:prstGeom>
        </p:spPr>
      </p:pic>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7262" y="5477742"/>
            <a:ext cx="4942848" cy="2281315"/>
          </a:xfrm>
          <a:prstGeom prst="rect">
            <a:avLst/>
          </a:prstGeom>
        </p:spPr>
      </p:pic>
      <p:grpSp>
        <p:nvGrpSpPr>
          <p:cNvPr id="27" name="组合 26">
            <a:extLst>
              <a:ext uri="{FF2B5EF4-FFF2-40B4-BE49-F238E27FC236}">
                <a16:creationId xmlns:a16="http://schemas.microsoft.com/office/drawing/2014/main" id="{14A0C9EB-2CDF-4CDC-B05A-3978E539E710}"/>
              </a:ext>
            </a:extLst>
          </p:cNvPr>
          <p:cNvGrpSpPr/>
          <p:nvPr/>
        </p:nvGrpSpPr>
        <p:grpSpPr>
          <a:xfrm>
            <a:off x="5005185" y="917907"/>
            <a:ext cx="2441694" cy="1624685"/>
            <a:chOff x="7372133" y="1602378"/>
            <a:chExt cx="2441694" cy="1624685"/>
          </a:xfrm>
        </p:grpSpPr>
        <p:sp>
          <p:nvSpPr>
            <p:cNvPr id="28" name="Freeform 29">
              <a:extLst>
                <a:ext uri="{FF2B5EF4-FFF2-40B4-BE49-F238E27FC236}">
                  <a16:creationId xmlns:a16="http://schemas.microsoft.com/office/drawing/2014/main" id="{DEFF454A-D516-4CE8-9DCF-FCD5EDE5CB87}"/>
                </a:ext>
              </a:extLst>
            </p:cNvPr>
            <p:cNvSpPr/>
            <p:nvPr/>
          </p:nvSpPr>
          <p:spPr bwMode="auto">
            <a:xfrm>
              <a:off x="8101493" y="1602378"/>
              <a:ext cx="855760" cy="76470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cs"/>
              </a:endParaRPr>
            </a:p>
          </p:txBody>
        </p:sp>
        <p:sp>
          <p:nvSpPr>
            <p:cNvPr id="29" name="矩形 28">
              <a:extLst>
                <a:ext uri="{FF2B5EF4-FFF2-40B4-BE49-F238E27FC236}">
                  <a16:creationId xmlns:a16="http://schemas.microsoft.com/office/drawing/2014/main" id="{8E38B20C-B80C-4336-B972-8BE878111058}"/>
                </a:ext>
              </a:extLst>
            </p:cNvPr>
            <p:cNvSpPr/>
            <p:nvPr/>
          </p:nvSpPr>
          <p:spPr>
            <a:xfrm>
              <a:off x="7372133" y="2457622"/>
              <a:ext cx="2441694" cy="76944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第五部分</a:t>
              </a:r>
            </a:p>
          </p:txBody>
        </p:sp>
      </p:grpSp>
      <p:pic>
        <p:nvPicPr>
          <p:cNvPr id="22" name="图片 21">
            <a:extLst>
              <a:ext uri="{FF2B5EF4-FFF2-40B4-BE49-F238E27FC236}">
                <a16:creationId xmlns:a16="http://schemas.microsoft.com/office/drawing/2014/main" id="{C36F7554-4F13-49E5-8B84-BD11C5562A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5681" y="3950871"/>
            <a:ext cx="12350101" cy="3090520"/>
          </a:xfrm>
          <a:prstGeom prst="rect">
            <a:avLst/>
          </a:prstGeom>
        </p:spPr>
      </p:pic>
    </p:spTree>
    <p:extLst>
      <p:ext uri="{BB962C8B-B14F-4D97-AF65-F5344CB8AC3E}">
        <p14:creationId xmlns:p14="http://schemas.microsoft.com/office/powerpoint/2010/main" val="1868607122"/>
      </p:ext>
    </p:extLst>
  </p:cSld>
  <p:clrMapOvr>
    <a:masterClrMapping/>
  </p:clrMapOvr>
  <mc:AlternateContent xmlns:mc="http://schemas.openxmlformats.org/markup-compatibility/2006" xmlns:p14="http://schemas.microsoft.com/office/powerpoint/2010/main">
    <mc:Choice Requires="p14">
      <p:transition spd="slow" p14:dur="1250" advTm="6500">
        <p14:switch dir="r"/>
      </p:transition>
    </mc:Choice>
    <mc:Fallback xmlns="">
      <p:transition spd="slow" advTm="6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2000"/>
                                  </p:stCondLst>
                                  <p:iterate type="wd">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par>
                                <p:cTn id="9" presetID="47"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250"/>
                                        <p:tgtEl>
                                          <p:spTgt spid="27"/>
                                        </p:tgtEl>
                                      </p:cBhvr>
                                    </p:animEffect>
                                    <p:anim calcmode="lin" valueType="num">
                                      <p:cBhvr>
                                        <p:cTn id="12" dur="1250" fill="hold"/>
                                        <p:tgtEl>
                                          <p:spTgt spid="27"/>
                                        </p:tgtEl>
                                        <p:attrNameLst>
                                          <p:attrName>ppt_x</p:attrName>
                                        </p:attrNameLst>
                                      </p:cBhvr>
                                      <p:tavLst>
                                        <p:tav tm="0">
                                          <p:val>
                                            <p:strVal val="#ppt_x"/>
                                          </p:val>
                                        </p:tav>
                                        <p:tav tm="100000">
                                          <p:val>
                                            <p:strVal val="#ppt_x"/>
                                          </p:val>
                                        </p:tav>
                                      </p:tavLst>
                                    </p:anim>
                                    <p:anim calcmode="lin" valueType="num">
                                      <p:cBhvr>
                                        <p:cTn id="13" dur="12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4FB1BAB2-AFC8-45D6-B408-92BF63AB5A37}"/>
              </a:ext>
            </a:extLst>
          </p:cNvPr>
          <p:cNvGrpSpPr/>
          <p:nvPr/>
        </p:nvGrpSpPr>
        <p:grpSpPr>
          <a:xfrm>
            <a:off x="5352505" y="2059986"/>
            <a:ext cx="6182729" cy="3136119"/>
            <a:chOff x="5276306" y="2362978"/>
            <a:chExt cx="5351842" cy="2714661"/>
          </a:xfrm>
        </p:grpSpPr>
        <p:sp>
          <p:nvSpPr>
            <p:cNvPr id="31" name="圆角矩形 30"/>
            <p:cNvSpPr/>
            <p:nvPr/>
          </p:nvSpPr>
          <p:spPr>
            <a:xfrm>
              <a:off x="5276308" y="2362978"/>
              <a:ext cx="1017439" cy="622773"/>
            </a:xfrm>
            <a:prstGeom prst="roundRect">
              <a:avLst/>
            </a:prstGeom>
            <a:solidFill>
              <a:srgbClr val="C9110E"/>
            </a:soli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prstClr val="white"/>
                  </a:solidFill>
                  <a:latin typeface="微软雅黑" panose="020B0503020204020204" pitchFamily="34" charset="-122"/>
                  <a:ea typeface="微软雅黑" panose="020B0503020204020204" pitchFamily="34" charset="-122"/>
                </a:rPr>
                <a:t>1</a:t>
              </a:r>
              <a:endParaRPr lang="zh-CN" altLang="en-US" sz="3200" b="1" dirty="0">
                <a:solidFill>
                  <a:prstClr val="white"/>
                </a:solidFill>
                <a:latin typeface="微软雅黑" panose="020B0503020204020204" pitchFamily="34" charset="-122"/>
                <a:ea typeface="微软雅黑" panose="020B0503020204020204" pitchFamily="34" charset="-122"/>
              </a:endParaRPr>
            </a:p>
          </p:txBody>
        </p:sp>
        <p:sp>
          <p:nvSpPr>
            <p:cNvPr id="32" name="圆角矩形 31"/>
            <p:cNvSpPr/>
            <p:nvPr/>
          </p:nvSpPr>
          <p:spPr>
            <a:xfrm>
              <a:off x="5276306" y="2362978"/>
              <a:ext cx="5219237" cy="622773"/>
            </a:xfrm>
            <a:prstGeom prst="roundRect">
              <a:avLst/>
            </a:prstGeom>
            <a:noFill/>
            <a:ln w="12700">
              <a:solidFill>
                <a:srgbClr val="C9110E"/>
              </a:solidFill>
            </a:ln>
          </p:spPr>
          <p:txBody>
            <a:bodyPr vert="horz" wrap="square" lIns="91440" tIns="45720" rIns="91440" bIns="45720" numCol="1" anchor="t" anchorCtr="0" compatLnSpc="1">
              <a:prstTxWarp prst="textNoShape">
                <a:avLst/>
              </a:prstTxWarp>
            </a:bodyPr>
            <a:lstStyle/>
            <a:p>
              <a:endParaRPr lang="zh-CN" altLang="en-US"/>
            </a:p>
          </p:txBody>
        </p:sp>
        <p:sp>
          <p:nvSpPr>
            <p:cNvPr id="33" name="圆角矩形 32"/>
            <p:cNvSpPr/>
            <p:nvPr/>
          </p:nvSpPr>
          <p:spPr>
            <a:xfrm>
              <a:off x="5276308" y="3467884"/>
              <a:ext cx="1017439" cy="597795"/>
            </a:xfrm>
            <a:prstGeom prst="roundRect">
              <a:avLst/>
            </a:prstGeom>
            <a:solidFill>
              <a:srgbClr val="C9110E"/>
            </a:soli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prstClr val="white"/>
                  </a:solidFill>
                  <a:latin typeface="微软雅黑" panose="020B0503020204020204" pitchFamily="34" charset="-122"/>
                  <a:ea typeface="微软雅黑" panose="020B0503020204020204" pitchFamily="34" charset="-122"/>
                </a:rPr>
                <a:t>2</a:t>
              </a:r>
              <a:endParaRPr lang="zh-CN" altLang="en-US" sz="3200" b="1" dirty="0">
                <a:solidFill>
                  <a:prstClr val="white"/>
                </a:solidFill>
                <a:latin typeface="微软雅黑" panose="020B0503020204020204" pitchFamily="34" charset="-122"/>
                <a:ea typeface="微软雅黑" panose="020B0503020204020204" pitchFamily="34" charset="-122"/>
              </a:endParaRPr>
            </a:p>
          </p:txBody>
        </p:sp>
        <p:sp>
          <p:nvSpPr>
            <p:cNvPr id="34" name="圆角矩形 33"/>
            <p:cNvSpPr/>
            <p:nvPr/>
          </p:nvSpPr>
          <p:spPr>
            <a:xfrm>
              <a:off x="5276306" y="3467884"/>
              <a:ext cx="5219237" cy="597795"/>
            </a:xfrm>
            <a:prstGeom prst="roundRect">
              <a:avLst/>
            </a:prstGeom>
            <a:noFill/>
            <a:ln w="12700">
              <a:solidFill>
                <a:srgbClr val="C9110E"/>
              </a:solidFill>
            </a:ln>
          </p:spPr>
          <p:txBody>
            <a:bodyPr vert="horz" wrap="square" lIns="91440" tIns="45720" rIns="91440" bIns="45720" numCol="1" anchor="t" anchorCtr="0" compatLnSpc="1">
              <a:prstTxWarp prst="textNoShape">
                <a:avLst/>
              </a:prstTxWarp>
            </a:bodyPr>
            <a:lstStyle/>
            <a:p>
              <a:endParaRPr lang="zh-CN" altLang="en-US"/>
            </a:p>
          </p:txBody>
        </p:sp>
        <p:sp>
          <p:nvSpPr>
            <p:cNvPr id="35" name="圆角矩形 34"/>
            <p:cNvSpPr/>
            <p:nvPr/>
          </p:nvSpPr>
          <p:spPr>
            <a:xfrm>
              <a:off x="5276308" y="4479844"/>
              <a:ext cx="1017439" cy="597795"/>
            </a:xfrm>
            <a:prstGeom prst="roundRect">
              <a:avLst/>
            </a:prstGeom>
            <a:solidFill>
              <a:srgbClr val="C9110E"/>
            </a:soli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prstClr val="white"/>
                  </a:solidFill>
                  <a:latin typeface="微软雅黑" panose="020B0503020204020204" pitchFamily="34" charset="-122"/>
                  <a:ea typeface="微软雅黑" panose="020B0503020204020204" pitchFamily="34" charset="-122"/>
                </a:rPr>
                <a:t>3</a:t>
              </a:r>
              <a:endParaRPr lang="zh-CN" altLang="en-US" sz="3200" b="1" dirty="0">
                <a:solidFill>
                  <a:prstClr val="white"/>
                </a:solidFill>
                <a:latin typeface="微软雅黑" panose="020B0503020204020204" pitchFamily="34" charset="-122"/>
                <a:ea typeface="微软雅黑" panose="020B0503020204020204" pitchFamily="34" charset="-122"/>
              </a:endParaRPr>
            </a:p>
          </p:txBody>
        </p:sp>
        <p:sp>
          <p:nvSpPr>
            <p:cNvPr id="36" name="圆角矩形 35"/>
            <p:cNvSpPr/>
            <p:nvPr/>
          </p:nvSpPr>
          <p:spPr>
            <a:xfrm>
              <a:off x="5276306" y="4479844"/>
              <a:ext cx="5219237" cy="597795"/>
            </a:xfrm>
            <a:prstGeom prst="roundRect">
              <a:avLst/>
            </a:prstGeom>
            <a:noFill/>
            <a:ln w="12700">
              <a:solidFill>
                <a:srgbClr val="C9110E"/>
              </a:solidFill>
            </a:ln>
          </p:spPr>
          <p:txBody>
            <a:bodyPr vert="horz" wrap="square" lIns="91440" tIns="45720" rIns="91440" bIns="45720" numCol="1" anchor="t" anchorCtr="0" compatLnSpc="1">
              <a:prstTxWarp prst="textNoShape">
                <a:avLst/>
              </a:prstTxWarp>
            </a:bodyPr>
            <a:lstStyle/>
            <a:p>
              <a:endParaRPr lang="zh-CN" altLang="en-US"/>
            </a:p>
          </p:txBody>
        </p:sp>
        <p:sp>
          <p:nvSpPr>
            <p:cNvPr id="37" name="矩形 36"/>
            <p:cNvSpPr/>
            <p:nvPr/>
          </p:nvSpPr>
          <p:spPr>
            <a:xfrm>
              <a:off x="6426352" y="2505087"/>
              <a:ext cx="3796774" cy="338554"/>
            </a:xfrm>
            <a:prstGeom prst="rect">
              <a:avLst/>
            </a:prstGeom>
            <a:noFill/>
          </p:spPr>
          <p:txBody>
            <a:bodyPr wrap="square">
              <a:spAutoFit/>
            </a:bodyPr>
            <a:lstStyle/>
            <a:p>
              <a:r>
                <a:rPr lang="zh-CN" altLang="en-US" sz="1600" dirty="0">
                  <a:solidFill>
                    <a:srgbClr val="C9110E"/>
                  </a:solidFill>
                  <a:latin typeface="微软雅黑" panose="020B0503020204020204" pitchFamily="34" charset="-122"/>
                  <a:ea typeface="微软雅黑" panose="020B0503020204020204" pitchFamily="34" charset="-122"/>
                </a:rPr>
                <a:t>马克思主义中国化最新成果</a:t>
              </a:r>
              <a:endParaRPr lang="zh-CN" altLang="en-US" sz="1600" dirty="0">
                <a:solidFill>
                  <a:srgbClr val="C9110E"/>
                </a:solidFill>
              </a:endParaRPr>
            </a:p>
          </p:txBody>
        </p:sp>
        <p:sp>
          <p:nvSpPr>
            <p:cNvPr id="38" name="矩形 37"/>
            <p:cNvSpPr/>
            <p:nvPr/>
          </p:nvSpPr>
          <p:spPr>
            <a:xfrm>
              <a:off x="6426352" y="3597504"/>
              <a:ext cx="4201796" cy="338554"/>
            </a:xfrm>
            <a:prstGeom prst="rect">
              <a:avLst/>
            </a:prstGeom>
            <a:noFill/>
          </p:spPr>
          <p:txBody>
            <a:bodyPr wrap="square">
              <a:spAutoFit/>
            </a:bodyPr>
            <a:lstStyle/>
            <a:p>
              <a:r>
                <a:rPr lang="zh-CN" altLang="en-US" sz="1600" dirty="0">
                  <a:solidFill>
                    <a:srgbClr val="C9110E"/>
                  </a:solidFill>
                  <a:latin typeface="微软雅黑" panose="020B0503020204020204" pitchFamily="34" charset="-122"/>
                  <a:ea typeface="微软雅黑" panose="020B0503020204020204" pitchFamily="34" charset="-122"/>
                </a:rPr>
                <a:t>是当代中国马克思主义、</a:t>
              </a:r>
              <a:r>
                <a:rPr lang="en-US" altLang="zh-CN" sz="1600" dirty="0">
                  <a:solidFill>
                    <a:srgbClr val="C9110E"/>
                  </a:solidFill>
                  <a:latin typeface="微软雅黑" panose="020B0503020204020204" pitchFamily="34" charset="-122"/>
                  <a:ea typeface="微软雅黑" panose="020B0503020204020204" pitchFamily="34" charset="-122"/>
                </a:rPr>
                <a:t>21</a:t>
              </a:r>
              <a:r>
                <a:rPr lang="zh-CN" altLang="en-US" sz="1600" dirty="0">
                  <a:solidFill>
                    <a:srgbClr val="C9110E"/>
                  </a:solidFill>
                  <a:latin typeface="微软雅黑" panose="020B0503020204020204" pitchFamily="34" charset="-122"/>
                  <a:ea typeface="微软雅黑" panose="020B0503020204020204" pitchFamily="34" charset="-122"/>
                </a:rPr>
                <a:t>世纪马克思主义</a:t>
              </a:r>
              <a:endParaRPr lang="zh-CN" altLang="en-US" sz="1600" dirty="0">
                <a:solidFill>
                  <a:srgbClr val="C9110E"/>
                </a:solidFill>
              </a:endParaRPr>
            </a:p>
          </p:txBody>
        </p:sp>
        <p:sp>
          <p:nvSpPr>
            <p:cNvPr id="39" name="矩形 38"/>
            <p:cNvSpPr/>
            <p:nvPr/>
          </p:nvSpPr>
          <p:spPr>
            <a:xfrm>
              <a:off x="6471691" y="4609464"/>
              <a:ext cx="3622015" cy="338554"/>
            </a:xfrm>
            <a:prstGeom prst="rect">
              <a:avLst/>
            </a:prstGeom>
            <a:noFill/>
          </p:spPr>
          <p:txBody>
            <a:bodyPr wrap="square">
              <a:spAutoFit/>
            </a:bodyPr>
            <a:lstStyle/>
            <a:p>
              <a:r>
                <a:rPr lang="zh-CN" altLang="en-US" sz="1600" dirty="0">
                  <a:solidFill>
                    <a:srgbClr val="C9110E"/>
                  </a:solidFill>
                  <a:latin typeface="微软雅黑" panose="020B0503020204020204" pitchFamily="34" charset="-122"/>
                  <a:ea typeface="微软雅黑" panose="020B0503020204020204" pitchFamily="34" charset="-122"/>
                </a:rPr>
                <a:t>党和国家必须长期坚持的指导思想</a:t>
              </a:r>
              <a:endParaRPr lang="zh-CN" altLang="en-US" sz="1600" dirty="0">
                <a:solidFill>
                  <a:srgbClr val="C9110E"/>
                </a:solidFill>
              </a:endParaRPr>
            </a:p>
          </p:txBody>
        </p:sp>
      </p:grpSp>
      <p:grpSp>
        <p:nvGrpSpPr>
          <p:cNvPr id="4" name="组合 3">
            <a:extLst>
              <a:ext uri="{FF2B5EF4-FFF2-40B4-BE49-F238E27FC236}">
                <a16:creationId xmlns:a16="http://schemas.microsoft.com/office/drawing/2014/main" id="{4BC32BFF-5E64-47EB-AA4E-128ED60A26B0}"/>
              </a:ext>
            </a:extLst>
          </p:cNvPr>
          <p:cNvGrpSpPr/>
          <p:nvPr/>
        </p:nvGrpSpPr>
        <p:grpSpPr>
          <a:xfrm>
            <a:off x="900063" y="1854594"/>
            <a:ext cx="4098450" cy="3485820"/>
            <a:chOff x="900063" y="1854594"/>
            <a:chExt cx="4098450" cy="3485820"/>
          </a:xfrm>
        </p:grpSpPr>
        <p:grpSp>
          <p:nvGrpSpPr>
            <p:cNvPr id="2" name="组合 1">
              <a:extLst>
                <a:ext uri="{FF2B5EF4-FFF2-40B4-BE49-F238E27FC236}">
                  <a16:creationId xmlns:a16="http://schemas.microsoft.com/office/drawing/2014/main" id="{5916693E-03E6-4852-B758-D61C29FB888F}"/>
                </a:ext>
              </a:extLst>
            </p:cNvPr>
            <p:cNvGrpSpPr/>
            <p:nvPr/>
          </p:nvGrpSpPr>
          <p:grpSpPr>
            <a:xfrm>
              <a:off x="900063" y="1854594"/>
              <a:ext cx="4098450" cy="3485820"/>
              <a:chOff x="1812841" y="2457780"/>
              <a:chExt cx="3120857" cy="2654356"/>
            </a:xfrm>
          </p:grpSpPr>
          <p:sp>
            <p:nvSpPr>
              <p:cNvPr id="25" name="Freeform 5"/>
              <p:cNvSpPr>
                <a:spLocks/>
              </p:cNvSpPr>
              <p:nvPr/>
            </p:nvSpPr>
            <p:spPr bwMode="auto">
              <a:xfrm>
                <a:off x="3248449" y="24577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rgbClr val="C9110E"/>
              </a:solidFill>
              <a:ln>
                <a:solidFill>
                  <a:srgbClr val="C9110E"/>
                </a:solidFill>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6"/>
              <p:cNvSpPr>
                <a:spLocks/>
              </p:cNvSpPr>
              <p:nvPr/>
            </p:nvSpPr>
            <p:spPr bwMode="auto">
              <a:xfrm>
                <a:off x="1901696" y="48005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rgbClr val="C9110E"/>
              </a:solidFill>
              <a:ln>
                <a:solidFill>
                  <a:srgbClr val="C9110E"/>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28" name="直接连接符 27"/>
              <p:cNvCxnSpPr/>
              <p:nvPr/>
            </p:nvCxnSpPr>
            <p:spPr>
              <a:xfrm>
                <a:off x="2005269" y="3784958"/>
                <a:ext cx="2736000" cy="0"/>
              </a:xfrm>
              <a:prstGeom prst="line">
                <a:avLst/>
              </a:prstGeom>
              <a:ln w="12700">
                <a:solidFill>
                  <a:srgbClr val="C9110E"/>
                </a:solidFill>
                <a:prstDash val="solid"/>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1812841" y="4052044"/>
                <a:ext cx="3120857" cy="843708"/>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6600" b="1" dirty="0">
                    <a:solidFill>
                      <a:srgbClr val="C9110E"/>
                    </a:solidFill>
                  </a:rPr>
                  <a:t>新时代</a:t>
                </a:r>
              </a:p>
            </p:txBody>
          </p:sp>
          <p:sp>
            <p:nvSpPr>
              <p:cNvPr id="30" name="矩形 29"/>
              <p:cNvSpPr/>
              <p:nvPr/>
            </p:nvSpPr>
            <p:spPr>
              <a:xfrm>
                <a:off x="3248513" y="2874176"/>
                <a:ext cx="1668845" cy="632781"/>
              </a:xfrm>
              <a:prstGeom prst="rect">
                <a:avLst/>
              </a:prstGeom>
            </p:spPr>
            <p:txBody>
              <a:bodyPr wrap="square">
                <a:spAutoFit/>
              </a:bodyPr>
              <a:lstStyle/>
              <a:p>
                <a:pPr algn="ctr"/>
                <a:r>
                  <a:rPr lang="zh-CN" altLang="en-US" sz="2400" b="1" dirty="0">
                    <a:solidFill>
                      <a:srgbClr val="C00000"/>
                    </a:solidFill>
                    <a:latin typeface="微软雅黑" panose="020B0503020204020204" pitchFamily="34" charset="-122"/>
                    <a:ea typeface="微软雅黑" panose="020B0503020204020204" pitchFamily="34" charset="-122"/>
                  </a:rPr>
                  <a:t>中国特色社会</a:t>
                </a:r>
                <a:endParaRPr lang="en-US" altLang="zh-CN" sz="2400" b="1" dirty="0">
                  <a:solidFill>
                    <a:srgbClr val="C00000"/>
                  </a:solidFill>
                  <a:latin typeface="微软雅黑" panose="020B0503020204020204" pitchFamily="34" charset="-122"/>
                  <a:ea typeface="微软雅黑" panose="020B0503020204020204" pitchFamily="34" charset="-122"/>
                </a:endParaRPr>
              </a:p>
              <a:p>
                <a:pPr algn="ctr"/>
                <a:r>
                  <a:rPr lang="zh-CN" altLang="en-US" sz="2400" b="1" dirty="0">
                    <a:solidFill>
                      <a:srgbClr val="C00000"/>
                    </a:solidFill>
                    <a:latin typeface="微软雅黑" panose="020B0503020204020204" pitchFamily="34" charset="-122"/>
                    <a:ea typeface="微软雅黑" panose="020B0503020204020204" pitchFamily="34" charset="-122"/>
                  </a:rPr>
                  <a:t>主义思想</a:t>
                </a:r>
              </a:p>
            </p:txBody>
          </p:sp>
          <p:sp>
            <p:nvSpPr>
              <p:cNvPr id="42" name="椭圆 41"/>
              <p:cNvSpPr/>
              <p:nvPr/>
            </p:nvSpPr>
            <p:spPr>
              <a:xfrm>
                <a:off x="2091182" y="2471319"/>
                <a:ext cx="1230300" cy="1230300"/>
              </a:xfrm>
              <a:prstGeom prst="ellipse">
                <a:avLst/>
              </a:prstGeom>
              <a:solidFill>
                <a:srgbClr val="C9110E"/>
              </a:soli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prstClr val="white"/>
                  </a:solidFill>
                  <a:latin typeface="微软雅黑" panose="020B0503020204020204" pitchFamily="34" charset="-122"/>
                  <a:ea typeface="微软雅黑" panose="020B0503020204020204" pitchFamily="34" charset="-122"/>
                </a:endParaRPr>
              </a:p>
            </p:txBody>
          </p:sp>
        </p:grpSp>
        <p:sp>
          <p:nvSpPr>
            <p:cNvPr id="27" name="Freeform 29">
              <a:extLst>
                <a:ext uri="{FF2B5EF4-FFF2-40B4-BE49-F238E27FC236}">
                  <a16:creationId xmlns:a16="http://schemas.microsoft.com/office/drawing/2014/main" id="{01DE90E0-D4B6-4E2F-878B-F0EBD151FCDC}"/>
                </a:ext>
              </a:extLst>
            </p:cNvPr>
            <p:cNvSpPr/>
            <p:nvPr/>
          </p:nvSpPr>
          <p:spPr bwMode="auto">
            <a:xfrm>
              <a:off x="1452307" y="2033258"/>
              <a:ext cx="1333144" cy="1191292"/>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w="28575">
              <a:no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grpSp>
        <p:nvGrpSpPr>
          <p:cNvPr id="40" name="组合 39">
            <a:extLst>
              <a:ext uri="{FF2B5EF4-FFF2-40B4-BE49-F238E27FC236}">
                <a16:creationId xmlns:a16="http://schemas.microsoft.com/office/drawing/2014/main" id="{5619E482-B5EA-4F2E-AD5A-33D785273A46}"/>
              </a:ext>
            </a:extLst>
          </p:cNvPr>
          <p:cNvGrpSpPr/>
          <p:nvPr/>
        </p:nvGrpSpPr>
        <p:grpSpPr>
          <a:xfrm>
            <a:off x="910737" y="785759"/>
            <a:ext cx="10549116" cy="388934"/>
            <a:chOff x="910737" y="785759"/>
            <a:chExt cx="10549116" cy="388934"/>
          </a:xfrm>
        </p:grpSpPr>
        <p:sp>
          <p:nvSpPr>
            <p:cNvPr id="43" name="星形: 五角 42">
              <a:extLst>
                <a:ext uri="{FF2B5EF4-FFF2-40B4-BE49-F238E27FC236}">
                  <a16:creationId xmlns:a16="http://schemas.microsoft.com/office/drawing/2014/main" id="{AD37AB01-9396-4D7D-97FC-086E26FE3692}"/>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44" name="任意多边形: 形状 43">
              <a:extLst>
                <a:ext uri="{FF2B5EF4-FFF2-40B4-BE49-F238E27FC236}">
                  <a16:creationId xmlns:a16="http://schemas.microsoft.com/office/drawing/2014/main" id="{EC9DFF4E-45D4-40EF-8D3C-463A695FFF59}"/>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
        <p:nvSpPr>
          <p:cNvPr id="45" name="文本框 44">
            <a:extLst>
              <a:ext uri="{FF2B5EF4-FFF2-40B4-BE49-F238E27FC236}">
                <a16:creationId xmlns:a16="http://schemas.microsoft.com/office/drawing/2014/main" id="{9CFE09C2-1462-4559-B8C5-53416970136A}"/>
              </a:ext>
            </a:extLst>
          </p:cNvPr>
          <p:cNvSpPr txBox="1"/>
          <p:nvPr/>
        </p:nvSpPr>
        <p:spPr>
          <a:xfrm>
            <a:off x="3198383" y="268511"/>
            <a:ext cx="7868949"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习近平新时代中国特色社会主义思想</a:t>
            </a:r>
          </a:p>
        </p:txBody>
      </p:sp>
    </p:spTree>
    <p:extLst>
      <p:ext uri="{BB962C8B-B14F-4D97-AF65-F5344CB8AC3E}">
        <p14:creationId xmlns:p14="http://schemas.microsoft.com/office/powerpoint/2010/main" val="2947182496"/>
      </p:ext>
    </p:extLst>
  </p:cSld>
  <p:clrMapOvr>
    <a:masterClrMapping/>
  </p:clrMapOvr>
  <mc:AlternateContent xmlns:mc="http://schemas.openxmlformats.org/markup-compatibility/2006" xmlns:p14="http://schemas.microsoft.com/office/powerpoint/2010/main">
    <mc:Choice Requires="p14">
      <p:transition spd="slow" p14:dur="1250" advTm="6500">
        <p14:switch dir="r"/>
      </p:transition>
    </mc:Choice>
    <mc:Fallback xmlns="">
      <p:transition spd="slow" advTm="6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57AFDA9C-A93E-4C8A-B16E-730AAD4E6515}"/>
              </a:ext>
            </a:extLst>
          </p:cNvPr>
          <p:cNvGrpSpPr/>
          <p:nvPr/>
        </p:nvGrpSpPr>
        <p:grpSpPr>
          <a:xfrm>
            <a:off x="791766" y="1702522"/>
            <a:ext cx="10709447" cy="4179516"/>
            <a:chOff x="791766" y="1702522"/>
            <a:chExt cx="10709447" cy="4179516"/>
          </a:xfrm>
        </p:grpSpPr>
        <p:sp>
          <p:nvSpPr>
            <p:cNvPr id="5" name="矩形 4"/>
            <p:cNvSpPr/>
            <p:nvPr/>
          </p:nvSpPr>
          <p:spPr>
            <a:xfrm>
              <a:off x="1681622" y="1702522"/>
              <a:ext cx="9197340" cy="677108"/>
            </a:xfrm>
            <a:prstGeom prst="rect">
              <a:avLst/>
            </a:prstGeom>
          </p:spPr>
          <p:txBody>
            <a:bodyPr wrap="square">
              <a:spAutoFit/>
            </a:bodyPr>
            <a:lstStyle/>
            <a:p>
              <a:pPr algn="ctr"/>
              <a:r>
                <a:rPr lang="zh-CN" altLang="en-US" sz="2000" b="1" dirty="0">
                  <a:solidFill>
                    <a:srgbClr val="C9110E"/>
                  </a:solidFill>
                  <a:latin typeface="微软雅黑" panose="020B0503020204020204" pitchFamily="34" charset="-122"/>
                  <a:ea typeface="微软雅黑" panose="020B0503020204020204" pitchFamily="34" charset="-122"/>
                </a:rPr>
                <a:t>中国共产党领导</a:t>
              </a:r>
              <a:r>
                <a:rPr lang="zh-CN" altLang="en-US" dirty="0">
                  <a:solidFill>
                    <a:srgbClr val="C9110E"/>
                  </a:solidFill>
                  <a:latin typeface="微软雅黑" panose="020B0503020204020204" pitchFamily="34" charset="-122"/>
                  <a:ea typeface="微软雅黑" panose="020B0503020204020204" pitchFamily="34" charset="-122"/>
                </a:rPr>
                <a:t>是中国特色社会主义最本质的特征，是中国特色社会主义制度最大的优势，必须坚持和加强党对一切工作的领导。</a:t>
              </a:r>
              <a:endParaRPr lang="en-US" altLang="zh-CN" dirty="0">
                <a:solidFill>
                  <a:srgbClr val="C9110E"/>
                </a:solidFill>
                <a:latin typeface="微软雅黑" panose="020B0503020204020204" pitchFamily="34" charset="-122"/>
                <a:ea typeface="微软雅黑" panose="020B0503020204020204" pitchFamily="34" charset="-122"/>
              </a:endParaRPr>
            </a:p>
          </p:txBody>
        </p:sp>
        <p:sp>
          <p:nvSpPr>
            <p:cNvPr id="20" name="矩形 2"/>
            <p:cNvSpPr/>
            <p:nvPr/>
          </p:nvSpPr>
          <p:spPr>
            <a:xfrm>
              <a:off x="931201" y="3938880"/>
              <a:ext cx="2435769" cy="558163"/>
            </a:xfrm>
            <a:custGeom>
              <a:avLst/>
              <a:gdLst>
                <a:gd name="connsiteX0" fmla="*/ 0 w 2013148"/>
                <a:gd name="connsiteY0" fmla="*/ 0 h 368424"/>
                <a:gd name="connsiteX1" fmla="*/ 2013148 w 2013148"/>
                <a:gd name="connsiteY1" fmla="*/ 0 h 368424"/>
                <a:gd name="connsiteX2" fmla="*/ 2013148 w 2013148"/>
                <a:gd name="connsiteY2" fmla="*/ 368424 h 368424"/>
                <a:gd name="connsiteX3" fmla="*/ 0 w 2013148"/>
                <a:gd name="connsiteY3" fmla="*/ 368424 h 368424"/>
                <a:gd name="connsiteX4" fmla="*/ 0 w 2013148"/>
                <a:gd name="connsiteY4"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0 w 2013148"/>
                <a:gd name="connsiteY4" fmla="*/ 368424 h 368424"/>
                <a:gd name="connsiteX5" fmla="*/ 0 w 2013148"/>
                <a:gd name="connsiteY5"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888330 w 2013148"/>
                <a:gd name="connsiteY4" fmla="*/ 366266 h 368424"/>
                <a:gd name="connsiteX5" fmla="*/ 0 w 2013148"/>
                <a:gd name="connsiteY5" fmla="*/ 368424 h 368424"/>
                <a:gd name="connsiteX6" fmla="*/ 0 w 2013148"/>
                <a:gd name="connsiteY6" fmla="*/ 0 h 368424"/>
                <a:gd name="connsiteX0" fmla="*/ 0 w 2013148"/>
                <a:gd name="connsiteY0" fmla="*/ 0 h 368424"/>
                <a:gd name="connsiteX1" fmla="*/ 2013148 w 2013148"/>
                <a:gd name="connsiteY1" fmla="*/ 0 h 368424"/>
                <a:gd name="connsiteX2" fmla="*/ 2013148 w 2013148"/>
                <a:gd name="connsiteY2" fmla="*/ 368424 h 368424"/>
                <a:gd name="connsiteX3" fmla="*/ 1105818 w 2013148"/>
                <a:gd name="connsiteY3" fmla="*/ 367854 h 368424"/>
                <a:gd name="connsiteX4" fmla="*/ 996280 w 2013148"/>
                <a:gd name="connsiteY4" fmla="*/ 366266 h 368424"/>
                <a:gd name="connsiteX5" fmla="*/ 888330 w 2013148"/>
                <a:gd name="connsiteY5" fmla="*/ 366266 h 368424"/>
                <a:gd name="connsiteX6" fmla="*/ 0 w 2013148"/>
                <a:gd name="connsiteY6" fmla="*/ 368424 h 368424"/>
                <a:gd name="connsiteX7" fmla="*/ 0 w 2013148"/>
                <a:gd name="connsiteY7" fmla="*/ 0 h 368424"/>
                <a:gd name="connsiteX0" fmla="*/ 0 w 2013148"/>
                <a:gd name="connsiteY0" fmla="*/ 0 h 444847"/>
                <a:gd name="connsiteX1" fmla="*/ 2013148 w 2013148"/>
                <a:gd name="connsiteY1" fmla="*/ 0 h 444847"/>
                <a:gd name="connsiteX2" fmla="*/ 2013148 w 2013148"/>
                <a:gd name="connsiteY2" fmla="*/ 368424 h 444847"/>
                <a:gd name="connsiteX3" fmla="*/ 1105818 w 2013148"/>
                <a:gd name="connsiteY3" fmla="*/ 367854 h 444847"/>
                <a:gd name="connsiteX4" fmla="*/ 991518 w 2013148"/>
                <a:gd name="connsiteY4" fmla="*/ 444847 h 444847"/>
                <a:gd name="connsiteX5" fmla="*/ 888330 w 2013148"/>
                <a:gd name="connsiteY5" fmla="*/ 366266 h 444847"/>
                <a:gd name="connsiteX6" fmla="*/ 0 w 2013148"/>
                <a:gd name="connsiteY6" fmla="*/ 368424 h 444847"/>
                <a:gd name="connsiteX7" fmla="*/ 0 w 2013148"/>
                <a:gd name="connsiteY7" fmla="*/ 0 h 444847"/>
                <a:gd name="connsiteX0" fmla="*/ 0 w 2013148"/>
                <a:gd name="connsiteY0" fmla="*/ 0 h 447229"/>
                <a:gd name="connsiteX1" fmla="*/ 2013148 w 2013148"/>
                <a:gd name="connsiteY1" fmla="*/ 0 h 447229"/>
                <a:gd name="connsiteX2" fmla="*/ 2013148 w 2013148"/>
                <a:gd name="connsiteY2" fmla="*/ 368424 h 447229"/>
                <a:gd name="connsiteX3" fmla="*/ 1105818 w 2013148"/>
                <a:gd name="connsiteY3" fmla="*/ 367854 h 447229"/>
                <a:gd name="connsiteX4" fmla="*/ 1001043 w 2013148"/>
                <a:gd name="connsiteY4" fmla="*/ 447229 h 447229"/>
                <a:gd name="connsiteX5" fmla="*/ 888330 w 2013148"/>
                <a:gd name="connsiteY5" fmla="*/ 366266 h 447229"/>
                <a:gd name="connsiteX6" fmla="*/ 0 w 2013148"/>
                <a:gd name="connsiteY6" fmla="*/ 368424 h 447229"/>
                <a:gd name="connsiteX7" fmla="*/ 0 w 2013148"/>
                <a:gd name="connsiteY7" fmla="*/ 0 h 447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3148" h="447229">
                  <a:moveTo>
                    <a:pt x="0" y="0"/>
                  </a:moveTo>
                  <a:lnTo>
                    <a:pt x="2013148" y="0"/>
                  </a:lnTo>
                  <a:lnTo>
                    <a:pt x="2013148" y="368424"/>
                  </a:lnTo>
                  <a:lnTo>
                    <a:pt x="1105818" y="367854"/>
                  </a:lnTo>
                  <a:lnTo>
                    <a:pt x="1001043" y="447229"/>
                  </a:lnTo>
                  <a:lnTo>
                    <a:pt x="888330" y="366266"/>
                  </a:lnTo>
                  <a:lnTo>
                    <a:pt x="0" y="368424"/>
                  </a:lnTo>
                  <a:lnTo>
                    <a:pt x="0" y="0"/>
                  </a:lnTo>
                  <a:close/>
                </a:path>
              </a:pathLst>
            </a:cu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文本框 69"/>
            <p:cNvSpPr txBox="1">
              <a:spLocks noChangeArrowheads="1"/>
            </p:cNvSpPr>
            <p:nvPr/>
          </p:nvSpPr>
          <p:spPr bwMode="auto">
            <a:xfrm>
              <a:off x="1171873" y="4032223"/>
              <a:ext cx="2435768" cy="297517"/>
            </a:xfrm>
            <a:prstGeom prst="rect">
              <a:avLst/>
            </a:prstGeom>
            <a:no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zh-CN" altLang="en-US" sz="1300" b="1" dirty="0">
                  <a:solidFill>
                    <a:schemeClr val="bg1"/>
                  </a:solidFill>
                  <a:latin typeface="微软雅黑" panose="020B0503020204020204" pitchFamily="34" charset="-122"/>
                  <a:ea typeface="微软雅黑" panose="020B0503020204020204" pitchFamily="34" charset="-122"/>
                </a:rPr>
                <a:t>“五位一体”总体布局</a:t>
              </a:r>
              <a:endParaRPr lang="zh-CN" altLang="en-US" sz="13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矩形 2"/>
            <p:cNvSpPr/>
            <p:nvPr/>
          </p:nvSpPr>
          <p:spPr>
            <a:xfrm flipV="1">
              <a:off x="3443705" y="3842234"/>
              <a:ext cx="2435769" cy="556026"/>
            </a:xfrm>
            <a:custGeom>
              <a:avLst/>
              <a:gdLst>
                <a:gd name="connsiteX0" fmla="*/ 0 w 2013148"/>
                <a:gd name="connsiteY0" fmla="*/ 0 h 368424"/>
                <a:gd name="connsiteX1" fmla="*/ 2013148 w 2013148"/>
                <a:gd name="connsiteY1" fmla="*/ 0 h 368424"/>
                <a:gd name="connsiteX2" fmla="*/ 2013148 w 2013148"/>
                <a:gd name="connsiteY2" fmla="*/ 368424 h 368424"/>
                <a:gd name="connsiteX3" fmla="*/ 0 w 2013148"/>
                <a:gd name="connsiteY3" fmla="*/ 368424 h 368424"/>
                <a:gd name="connsiteX4" fmla="*/ 0 w 2013148"/>
                <a:gd name="connsiteY4"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0 w 2013148"/>
                <a:gd name="connsiteY4" fmla="*/ 368424 h 368424"/>
                <a:gd name="connsiteX5" fmla="*/ 0 w 2013148"/>
                <a:gd name="connsiteY5"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888330 w 2013148"/>
                <a:gd name="connsiteY4" fmla="*/ 366266 h 368424"/>
                <a:gd name="connsiteX5" fmla="*/ 0 w 2013148"/>
                <a:gd name="connsiteY5" fmla="*/ 368424 h 368424"/>
                <a:gd name="connsiteX6" fmla="*/ 0 w 2013148"/>
                <a:gd name="connsiteY6" fmla="*/ 0 h 368424"/>
                <a:gd name="connsiteX0" fmla="*/ 0 w 2013148"/>
                <a:gd name="connsiteY0" fmla="*/ 0 h 368424"/>
                <a:gd name="connsiteX1" fmla="*/ 2013148 w 2013148"/>
                <a:gd name="connsiteY1" fmla="*/ 0 h 368424"/>
                <a:gd name="connsiteX2" fmla="*/ 2013148 w 2013148"/>
                <a:gd name="connsiteY2" fmla="*/ 368424 h 368424"/>
                <a:gd name="connsiteX3" fmla="*/ 1105818 w 2013148"/>
                <a:gd name="connsiteY3" fmla="*/ 367854 h 368424"/>
                <a:gd name="connsiteX4" fmla="*/ 996280 w 2013148"/>
                <a:gd name="connsiteY4" fmla="*/ 366266 h 368424"/>
                <a:gd name="connsiteX5" fmla="*/ 888330 w 2013148"/>
                <a:gd name="connsiteY5" fmla="*/ 366266 h 368424"/>
                <a:gd name="connsiteX6" fmla="*/ 0 w 2013148"/>
                <a:gd name="connsiteY6" fmla="*/ 368424 h 368424"/>
                <a:gd name="connsiteX7" fmla="*/ 0 w 2013148"/>
                <a:gd name="connsiteY7" fmla="*/ 0 h 368424"/>
                <a:gd name="connsiteX0" fmla="*/ 0 w 2013148"/>
                <a:gd name="connsiteY0" fmla="*/ 0 h 444847"/>
                <a:gd name="connsiteX1" fmla="*/ 2013148 w 2013148"/>
                <a:gd name="connsiteY1" fmla="*/ 0 h 444847"/>
                <a:gd name="connsiteX2" fmla="*/ 2013148 w 2013148"/>
                <a:gd name="connsiteY2" fmla="*/ 368424 h 444847"/>
                <a:gd name="connsiteX3" fmla="*/ 1105818 w 2013148"/>
                <a:gd name="connsiteY3" fmla="*/ 367854 h 444847"/>
                <a:gd name="connsiteX4" fmla="*/ 991518 w 2013148"/>
                <a:gd name="connsiteY4" fmla="*/ 444847 h 444847"/>
                <a:gd name="connsiteX5" fmla="*/ 888330 w 2013148"/>
                <a:gd name="connsiteY5" fmla="*/ 366266 h 444847"/>
                <a:gd name="connsiteX6" fmla="*/ 0 w 2013148"/>
                <a:gd name="connsiteY6" fmla="*/ 368424 h 444847"/>
                <a:gd name="connsiteX7" fmla="*/ 0 w 2013148"/>
                <a:gd name="connsiteY7" fmla="*/ 0 h 444847"/>
                <a:gd name="connsiteX0" fmla="*/ 0 w 2013148"/>
                <a:gd name="connsiteY0" fmla="*/ 0 h 447229"/>
                <a:gd name="connsiteX1" fmla="*/ 2013148 w 2013148"/>
                <a:gd name="connsiteY1" fmla="*/ 0 h 447229"/>
                <a:gd name="connsiteX2" fmla="*/ 2013148 w 2013148"/>
                <a:gd name="connsiteY2" fmla="*/ 368424 h 447229"/>
                <a:gd name="connsiteX3" fmla="*/ 1105818 w 2013148"/>
                <a:gd name="connsiteY3" fmla="*/ 367854 h 447229"/>
                <a:gd name="connsiteX4" fmla="*/ 1001043 w 2013148"/>
                <a:gd name="connsiteY4" fmla="*/ 447229 h 447229"/>
                <a:gd name="connsiteX5" fmla="*/ 888330 w 2013148"/>
                <a:gd name="connsiteY5" fmla="*/ 366266 h 447229"/>
                <a:gd name="connsiteX6" fmla="*/ 0 w 2013148"/>
                <a:gd name="connsiteY6" fmla="*/ 368424 h 447229"/>
                <a:gd name="connsiteX7" fmla="*/ 0 w 2013148"/>
                <a:gd name="connsiteY7" fmla="*/ 0 h 447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3148" h="447229">
                  <a:moveTo>
                    <a:pt x="0" y="0"/>
                  </a:moveTo>
                  <a:lnTo>
                    <a:pt x="2013148" y="0"/>
                  </a:lnTo>
                  <a:lnTo>
                    <a:pt x="2013148" y="368424"/>
                  </a:lnTo>
                  <a:lnTo>
                    <a:pt x="1105818" y="367854"/>
                  </a:lnTo>
                  <a:lnTo>
                    <a:pt x="1001043" y="447229"/>
                  </a:lnTo>
                  <a:lnTo>
                    <a:pt x="888330" y="366266"/>
                  </a:lnTo>
                  <a:lnTo>
                    <a:pt x="0" y="368424"/>
                  </a:lnTo>
                  <a:lnTo>
                    <a:pt x="0" y="0"/>
                  </a:lnTo>
                  <a:close/>
                </a:path>
              </a:pathLst>
            </a:cu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文本框 69"/>
            <p:cNvSpPr txBox="1">
              <a:spLocks noChangeArrowheads="1"/>
            </p:cNvSpPr>
            <p:nvPr/>
          </p:nvSpPr>
          <p:spPr bwMode="auto">
            <a:xfrm>
              <a:off x="4173274" y="4031407"/>
              <a:ext cx="2435768" cy="292388"/>
            </a:xfrm>
            <a:prstGeom prst="rect">
              <a:avLst/>
            </a:prstGeom>
            <a:no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300" b="1" dirty="0">
                  <a:solidFill>
                    <a:schemeClr val="bg1"/>
                  </a:solidFill>
                  <a:latin typeface="微软雅黑" panose="020B0503020204020204" pitchFamily="34" charset="-122"/>
                  <a:ea typeface="微软雅黑" panose="020B0503020204020204" pitchFamily="34" charset="-122"/>
                </a:rPr>
                <a:t>新发展理念</a:t>
              </a:r>
            </a:p>
          </p:txBody>
        </p:sp>
        <p:sp>
          <p:nvSpPr>
            <p:cNvPr id="27" name="矩形 2"/>
            <p:cNvSpPr/>
            <p:nvPr/>
          </p:nvSpPr>
          <p:spPr>
            <a:xfrm>
              <a:off x="5947791" y="3938880"/>
              <a:ext cx="2435769" cy="558163"/>
            </a:xfrm>
            <a:custGeom>
              <a:avLst/>
              <a:gdLst>
                <a:gd name="connsiteX0" fmla="*/ 0 w 2013148"/>
                <a:gd name="connsiteY0" fmla="*/ 0 h 368424"/>
                <a:gd name="connsiteX1" fmla="*/ 2013148 w 2013148"/>
                <a:gd name="connsiteY1" fmla="*/ 0 h 368424"/>
                <a:gd name="connsiteX2" fmla="*/ 2013148 w 2013148"/>
                <a:gd name="connsiteY2" fmla="*/ 368424 h 368424"/>
                <a:gd name="connsiteX3" fmla="*/ 0 w 2013148"/>
                <a:gd name="connsiteY3" fmla="*/ 368424 h 368424"/>
                <a:gd name="connsiteX4" fmla="*/ 0 w 2013148"/>
                <a:gd name="connsiteY4"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0 w 2013148"/>
                <a:gd name="connsiteY4" fmla="*/ 368424 h 368424"/>
                <a:gd name="connsiteX5" fmla="*/ 0 w 2013148"/>
                <a:gd name="connsiteY5"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888330 w 2013148"/>
                <a:gd name="connsiteY4" fmla="*/ 366266 h 368424"/>
                <a:gd name="connsiteX5" fmla="*/ 0 w 2013148"/>
                <a:gd name="connsiteY5" fmla="*/ 368424 h 368424"/>
                <a:gd name="connsiteX6" fmla="*/ 0 w 2013148"/>
                <a:gd name="connsiteY6" fmla="*/ 0 h 368424"/>
                <a:gd name="connsiteX0" fmla="*/ 0 w 2013148"/>
                <a:gd name="connsiteY0" fmla="*/ 0 h 368424"/>
                <a:gd name="connsiteX1" fmla="*/ 2013148 w 2013148"/>
                <a:gd name="connsiteY1" fmla="*/ 0 h 368424"/>
                <a:gd name="connsiteX2" fmla="*/ 2013148 w 2013148"/>
                <a:gd name="connsiteY2" fmla="*/ 368424 h 368424"/>
                <a:gd name="connsiteX3" fmla="*/ 1105818 w 2013148"/>
                <a:gd name="connsiteY3" fmla="*/ 367854 h 368424"/>
                <a:gd name="connsiteX4" fmla="*/ 996280 w 2013148"/>
                <a:gd name="connsiteY4" fmla="*/ 366266 h 368424"/>
                <a:gd name="connsiteX5" fmla="*/ 888330 w 2013148"/>
                <a:gd name="connsiteY5" fmla="*/ 366266 h 368424"/>
                <a:gd name="connsiteX6" fmla="*/ 0 w 2013148"/>
                <a:gd name="connsiteY6" fmla="*/ 368424 h 368424"/>
                <a:gd name="connsiteX7" fmla="*/ 0 w 2013148"/>
                <a:gd name="connsiteY7" fmla="*/ 0 h 368424"/>
                <a:gd name="connsiteX0" fmla="*/ 0 w 2013148"/>
                <a:gd name="connsiteY0" fmla="*/ 0 h 444847"/>
                <a:gd name="connsiteX1" fmla="*/ 2013148 w 2013148"/>
                <a:gd name="connsiteY1" fmla="*/ 0 h 444847"/>
                <a:gd name="connsiteX2" fmla="*/ 2013148 w 2013148"/>
                <a:gd name="connsiteY2" fmla="*/ 368424 h 444847"/>
                <a:gd name="connsiteX3" fmla="*/ 1105818 w 2013148"/>
                <a:gd name="connsiteY3" fmla="*/ 367854 h 444847"/>
                <a:gd name="connsiteX4" fmla="*/ 991518 w 2013148"/>
                <a:gd name="connsiteY4" fmla="*/ 444847 h 444847"/>
                <a:gd name="connsiteX5" fmla="*/ 888330 w 2013148"/>
                <a:gd name="connsiteY5" fmla="*/ 366266 h 444847"/>
                <a:gd name="connsiteX6" fmla="*/ 0 w 2013148"/>
                <a:gd name="connsiteY6" fmla="*/ 368424 h 444847"/>
                <a:gd name="connsiteX7" fmla="*/ 0 w 2013148"/>
                <a:gd name="connsiteY7" fmla="*/ 0 h 444847"/>
                <a:gd name="connsiteX0" fmla="*/ 0 w 2013148"/>
                <a:gd name="connsiteY0" fmla="*/ 0 h 447229"/>
                <a:gd name="connsiteX1" fmla="*/ 2013148 w 2013148"/>
                <a:gd name="connsiteY1" fmla="*/ 0 h 447229"/>
                <a:gd name="connsiteX2" fmla="*/ 2013148 w 2013148"/>
                <a:gd name="connsiteY2" fmla="*/ 368424 h 447229"/>
                <a:gd name="connsiteX3" fmla="*/ 1105818 w 2013148"/>
                <a:gd name="connsiteY3" fmla="*/ 367854 h 447229"/>
                <a:gd name="connsiteX4" fmla="*/ 1001043 w 2013148"/>
                <a:gd name="connsiteY4" fmla="*/ 447229 h 447229"/>
                <a:gd name="connsiteX5" fmla="*/ 888330 w 2013148"/>
                <a:gd name="connsiteY5" fmla="*/ 366266 h 447229"/>
                <a:gd name="connsiteX6" fmla="*/ 0 w 2013148"/>
                <a:gd name="connsiteY6" fmla="*/ 368424 h 447229"/>
                <a:gd name="connsiteX7" fmla="*/ 0 w 2013148"/>
                <a:gd name="connsiteY7" fmla="*/ 0 h 447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3148" h="447229">
                  <a:moveTo>
                    <a:pt x="0" y="0"/>
                  </a:moveTo>
                  <a:lnTo>
                    <a:pt x="2013148" y="0"/>
                  </a:lnTo>
                  <a:lnTo>
                    <a:pt x="2013148" y="368424"/>
                  </a:lnTo>
                  <a:lnTo>
                    <a:pt x="1105818" y="367854"/>
                  </a:lnTo>
                  <a:lnTo>
                    <a:pt x="1001043" y="447229"/>
                  </a:lnTo>
                  <a:lnTo>
                    <a:pt x="888330" y="366266"/>
                  </a:lnTo>
                  <a:lnTo>
                    <a:pt x="0" y="368424"/>
                  </a:lnTo>
                  <a:lnTo>
                    <a:pt x="0" y="0"/>
                  </a:lnTo>
                  <a:close/>
                </a:path>
              </a:pathLst>
            </a:cu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prstClr val="white"/>
                </a:solidFill>
                <a:latin typeface="微软雅黑" panose="020B0503020204020204" pitchFamily="34" charset="-122"/>
                <a:ea typeface="微软雅黑" panose="020B0503020204020204" pitchFamily="34" charset="-122"/>
              </a:endParaRPr>
            </a:p>
          </p:txBody>
        </p:sp>
        <p:sp>
          <p:nvSpPr>
            <p:cNvPr id="28" name="文本框 69"/>
            <p:cNvSpPr txBox="1">
              <a:spLocks noChangeArrowheads="1"/>
            </p:cNvSpPr>
            <p:nvPr/>
          </p:nvSpPr>
          <p:spPr bwMode="auto">
            <a:xfrm>
              <a:off x="6208156" y="4026278"/>
              <a:ext cx="2435768" cy="297517"/>
            </a:xfrm>
            <a:prstGeom prst="rect">
              <a:avLst/>
            </a:prstGeom>
            <a:no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zh-CN" altLang="en-US" sz="1300" b="1" dirty="0">
                  <a:solidFill>
                    <a:schemeClr val="bg1"/>
                  </a:solidFill>
                  <a:latin typeface="微软雅黑" panose="020B0503020204020204" pitchFamily="34" charset="-122"/>
                  <a:ea typeface="微软雅黑" panose="020B0503020204020204" pitchFamily="34" charset="-122"/>
                </a:rPr>
                <a:t>实现中华民族伟大复兴</a:t>
              </a:r>
              <a:endParaRPr lang="zh-CN" altLang="en-US" sz="13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0" name="矩形 2"/>
            <p:cNvSpPr/>
            <p:nvPr/>
          </p:nvSpPr>
          <p:spPr>
            <a:xfrm flipV="1">
              <a:off x="8460296" y="3842234"/>
              <a:ext cx="2512504" cy="556026"/>
            </a:xfrm>
            <a:custGeom>
              <a:avLst/>
              <a:gdLst>
                <a:gd name="connsiteX0" fmla="*/ 0 w 2013148"/>
                <a:gd name="connsiteY0" fmla="*/ 0 h 368424"/>
                <a:gd name="connsiteX1" fmla="*/ 2013148 w 2013148"/>
                <a:gd name="connsiteY1" fmla="*/ 0 h 368424"/>
                <a:gd name="connsiteX2" fmla="*/ 2013148 w 2013148"/>
                <a:gd name="connsiteY2" fmla="*/ 368424 h 368424"/>
                <a:gd name="connsiteX3" fmla="*/ 0 w 2013148"/>
                <a:gd name="connsiteY3" fmla="*/ 368424 h 368424"/>
                <a:gd name="connsiteX4" fmla="*/ 0 w 2013148"/>
                <a:gd name="connsiteY4"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0 w 2013148"/>
                <a:gd name="connsiteY4" fmla="*/ 368424 h 368424"/>
                <a:gd name="connsiteX5" fmla="*/ 0 w 2013148"/>
                <a:gd name="connsiteY5"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888330 w 2013148"/>
                <a:gd name="connsiteY4" fmla="*/ 366266 h 368424"/>
                <a:gd name="connsiteX5" fmla="*/ 0 w 2013148"/>
                <a:gd name="connsiteY5" fmla="*/ 368424 h 368424"/>
                <a:gd name="connsiteX6" fmla="*/ 0 w 2013148"/>
                <a:gd name="connsiteY6" fmla="*/ 0 h 368424"/>
                <a:gd name="connsiteX0" fmla="*/ 0 w 2013148"/>
                <a:gd name="connsiteY0" fmla="*/ 0 h 368424"/>
                <a:gd name="connsiteX1" fmla="*/ 2013148 w 2013148"/>
                <a:gd name="connsiteY1" fmla="*/ 0 h 368424"/>
                <a:gd name="connsiteX2" fmla="*/ 2013148 w 2013148"/>
                <a:gd name="connsiteY2" fmla="*/ 368424 h 368424"/>
                <a:gd name="connsiteX3" fmla="*/ 1105818 w 2013148"/>
                <a:gd name="connsiteY3" fmla="*/ 367854 h 368424"/>
                <a:gd name="connsiteX4" fmla="*/ 996280 w 2013148"/>
                <a:gd name="connsiteY4" fmla="*/ 366266 h 368424"/>
                <a:gd name="connsiteX5" fmla="*/ 888330 w 2013148"/>
                <a:gd name="connsiteY5" fmla="*/ 366266 h 368424"/>
                <a:gd name="connsiteX6" fmla="*/ 0 w 2013148"/>
                <a:gd name="connsiteY6" fmla="*/ 368424 h 368424"/>
                <a:gd name="connsiteX7" fmla="*/ 0 w 2013148"/>
                <a:gd name="connsiteY7" fmla="*/ 0 h 368424"/>
                <a:gd name="connsiteX0" fmla="*/ 0 w 2013148"/>
                <a:gd name="connsiteY0" fmla="*/ 0 h 444847"/>
                <a:gd name="connsiteX1" fmla="*/ 2013148 w 2013148"/>
                <a:gd name="connsiteY1" fmla="*/ 0 h 444847"/>
                <a:gd name="connsiteX2" fmla="*/ 2013148 w 2013148"/>
                <a:gd name="connsiteY2" fmla="*/ 368424 h 444847"/>
                <a:gd name="connsiteX3" fmla="*/ 1105818 w 2013148"/>
                <a:gd name="connsiteY3" fmla="*/ 367854 h 444847"/>
                <a:gd name="connsiteX4" fmla="*/ 991518 w 2013148"/>
                <a:gd name="connsiteY4" fmla="*/ 444847 h 444847"/>
                <a:gd name="connsiteX5" fmla="*/ 888330 w 2013148"/>
                <a:gd name="connsiteY5" fmla="*/ 366266 h 444847"/>
                <a:gd name="connsiteX6" fmla="*/ 0 w 2013148"/>
                <a:gd name="connsiteY6" fmla="*/ 368424 h 444847"/>
                <a:gd name="connsiteX7" fmla="*/ 0 w 2013148"/>
                <a:gd name="connsiteY7" fmla="*/ 0 h 444847"/>
                <a:gd name="connsiteX0" fmla="*/ 0 w 2013148"/>
                <a:gd name="connsiteY0" fmla="*/ 0 h 447229"/>
                <a:gd name="connsiteX1" fmla="*/ 2013148 w 2013148"/>
                <a:gd name="connsiteY1" fmla="*/ 0 h 447229"/>
                <a:gd name="connsiteX2" fmla="*/ 2013148 w 2013148"/>
                <a:gd name="connsiteY2" fmla="*/ 368424 h 447229"/>
                <a:gd name="connsiteX3" fmla="*/ 1105818 w 2013148"/>
                <a:gd name="connsiteY3" fmla="*/ 367854 h 447229"/>
                <a:gd name="connsiteX4" fmla="*/ 1001043 w 2013148"/>
                <a:gd name="connsiteY4" fmla="*/ 447229 h 447229"/>
                <a:gd name="connsiteX5" fmla="*/ 888330 w 2013148"/>
                <a:gd name="connsiteY5" fmla="*/ 366266 h 447229"/>
                <a:gd name="connsiteX6" fmla="*/ 0 w 2013148"/>
                <a:gd name="connsiteY6" fmla="*/ 368424 h 447229"/>
                <a:gd name="connsiteX7" fmla="*/ 0 w 2013148"/>
                <a:gd name="connsiteY7" fmla="*/ 0 h 447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3148" h="447229">
                  <a:moveTo>
                    <a:pt x="0" y="0"/>
                  </a:moveTo>
                  <a:lnTo>
                    <a:pt x="2013148" y="0"/>
                  </a:lnTo>
                  <a:lnTo>
                    <a:pt x="2013148" y="368424"/>
                  </a:lnTo>
                  <a:lnTo>
                    <a:pt x="1105818" y="367854"/>
                  </a:lnTo>
                  <a:lnTo>
                    <a:pt x="1001043" y="447229"/>
                  </a:lnTo>
                  <a:lnTo>
                    <a:pt x="888330" y="366266"/>
                  </a:lnTo>
                  <a:lnTo>
                    <a:pt x="0" y="368424"/>
                  </a:lnTo>
                  <a:lnTo>
                    <a:pt x="0" y="0"/>
                  </a:lnTo>
                  <a:close/>
                </a:path>
              </a:pathLst>
            </a:cu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文本框 69"/>
            <p:cNvSpPr txBox="1">
              <a:spLocks noChangeArrowheads="1"/>
            </p:cNvSpPr>
            <p:nvPr/>
          </p:nvSpPr>
          <p:spPr bwMode="auto">
            <a:xfrm>
              <a:off x="8572307" y="4057137"/>
              <a:ext cx="2435768" cy="297517"/>
            </a:xfrm>
            <a:prstGeom prst="rect">
              <a:avLst/>
            </a:prstGeom>
            <a:noFill/>
            <a:ln>
              <a:noFill/>
            </a:ln>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zh-CN" altLang="en-US" sz="1300" b="1" dirty="0">
                  <a:solidFill>
                    <a:schemeClr val="bg1"/>
                  </a:solidFill>
                  <a:latin typeface="微软雅黑" panose="020B0503020204020204" pitchFamily="34" charset="-122"/>
                  <a:ea typeface="微软雅黑" panose="020B0503020204020204" pitchFamily="34" charset="-122"/>
                </a:rPr>
                <a:t>促进人类和平发展的崇高事业</a:t>
              </a:r>
              <a:endParaRPr lang="zh-CN" altLang="en-US" sz="13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6" name="矩形 35"/>
            <p:cNvSpPr/>
            <p:nvPr/>
          </p:nvSpPr>
          <p:spPr>
            <a:xfrm>
              <a:off x="1681622" y="2854946"/>
              <a:ext cx="970744" cy="572831"/>
            </a:xfrm>
            <a:prstGeom prst="rect">
              <a:avLst/>
            </a:pr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文本框 36"/>
            <p:cNvSpPr txBox="1"/>
            <p:nvPr/>
          </p:nvSpPr>
          <p:spPr>
            <a:xfrm>
              <a:off x="1891627" y="2892114"/>
              <a:ext cx="760739" cy="523220"/>
            </a:xfrm>
            <a:prstGeom prst="rect">
              <a:avLst/>
            </a:prstGeom>
            <a:noFill/>
          </p:spPr>
          <p:txBody>
            <a:bodyPr wrap="square" rtlCol="0">
              <a:spAutoFit/>
            </a:bodyPr>
            <a:lstStyle/>
            <a:p>
              <a:pPr defTabSz="1219170" eaLnBrk="0" fontAlgn="base" hangingPunct="0">
                <a:spcBef>
                  <a:spcPct val="0"/>
                </a:spcBef>
                <a:spcAft>
                  <a:spcPct val="0"/>
                </a:spcAft>
              </a:pPr>
              <a:r>
                <a:rPr lang="en-US" altLang="zh-CN" sz="2800" dirty="0">
                  <a:solidFill>
                    <a:schemeClr val="bg1"/>
                  </a:solidFill>
                  <a:latin typeface="Impact" panose="020B0806030902050204" pitchFamily="34" charset="0"/>
                  <a:ea typeface="方正兰亭刊黑_GBK" panose="02000000000000000000" pitchFamily="2" charset="-122"/>
                </a:rPr>
                <a:t>01</a:t>
              </a:r>
              <a:endParaRPr lang="zh-CN" altLang="en-US" sz="2800" dirty="0">
                <a:solidFill>
                  <a:schemeClr val="bg1"/>
                </a:solidFill>
                <a:latin typeface="Impact" panose="020B0806030902050204" pitchFamily="34" charset="0"/>
                <a:ea typeface="方正兰亭刊黑_GBK" panose="02000000000000000000" pitchFamily="2" charset="-122"/>
              </a:endParaRPr>
            </a:p>
          </p:txBody>
        </p:sp>
        <p:sp>
          <p:nvSpPr>
            <p:cNvPr id="40" name="矩形 39"/>
            <p:cNvSpPr/>
            <p:nvPr/>
          </p:nvSpPr>
          <p:spPr>
            <a:xfrm>
              <a:off x="4173274" y="4766480"/>
              <a:ext cx="970744" cy="572831"/>
            </a:xfrm>
            <a:prstGeom prst="rect">
              <a:avLst/>
            </a:pr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文本框 40"/>
            <p:cNvSpPr txBox="1"/>
            <p:nvPr/>
          </p:nvSpPr>
          <p:spPr>
            <a:xfrm>
              <a:off x="4369285" y="4798854"/>
              <a:ext cx="760739" cy="523220"/>
            </a:xfrm>
            <a:prstGeom prst="rect">
              <a:avLst/>
            </a:prstGeom>
            <a:noFill/>
          </p:spPr>
          <p:txBody>
            <a:bodyPr wrap="square" rtlCol="0">
              <a:spAutoFit/>
            </a:bodyPr>
            <a:lstStyle/>
            <a:p>
              <a:pPr defTabSz="1219170" eaLnBrk="0" fontAlgn="base" hangingPunct="0">
                <a:spcBef>
                  <a:spcPct val="0"/>
                </a:spcBef>
                <a:spcAft>
                  <a:spcPct val="0"/>
                </a:spcAft>
              </a:pPr>
              <a:r>
                <a:rPr lang="en-US" altLang="zh-CN" sz="2800" dirty="0">
                  <a:solidFill>
                    <a:schemeClr val="bg1"/>
                  </a:solidFill>
                  <a:latin typeface="Impact" panose="020B0806030902050204" pitchFamily="34" charset="0"/>
                  <a:ea typeface="方正兰亭刊黑_GBK" panose="02000000000000000000" pitchFamily="2" charset="-122"/>
                </a:rPr>
                <a:t>02</a:t>
              </a:r>
              <a:endParaRPr lang="zh-CN" altLang="en-US" sz="2800" dirty="0">
                <a:solidFill>
                  <a:schemeClr val="bg1"/>
                </a:solidFill>
                <a:latin typeface="Impact" panose="020B0806030902050204" pitchFamily="34" charset="0"/>
                <a:ea typeface="方正兰亭刊黑_GBK" panose="02000000000000000000" pitchFamily="2" charset="-122"/>
              </a:endParaRPr>
            </a:p>
          </p:txBody>
        </p:sp>
        <p:sp>
          <p:nvSpPr>
            <p:cNvPr id="44" name="矩形 43"/>
            <p:cNvSpPr/>
            <p:nvPr/>
          </p:nvSpPr>
          <p:spPr>
            <a:xfrm>
              <a:off x="6702967" y="2854946"/>
              <a:ext cx="970744" cy="572831"/>
            </a:xfrm>
            <a:prstGeom prst="rect">
              <a:avLst/>
            </a:pr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文本框 44"/>
            <p:cNvSpPr txBox="1"/>
            <p:nvPr/>
          </p:nvSpPr>
          <p:spPr>
            <a:xfrm>
              <a:off x="6912972" y="2892114"/>
              <a:ext cx="760739" cy="523220"/>
            </a:xfrm>
            <a:prstGeom prst="rect">
              <a:avLst/>
            </a:prstGeom>
            <a:noFill/>
          </p:spPr>
          <p:txBody>
            <a:bodyPr wrap="square" rtlCol="0">
              <a:spAutoFit/>
            </a:bodyPr>
            <a:lstStyle/>
            <a:p>
              <a:pPr defTabSz="1219170" eaLnBrk="0" fontAlgn="base" hangingPunct="0">
                <a:spcBef>
                  <a:spcPct val="0"/>
                </a:spcBef>
                <a:spcAft>
                  <a:spcPct val="0"/>
                </a:spcAft>
              </a:pPr>
              <a:r>
                <a:rPr lang="en-US" altLang="zh-CN" sz="2800" dirty="0">
                  <a:solidFill>
                    <a:schemeClr val="bg1"/>
                  </a:solidFill>
                  <a:latin typeface="Impact" panose="020B0806030902050204" pitchFamily="34" charset="0"/>
                  <a:ea typeface="方正兰亭刊黑_GBK" panose="02000000000000000000" pitchFamily="2" charset="-122"/>
                </a:rPr>
                <a:t>03</a:t>
              </a:r>
              <a:endParaRPr lang="zh-CN" altLang="en-US" sz="2800" dirty="0">
                <a:solidFill>
                  <a:schemeClr val="bg1"/>
                </a:solidFill>
                <a:latin typeface="Impact" panose="020B0806030902050204" pitchFamily="34" charset="0"/>
                <a:ea typeface="方正兰亭刊黑_GBK" panose="02000000000000000000" pitchFamily="2" charset="-122"/>
              </a:endParaRPr>
            </a:p>
          </p:txBody>
        </p:sp>
        <p:sp>
          <p:nvSpPr>
            <p:cNvPr id="48" name="矩形 47"/>
            <p:cNvSpPr/>
            <p:nvPr/>
          </p:nvSpPr>
          <p:spPr>
            <a:xfrm>
              <a:off x="9310604" y="4682302"/>
              <a:ext cx="970744" cy="572831"/>
            </a:xfrm>
            <a:prstGeom prst="rect">
              <a:avLst/>
            </a:pr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文本框 48"/>
            <p:cNvSpPr txBox="1"/>
            <p:nvPr/>
          </p:nvSpPr>
          <p:spPr>
            <a:xfrm>
              <a:off x="9541718" y="4707012"/>
              <a:ext cx="667937" cy="523220"/>
            </a:xfrm>
            <a:prstGeom prst="rect">
              <a:avLst/>
            </a:prstGeom>
            <a:noFill/>
          </p:spPr>
          <p:txBody>
            <a:bodyPr wrap="square" rtlCol="0">
              <a:spAutoFit/>
            </a:bodyPr>
            <a:lstStyle/>
            <a:p>
              <a:pPr defTabSz="1219170" eaLnBrk="0" fontAlgn="base" hangingPunct="0">
                <a:spcBef>
                  <a:spcPct val="0"/>
                </a:spcBef>
                <a:spcAft>
                  <a:spcPct val="0"/>
                </a:spcAft>
              </a:pPr>
              <a:r>
                <a:rPr lang="en-US" altLang="zh-CN" sz="2800" dirty="0">
                  <a:solidFill>
                    <a:schemeClr val="bg1"/>
                  </a:solidFill>
                  <a:latin typeface="Impact" panose="020B0806030902050204" pitchFamily="34" charset="0"/>
                  <a:ea typeface="方正兰亭刊黑_GBK" panose="02000000000000000000" pitchFamily="2" charset="-122"/>
                </a:rPr>
                <a:t>04</a:t>
              </a:r>
              <a:endParaRPr lang="zh-CN" altLang="en-US" sz="2800" dirty="0">
                <a:solidFill>
                  <a:schemeClr val="bg1"/>
                </a:solidFill>
                <a:latin typeface="Impact" panose="020B0806030902050204" pitchFamily="34" charset="0"/>
                <a:ea typeface="方正兰亭刊黑_GBK" panose="02000000000000000000" pitchFamily="2" charset="-122"/>
              </a:endParaRPr>
            </a:p>
          </p:txBody>
        </p:sp>
        <p:sp>
          <p:nvSpPr>
            <p:cNvPr id="8" name="矩形 7"/>
            <p:cNvSpPr/>
            <p:nvPr/>
          </p:nvSpPr>
          <p:spPr>
            <a:xfrm>
              <a:off x="835588" y="4710747"/>
              <a:ext cx="2689061" cy="830997"/>
            </a:xfrm>
            <a:prstGeom prst="rect">
              <a:avLst/>
            </a:prstGeom>
          </p:spPr>
          <p:txBody>
            <a:bodyPr wrap="square">
              <a:spAutoFit/>
            </a:bodyPr>
            <a:lstStyle/>
            <a:p>
              <a:r>
                <a:rPr lang="zh-CN" altLang="en-US" sz="1600" spc="-150" dirty="0">
                  <a:solidFill>
                    <a:srgbClr val="C9110E"/>
                  </a:solidFill>
                  <a:latin typeface="微软雅黑" panose="020B0503020204020204" pitchFamily="34" charset="-122"/>
                  <a:ea typeface="微软雅黑" panose="020B0503020204020204" pitchFamily="34" charset="-122"/>
                </a:rPr>
                <a:t>经济建设、政治建设、文化建设、社会建设、生态文明建设“五位一体”总体布局</a:t>
              </a:r>
              <a:endParaRPr lang="zh-CN" altLang="en-US" sz="1600" spc="-150" dirty="0">
                <a:solidFill>
                  <a:srgbClr val="C9110E"/>
                </a:solidFill>
              </a:endParaRPr>
            </a:p>
          </p:txBody>
        </p:sp>
        <p:sp>
          <p:nvSpPr>
            <p:cNvPr id="9" name="矩形 8"/>
            <p:cNvSpPr/>
            <p:nvPr/>
          </p:nvSpPr>
          <p:spPr>
            <a:xfrm>
              <a:off x="3647069" y="3411903"/>
              <a:ext cx="2787943" cy="338554"/>
            </a:xfrm>
            <a:prstGeom prst="rect">
              <a:avLst/>
            </a:prstGeom>
          </p:spPr>
          <p:txBody>
            <a:bodyPr wrap="none">
              <a:spAutoFit/>
            </a:bodyPr>
            <a:lstStyle/>
            <a:p>
              <a:r>
                <a:rPr lang="zh-CN" altLang="en-US" sz="1600" spc="-150" dirty="0">
                  <a:solidFill>
                    <a:srgbClr val="C9110E"/>
                  </a:solidFill>
                  <a:latin typeface="微软雅黑" panose="020B0503020204020204" pitchFamily="34" charset="-122"/>
                  <a:ea typeface="微软雅黑" panose="020B0503020204020204" pitchFamily="34" charset="-122"/>
                </a:rPr>
                <a:t>创新、协调、绿色、开放、共享</a:t>
              </a:r>
              <a:endParaRPr lang="zh-CN" altLang="en-US" sz="1600" spc="-150" dirty="0">
                <a:solidFill>
                  <a:srgbClr val="C9110E"/>
                </a:solidFill>
              </a:endParaRPr>
            </a:p>
          </p:txBody>
        </p:sp>
        <p:sp>
          <p:nvSpPr>
            <p:cNvPr id="51" name="矩形 50"/>
            <p:cNvSpPr/>
            <p:nvPr/>
          </p:nvSpPr>
          <p:spPr>
            <a:xfrm>
              <a:off x="5647905" y="4497043"/>
              <a:ext cx="3393334" cy="1384995"/>
            </a:xfrm>
            <a:prstGeom prst="rect">
              <a:avLst/>
            </a:prstGeom>
          </p:spPr>
          <p:txBody>
            <a:bodyPr wrap="square">
              <a:spAutoFit/>
            </a:bodyPr>
            <a:lstStyle/>
            <a:p>
              <a:endParaRPr lang="en-US" altLang="zh-CN" sz="1400" spc="-150" dirty="0">
                <a:solidFill>
                  <a:srgbClr val="C9110E"/>
                </a:solidFill>
                <a:latin typeface="微软雅黑" panose="020B0503020204020204" pitchFamily="34" charset="-122"/>
                <a:ea typeface="微软雅黑" panose="020B0503020204020204" pitchFamily="34" charset="-122"/>
              </a:endParaRPr>
            </a:p>
            <a:p>
              <a:r>
                <a:rPr lang="zh-CN" altLang="en-US" sz="1400" spc="-150" dirty="0">
                  <a:solidFill>
                    <a:srgbClr val="C9110E"/>
                  </a:solidFill>
                  <a:latin typeface="微软雅黑" panose="020B0503020204020204" pitchFamily="34" charset="-122"/>
                  <a:ea typeface="微软雅黑" panose="020B0503020204020204" pitchFamily="34" charset="-122"/>
                </a:rPr>
                <a:t>到</a:t>
              </a:r>
              <a:r>
                <a:rPr lang="en-US" altLang="zh-CN" sz="1400" spc="-150" dirty="0">
                  <a:solidFill>
                    <a:srgbClr val="C9110E"/>
                  </a:solidFill>
                  <a:latin typeface="微软雅黑" panose="020B0503020204020204" pitchFamily="34" charset="-122"/>
                  <a:ea typeface="微软雅黑" panose="020B0503020204020204" pitchFamily="34" charset="-122"/>
                </a:rPr>
                <a:t>2020</a:t>
              </a:r>
              <a:r>
                <a:rPr lang="zh-CN" altLang="en-US" sz="1400" spc="-150" dirty="0">
                  <a:solidFill>
                    <a:srgbClr val="C9110E"/>
                  </a:solidFill>
                  <a:latin typeface="微软雅黑" panose="020B0503020204020204" pitchFamily="34" charset="-122"/>
                  <a:ea typeface="微软雅黑" panose="020B0503020204020204" pitchFamily="34" charset="-122"/>
                </a:rPr>
                <a:t>年全面建成小康社会、到</a:t>
              </a:r>
              <a:r>
                <a:rPr lang="en-US" altLang="zh-CN" sz="1400" spc="-150" dirty="0">
                  <a:solidFill>
                    <a:srgbClr val="C9110E"/>
                  </a:solidFill>
                  <a:latin typeface="微软雅黑" panose="020B0503020204020204" pitchFamily="34" charset="-122"/>
                  <a:ea typeface="微软雅黑" panose="020B0503020204020204" pitchFamily="34" charset="-122"/>
                </a:rPr>
                <a:t>2035</a:t>
              </a:r>
              <a:r>
                <a:rPr lang="zh-CN" altLang="en-US" sz="1400" spc="-150" dirty="0">
                  <a:solidFill>
                    <a:srgbClr val="C9110E"/>
                  </a:solidFill>
                  <a:latin typeface="微软雅黑" panose="020B0503020204020204" pitchFamily="34" charset="-122"/>
                  <a:ea typeface="微软雅黑" panose="020B0503020204020204" pitchFamily="34" charset="-122"/>
                </a:rPr>
                <a:t>年基本实现社会主义现代化、到本世纪中叶建成社会主义现代化强国的奋斗目标，实现中华民族伟大复兴，对激励和引导全党全国各族人民团结奋斗具有重大引领意义</a:t>
              </a:r>
              <a:endParaRPr lang="zh-CN" altLang="en-US" sz="1400" spc="-150" dirty="0">
                <a:solidFill>
                  <a:srgbClr val="C9110E"/>
                </a:solidFill>
              </a:endParaRPr>
            </a:p>
          </p:txBody>
        </p:sp>
        <p:sp>
          <p:nvSpPr>
            <p:cNvPr id="52" name="矩形 51"/>
            <p:cNvSpPr/>
            <p:nvPr/>
          </p:nvSpPr>
          <p:spPr>
            <a:xfrm>
              <a:off x="8512406" y="2760637"/>
              <a:ext cx="2988807" cy="1077218"/>
            </a:xfrm>
            <a:prstGeom prst="rect">
              <a:avLst/>
            </a:prstGeom>
          </p:spPr>
          <p:txBody>
            <a:bodyPr wrap="square">
              <a:spAutoFit/>
            </a:bodyPr>
            <a:lstStyle/>
            <a:p>
              <a:r>
                <a:rPr lang="zh-CN" altLang="en-US" sz="1600" spc="-150" dirty="0">
                  <a:solidFill>
                    <a:srgbClr val="C9110E"/>
                  </a:solidFill>
                  <a:latin typeface="微软雅黑" panose="020B0503020204020204" pitchFamily="34" charset="-122"/>
                  <a:ea typeface="微软雅黑" panose="020B0503020204020204" pitchFamily="34" charset="-122"/>
                </a:rPr>
                <a:t>坚持和平发展道路，坚持互利共赢开放战略，推动构建人类命运共同体，对促进人类和平发展的崇高事业具有重大意义</a:t>
              </a:r>
              <a:endParaRPr lang="zh-CN" altLang="en-US" sz="1600" spc="-150" dirty="0">
                <a:solidFill>
                  <a:srgbClr val="C9110E"/>
                </a:solidFill>
              </a:endParaRPr>
            </a:p>
          </p:txBody>
        </p:sp>
        <p:sp>
          <p:nvSpPr>
            <p:cNvPr id="53" name="矩形 52">
              <a:extLst>
                <a:ext uri="{FF2B5EF4-FFF2-40B4-BE49-F238E27FC236}">
                  <a16:creationId xmlns:a16="http://schemas.microsoft.com/office/drawing/2014/main" id="{EFFB6D17-A790-45EB-B412-4632943D867E}"/>
                </a:ext>
              </a:extLst>
            </p:cNvPr>
            <p:cNvSpPr/>
            <p:nvPr/>
          </p:nvSpPr>
          <p:spPr>
            <a:xfrm>
              <a:off x="791766" y="2515957"/>
              <a:ext cx="10549116" cy="77342"/>
            </a:xfrm>
            <a:prstGeom prst="rect">
              <a:avLst/>
            </a:prstGeom>
            <a:pattFill prst="dkUpDiag">
              <a:fgClr>
                <a:srgbClr val="DA0000"/>
              </a:fgClr>
              <a:bgClr>
                <a:sysClr val="window" lastClr="FFFFFF"/>
              </a:bgClr>
            </a:patt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grpSp>
        <p:nvGrpSpPr>
          <p:cNvPr id="29" name="组合 28">
            <a:extLst>
              <a:ext uri="{FF2B5EF4-FFF2-40B4-BE49-F238E27FC236}">
                <a16:creationId xmlns:a16="http://schemas.microsoft.com/office/drawing/2014/main" id="{0A0D2BB8-2CE6-4833-9AA1-5FC75BFABAA6}"/>
              </a:ext>
            </a:extLst>
          </p:cNvPr>
          <p:cNvGrpSpPr/>
          <p:nvPr/>
        </p:nvGrpSpPr>
        <p:grpSpPr>
          <a:xfrm>
            <a:off x="910737" y="785759"/>
            <a:ext cx="10549116" cy="388934"/>
            <a:chOff x="910737" y="785759"/>
            <a:chExt cx="10549116" cy="388934"/>
          </a:xfrm>
        </p:grpSpPr>
        <p:sp>
          <p:nvSpPr>
            <p:cNvPr id="32" name="星形: 五角 31">
              <a:extLst>
                <a:ext uri="{FF2B5EF4-FFF2-40B4-BE49-F238E27FC236}">
                  <a16:creationId xmlns:a16="http://schemas.microsoft.com/office/drawing/2014/main" id="{0916F844-1E34-4F3E-A075-CB8F51464F39}"/>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33" name="任意多边形: 形状 32">
              <a:extLst>
                <a:ext uri="{FF2B5EF4-FFF2-40B4-BE49-F238E27FC236}">
                  <a16:creationId xmlns:a16="http://schemas.microsoft.com/office/drawing/2014/main" id="{AA3597EE-2084-4484-8DBB-280B6F5A5E94}"/>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
        <p:nvSpPr>
          <p:cNvPr id="39" name="文本框 38">
            <a:extLst>
              <a:ext uri="{FF2B5EF4-FFF2-40B4-BE49-F238E27FC236}">
                <a16:creationId xmlns:a16="http://schemas.microsoft.com/office/drawing/2014/main" id="{F3210C26-06EC-46AB-A5C0-0475B7D58723}"/>
              </a:ext>
            </a:extLst>
          </p:cNvPr>
          <p:cNvSpPr txBox="1"/>
          <p:nvPr/>
        </p:nvSpPr>
        <p:spPr>
          <a:xfrm>
            <a:off x="3547047" y="262539"/>
            <a:ext cx="7266942"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坚持和加强党对一切工作的领导</a:t>
            </a:r>
          </a:p>
        </p:txBody>
      </p:sp>
    </p:spTree>
    <p:extLst>
      <p:ext uri="{BB962C8B-B14F-4D97-AF65-F5344CB8AC3E}">
        <p14:creationId xmlns:p14="http://schemas.microsoft.com/office/powerpoint/2010/main" val="2363899298"/>
      </p:ext>
    </p:extLst>
  </p:cSld>
  <p:clrMapOvr>
    <a:masterClrMapping/>
  </p:clrMapOvr>
  <mc:AlternateContent xmlns:mc="http://schemas.openxmlformats.org/markup-compatibility/2006" xmlns:p14="http://schemas.microsoft.com/office/powerpoint/2010/main">
    <mc:Choice Requires="p14">
      <p:transition spd="slow" p14:dur="1250" advTm="6500">
        <p14:switch dir="r"/>
      </p:transition>
    </mc:Choice>
    <mc:Fallback xmlns="">
      <p:transition spd="slow" advTm="6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2901808" y="2584001"/>
            <a:ext cx="7364157" cy="830997"/>
          </a:xfrm>
          <a:prstGeom prst="rect">
            <a:avLst/>
          </a:prstGeom>
          <a:noFill/>
        </p:spPr>
        <p:txBody>
          <a:bodyPr wrap="square" rtlCol="0">
            <a:spAutoFit/>
          </a:bodyPr>
          <a:lstStyle/>
          <a:p>
            <a:r>
              <a:rPr lang="zh-CN" altLang="en-US" sz="4800" b="1" spc="-150" dirty="0">
                <a:solidFill>
                  <a:srgbClr val="C00000"/>
                </a:solidFill>
                <a:latin typeface="微软雅黑" panose="020B0503020204020204" pitchFamily="34" charset="-122"/>
                <a:ea typeface="微软雅黑" panose="020B0503020204020204" pitchFamily="34" charset="-122"/>
              </a:rPr>
              <a:t>十九届二中全会背景介绍</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895" y="5540071"/>
            <a:ext cx="4942848" cy="2281315"/>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7302" y="5540071"/>
            <a:ext cx="4942848" cy="2281315"/>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02852" y="5487985"/>
            <a:ext cx="4942848" cy="2281315"/>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79923" y="5435899"/>
            <a:ext cx="4942848" cy="2281315"/>
          </a:xfrm>
          <a:prstGeom prst="rect">
            <a:avLst/>
          </a:prstGeom>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46814" y="5743386"/>
            <a:ext cx="4942848" cy="2281315"/>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3152" y="5926893"/>
            <a:ext cx="4942848" cy="2281315"/>
          </a:xfrm>
          <a:prstGeom prst="rect">
            <a:avLst/>
          </a:prstGeom>
        </p:spPr>
      </p:pic>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923" y="5671492"/>
            <a:ext cx="4942848" cy="2281315"/>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83051" y="5540071"/>
            <a:ext cx="4942848" cy="2281315"/>
          </a:xfrm>
          <a:prstGeom prst="rect">
            <a:avLst/>
          </a:prstGeom>
        </p:spPr>
      </p:pic>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7823" y="5435899"/>
            <a:ext cx="4942848" cy="2281315"/>
          </a:xfrm>
          <a:prstGeom prst="rect">
            <a:avLst/>
          </a:prstGeom>
        </p:spPr>
      </p:pic>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7262" y="5477742"/>
            <a:ext cx="4942848" cy="2281315"/>
          </a:xfrm>
          <a:prstGeom prst="rect">
            <a:avLst/>
          </a:prstGeom>
        </p:spPr>
      </p:pic>
      <p:grpSp>
        <p:nvGrpSpPr>
          <p:cNvPr id="27" name="组合 26">
            <a:extLst>
              <a:ext uri="{FF2B5EF4-FFF2-40B4-BE49-F238E27FC236}">
                <a16:creationId xmlns:a16="http://schemas.microsoft.com/office/drawing/2014/main" id="{14A0C9EB-2CDF-4CDC-B05A-3978E539E710}"/>
              </a:ext>
            </a:extLst>
          </p:cNvPr>
          <p:cNvGrpSpPr/>
          <p:nvPr/>
        </p:nvGrpSpPr>
        <p:grpSpPr>
          <a:xfrm>
            <a:off x="5005185" y="917907"/>
            <a:ext cx="2441694" cy="1624685"/>
            <a:chOff x="7372133" y="1602378"/>
            <a:chExt cx="2441694" cy="1624685"/>
          </a:xfrm>
        </p:grpSpPr>
        <p:sp>
          <p:nvSpPr>
            <p:cNvPr id="28" name="Freeform 29">
              <a:extLst>
                <a:ext uri="{FF2B5EF4-FFF2-40B4-BE49-F238E27FC236}">
                  <a16:creationId xmlns:a16="http://schemas.microsoft.com/office/drawing/2014/main" id="{DEFF454A-D516-4CE8-9DCF-FCD5EDE5CB87}"/>
                </a:ext>
              </a:extLst>
            </p:cNvPr>
            <p:cNvSpPr/>
            <p:nvPr/>
          </p:nvSpPr>
          <p:spPr bwMode="auto">
            <a:xfrm>
              <a:off x="8101493" y="1602378"/>
              <a:ext cx="855760" cy="76470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Arial" panose="020F0502020204030204"/>
                <a:ea typeface="微软雅黑"/>
                <a:cs typeface="+mn-cs"/>
              </a:endParaRPr>
            </a:p>
          </p:txBody>
        </p:sp>
        <p:sp>
          <p:nvSpPr>
            <p:cNvPr id="29" name="矩形 28">
              <a:extLst>
                <a:ext uri="{FF2B5EF4-FFF2-40B4-BE49-F238E27FC236}">
                  <a16:creationId xmlns:a16="http://schemas.microsoft.com/office/drawing/2014/main" id="{8E38B20C-B80C-4336-B972-8BE878111058}"/>
                </a:ext>
              </a:extLst>
            </p:cNvPr>
            <p:cNvSpPr/>
            <p:nvPr/>
          </p:nvSpPr>
          <p:spPr>
            <a:xfrm>
              <a:off x="7372133" y="2457622"/>
              <a:ext cx="2441694" cy="76944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第一部分</a:t>
              </a:r>
            </a:p>
          </p:txBody>
        </p:sp>
      </p:grpSp>
      <p:pic>
        <p:nvPicPr>
          <p:cNvPr id="22" name="图片 21">
            <a:extLst>
              <a:ext uri="{FF2B5EF4-FFF2-40B4-BE49-F238E27FC236}">
                <a16:creationId xmlns:a16="http://schemas.microsoft.com/office/drawing/2014/main" id="{F7EF1500-D597-43F1-AC71-C691D1AC20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5681" y="3950871"/>
            <a:ext cx="12350101" cy="3090520"/>
          </a:xfrm>
          <a:prstGeom prst="rect">
            <a:avLst/>
          </a:prstGeom>
        </p:spPr>
      </p:pic>
    </p:spTree>
    <p:extLst>
      <p:ext uri="{BB962C8B-B14F-4D97-AF65-F5344CB8AC3E}">
        <p14:creationId xmlns:p14="http://schemas.microsoft.com/office/powerpoint/2010/main" val="16296269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6500">
        <p15:prstTrans prst="prestige"/>
      </p:transition>
    </mc:Choice>
    <mc:Fallback xmlns="">
      <p:transition spd="slow" advTm="6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2000"/>
                                  </p:stCondLst>
                                  <p:iterate type="wd">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par>
                                <p:cTn id="9" presetID="47"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250"/>
                                        <p:tgtEl>
                                          <p:spTgt spid="27"/>
                                        </p:tgtEl>
                                      </p:cBhvr>
                                    </p:animEffect>
                                    <p:anim calcmode="lin" valueType="num">
                                      <p:cBhvr>
                                        <p:cTn id="12" dur="1250" fill="hold"/>
                                        <p:tgtEl>
                                          <p:spTgt spid="27"/>
                                        </p:tgtEl>
                                        <p:attrNameLst>
                                          <p:attrName>ppt_x</p:attrName>
                                        </p:attrNameLst>
                                      </p:cBhvr>
                                      <p:tavLst>
                                        <p:tav tm="0">
                                          <p:val>
                                            <p:strVal val="#ppt_x"/>
                                          </p:val>
                                        </p:tav>
                                        <p:tav tm="100000">
                                          <p:val>
                                            <p:strVal val="#ppt_x"/>
                                          </p:val>
                                        </p:tav>
                                      </p:tavLst>
                                    </p:anim>
                                    <p:anim calcmode="lin" valueType="num">
                                      <p:cBhvr>
                                        <p:cTn id="13" dur="12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流程图: 文档 8">
            <a:extLst>
              <a:ext uri="{FF2B5EF4-FFF2-40B4-BE49-F238E27FC236}">
                <a16:creationId xmlns:a16="http://schemas.microsoft.com/office/drawing/2014/main" id="{4F441C6C-B103-4E4E-B424-11F3638B178B}"/>
              </a:ext>
            </a:extLst>
          </p:cNvPr>
          <p:cNvSpPr/>
          <p:nvPr/>
        </p:nvSpPr>
        <p:spPr>
          <a:xfrm>
            <a:off x="777527" y="2034635"/>
            <a:ext cx="2892162" cy="4055343"/>
          </a:xfrm>
          <a:prstGeom prst="flowChartDocument">
            <a:avLst/>
          </a:prstGeom>
          <a:solidFill>
            <a:srgbClr val="C9110E"/>
          </a:soli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0" name="Freeform 29">
            <a:extLst>
              <a:ext uri="{FF2B5EF4-FFF2-40B4-BE49-F238E27FC236}">
                <a16:creationId xmlns:a16="http://schemas.microsoft.com/office/drawing/2014/main" id="{18796854-9A5C-4243-A1B9-C4A1284DA642}"/>
              </a:ext>
            </a:extLst>
          </p:cNvPr>
          <p:cNvSpPr/>
          <p:nvPr/>
        </p:nvSpPr>
        <p:spPr bwMode="auto">
          <a:xfrm>
            <a:off x="1529733" y="2497760"/>
            <a:ext cx="1333144" cy="1191292"/>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w="28575">
            <a:no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1" name="矩形 10">
            <a:extLst>
              <a:ext uri="{FF2B5EF4-FFF2-40B4-BE49-F238E27FC236}">
                <a16:creationId xmlns:a16="http://schemas.microsoft.com/office/drawing/2014/main" id="{6BE022B7-A966-47A5-A39D-DC9B44838873}"/>
              </a:ext>
            </a:extLst>
          </p:cNvPr>
          <p:cNvSpPr/>
          <p:nvPr/>
        </p:nvSpPr>
        <p:spPr>
          <a:xfrm>
            <a:off x="900169" y="3906799"/>
            <a:ext cx="2646878" cy="1138773"/>
          </a:xfrm>
          <a:prstGeom prst="rect">
            <a:avLst/>
          </a:prstGeom>
        </p:spPr>
        <p:txBody>
          <a:bodyPr wrap="square">
            <a:spAutoFit/>
          </a:bodyPr>
          <a:lstStyle/>
          <a:p>
            <a:pPr algn="ctr"/>
            <a:r>
              <a:rPr lang="zh-CN" altLang="en-US" sz="2400" dirty="0">
                <a:solidFill>
                  <a:prstClr val="white"/>
                </a:solidFill>
                <a:latin typeface="微软雅黑" panose="020B0503020204020204" pitchFamily="34" charset="-122"/>
                <a:ea typeface="微软雅黑" panose="020B0503020204020204" pitchFamily="34" charset="-122"/>
              </a:rPr>
              <a:t>国家监察</a:t>
            </a:r>
            <a:endParaRPr lang="en-US" altLang="zh-CN" sz="2400" dirty="0">
              <a:solidFill>
                <a:prstClr val="white"/>
              </a:solidFill>
              <a:latin typeface="微软雅黑" panose="020B0503020204020204" pitchFamily="34" charset="-122"/>
              <a:ea typeface="微软雅黑" panose="020B0503020204020204" pitchFamily="34" charset="-122"/>
            </a:endParaRPr>
          </a:p>
          <a:p>
            <a:pPr algn="ctr"/>
            <a:r>
              <a:rPr lang="zh-CN" altLang="en-US" sz="4400" b="1" dirty="0">
                <a:solidFill>
                  <a:prstClr val="white"/>
                </a:solidFill>
                <a:latin typeface="微软雅黑" panose="020B0503020204020204" pitchFamily="34" charset="-122"/>
                <a:ea typeface="微软雅黑" panose="020B0503020204020204" pitchFamily="34" charset="-122"/>
              </a:rPr>
              <a:t>体制改革</a:t>
            </a:r>
          </a:p>
        </p:txBody>
      </p:sp>
      <p:sp>
        <p:nvSpPr>
          <p:cNvPr id="12" name="矩形 11">
            <a:extLst>
              <a:ext uri="{FF2B5EF4-FFF2-40B4-BE49-F238E27FC236}">
                <a16:creationId xmlns:a16="http://schemas.microsoft.com/office/drawing/2014/main" id="{E61FA338-65E8-4EDF-929F-87C310A249D3}"/>
              </a:ext>
            </a:extLst>
          </p:cNvPr>
          <p:cNvSpPr/>
          <p:nvPr/>
        </p:nvSpPr>
        <p:spPr>
          <a:xfrm>
            <a:off x="4484352" y="2493193"/>
            <a:ext cx="4063435" cy="400110"/>
          </a:xfrm>
          <a:prstGeom prst="rect">
            <a:avLst/>
          </a:prstGeom>
        </p:spPr>
        <p:txBody>
          <a:bodyPr wrap="square">
            <a:spAutoFit/>
          </a:bodyPr>
          <a:lstStyle/>
          <a:p>
            <a:pPr marL="285750" indent="-285750" algn="just">
              <a:buFont typeface="Wingdings" panose="05000000000000000000" pitchFamily="2" charset="2"/>
              <a:buChar char="l"/>
            </a:pPr>
            <a:r>
              <a:rPr lang="zh-CN" altLang="en-US" sz="2000" dirty="0">
                <a:solidFill>
                  <a:srgbClr val="C9110E"/>
                </a:solidFill>
                <a:latin typeface="微软雅黑" panose="020B0503020204020204" pitchFamily="34" charset="-122"/>
                <a:ea typeface="微软雅黑" panose="020B0503020204020204" pitchFamily="34" charset="-122"/>
              </a:rPr>
              <a:t>是事关全局的重大政治体制改革</a:t>
            </a:r>
            <a:endParaRPr lang="zh-CN" altLang="en-US" sz="2000" dirty="0">
              <a:solidFill>
                <a:srgbClr val="C9110E"/>
              </a:solidFill>
              <a:latin typeface="Calibri" panose="020F0502020204030204"/>
              <a:ea typeface="微软雅黑" panose="020B0503020204020204" pitchFamily="34" charset="-122"/>
              <a:cs typeface="+mn-ea"/>
            </a:endParaRPr>
          </a:p>
        </p:txBody>
      </p:sp>
      <p:cxnSp>
        <p:nvCxnSpPr>
          <p:cNvPr id="13" name="直接连接符 12">
            <a:extLst>
              <a:ext uri="{FF2B5EF4-FFF2-40B4-BE49-F238E27FC236}">
                <a16:creationId xmlns:a16="http://schemas.microsoft.com/office/drawing/2014/main" id="{C767BD66-7F19-4DE9-9CE9-0A6AEFEAEF84}"/>
              </a:ext>
            </a:extLst>
          </p:cNvPr>
          <p:cNvCxnSpPr/>
          <p:nvPr/>
        </p:nvCxnSpPr>
        <p:spPr>
          <a:xfrm>
            <a:off x="4484352" y="3058293"/>
            <a:ext cx="6894513" cy="0"/>
          </a:xfrm>
          <a:prstGeom prst="line">
            <a:avLst/>
          </a:prstGeom>
          <a:noFill/>
          <a:ln w="12700" cap="flat" cmpd="sng" algn="ctr">
            <a:solidFill>
              <a:srgbClr val="DA0000"/>
            </a:solidFill>
            <a:prstDash val="dash"/>
            <a:miter lim="800000"/>
          </a:ln>
          <a:effectLst/>
        </p:spPr>
      </p:cxnSp>
      <p:cxnSp>
        <p:nvCxnSpPr>
          <p:cNvPr id="19" name="直接连接符 18">
            <a:extLst>
              <a:ext uri="{FF2B5EF4-FFF2-40B4-BE49-F238E27FC236}">
                <a16:creationId xmlns:a16="http://schemas.microsoft.com/office/drawing/2014/main" id="{CC967D73-25CF-45F3-BFAF-F55A52CC735C}"/>
              </a:ext>
            </a:extLst>
          </p:cNvPr>
          <p:cNvCxnSpPr/>
          <p:nvPr/>
        </p:nvCxnSpPr>
        <p:spPr>
          <a:xfrm>
            <a:off x="4484352" y="2377115"/>
            <a:ext cx="6894513" cy="0"/>
          </a:xfrm>
          <a:prstGeom prst="line">
            <a:avLst/>
          </a:prstGeom>
          <a:noFill/>
          <a:ln w="12700" cap="flat" cmpd="sng" algn="ctr">
            <a:solidFill>
              <a:srgbClr val="DA0000"/>
            </a:solidFill>
            <a:prstDash val="dash"/>
            <a:miter lim="800000"/>
          </a:ln>
          <a:effectLst/>
        </p:spPr>
      </p:cxnSp>
      <p:cxnSp>
        <p:nvCxnSpPr>
          <p:cNvPr id="20" name="直接连接符 19">
            <a:extLst>
              <a:ext uri="{FF2B5EF4-FFF2-40B4-BE49-F238E27FC236}">
                <a16:creationId xmlns:a16="http://schemas.microsoft.com/office/drawing/2014/main" id="{C767BD66-7F19-4DE9-9CE9-0A6AEFEAEF84}"/>
              </a:ext>
            </a:extLst>
          </p:cNvPr>
          <p:cNvCxnSpPr/>
          <p:nvPr/>
        </p:nvCxnSpPr>
        <p:spPr>
          <a:xfrm>
            <a:off x="4484352" y="3667893"/>
            <a:ext cx="6894513" cy="0"/>
          </a:xfrm>
          <a:prstGeom prst="line">
            <a:avLst/>
          </a:prstGeom>
          <a:noFill/>
          <a:ln w="12700" cap="flat" cmpd="sng" algn="ctr">
            <a:solidFill>
              <a:srgbClr val="DA0000"/>
            </a:solidFill>
            <a:prstDash val="dash"/>
            <a:miter lim="800000"/>
          </a:ln>
          <a:effectLst/>
        </p:spPr>
      </p:cxnSp>
      <p:cxnSp>
        <p:nvCxnSpPr>
          <p:cNvPr id="21" name="直接连接符 20">
            <a:extLst>
              <a:ext uri="{FF2B5EF4-FFF2-40B4-BE49-F238E27FC236}">
                <a16:creationId xmlns:a16="http://schemas.microsoft.com/office/drawing/2014/main" id="{C767BD66-7F19-4DE9-9CE9-0A6AEFEAEF84}"/>
              </a:ext>
            </a:extLst>
          </p:cNvPr>
          <p:cNvCxnSpPr/>
          <p:nvPr/>
        </p:nvCxnSpPr>
        <p:spPr>
          <a:xfrm>
            <a:off x="4484352" y="4277493"/>
            <a:ext cx="6894513" cy="0"/>
          </a:xfrm>
          <a:prstGeom prst="line">
            <a:avLst/>
          </a:prstGeom>
          <a:noFill/>
          <a:ln w="12700" cap="flat" cmpd="sng" algn="ctr">
            <a:solidFill>
              <a:srgbClr val="DA0000"/>
            </a:solidFill>
            <a:prstDash val="dash"/>
            <a:miter lim="800000"/>
          </a:ln>
          <a:effectLst/>
        </p:spPr>
      </p:cxnSp>
      <p:cxnSp>
        <p:nvCxnSpPr>
          <p:cNvPr id="22" name="直接连接符 21">
            <a:extLst>
              <a:ext uri="{FF2B5EF4-FFF2-40B4-BE49-F238E27FC236}">
                <a16:creationId xmlns:a16="http://schemas.microsoft.com/office/drawing/2014/main" id="{C767BD66-7F19-4DE9-9CE9-0A6AEFEAEF84}"/>
              </a:ext>
            </a:extLst>
          </p:cNvPr>
          <p:cNvCxnSpPr/>
          <p:nvPr/>
        </p:nvCxnSpPr>
        <p:spPr>
          <a:xfrm>
            <a:off x="4484352" y="4895063"/>
            <a:ext cx="6894513" cy="0"/>
          </a:xfrm>
          <a:prstGeom prst="line">
            <a:avLst/>
          </a:prstGeom>
          <a:noFill/>
          <a:ln w="12700" cap="flat" cmpd="sng" algn="ctr">
            <a:solidFill>
              <a:srgbClr val="DA0000"/>
            </a:solidFill>
            <a:prstDash val="dash"/>
            <a:miter lim="800000"/>
          </a:ln>
          <a:effectLst/>
        </p:spPr>
      </p:cxnSp>
      <p:cxnSp>
        <p:nvCxnSpPr>
          <p:cNvPr id="23" name="直接连接符 22">
            <a:extLst>
              <a:ext uri="{FF2B5EF4-FFF2-40B4-BE49-F238E27FC236}">
                <a16:creationId xmlns:a16="http://schemas.microsoft.com/office/drawing/2014/main" id="{C767BD66-7F19-4DE9-9CE9-0A6AEFEAEF84}"/>
              </a:ext>
            </a:extLst>
          </p:cNvPr>
          <p:cNvCxnSpPr/>
          <p:nvPr/>
        </p:nvCxnSpPr>
        <p:spPr>
          <a:xfrm>
            <a:off x="4484352" y="5561813"/>
            <a:ext cx="6894513" cy="0"/>
          </a:xfrm>
          <a:prstGeom prst="line">
            <a:avLst/>
          </a:prstGeom>
          <a:noFill/>
          <a:ln w="12700" cap="flat" cmpd="sng" algn="ctr">
            <a:solidFill>
              <a:srgbClr val="DA0000"/>
            </a:solidFill>
            <a:prstDash val="dash"/>
            <a:miter lim="800000"/>
          </a:ln>
          <a:effectLst/>
        </p:spPr>
      </p:cxnSp>
      <p:sp>
        <p:nvSpPr>
          <p:cNvPr id="24" name="矩形 23">
            <a:extLst>
              <a:ext uri="{FF2B5EF4-FFF2-40B4-BE49-F238E27FC236}">
                <a16:creationId xmlns:a16="http://schemas.microsoft.com/office/drawing/2014/main" id="{E61FA338-65E8-4EDF-929F-87C310A249D3}"/>
              </a:ext>
            </a:extLst>
          </p:cNvPr>
          <p:cNvSpPr/>
          <p:nvPr/>
        </p:nvSpPr>
        <p:spPr>
          <a:xfrm>
            <a:off x="4484352" y="3238854"/>
            <a:ext cx="5168335" cy="400110"/>
          </a:xfrm>
          <a:prstGeom prst="rect">
            <a:avLst/>
          </a:prstGeom>
        </p:spPr>
        <p:txBody>
          <a:bodyPr wrap="square">
            <a:spAutoFit/>
          </a:bodyPr>
          <a:lstStyle/>
          <a:p>
            <a:pPr marL="285750" indent="-285750" algn="just">
              <a:buFont typeface="Wingdings" panose="05000000000000000000" pitchFamily="2" charset="2"/>
              <a:buChar char="l"/>
            </a:pPr>
            <a:r>
              <a:rPr lang="zh-CN" altLang="en-US" sz="2000" dirty="0">
                <a:solidFill>
                  <a:srgbClr val="C9110E"/>
                </a:solidFill>
                <a:latin typeface="微软雅黑" panose="020B0503020204020204" pitchFamily="34" charset="-122"/>
                <a:ea typeface="微软雅黑" panose="020B0503020204020204" pitchFamily="34" charset="-122"/>
              </a:rPr>
              <a:t>是强化党和国家自我监督的重大决策部署</a:t>
            </a:r>
            <a:endParaRPr lang="zh-CN" altLang="en-US" sz="2000" dirty="0">
              <a:solidFill>
                <a:srgbClr val="C9110E"/>
              </a:solidFill>
              <a:latin typeface="Calibri" panose="020F0502020204030204"/>
              <a:ea typeface="微软雅黑" panose="020B0503020204020204" pitchFamily="34" charset="-122"/>
              <a:cs typeface="+mn-ea"/>
            </a:endParaRPr>
          </a:p>
        </p:txBody>
      </p:sp>
      <p:sp>
        <p:nvSpPr>
          <p:cNvPr id="25" name="矩形 24">
            <a:extLst>
              <a:ext uri="{FF2B5EF4-FFF2-40B4-BE49-F238E27FC236}">
                <a16:creationId xmlns:a16="http://schemas.microsoft.com/office/drawing/2014/main" id="{E61FA338-65E8-4EDF-929F-87C310A249D3}"/>
              </a:ext>
            </a:extLst>
          </p:cNvPr>
          <p:cNvSpPr/>
          <p:nvPr/>
        </p:nvSpPr>
        <p:spPr>
          <a:xfrm>
            <a:off x="4484352" y="3767425"/>
            <a:ext cx="5596960" cy="400110"/>
          </a:xfrm>
          <a:prstGeom prst="rect">
            <a:avLst/>
          </a:prstGeom>
        </p:spPr>
        <p:txBody>
          <a:bodyPr wrap="square">
            <a:spAutoFit/>
          </a:bodyPr>
          <a:lstStyle/>
          <a:p>
            <a:pPr marL="285750" indent="-285750" algn="just">
              <a:buFont typeface="Wingdings" panose="05000000000000000000" pitchFamily="2" charset="2"/>
              <a:buChar char="l"/>
            </a:pPr>
            <a:r>
              <a:rPr lang="zh-CN" altLang="en-US" sz="2000" dirty="0">
                <a:solidFill>
                  <a:srgbClr val="C9110E"/>
                </a:solidFill>
                <a:latin typeface="微软雅黑" panose="020B0503020204020204" pitchFamily="34" charset="-122"/>
                <a:ea typeface="微软雅黑" panose="020B0503020204020204" pitchFamily="34" charset="-122"/>
              </a:rPr>
              <a:t>要依法建立党统一领导的反腐败工作机构</a:t>
            </a:r>
            <a:endParaRPr lang="zh-CN" altLang="en-US" sz="2000" dirty="0">
              <a:solidFill>
                <a:srgbClr val="C9110E"/>
              </a:solidFill>
              <a:latin typeface="Calibri" panose="020F0502020204030204"/>
              <a:ea typeface="微软雅黑" panose="020B0503020204020204" pitchFamily="34" charset="-122"/>
              <a:cs typeface="+mn-ea"/>
            </a:endParaRPr>
          </a:p>
        </p:txBody>
      </p:sp>
      <p:sp>
        <p:nvSpPr>
          <p:cNvPr id="26" name="矩形 25">
            <a:extLst>
              <a:ext uri="{FF2B5EF4-FFF2-40B4-BE49-F238E27FC236}">
                <a16:creationId xmlns:a16="http://schemas.microsoft.com/office/drawing/2014/main" id="{E61FA338-65E8-4EDF-929F-87C310A249D3}"/>
              </a:ext>
            </a:extLst>
          </p:cNvPr>
          <p:cNvSpPr/>
          <p:nvPr/>
        </p:nvSpPr>
        <p:spPr>
          <a:xfrm>
            <a:off x="4484352" y="4434174"/>
            <a:ext cx="6073210" cy="400110"/>
          </a:xfrm>
          <a:prstGeom prst="rect">
            <a:avLst/>
          </a:prstGeom>
        </p:spPr>
        <p:txBody>
          <a:bodyPr wrap="square">
            <a:spAutoFit/>
          </a:bodyPr>
          <a:lstStyle/>
          <a:p>
            <a:pPr marL="285750" indent="-285750" algn="just">
              <a:buFont typeface="Wingdings" panose="05000000000000000000" pitchFamily="2" charset="2"/>
              <a:buChar char="l"/>
            </a:pPr>
            <a:r>
              <a:rPr lang="zh-CN" altLang="en-US" sz="2000" dirty="0">
                <a:solidFill>
                  <a:srgbClr val="C9110E"/>
                </a:solidFill>
                <a:latin typeface="微软雅黑" panose="020B0503020204020204" pitchFamily="34" charset="-122"/>
                <a:ea typeface="微软雅黑" panose="020B0503020204020204" pitchFamily="34" charset="-122"/>
              </a:rPr>
              <a:t>构建集中统一、权威高效的国家监察体系</a:t>
            </a:r>
            <a:endParaRPr lang="zh-CN" altLang="en-US" sz="2000" dirty="0">
              <a:solidFill>
                <a:srgbClr val="C9110E"/>
              </a:solidFill>
              <a:latin typeface="Calibri" panose="020F0502020204030204"/>
              <a:ea typeface="微软雅黑" panose="020B0503020204020204" pitchFamily="34" charset="-122"/>
              <a:cs typeface="+mn-ea"/>
            </a:endParaRPr>
          </a:p>
        </p:txBody>
      </p:sp>
      <p:sp>
        <p:nvSpPr>
          <p:cNvPr id="27" name="矩形 26">
            <a:extLst>
              <a:ext uri="{FF2B5EF4-FFF2-40B4-BE49-F238E27FC236}">
                <a16:creationId xmlns:a16="http://schemas.microsoft.com/office/drawing/2014/main" id="{E61FA338-65E8-4EDF-929F-87C310A249D3}"/>
              </a:ext>
            </a:extLst>
          </p:cNvPr>
          <p:cNvSpPr/>
          <p:nvPr/>
        </p:nvSpPr>
        <p:spPr>
          <a:xfrm>
            <a:off x="4484352" y="5091605"/>
            <a:ext cx="5825560" cy="400110"/>
          </a:xfrm>
          <a:prstGeom prst="rect">
            <a:avLst/>
          </a:prstGeom>
        </p:spPr>
        <p:txBody>
          <a:bodyPr wrap="square">
            <a:spAutoFit/>
          </a:bodyPr>
          <a:lstStyle/>
          <a:p>
            <a:pPr marL="285750" indent="-285750" algn="just">
              <a:buFont typeface="Wingdings" panose="05000000000000000000" pitchFamily="2" charset="2"/>
              <a:buChar char="l"/>
            </a:pPr>
            <a:r>
              <a:rPr lang="zh-CN" altLang="en-US" sz="2000" dirty="0">
                <a:solidFill>
                  <a:srgbClr val="C9110E"/>
                </a:solidFill>
                <a:latin typeface="微软雅黑" panose="020B0503020204020204" pitchFamily="34" charset="-122"/>
                <a:ea typeface="微软雅黑" panose="020B0503020204020204" pitchFamily="34" charset="-122"/>
              </a:rPr>
              <a:t>实现对所有行使公权力的公职人员监察全覆盖</a:t>
            </a:r>
            <a:endParaRPr lang="zh-CN" altLang="en-US" sz="2000" dirty="0">
              <a:solidFill>
                <a:srgbClr val="C9110E"/>
              </a:solidFill>
              <a:latin typeface="Calibri" panose="020F0502020204030204"/>
              <a:ea typeface="微软雅黑" panose="020B0503020204020204" pitchFamily="34" charset="-122"/>
              <a:cs typeface="+mn-ea"/>
            </a:endParaRPr>
          </a:p>
        </p:txBody>
      </p:sp>
      <p:grpSp>
        <p:nvGrpSpPr>
          <p:cNvPr id="29" name="组合 28">
            <a:extLst>
              <a:ext uri="{FF2B5EF4-FFF2-40B4-BE49-F238E27FC236}">
                <a16:creationId xmlns:a16="http://schemas.microsoft.com/office/drawing/2014/main" id="{193DF36B-A4AA-4FC7-8FF7-7052952F7FC4}"/>
              </a:ext>
            </a:extLst>
          </p:cNvPr>
          <p:cNvGrpSpPr/>
          <p:nvPr/>
        </p:nvGrpSpPr>
        <p:grpSpPr>
          <a:xfrm>
            <a:off x="910737" y="785759"/>
            <a:ext cx="10549116" cy="388934"/>
            <a:chOff x="910737" y="785759"/>
            <a:chExt cx="10549116" cy="388934"/>
          </a:xfrm>
        </p:grpSpPr>
        <p:sp>
          <p:nvSpPr>
            <p:cNvPr id="30" name="星形: 五角 29">
              <a:extLst>
                <a:ext uri="{FF2B5EF4-FFF2-40B4-BE49-F238E27FC236}">
                  <a16:creationId xmlns:a16="http://schemas.microsoft.com/office/drawing/2014/main" id="{9EEC900E-427F-4A28-9653-5119235E6914}"/>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31" name="任意多边形: 形状 30">
              <a:extLst>
                <a:ext uri="{FF2B5EF4-FFF2-40B4-BE49-F238E27FC236}">
                  <a16:creationId xmlns:a16="http://schemas.microsoft.com/office/drawing/2014/main" id="{549E1470-1AA8-46ED-AFD0-FAAAFF21BBE7}"/>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
        <p:nvSpPr>
          <p:cNvPr id="32" name="文本框 31">
            <a:extLst>
              <a:ext uri="{FF2B5EF4-FFF2-40B4-BE49-F238E27FC236}">
                <a16:creationId xmlns:a16="http://schemas.microsoft.com/office/drawing/2014/main" id="{7623FBAD-B107-45D9-AEDF-CDB2F049AB5B}"/>
              </a:ext>
            </a:extLst>
          </p:cNvPr>
          <p:cNvSpPr txBox="1"/>
          <p:nvPr/>
        </p:nvSpPr>
        <p:spPr>
          <a:xfrm>
            <a:off x="4693288" y="300818"/>
            <a:ext cx="5179088"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国家监察体制改革</a:t>
            </a:r>
          </a:p>
        </p:txBody>
      </p:sp>
    </p:spTree>
    <p:extLst>
      <p:ext uri="{BB962C8B-B14F-4D97-AF65-F5344CB8AC3E}">
        <p14:creationId xmlns:p14="http://schemas.microsoft.com/office/powerpoint/2010/main" val="2556331916"/>
      </p:ext>
    </p:extLst>
  </p:cSld>
  <p:clrMapOvr>
    <a:masterClrMapping/>
  </p:clrMapOvr>
  <mc:AlternateContent xmlns:mc="http://schemas.openxmlformats.org/markup-compatibility/2006" xmlns:p14="http://schemas.microsoft.com/office/powerpoint/2010/main">
    <mc:Choice Requires="p14">
      <p:transition spd="slow" p14:dur="1250" advTm="6500">
        <p14:switch dir="r"/>
      </p:transition>
    </mc:Choice>
    <mc:Fallback xmlns="">
      <p:transition spd="slow" advTm="6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par>
                                <p:cTn id="24" presetID="22" presetClass="entr" presetSubtype="8"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cTn>
                              </p:par>
                            </p:childTnLst>
                          </p:cTn>
                        </p:par>
                        <p:par>
                          <p:cTn id="27" fill="hold">
                            <p:stCondLst>
                              <p:cond delay="1500"/>
                            </p:stCondLst>
                            <p:childTnLst>
                              <p:par>
                                <p:cTn id="28" presetID="2" presetClass="entr" presetSubtype="2"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2" presetClass="entr" presetSubtype="8"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left)">
                                      <p:cBhvr>
                                        <p:cTn id="34" dur="500"/>
                                        <p:tgtEl>
                                          <p:spTgt spid="20"/>
                                        </p:tgtEl>
                                      </p:cBhvr>
                                    </p:animEffect>
                                  </p:childTnLst>
                                </p:cTn>
                              </p:par>
                              <p:par>
                                <p:cTn id="35" presetID="22" presetClass="entr" presetSubtype="8"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par>
                                <p:cTn id="38" presetID="22" presetClass="entr" presetSubtype="8"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par>
                                <p:cTn id="41" presetID="22" presetClass="entr" presetSubtype="8"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childTnLst>
                          </p:cTn>
                        </p:par>
                        <p:par>
                          <p:cTn id="44" fill="hold">
                            <p:stCondLst>
                              <p:cond delay="2000"/>
                            </p:stCondLst>
                            <p:childTnLst>
                              <p:par>
                                <p:cTn id="45" presetID="2" presetClass="entr" presetSubtype="2"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500" fill="hold"/>
                                        <p:tgtEl>
                                          <p:spTgt spid="24"/>
                                        </p:tgtEl>
                                        <p:attrNameLst>
                                          <p:attrName>ppt_x</p:attrName>
                                        </p:attrNameLst>
                                      </p:cBhvr>
                                      <p:tavLst>
                                        <p:tav tm="0">
                                          <p:val>
                                            <p:strVal val="1+#ppt_w/2"/>
                                          </p:val>
                                        </p:tav>
                                        <p:tav tm="100000">
                                          <p:val>
                                            <p:strVal val="#ppt_x"/>
                                          </p:val>
                                        </p:tav>
                                      </p:tavLst>
                                    </p:anim>
                                    <p:anim calcmode="lin" valueType="num">
                                      <p:cBhvr additive="base">
                                        <p:cTn id="48" dur="500" fill="hold"/>
                                        <p:tgtEl>
                                          <p:spTgt spid="24"/>
                                        </p:tgtEl>
                                        <p:attrNameLst>
                                          <p:attrName>ppt_y</p:attrName>
                                        </p:attrNameLst>
                                      </p:cBhvr>
                                      <p:tavLst>
                                        <p:tav tm="0">
                                          <p:val>
                                            <p:strVal val="#ppt_y"/>
                                          </p:val>
                                        </p:tav>
                                        <p:tav tm="100000">
                                          <p:val>
                                            <p:strVal val="#ppt_y"/>
                                          </p:val>
                                        </p:tav>
                                      </p:tavLst>
                                    </p:anim>
                                  </p:childTnLst>
                                </p:cTn>
                              </p:par>
                            </p:childTnLst>
                          </p:cTn>
                        </p:par>
                        <p:par>
                          <p:cTn id="49" fill="hold">
                            <p:stCondLst>
                              <p:cond delay="2500"/>
                            </p:stCondLst>
                            <p:childTnLst>
                              <p:par>
                                <p:cTn id="50" presetID="2" presetClass="entr" presetSubtype="2"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1+#ppt_w/2"/>
                                          </p:val>
                                        </p:tav>
                                        <p:tav tm="100000">
                                          <p:val>
                                            <p:strVal val="#ppt_x"/>
                                          </p:val>
                                        </p:tav>
                                      </p:tavLst>
                                    </p:anim>
                                    <p:anim calcmode="lin" valueType="num">
                                      <p:cBhvr additive="base">
                                        <p:cTn id="53" dur="500" fill="hold"/>
                                        <p:tgtEl>
                                          <p:spTgt spid="25"/>
                                        </p:tgtEl>
                                        <p:attrNameLst>
                                          <p:attrName>ppt_y</p:attrName>
                                        </p:attrNameLst>
                                      </p:cBhvr>
                                      <p:tavLst>
                                        <p:tav tm="0">
                                          <p:val>
                                            <p:strVal val="#ppt_y"/>
                                          </p:val>
                                        </p:tav>
                                        <p:tav tm="100000">
                                          <p:val>
                                            <p:strVal val="#ppt_y"/>
                                          </p:val>
                                        </p:tav>
                                      </p:tavLst>
                                    </p:anim>
                                  </p:childTnLst>
                                </p:cTn>
                              </p:par>
                            </p:childTnLst>
                          </p:cTn>
                        </p:par>
                        <p:par>
                          <p:cTn id="54" fill="hold">
                            <p:stCondLst>
                              <p:cond delay="3000"/>
                            </p:stCondLst>
                            <p:childTnLst>
                              <p:par>
                                <p:cTn id="55" presetID="2" presetClass="entr" presetSubtype="2"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500" fill="hold"/>
                                        <p:tgtEl>
                                          <p:spTgt spid="26"/>
                                        </p:tgtEl>
                                        <p:attrNameLst>
                                          <p:attrName>ppt_x</p:attrName>
                                        </p:attrNameLst>
                                      </p:cBhvr>
                                      <p:tavLst>
                                        <p:tav tm="0">
                                          <p:val>
                                            <p:strVal val="1+#ppt_w/2"/>
                                          </p:val>
                                        </p:tav>
                                        <p:tav tm="100000">
                                          <p:val>
                                            <p:strVal val="#ppt_x"/>
                                          </p:val>
                                        </p:tav>
                                      </p:tavLst>
                                    </p:anim>
                                    <p:anim calcmode="lin" valueType="num">
                                      <p:cBhvr additive="base">
                                        <p:cTn id="58" dur="500" fill="hold"/>
                                        <p:tgtEl>
                                          <p:spTgt spid="26"/>
                                        </p:tgtEl>
                                        <p:attrNameLst>
                                          <p:attrName>ppt_y</p:attrName>
                                        </p:attrNameLst>
                                      </p:cBhvr>
                                      <p:tavLst>
                                        <p:tav tm="0">
                                          <p:val>
                                            <p:strVal val="#ppt_y"/>
                                          </p:val>
                                        </p:tav>
                                        <p:tav tm="100000">
                                          <p:val>
                                            <p:strVal val="#ppt_y"/>
                                          </p:val>
                                        </p:tav>
                                      </p:tavLst>
                                    </p:anim>
                                  </p:childTnLst>
                                </p:cTn>
                              </p:par>
                            </p:childTnLst>
                          </p:cTn>
                        </p:par>
                        <p:par>
                          <p:cTn id="59" fill="hold">
                            <p:stCondLst>
                              <p:cond delay="3500"/>
                            </p:stCondLst>
                            <p:childTnLst>
                              <p:par>
                                <p:cTn id="60" presetID="2" presetClass="entr" presetSubtype="2"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fill="hold"/>
                                        <p:tgtEl>
                                          <p:spTgt spid="27"/>
                                        </p:tgtEl>
                                        <p:attrNameLst>
                                          <p:attrName>ppt_x</p:attrName>
                                        </p:attrNameLst>
                                      </p:cBhvr>
                                      <p:tavLst>
                                        <p:tav tm="0">
                                          <p:val>
                                            <p:strVal val="1+#ppt_w/2"/>
                                          </p:val>
                                        </p:tav>
                                        <p:tav tm="100000">
                                          <p:val>
                                            <p:strVal val="#ppt_x"/>
                                          </p:val>
                                        </p:tav>
                                      </p:tavLst>
                                    </p:anim>
                                    <p:anim calcmode="lin" valueType="num">
                                      <p:cBhvr additive="base">
                                        <p:cTn id="63"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24" grpId="0"/>
      <p:bldP spid="25" grpId="0"/>
      <p:bldP spid="26" grpId="0"/>
      <p:bldP spid="27"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694868" y="2715899"/>
            <a:ext cx="6096000" cy="1938992"/>
          </a:xfrm>
          <a:prstGeom prst="rect">
            <a:avLst/>
          </a:prstGeom>
        </p:spPr>
        <p:txBody>
          <a:bodyPr>
            <a:spAutoFit/>
          </a:bodyPr>
          <a:lstStyle/>
          <a:p>
            <a:pPr marL="342900" indent="-342900">
              <a:buFont typeface="Wingdings" panose="05000000000000000000" pitchFamily="2" charset="2"/>
              <a:buChar char="l"/>
            </a:pPr>
            <a:r>
              <a:rPr lang="zh-CN" altLang="en-US" sz="2400" b="1" dirty="0">
                <a:solidFill>
                  <a:srgbClr val="C9110E"/>
                </a:solidFill>
                <a:latin typeface="微软雅黑" panose="020B0503020204020204" pitchFamily="34" charset="-122"/>
                <a:ea typeface="微软雅黑" panose="020B0503020204020204" pitchFamily="34" charset="-122"/>
              </a:rPr>
              <a:t>宪法</a:t>
            </a:r>
            <a:r>
              <a:rPr lang="zh-CN" altLang="en-US" sz="2400" dirty="0">
                <a:solidFill>
                  <a:srgbClr val="C9110E"/>
                </a:solidFill>
                <a:latin typeface="微软雅黑" panose="020B0503020204020204" pitchFamily="34" charset="-122"/>
                <a:ea typeface="微软雅黑" panose="020B0503020204020204" pitchFamily="34" charset="-122"/>
              </a:rPr>
              <a:t>是国家各项制度和法律法规的总依据</a:t>
            </a:r>
            <a:endParaRPr lang="en-US" altLang="zh-CN" sz="2400" dirty="0">
              <a:solidFill>
                <a:srgbClr val="C9110E"/>
              </a:solidFill>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l"/>
            </a:pPr>
            <a:endParaRPr lang="en-US" altLang="zh-CN" sz="2400" dirty="0">
              <a:solidFill>
                <a:srgbClr val="C9110E"/>
              </a:solidFill>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l"/>
            </a:pPr>
            <a:endParaRPr lang="en-US" altLang="zh-CN" sz="2400" dirty="0">
              <a:solidFill>
                <a:srgbClr val="C9110E"/>
              </a:solidFill>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l"/>
            </a:pPr>
            <a:r>
              <a:rPr lang="zh-CN" altLang="en-US" sz="2400" dirty="0">
                <a:solidFill>
                  <a:srgbClr val="C9110E"/>
                </a:solidFill>
                <a:latin typeface="微软雅黑" panose="020B0503020204020204" pitchFamily="34" charset="-122"/>
                <a:ea typeface="微软雅黑" panose="020B0503020204020204" pitchFamily="34" charset="-122"/>
              </a:rPr>
              <a:t>充实宪法的重大制度规定，对完善和发展中国特色社会主义制度具有重要作用。</a:t>
            </a:r>
            <a:endParaRPr lang="zh-CN" altLang="en-US" sz="2400" dirty="0">
              <a:solidFill>
                <a:srgbClr val="C9110E"/>
              </a:solidFill>
            </a:endParaRPr>
          </a:p>
        </p:txBody>
      </p:sp>
      <p:sp>
        <p:nvSpPr>
          <p:cNvPr id="9" name="流程图: 文档 8">
            <a:extLst>
              <a:ext uri="{FF2B5EF4-FFF2-40B4-BE49-F238E27FC236}">
                <a16:creationId xmlns:a16="http://schemas.microsoft.com/office/drawing/2014/main" id="{4F441C6C-B103-4E4E-B424-11F3638B178B}"/>
              </a:ext>
            </a:extLst>
          </p:cNvPr>
          <p:cNvSpPr/>
          <p:nvPr/>
        </p:nvSpPr>
        <p:spPr>
          <a:xfrm>
            <a:off x="1093597" y="1781064"/>
            <a:ext cx="2962554" cy="4055343"/>
          </a:xfrm>
          <a:prstGeom prst="flowChartDocument">
            <a:avLst/>
          </a:prstGeom>
          <a:solidFill>
            <a:srgbClr val="C9110E"/>
          </a:soli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0" name="Freeform 29">
            <a:extLst>
              <a:ext uri="{FF2B5EF4-FFF2-40B4-BE49-F238E27FC236}">
                <a16:creationId xmlns:a16="http://schemas.microsoft.com/office/drawing/2014/main" id="{18796854-9A5C-4243-A1B9-C4A1284DA642}"/>
              </a:ext>
            </a:extLst>
          </p:cNvPr>
          <p:cNvSpPr/>
          <p:nvPr/>
        </p:nvSpPr>
        <p:spPr bwMode="auto">
          <a:xfrm>
            <a:off x="1916576" y="2230189"/>
            <a:ext cx="1333144" cy="1191292"/>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w="28575">
            <a:no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1" name="矩形 10">
            <a:extLst>
              <a:ext uri="{FF2B5EF4-FFF2-40B4-BE49-F238E27FC236}">
                <a16:creationId xmlns:a16="http://schemas.microsoft.com/office/drawing/2014/main" id="{6BE022B7-A966-47A5-A39D-DC9B44838873}"/>
              </a:ext>
            </a:extLst>
          </p:cNvPr>
          <p:cNvSpPr/>
          <p:nvPr/>
        </p:nvSpPr>
        <p:spPr>
          <a:xfrm>
            <a:off x="1287012" y="3639228"/>
            <a:ext cx="2646878" cy="1015663"/>
          </a:xfrm>
          <a:prstGeom prst="rect">
            <a:avLst/>
          </a:prstGeom>
        </p:spPr>
        <p:txBody>
          <a:bodyPr wrap="square">
            <a:spAutoFit/>
          </a:bodyPr>
          <a:lstStyle/>
          <a:p>
            <a:pPr algn="ctr"/>
            <a:r>
              <a:rPr lang="zh-CN" altLang="en-US" sz="6000" b="1" dirty="0">
                <a:solidFill>
                  <a:prstClr val="white"/>
                </a:solidFill>
                <a:latin typeface="微软雅黑" panose="020B0503020204020204" pitchFamily="34" charset="-122"/>
                <a:ea typeface="微软雅黑" panose="020B0503020204020204" pitchFamily="34" charset="-122"/>
              </a:rPr>
              <a:t>宪法</a:t>
            </a:r>
            <a:endParaRPr lang="zh-CN" altLang="en-US" sz="9600" b="1" dirty="0">
              <a:solidFill>
                <a:prstClr val="white"/>
              </a:solidFill>
              <a:latin typeface="微软雅黑" panose="020B0503020204020204" pitchFamily="34" charset="-122"/>
              <a:ea typeface="微软雅黑" panose="020B0503020204020204" pitchFamily="34" charset="-122"/>
            </a:endParaRPr>
          </a:p>
        </p:txBody>
      </p:sp>
      <p:cxnSp>
        <p:nvCxnSpPr>
          <p:cNvPr id="12" name="直接连接符 11">
            <a:extLst>
              <a:ext uri="{FF2B5EF4-FFF2-40B4-BE49-F238E27FC236}">
                <a16:creationId xmlns:a16="http://schemas.microsoft.com/office/drawing/2014/main" id="{C767BD66-7F19-4DE9-9CE9-0A6AEFEAEF84}"/>
              </a:ext>
            </a:extLst>
          </p:cNvPr>
          <p:cNvCxnSpPr/>
          <p:nvPr/>
        </p:nvCxnSpPr>
        <p:spPr>
          <a:xfrm>
            <a:off x="4451449" y="4812941"/>
            <a:ext cx="6894513" cy="0"/>
          </a:xfrm>
          <a:prstGeom prst="line">
            <a:avLst/>
          </a:prstGeom>
          <a:noFill/>
          <a:ln w="12700" cap="flat" cmpd="sng" algn="ctr">
            <a:solidFill>
              <a:srgbClr val="DA0000"/>
            </a:solidFill>
            <a:prstDash val="dash"/>
            <a:miter lim="800000"/>
          </a:ln>
          <a:effectLst/>
        </p:spPr>
      </p:cxnSp>
      <p:cxnSp>
        <p:nvCxnSpPr>
          <p:cNvPr id="13" name="直接连接符 12">
            <a:extLst>
              <a:ext uri="{FF2B5EF4-FFF2-40B4-BE49-F238E27FC236}">
                <a16:creationId xmlns:a16="http://schemas.microsoft.com/office/drawing/2014/main" id="{CC967D73-25CF-45F3-BFAF-F55A52CC735C}"/>
              </a:ext>
            </a:extLst>
          </p:cNvPr>
          <p:cNvCxnSpPr/>
          <p:nvPr/>
        </p:nvCxnSpPr>
        <p:spPr>
          <a:xfrm>
            <a:off x="4451450" y="3509463"/>
            <a:ext cx="6894513" cy="0"/>
          </a:xfrm>
          <a:prstGeom prst="line">
            <a:avLst/>
          </a:prstGeom>
          <a:noFill/>
          <a:ln w="12700" cap="flat" cmpd="sng" algn="ctr">
            <a:solidFill>
              <a:srgbClr val="DA0000"/>
            </a:solidFill>
            <a:prstDash val="dash"/>
            <a:miter lim="800000"/>
          </a:ln>
          <a:effectLst/>
        </p:spPr>
      </p:cxnSp>
      <p:cxnSp>
        <p:nvCxnSpPr>
          <p:cNvPr id="19" name="直接连接符 18">
            <a:extLst>
              <a:ext uri="{FF2B5EF4-FFF2-40B4-BE49-F238E27FC236}">
                <a16:creationId xmlns:a16="http://schemas.microsoft.com/office/drawing/2014/main" id="{C767BD66-7F19-4DE9-9CE9-0A6AEFEAEF84}"/>
              </a:ext>
            </a:extLst>
          </p:cNvPr>
          <p:cNvCxnSpPr/>
          <p:nvPr/>
        </p:nvCxnSpPr>
        <p:spPr>
          <a:xfrm>
            <a:off x="4451450" y="2260241"/>
            <a:ext cx="6894513" cy="0"/>
          </a:xfrm>
          <a:prstGeom prst="line">
            <a:avLst/>
          </a:prstGeom>
          <a:noFill/>
          <a:ln w="12700" cap="flat" cmpd="sng" algn="ctr">
            <a:solidFill>
              <a:srgbClr val="DA0000"/>
            </a:solidFill>
            <a:prstDash val="dash"/>
            <a:miter lim="800000"/>
          </a:ln>
          <a:effectLst/>
        </p:spPr>
      </p:cxnSp>
      <p:grpSp>
        <p:nvGrpSpPr>
          <p:cNvPr id="21" name="组合 20">
            <a:extLst>
              <a:ext uri="{FF2B5EF4-FFF2-40B4-BE49-F238E27FC236}">
                <a16:creationId xmlns:a16="http://schemas.microsoft.com/office/drawing/2014/main" id="{006F0FD4-C8C8-4688-951A-D121CFF33B59}"/>
              </a:ext>
            </a:extLst>
          </p:cNvPr>
          <p:cNvGrpSpPr/>
          <p:nvPr/>
        </p:nvGrpSpPr>
        <p:grpSpPr>
          <a:xfrm>
            <a:off x="910737" y="785759"/>
            <a:ext cx="10549116" cy="388934"/>
            <a:chOff x="910737" y="785759"/>
            <a:chExt cx="10549116" cy="388934"/>
          </a:xfrm>
        </p:grpSpPr>
        <p:sp>
          <p:nvSpPr>
            <p:cNvPr id="22" name="星形: 五角 21">
              <a:extLst>
                <a:ext uri="{FF2B5EF4-FFF2-40B4-BE49-F238E27FC236}">
                  <a16:creationId xmlns:a16="http://schemas.microsoft.com/office/drawing/2014/main" id="{432EA932-6ACA-429C-9ECA-48C3F423E7F4}"/>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23" name="任意多边形: 形状 22">
              <a:extLst>
                <a:ext uri="{FF2B5EF4-FFF2-40B4-BE49-F238E27FC236}">
                  <a16:creationId xmlns:a16="http://schemas.microsoft.com/office/drawing/2014/main" id="{14A9E06E-D451-434B-A18E-5E91BE27CEAA}"/>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
        <p:nvSpPr>
          <p:cNvPr id="24" name="文本框 23">
            <a:extLst>
              <a:ext uri="{FF2B5EF4-FFF2-40B4-BE49-F238E27FC236}">
                <a16:creationId xmlns:a16="http://schemas.microsoft.com/office/drawing/2014/main" id="{953BC1AB-56EE-4729-BB51-7C131A188246}"/>
              </a:ext>
            </a:extLst>
          </p:cNvPr>
          <p:cNvSpPr txBox="1"/>
          <p:nvPr/>
        </p:nvSpPr>
        <p:spPr>
          <a:xfrm>
            <a:off x="4157952" y="314563"/>
            <a:ext cx="5971568"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充实宪法的重大制度规定</a:t>
            </a:r>
          </a:p>
        </p:txBody>
      </p:sp>
    </p:spTree>
    <p:extLst>
      <p:ext uri="{BB962C8B-B14F-4D97-AF65-F5344CB8AC3E}">
        <p14:creationId xmlns:p14="http://schemas.microsoft.com/office/powerpoint/2010/main" val="3420163655"/>
      </p:ext>
    </p:extLst>
  </p:cSld>
  <p:clrMapOvr>
    <a:masterClrMapping/>
  </p:clrMapOvr>
  <mc:AlternateContent xmlns:mc="http://schemas.openxmlformats.org/markup-compatibility/2006" xmlns:p14="http://schemas.microsoft.com/office/powerpoint/2010/main">
    <mc:Choice Requires="p14">
      <p:transition spd="slow" p14:dur="1250" advTm="6500">
        <p14:switch dir="r"/>
      </p:transition>
    </mc:Choice>
    <mc:Fallback xmlns="">
      <p:transition spd="slow" advTm="6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par>
                                <p:cTn id="24" presetID="22" presetClass="entr" presetSubtype="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par>
                                <p:cTn id="27" presetID="22" presetClass="entr" presetSubtype="8"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left)">
                                      <p:cBhvr>
                                        <p:cTn id="2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2457661" y="2542592"/>
            <a:ext cx="7843892" cy="1569660"/>
          </a:xfrm>
          <a:prstGeom prst="rect">
            <a:avLst/>
          </a:prstGeom>
          <a:noFill/>
        </p:spPr>
        <p:txBody>
          <a:bodyPr wrap="square" rtlCol="0">
            <a:spAutoFit/>
          </a:bodyPr>
          <a:lstStyle/>
          <a:p>
            <a:pPr algn="ctr"/>
            <a:r>
              <a:rPr lang="zh-CN" altLang="en-US" sz="4800" b="1" dirty="0">
                <a:solidFill>
                  <a:srgbClr val="C00000"/>
                </a:solidFill>
                <a:latin typeface="微软雅黑" panose="020B0503020204020204" pitchFamily="34" charset="-122"/>
                <a:ea typeface="微软雅黑" panose="020B0503020204020204" pitchFamily="34" charset="-122"/>
              </a:rPr>
              <a:t>维护宪法权威 捍卫宪法尊严  </a:t>
            </a:r>
            <a:endParaRPr lang="en-US" altLang="zh-CN" sz="4800" b="1" dirty="0">
              <a:solidFill>
                <a:srgbClr val="C00000"/>
              </a:solidFill>
              <a:latin typeface="微软雅黑" panose="020B0503020204020204" pitchFamily="34" charset="-122"/>
              <a:ea typeface="微软雅黑" panose="020B0503020204020204" pitchFamily="34" charset="-122"/>
            </a:endParaRPr>
          </a:p>
          <a:p>
            <a:pPr algn="ctr"/>
            <a:r>
              <a:rPr lang="zh-CN" altLang="en-US" sz="4800" b="1" dirty="0">
                <a:solidFill>
                  <a:srgbClr val="C00000"/>
                </a:solidFill>
                <a:latin typeface="微软雅黑" panose="020B0503020204020204" pitchFamily="34" charset="-122"/>
                <a:ea typeface="微软雅黑" panose="020B0503020204020204" pitchFamily="34" charset="-122"/>
              </a:rPr>
              <a:t>保证宪法实施</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895" y="5540071"/>
            <a:ext cx="4942848" cy="2281315"/>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7302" y="5540071"/>
            <a:ext cx="4942848" cy="2281315"/>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02852" y="5487985"/>
            <a:ext cx="4942848" cy="2281315"/>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79923" y="5435899"/>
            <a:ext cx="4942848" cy="2281315"/>
          </a:xfrm>
          <a:prstGeom prst="rect">
            <a:avLst/>
          </a:prstGeom>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46814" y="5743386"/>
            <a:ext cx="4942848" cy="2281315"/>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3152" y="5926893"/>
            <a:ext cx="4942848" cy="2281315"/>
          </a:xfrm>
          <a:prstGeom prst="rect">
            <a:avLst/>
          </a:prstGeom>
        </p:spPr>
      </p:pic>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923" y="5671492"/>
            <a:ext cx="4942848" cy="2281315"/>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83051" y="5540071"/>
            <a:ext cx="4942848" cy="2281315"/>
          </a:xfrm>
          <a:prstGeom prst="rect">
            <a:avLst/>
          </a:prstGeom>
        </p:spPr>
      </p:pic>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7262" y="5477742"/>
            <a:ext cx="4942848" cy="2281315"/>
          </a:xfrm>
          <a:prstGeom prst="rect">
            <a:avLst/>
          </a:prstGeom>
        </p:spPr>
      </p:pic>
      <p:grpSp>
        <p:nvGrpSpPr>
          <p:cNvPr id="27" name="组合 26">
            <a:extLst>
              <a:ext uri="{FF2B5EF4-FFF2-40B4-BE49-F238E27FC236}">
                <a16:creationId xmlns:a16="http://schemas.microsoft.com/office/drawing/2014/main" id="{14A0C9EB-2CDF-4CDC-B05A-3978E539E710}"/>
              </a:ext>
            </a:extLst>
          </p:cNvPr>
          <p:cNvGrpSpPr/>
          <p:nvPr/>
        </p:nvGrpSpPr>
        <p:grpSpPr>
          <a:xfrm>
            <a:off x="5005185" y="917907"/>
            <a:ext cx="2441694" cy="1624685"/>
            <a:chOff x="7372133" y="1602378"/>
            <a:chExt cx="2441694" cy="1624685"/>
          </a:xfrm>
        </p:grpSpPr>
        <p:sp>
          <p:nvSpPr>
            <p:cNvPr id="28" name="Freeform 29">
              <a:extLst>
                <a:ext uri="{FF2B5EF4-FFF2-40B4-BE49-F238E27FC236}">
                  <a16:creationId xmlns:a16="http://schemas.microsoft.com/office/drawing/2014/main" id="{DEFF454A-D516-4CE8-9DCF-FCD5EDE5CB87}"/>
                </a:ext>
              </a:extLst>
            </p:cNvPr>
            <p:cNvSpPr/>
            <p:nvPr/>
          </p:nvSpPr>
          <p:spPr bwMode="auto">
            <a:xfrm>
              <a:off x="8101493" y="1602378"/>
              <a:ext cx="855760" cy="76470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cs"/>
              </a:endParaRPr>
            </a:p>
          </p:txBody>
        </p:sp>
        <p:sp>
          <p:nvSpPr>
            <p:cNvPr id="29" name="矩形 28">
              <a:extLst>
                <a:ext uri="{FF2B5EF4-FFF2-40B4-BE49-F238E27FC236}">
                  <a16:creationId xmlns:a16="http://schemas.microsoft.com/office/drawing/2014/main" id="{8E38B20C-B80C-4336-B972-8BE878111058}"/>
                </a:ext>
              </a:extLst>
            </p:cNvPr>
            <p:cNvSpPr/>
            <p:nvPr/>
          </p:nvSpPr>
          <p:spPr>
            <a:xfrm>
              <a:off x="7372133" y="2457622"/>
              <a:ext cx="2441694" cy="76944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第六部分</a:t>
              </a:r>
            </a:p>
          </p:txBody>
        </p:sp>
      </p:grpSp>
      <p:pic>
        <p:nvPicPr>
          <p:cNvPr id="22" name="图片 21">
            <a:extLst>
              <a:ext uri="{FF2B5EF4-FFF2-40B4-BE49-F238E27FC236}">
                <a16:creationId xmlns:a16="http://schemas.microsoft.com/office/drawing/2014/main" id="{94855243-85C3-446D-9C0A-1185F338C6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5681" y="3950871"/>
            <a:ext cx="12350101" cy="3090520"/>
          </a:xfrm>
          <a:prstGeom prst="rect">
            <a:avLst/>
          </a:prstGeom>
        </p:spPr>
      </p:pic>
    </p:spTree>
    <p:extLst>
      <p:ext uri="{BB962C8B-B14F-4D97-AF65-F5344CB8AC3E}">
        <p14:creationId xmlns:p14="http://schemas.microsoft.com/office/powerpoint/2010/main" val="3499230257"/>
      </p:ext>
    </p:extLst>
  </p:cSld>
  <p:clrMapOvr>
    <a:masterClrMapping/>
  </p:clrMapOvr>
  <mc:AlternateContent xmlns:mc="http://schemas.openxmlformats.org/markup-compatibility/2006" xmlns:p14="http://schemas.microsoft.com/office/powerpoint/2010/main">
    <mc:Choice Requires="p14">
      <p:transition spd="slow" p14:dur="1250" advTm="6500">
        <p14:switch dir="r"/>
      </p:transition>
    </mc:Choice>
    <mc:Fallback xmlns="">
      <p:transition spd="slow" advTm="6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2000"/>
                                  </p:stCondLst>
                                  <p:iterate type="wd">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par>
                                <p:cTn id="9" presetID="47"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250"/>
                                        <p:tgtEl>
                                          <p:spTgt spid="27"/>
                                        </p:tgtEl>
                                      </p:cBhvr>
                                    </p:animEffect>
                                    <p:anim calcmode="lin" valueType="num">
                                      <p:cBhvr>
                                        <p:cTn id="12" dur="1250" fill="hold"/>
                                        <p:tgtEl>
                                          <p:spTgt spid="27"/>
                                        </p:tgtEl>
                                        <p:attrNameLst>
                                          <p:attrName>ppt_x</p:attrName>
                                        </p:attrNameLst>
                                      </p:cBhvr>
                                      <p:tavLst>
                                        <p:tav tm="0">
                                          <p:val>
                                            <p:strVal val="#ppt_x"/>
                                          </p:val>
                                        </p:tav>
                                        <p:tav tm="100000">
                                          <p:val>
                                            <p:strVal val="#ppt_x"/>
                                          </p:val>
                                        </p:tav>
                                      </p:tavLst>
                                    </p:anim>
                                    <p:anim calcmode="lin" valueType="num">
                                      <p:cBhvr>
                                        <p:cTn id="13" dur="12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41BF653-8853-450C-9475-88F31516DBE9}"/>
              </a:ext>
            </a:extLst>
          </p:cNvPr>
          <p:cNvGrpSpPr/>
          <p:nvPr/>
        </p:nvGrpSpPr>
        <p:grpSpPr>
          <a:xfrm>
            <a:off x="1284597" y="1800979"/>
            <a:ext cx="4625340" cy="1686436"/>
            <a:chOff x="1284597" y="1800979"/>
            <a:chExt cx="4625340" cy="1686436"/>
          </a:xfrm>
        </p:grpSpPr>
        <p:sp>
          <p:nvSpPr>
            <p:cNvPr id="3" name="圆角矩形 2"/>
            <p:cNvSpPr/>
            <p:nvPr/>
          </p:nvSpPr>
          <p:spPr>
            <a:xfrm>
              <a:off x="1284597" y="1800979"/>
              <a:ext cx="4625340" cy="1686436"/>
            </a:xfrm>
            <a:prstGeom prst="roundRect">
              <a:avLst/>
            </a:prstGeom>
            <a:solidFill>
              <a:srgbClr val="C9110E"/>
            </a:soli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Freeform 29">
              <a:extLst>
                <a:ext uri="{FF2B5EF4-FFF2-40B4-BE49-F238E27FC236}">
                  <a16:creationId xmlns:a16="http://schemas.microsoft.com/office/drawing/2014/main" id="{18796854-9A5C-4243-A1B9-C4A1284DA642}"/>
                </a:ext>
              </a:extLst>
            </p:cNvPr>
            <p:cNvSpPr/>
            <p:nvPr/>
          </p:nvSpPr>
          <p:spPr bwMode="auto">
            <a:xfrm>
              <a:off x="1462547" y="2290371"/>
              <a:ext cx="666572" cy="59564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w="28575">
              <a:no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8" name="矩形 17"/>
            <p:cNvSpPr/>
            <p:nvPr/>
          </p:nvSpPr>
          <p:spPr>
            <a:xfrm>
              <a:off x="2180364" y="2282040"/>
              <a:ext cx="2492990" cy="646331"/>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宪法的生命在于实施</a:t>
              </a:r>
              <a:endParaRPr lang="en-US" altLang="zh-CN" b="1"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宪法的权威也在于实施</a:t>
              </a:r>
              <a:endParaRPr lang="zh-CN" altLang="en-US" dirty="0">
                <a:solidFill>
                  <a:schemeClr val="bg1"/>
                </a:solidFill>
              </a:endParaRPr>
            </a:p>
          </p:txBody>
        </p:sp>
      </p:grpSp>
      <p:grpSp>
        <p:nvGrpSpPr>
          <p:cNvPr id="6" name="组合 5">
            <a:extLst>
              <a:ext uri="{FF2B5EF4-FFF2-40B4-BE49-F238E27FC236}">
                <a16:creationId xmlns:a16="http://schemas.microsoft.com/office/drawing/2014/main" id="{0D80C287-9D69-4020-B351-71D6FEE84C97}"/>
              </a:ext>
            </a:extLst>
          </p:cNvPr>
          <p:cNvGrpSpPr/>
          <p:nvPr/>
        </p:nvGrpSpPr>
        <p:grpSpPr>
          <a:xfrm>
            <a:off x="6275310" y="1800979"/>
            <a:ext cx="4625340" cy="1686436"/>
            <a:chOff x="6275310" y="1800979"/>
            <a:chExt cx="4625340" cy="1686436"/>
          </a:xfrm>
        </p:grpSpPr>
        <p:sp>
          <p:nvSpPr>
            <p:cNvPr id="11" name="圆角矩形 10"/>
            <p:cNvSpPr/>
            <p:nvPr/>
          </p:nvSpPr>
          <p:spPr>
            <a:xfrm>
              <a:off x="6275310" y="1800979"/>
              <a:ext cx="4625340" cy="1686436"/>
            </a:xfrm>
            <a:prstGeom prst="roundRect">
              <a:avLst/>
            </a:prstGeom>
            <a:solidFill>
              <a:srgbClr val="C9110E"/>
            </a:soli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Freeform 29">
              <a:extLst>
                <a:ext uri="{FF2B5EF4-FFF2-40B4-BE49-F238E27FC236}">
                  <a16:creationId xmlns:a16="http://schemas.microsoft.com/office/drawing/2014/main" id="{18796854-9A5C-4243-A1B9-C4A1284DA642}"/>
                </a:ext>
              </a:extLst>
            </p:cNvPr>
            <p:cNvSpPr/>
            <p:nvPr/>
          </p:nvSpPr>
          <p:spPr bwMode="auto">
            <a:xfrm>
              <a:off x="6451800" y="2250413"/>
              <a:ext cx="666572" cy="59564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w="28575">
              <a:no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7185935" y="2290370"/>
              <a:ext cx="3647152" cy="646331"/>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维护宪法权威</a:t>
              </a:r>
              <a:endParaRPr lang="en-US" altLang="zh-CN" b="1"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就是维护党和人民共同意志的权威</a:t>
              </a:r>
              <a:endParaRPr lang="zh-CN" altLang="en-US" dirty="0">
                <a:solidFill>
                  <a:schemeClr val="bg1"/>
                </a:solidFill>
              </a:endParaRPr>
            </a:p>
          </p:txBody>
        </p:sp>
      </p:grpSp>
      <p:grpSp>
        <p:nvGrpSpPr>
          <p:cNvPr id="26" name="组合 25">
            <a:extLst>
              <a:ext uri="{FF2B5EF4-FFF2-40B4-BE49-F238E27FC236}">
                <a16:creationId xmlns:a16="http://schemas.microsoft.com/office/drawing/2014/main" id="{83B8B42B-AC70-43E3-889E-6ED8B37736BB}"/>
              </a:ext>
            </a:extLst>
          </p:cNvPr>
          <p:cNvGrpSpPr/>
          <p:nvPr/>
        </p:nvGrpSpPr>
        <p:grpSpPr>
          <a:xfrm>
            <a:off x="1284597" y="3787264"/>
            <a:ext cx="4625340" cy="1686436"/>
            <a:chOff x="1284597" y="3787264"/>
            <a:chExt cx="4625340" cy="1686436"/>
          </a:xfrm>
        </p:grpSpPr>
        <p:sp>
          <p:nvSpPr>
            <p:cNvPr id="13" name="圆角矩形 12"/>
            <p:cNvSpPr/>
            <p:nvPr/>
          </p:nvSpPr>
          <p:spPr>
            <a:xfrm>
              <a:off x="1284597" y="3787264"/>
              <a:ext cx="4625340" cy="1686436"/>
            </a:xfrm>
            <a:prstGeom prst="roundRect">
              <a:avLst/>
            </a:prstGeom>
            <a:solidFill>
              <a:srgbClr val="C9110E"/>
            </a:soli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Freeform 29">
              <a:extLst>
                <a:ext uri="{FF2B5EF4-FFF2-40B4-BE49-F238E27FC236}">
                  <a16:creationId xmlns:a16="http://schemas.microsoft.com/office/drawing/2014/main" id="{18796854-9A5C-4243-A1B9-C4A1284DA642}"/>
                </a:ext>
              </a:extLst>
            </p:cNvPr>
            <p:cNvSpPr/>
            <p:nvPr/>
          </p:nvSpPr>
          <p:spPr bwMode="auto">
            <a:xfrm>
              <a:off x="1462547" y="4280849"/>
              <a:ext cx="666572" cy="59564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w="28575">
              <a:no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0" name="矩形 19"/>
            <p:cNvSpPr/>
            <p:nvPr/>
          </p:nvSpPr>
          <p:spPr>
            <a:xfrm>
              <a:off x="2180364" y="4285718"/>
              <a:ext cx="3647152" cy="646331"/>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捍卫宪法尊严</a:t>
              </a:r>
              <a:endParaRPr lang="en-US" altLang="zh-CN" b="1"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就是捍卫党和人民共同意志的尊严</a:t>
              </a:r>
              <a:endParaRPr lang="zh-CN" altLang="en-US" dirty="0">
                <a:solidFill>
                  <a:schemeClr val="bg1"/>
                </a:solidFill>
              </a:endParaRPr>
            </a:p>
          </p:txBody>
        </p:sp>
      </p:grpSp>
      <p:grpSp>
        <p:nvGrpSpPr>
          <p:cNvPr id="10" name="组合 9">
            <a:extLst>
              <a:ext uri="{FF2B5EF4-FFF2-40B4-BE49-F238E27FC236}">
                <a16:creationId xmlns:a16="http://schemas.microsoft.com/office/drawing/2014/main" id="{CC93D39F-C288-41A0-9CB3-809FDAF34FB2}"/>
              </a:ext>
            </a:extLst>
          </p:cNvPr>
          <p:cNvGrpSpPr/>
          <p:nvPr/>
        </p:nvGrpSpPr>
        <p:grpSpPr>
          <a:xfrm>
            <a:off x="6275310" y="3787264"/>
            <a:ext cx="4625340" cy="1686436"/>
            <a:chOff x="6275310" y="3787264"/>
            <a:chExt cx="4625340" cy="1686436"/>
          </a:xfrm>
        </p:grpSpPr>
        <p:sp>
          <p:nvSpPr>
            <p:cNvPr id="14" name="圆角矩形 13"/>
            <p:cNvSpPr/>
            <p:nvPr/>
          </p:nvSpPr>
          <p:spPr>
            <a:xfrm>
              <a:off x="6275310" y="3787264"/>
              <a:ext cx="4625340" cy="1686436"/>
            </a:xfrm>
            <a:prstGeom prst="roundRect">
              <a:avLst/>
            </a:prstGeom>
            <a:solidFill>
              <a:srgbClr val="C9110E"/>
            </a:soli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Freeform 29">
              <a:extLst>
                <a:ext uri="{FF2B5EF4-FFF2-40B4-BE49-F238E27FC236}">
                  <a16:creationId xmlns:a16="http://schemas.microsoft.com/office/drawing/2014/main" id="{18796854-9A5C-4243-A1B9-C4A1284DA642}"/>
                </a:ext>
              </a:extLst>
            </p:cNvPr>
            <p:cNvSpPr/>
            <p:nvPr/>
          </p:nvSpPr>
          <p:spPr bwMode="auto">
            <a:xfrm>
              <a:off x="6415291" y="4280849"/>
              <a:ext cx="666572" cy="595646"/>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w="28575">
              <a:no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1" name="矩形 20"/>
            <p:cNvSpPr/>
            <p:nvPr/>
          </p:nvSpPr>
          <p:spPr>
            <a:xfrm>
              <a:off x="7081863" y="4285718"/>
              <a:ext cx="3185487" cy="646331"/>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保证宪法实施</a:t>
              </a:r>
              <a:endParaRPr lang="en-US" altLang="zh-CN" b="1"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就是保证人民根本利益的实现</a:t>
              </a:r>
              <a:endParaRPr lang="zh-CN" altLang="en-US" dirty="0">
                <a:solidFill>
                  <a:schemeClr val="bg1"/>
                </a:solidFill>
              </a:endParaRPr>
            </a:p>
          </p:txBody>
        </p:sp>
      </p:grpSp>
      <p:grpSp>
        <p:nvGrpSpPr>
          <p:cNvPr id="22" name="组合 21">
            <a:extLst>
              <a:ext uri="{FF2B5EF4-FFF2-40B4-BE49-F238E27FC236}">
                <a16:creationId xmlns:a16="http://schemas.microsoft.com/office/drawing/2014/main" id="{D9829891-F06D-4A59-8813-8A429FD8D4E6}"/>
              </a:ext>
            </a:extLst>
          </p:cNvPr>
          <p:cNvGrpSpPr/>
          <p:nvPr/>
        </p:nvGrpSpPr>
        <p:grpSpPr>
          <a:xfrm>
            <a:off x="910737" y="785759"/>
            <a:ext cx="10549116" cy="388934"/>
            <a:chOff x="910737" y="785759"/>
            <a:chExt cx="10549116" cy="388934"/>
          </a:xfrm>
        </p:grpSpPr>
        <p:sp>
          <p:nvSpPr>
            <p:cNvPr id="23" name="星形: 五角 22">
              <a:extLst>
                <a:ext uri="{FF2B5EF4-FFF2-40B4-BE49-F238E27FC236}">
                  <a16:creationId xmlns:a16="http://schemas.microsoft.com/office/drawing/2014/main" id="{B5CC60DB-AFC5-448D-BBBD-4E1D29ACFE07}"/>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24" name="任意多边形: 形状 23">
              <a:extLst>
                <a:ext uri="{FF2B5EF4-FFF2-40B4-BE49-F238E27FC236}">
                  <a16:creationId xmlns:a16="http://schemas.microsoft.com/office/drawing/2014/main" id="{F03B4349-9DD3-4FDC-9654-73B58DBF70B8}"/>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
        <p:nvSpPr>
          <p:cNvPr id="25" name="文本框 24">
            <a:extLst>
              <a:ext uri="{FF2B5EF4-FFF2-40B4-BE49-F238E27FC236}">
                <a16:creationId xmlns:a16="http://schemas.microsoft.com/office/drawing/2014/main" id="{94A281BB-0FB9-44BC-9E17-2CE1003ECB9C}"/>
              </a:ext>
            </a:extLst>
          </p:cNvPr>
          <p:cNvSpPr txBox="1"/>
          <p:nvPr/>
        </p:nvSpPr>
        <p:spPr>
          <a:xfrm>
            <a:off x="2802862" y="283619"/>
            <a:ext cx="9789188"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维护宪法权威 捍卫宪法尊严 保证宪法实施 </a:t>
            </a:r>
          </a:p>
        </p:txBody>
      </p:sp>
    </p:spTree>
    <p:extLst>
      <p:ext uri="{BB962C8B-B14F-4D97-AF65-F5344CB8AC3E}">
        <p14:creationId xmlns:p14="http://schemas.microsoft.com/office/powerpoint/2010/main" val="3764140413"/>
      </p:ext>
    </p:extLst>
  </p:cSld>
  <p:clrMapOvr>
    <a:masterClrMapping/>
  </p:clrMapOvr>
  <mc:AlternateContent xmlns:mc="http://schemas.openxmlformats.org/markup-compatibility/2006" xmlns:p14="http://schemas.microsoft.com/office/powerpoint/2010/main">
    <mc:Choice Requires="p14">
      <p:transition spd="slow" p14:dur="1250" advTm="6500">
        <p14:switch dir="r"/>
      </p:transition>
    </mc:Choice>
    <mc:Fallback xmlns="">
      <p:transition spd="slow" advTm="6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par>
                                <p:cTn id="11" presetID="6" presetClass="entr" presetSubtype="16"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circle(in)">
                                      <p:cBhvr>
                                        <p:cTn id="13" dur="2000"/>
                                        <p:tgtEl>
                                          <p:spTgt spid="26"/>
                                        </p:tgtEl>
                                      </p:cBhvr>
                                    </p:animEffect>
                                  </p:childTnLst>
                                </p:cTn>
                              </p:par>
                              <p:par>
                                <p:cTn id="14" presetID="6" presetClass="entr" presetSubtype="16"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circle(in)">
                                      <p:cBhvr>
                                        <p:cTn id="1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8D77C28C-76D0-4BA9-AAEF-FD1CA7ACC7FC}"/>
              </a:ext>
            </a:extLst>
          </p:cNvPr>
          <p:cNvGrpSpPr/>
          <p:nvPr/>
        </p:nvGrpSpPr>
        <p:grpSpPr>
          <a:xfrm>
            <a:off x="681661" y="1777470"/>
            <a:ext cx="11005665" cy="3669209"/>
            <a:chOff x="681661" y="1777470"/>
            <a:chExt cx="11005665" cy="3669209"/>
          </a:xfrm>
        </p:grpSpPr>
        <p:sp>
          <p:nvSpPr>
            <p:cNvPr id="9" name="圆角矩形 8"/>
            <p:cNvSpPr/>
            <p:nvPr/>
          </p:nvSpPr>
          <p:spPr>
            <a:xfrm>
              <a:off x="1391841" y="1777470"/>
              <a:ext cx="9781090" cy="3669209"/>
            </a:xfrm>
            <a:prstGeom prst="roundRect">
              <a:avLst/>
            </a:prstGeom>
            <a:noFill/>
            <a:ln>
              <a:solidFill>
                <a:srgbClr val="C9110E"/>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81661" y="2608559"/>
              <a:ext cx="1869462" cy="1868837"/>
            </a:xfrm>
            <a:prstGeom prst="ellipse">
              <a:avLst/>
            </a:prstGeom>
            <a:solidFill>
              <a:srgbClr val="C9110E"/>
            </a:soli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2" name="文本框 11"/>
            <p:cNvSpPr txBox="1"/>
            <p:nvPr/>
          </p:nvSpPr>
          <p:spPr>
            <a:xfrm>
              <a:off x="3362849" y="1970762"/>
              <a:ext cx="7055270" cy="646331"/>
            </a:xfrm>
            <a:prstGeom prst="rect">
              <a:avLst/>
            </a:prstGeom>
            <a:noFill/>
            <a:effectLst/>
          </p:spPr>
          <p:txBody>
            <a:bodyPr wrap="square" rtlCol="0">
              <a:spAutoFit/>
            </a:bodyPr>
            <a:lstStyle>
              <a:defPPr>
                <a:defRPr lang="zh-CN"/>
              </a:defPPr>
              <a:lvl1pPr algn="ctr">
                <a:defRPr sz="4000">
                  <a:solidFill>
                    <a:srgbClr val="D40000"/>
                  </a:solidFill>
                  <a:effectLst/>
                  <a:latin typeface="方正兰亭粗黑_GBK" panose="02000000000000000000" pitchFamily="2" charset="-122"/>
                  <a:ea typeface="方正兰亭粗黑_GBK" panose="02000000000000000000" pitchFamily="2" charset="-122"/>
                </a:defRPr>
              </a:lvl1pPr>
            </a:lstStyle>
            <a:p>
              <a:r>
                <a:rPr lang="zh-CN" altLang="en-US" sz="3600" b="1" dirty="0">
                  <a:solidFill>
                    <a:srgbClr val="C9110E"/>
                  </a:solidFill>
                  <a:latin typeface="微软雅黑" panose="020B0503020204020204" pitchFamily="34" charset="-122"/>
                  <a:ea typeface="微软雅黑" panose="020B0503020204020204" pitchFamily="34" charset="-122"/>
                </a:rPr>
                <a:t>各级国家工作人员特别是领导干部</a:t>
              </a:r>
            </a:p>
          </p:txBody>
        </p:sp>
        <p:grpSp>
          <p:nvGrpSpPr>
            <p:cNvPr id="2" name="组合 1">
              <a:extLst>
                <a:ext uri="{FF2B5EF4-FFF2-40B4-BE49-F238E27FC236}">
                  <a16:creationId xmlns:a16="http://schemas.microsoft.com/office/drawing/2014/main" id="{7227E4B0-330E-4B91-A5A7-43EA960FC792}"/>
                </a:ext>
              </a:extLst>
            </p:cNvPr>
            <p:cNvGrpSpPr/>
            <p:nvPr/>
          </p:nvGrpSpPr>
          <p:grpSpPr>
            <a:xfrm>
              <a:off x="3476659" y="2578085"/>
              <a:ext cx="8210667" cy="2708434"/>
              <a:chOff x="3407975" y="2931407"/>
              <a:chExt cx="6442650" cy="1950645"/>
            </a:xfrm>
          </p:grpSpPr>
          <p:sp>
            <p:nvSpPr>
              <p:cNvPr id="10" name="矩形 9"/>
              <p:cNvSpPr/>
              <p:nvPr/>
            </p:nvSpPr>
            <p:spPr>
              <a:xfrm>
                <a:off x="3752586" y="2931407"/>
                <a:ext cx="6098039" cy="1950645"/>
              </a:xfrm>
              <a:prstGeom prst="rect">
                <a:avLst/>
              </a:prstGeom>
            </p:spPr>
            <p:txBody>
              <a:bodyPr wrap="square">
                <a:spAutoFit/>
              </a:bodyPr>
              <a:lstStyle/>
              <a:p>
                <a:pPr>
                  <a:lnSpc>
                    <a:spcPct val="200000"/>
                  </a:lnSpc>
                </a:pPr>
                <a:r>
                  <a:rPr lang="zh-CN" altLang="en-US" sz="1700" dirty="0">
                    <a:solidFill>
                      <a:srgbClr val="C9110E"/>
                    </a:solidFill>
                    <a:latin typeface="微软雅黑" panose="020B0503020204020204" pitchFamily="34" charset="-122"/>
                    <a:ea typeface="微软雅黑" panose="020B0503020204020204" pitchFamily="34" charset="-122"/>
                  </a:rPr>
                  <a:t>要增强宪法观念</a:t>
                </a:r>
                <a:endParaRPr lang="en-US" altLang="zh-CN" sz="1700" dirty="0">
                  <a:solidFill>
                    <a:srgbClr val="C9110E"/>
                  </a:solidFill>
                  <a:latin typeface="微软雅黑" panose="020B0503020204020204" pitchFamily="34" charset="-122"/>
                  <a:ea typeface="微软雅黑" panose="020B0503020204020204" pitchFamily="34" charset="-122"/>
                </a:endParaRPr>
              </a:p>
              <a:p>
                <a:pPr>
                  <a:lnSpc>
                    <a:spcPct val="200000"/>
                  </a:lnSpc>
                </a:pPr>
                <a:r>
                  <a:rPr lang="zh-CN" altLang="en-US" sz="1700" dirty="0">
                    <a:solidFill>
                      <a:srgbClr val="C9110E"/>
                    </a:solidFill>
                    <a:latin typeface="微软雅黑" panose="020B0503020204020204" pitchFamily="34" charset="-122"/>
                    <a:ea typeface="微软雅黑" panose="020B0503020204020204" pitchFamily="34" charset="-122"/>
                  </a:rPr>
                  <a:t>依照宪法法律行使职权、履行职责、开展工作，恪尽职守，廉洁奉公</a:t>
                </a:r>
                <a:endParaRPr lang="en-US" altLang="zh-CN" sz="1700" dirty="0">
                  <a:solidFill>
                    <a:srgbClr val="C9110E"/>
                  </a:solidFill>
                  <a:latin typeface="微软雅黑" panose="020B0503020204020204" pitchFamily="34" charset="-122"/>
                  <a:ea typeface="微软雅黑" panose="020B0503020204020204" pitchFamily="34" charset="-122"/>
                </a:endParaRPr>
              </a:p>
              <a:p>
                <a:pPr>
                  <a:lnSpc>
                    <a:spcPct val="200000"/>
                  </a:lnSpc>
                </a:pPr>
                <a:r>
                  <a:rPr lang="zh-CN" altLang="en-US" sz="1700" dirty="0">
                    <a:solidFill>
                      <a:srgbClr val="C9110E"/>
                    </a:solidFill>
                    <a:latin typeface="微软雅黑" panose="020B0503020204020204" pitchFamily="34" charset="-122"/>
                    <a:ea typeface="微软雅黑" panose="020B0503020204020204" pitchFamily="34" charset="-122"/>
                  </a:rPr>
                  <a:t>自觉接受人民监督</a:t>
                </a:r>
                <a:endParaRPr lang="en-US" altLang="zh-CN" sz="1700" dirty="0">
                  <a:solidFill>
                    <a:srgbClr val="C9110E"/>
                  </a:solidFill>
                  <a:latin typeface="微软雅黑" panose="020B0503020204020204" pitchFamily="34" charset="-122"/>
                  <a:ea typeface="微软雅黑" panose="020B0503020204020204" pitchFamily="34" charset="-122"/>
                </a:endParaRPr>
              </a:p>
              <a:p>
                <a:pPr>
                  <a:lnSpc>
                    <a:spcPct val="200000"/>
                  </a:lnSpc>
                </a:pPr>
                <a:r>
                  <a:rPr lang="zh-CN" altLang="en-US" sz="1700" dirty="0">
                    <a:solidFill>
                      <a:srgbClr val="C9110E"/>
                    </a:solidFill>
                    <a:latin typeface="微软雅黑" panose="020B0503020204020204" pitchFamily="34" charset="-122"/>
                    <a:ea typeface="微软雅黑" panose="020B0503020204020204" pitchFamily="34" charset="-122"/>
                  </a:rPr>
                  <a:t>通过自己的努力为宪法法律实施作出贡献</a:t>
                </a:r>
                <a:endParaRPr lang="en-US" altLang="zh-CN" sz="1700" dirty="0">
                  <a:solidFill>
                    <a:srgbClr val="C9110E"/>
                  </a:solidFill>
                  <a:latin typeface="微软雅黑" panose="020B0503020204020204" pitchFamily="34" charset="-122"/>
                  <a:ea typeface="微软雅黑" panose="020B0503020204020204" pitchFamily="34" charset="-122"/>
                </a:endParaRPr>
              </a:p>
              <a:p>
                <a:pPr>
                  <a:lnSpc>
                    <a:spcPct val="200000"/>
                  </a:lnSpc>
                </a:pPr>
                <a:r>
                  <a:rPr lang="zh-CN" altLang="en-US" sz="1700" dirty="0">
                    <a:solidFill>
                      <a:srgbClr val="C9110E"/>
                    </a:solidFill>
                    <a:latin typeface="微软雅黑" panose="020B0503020204020204" pitchFamily="34" charset="-122"/>
                    <a:ea typeface="微软雅黑" panose="020B0503020204020204" pitchFamily="34" charset="-122"/>
                  </a:rPr>
                  <a:t>绝不允许以言代法、以权压法、逐利违法、徇私枉法</a:t>
                </a:r>
                <a:endParaRPr lang="en-US" altLang="zh-CN" sz="1700" dirty="0">
                  <a:solidFill>
                    <a:srgbClr val="C9110E"/>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3407975" y="3078459"/>
                <a:ext cx="299490" cy="224779"/>
              </a:xfrm>
              <a:prstGeom prst="roundRect">
                <a:avLst/>
              </a:pr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dirty="0">
                  <a:solidFill>
                    <a:prstClr val="white"/>
                  </a:solidFill>
                </a:endParaRPr>
              </a:p>
            </p:txBody>
          </p:sp>
          <p:sp>
            <p:nvSpPr>
              <p:cNvPr id="15" name="圆角矩形 14"/>
              <p:cNvSpPr/>
              <p:nvPr/>
            </p:nvSpPr>
            <p:spPr>
              <a:xfrm>
                <a:off x="3407975" y="3445472"/>
                <a:ext cx="299490" cy="224779"/>
              </a:xfrm>
              <a:prstGeom prst="roundRect">
                <a:avLst/>
              </a:pr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dirty="0">
                  <a:solidFill>
                    <a:prstClr val="white"/>
                  </a:solidFill>
                </a:endParaRPr>
              </a:p>
            </p:txBody>
          </p:sp>
          <p:sp>
            <p:nvSpPr>
              <p:cNvPr id="16" name="圆角矩形 15"/>
              <p:cNvSpPr/>
              <p:nvPr/>
            </p:nvSpPr>
            <p:spPr>
              <a:xfrm>
                <a:off x="3407975" y="3834823"/>
                <a:ext cx="299490" cy="224779"/>
              </a:xfrm>
              <a:prstGeom prst="roundRect">
                <a:avLst/>
              </a:pr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dirty="0">
                  <a:solidFill>
                    <a:prstClr val="white"/>
                  </a:solidFill>
                </a:endParaRPr>
              </a:p>
            </p:txBody>
          </p:sp>
          <p:sp>
            <p:nvSpPr>
              <p:cNvPr id="17" name="圆角矩形 16"/>
              <p:cNvSpPr/>
              <p:nvPr/>
            </p:nvSpPr>
            <p:spPr>
              <a:xfrm>
                <a:off x="3407975" y="4151757"/>
                <a:ext cx="299490" cy="224779"/>
              </a:xfrm>
              <a:prstGeom prst="roundRect">
                <a:avLst/>
              </a:pr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dirty="0">
                  <a:solidFill>
                    <a:prstClr val="white"/>
                  </a:solidFill>
                </a:endParaRPr>
              </a:p>
            </p:txBody>
          </p:sp>
          <p:sp>
            <p:nvSpPr>
              <p:cNvPr id="18" name="圆角矩形 17"/>
              <p:cNvSpPr/>
              <p:nvPr/>
            </p:nvSpPr>
            <p:spPr>
              <a:xfrm>
                <a:off x="3407975" y="4541108"/>
                <a:ext cx="299490" cy="224779"/>
              </a:xfrm>
              <a:prstGeom prst="roundRect">
                <a:avLst/>
              </a:pr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dirty="0">
                  <a:solidFill>
                    <a:prstClr val="white"/>
                  </a:solidFill>
                </a:endParaRPr>
              </a:p>
            </p:txBody>
          </p:sp>
        </p:grpSp>
        <p:sp>
          <p:nvSpPr>
            <p:cNvPr id="19" name="Freeform 29">
              <a:extLst>
                <a:ext uri="{FF2B5EF4-FFF2-40B4-BE49-F238E27FC236}">
                  <a16:creationId xmlns:a16="http://schemas.microsoft.com/office/drawing/2014/main" id="{14175012-79A6-491A-9E24-297C4D1436DB}"/>
                </a:ext>
              </a:extLst>
            </p:cNvPr>
            <p:cNvSpPr/>
            <p:nvPr/>
          </p:nvSpPr>
          <p:spPr bwMode="auto">
            <a:xfrm>
              <a:off x="1023483" y="2852259"/>
              <a:ext cx="1333144" cy="1191292"/>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bg1"/>
            </a:solidFill>
            <a:ln w="28575">
              <a:noFill/>
            </a:ln>
            <a:effectLst>
              <a:outerShdw blurRad="203200" dist="101600" dir="2700000" algn="tl" rotWithShape="0">
                <a:prstClr val="black">
                  <a:alpha val="6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grpSp>
      <p:grpSp>
        <p:nvGrpSpPr>
          <p:cNvPr id="20" name="组合 19">
            <a:extLst>
              <a:ext uri="{FF2B5EF4-FFF2-40B4-BE49-F238E27FC236}">
                <a16:creationId xmlns:a16="http://schemas.microsoft.com/office/drawing/2014/main" id="{BC09EC96-BFAA-49C5-8100-4AE02A6253D0}"/>
              </a:ext>
            </a:extLst>
          </p:cNvPr>
          <p:cNvGrpSpPr/>
          <p:nvPr/>
        </p:nvGrpSpPr>
        <p:grpSpPr>
          <a:xfrm>
            <a:off x="910737" y="785759"/>
            <a:ext cx="10549116" cy="388934"/>
            <a:chOff x="910737" y="785759"/>
            <a:chExt cx="10549116" cy="388934"/>
          </a:xfrm>
        </p:grpSpPr>
        <p:sp>
          <p:nvSpPr>
            <p:cNvPr id="21" name="星形: 五角 20">
              <a:extLst>
                <a:ext uri="{FF2B5EF4-FFF2-40B4-BE49-F238E27FC236}">
                  <a16:creationId xmlns:a16="http://schemas.microsoft.com/office/drawing/2014/main" id="{6DC531BF-95B5-43EF-AD7C-98AF393F15BC}"/>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22" name="任意多边形: 形状 21">
              <a:extLst>
                <a:ext uri="{FF2B5EF4-FFF2-40B4-BE49-F238E27FC236}">
                  <a16:creationId xmlns:a16="http://schemas.microsoft.com/office/drawing/2014/main" id="{DA3A59BA-B952-40DF-8006-99D7E9101646}"/>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
        <p:nvSpPr>
          <p:cNvPr id="23" name="文本框 22">
            <a:extLst>
              <a:ext uri="{FF2B5EF4-FFF2-40B4-BE49-F238E27FC236}">
                <a16:creationId xmlns:a16="http://schemas.microsoft.com/office/drawing/2014/main" id="{6DCBEBB4-BAE8-4D60-A20C-4FFEACC326C4}"/>
              </a:ext>
            </a:extLst>
          </p:cNvPr>
          <p:cNvSpPr txBox="1"/>
          <p:nvPr/>
        </p:nvSpPr>
        <p:spPr>
          <a:xfrm>
            <a:off x="2802862" y="283619"/>
            <a:ext cx="9789188"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维护宪法权威 捍卫宪法尊严 保证宪法实施 </a:t>
            </a:r>
          </a:p>
        </p:txBody>
      </p:sp>
    </p:spTree>
    <p:extLst>
      <p:ext uri="{BB962C8B-B14F-4D97-AF65-F5344CB8AC3E}">
        <p14:creationId xmlns:p14="http://schemas.microsoft.com/office/powerpoint/2010/main" val="630888216"/>
      </p:ext>
    </p:extLst>
  </p:cSld>
  <p:clrMapOvr>
    <a:masterClrMapping/>
  </p:clrMapOvr>
  <mc:AlternateContent xmlns:mc="http://schemas.openxmlformats.org/markup-compatibility/2006" xmlns:p14="http://schemas.microsoft.com/office/powerpoint/2010/main">
    <mc:Choice Requires="p14">
      <p:transition spd="slow" p14:dur="1250" advTm="6500">
        <p14:switch dir="r"/>
      </p:transition>
    </mc:Choice>
    <mc:Fallback xmlns="">
      <p:transition spd="slow" advTm="6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322A0FDA-0E8D-41FE-AA44-82719052FEAF}"/>
              </a:ext>
            </a:extLst>
          </p:cNvPr>
          <p:cNvGrpSpPr/>
          <p:nvPr/>
        </p:nvGrpSpPr>
        <p:grpSpPr>
          <a:xfrm>
            <a:off x="1085347" y="1930400"/>
            <a:ext cx="10726040" cy="3180538"/>
            <a:chOff x="1085347" y="1930400"/>
            <a:chExt cx="10726040" cy="3180538"/>
          </a:xfrm>
        </p:grpSpPr>
        <p:sp>
          <p:nvSpPr>
            <p:cNvPr id="10" name="矩形 9"/>
            <p:cNvSpPr/>
            <p:nvPr/>
          </p:nvSpPr>
          <p:spPr>
            <a:xfrm>
              <a:off x="1757021" y="3829593"/>
              <a:ext cx="3712510" cy="562783"/>
            </a:xfrm>
            <a:prstGeom prst="rect">
              <a:avLst/>
            </a:prstGeom>
          </p:spPr>
          <p:txBody>
            <a:bodyPr wrap="square">
              <a:spAutoFit/>
            </a:bodyPr>
            <a:lstStyle/>
            <a:p>
              <a:pPr>
                <a:lnSpc>
                  <a:spcPct val="200000"/>
                </a:lnSpc>
              </a:pPr>
              <a:r>
                <a:rPr lang="zh-CN" altLang="en-US" dirty="0">
                  <a:solidFill>
                    <a:srgbClr val="C00000"/>
                  </a:solidFill>
                  <a:latin typeface="微软雅黑" panose="020B0503020204020204" pitchFamily="34" charset="-122"/>
                  <a:ea typeface="微软雅黑" panose="020B0503020204020204" pitchFamily="34" charset="-122"/>
                </a:rPr>
                <a:t>都必须以宪法为根本的活动准则</a:t>
              </a:r>
              <a:endParaRPr lang="en-US" altLang="zh-CN" dirty="0">
                <a:solidFill>
                  <a:srgbClr val="C0000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1383500" y="4059452"/>
              <a:ext cx="299490" cy="224779"/>
            </a:xfrm>
            <a:prstGeom prst="roundRect">
              <a:avLst/>
            </a:pr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solidFill>
                  <a:srgbClr val="C00000"/>
                </a:solidFill>
                <a:latin typeface="微软雅黑" panose="020B0503020204020204" pitchFamily="34" charset="-122"/>
                <a:ea typeface="微软雅黑" panose="020B0503020204020204" pitchFamily="34" charset="-122"/>
              </a:endParaRPr>
            </a:p>
          </p:txBody>
        </p:sp>
        <p:sp>
          <p:nvSpPr>
            <p:cNvPr id="15" name="圆角矩形 14"/>
            <p:cNvSpPr/>
            <p:nvPr/>
          </p:nvSpPr>
          <p:spPr>
            <a:xfrm>
              <a:off x="1387373" y="4813883"/>
              <a:ext cx="299490" cy="224779"/>
            </a:xfrm>
            <a:prstGeom prst="roundRect">
              <a:avLst/>
            </a:pr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solidFill>
                  <a:srgbClr val="C00000"/>
                </a:solidFill>
                <a:latin typeface="微软雅黑" panose="020B0503020204020204" pitchFamily="34" charset="-122"/>
                <a:ea typeface="微软雅黑" panose="020B0503020204020204" pitchFamily="34" charset="-122"/>
              </a:endParaRPr>
            </a:p>
          </p:txBody>
        </p:sp>
        <p:sp>
          <p:nvSpPr>
            <p:cNvPr id="16" name="圆角矩形 15"/>
            <p:cNvSpPr/>
            <p:nvPr/>
          </p:nvSpPr>
          <p:spPr>
            <a:xfrm>
              <a:off x="6642234" y="3998596"/>
              <a:ext cx="299490" cy="224779"/>
            </a:xfrm>
            <a:prstGeom prst="roundRect">
              <a:avLst/>
            </a:pr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solidFill>
                  <a:srgbClr val="C00000"/>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6642102" y="4804994"/>
              <a:ext cx="299490" cy="224779"/>
            </a:xfrm>
            <a:prstGeom prst="roundRect">
              <a:avLst/>
            </a:pr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400" dirty="0">
                <a:solidFill>
                  <a:srgbClr val="C00000"/>
                </a:solidFill>
                <a:latin typeface="微软雅黑" panose="020B0503020204020204" pitchFamily="34" charset="-122"/>
                <a:ea typeface="微软雅黑" panose="020B0503020204020204" pitchFamily="34" charset="-122"/>
              </a:endParaRPr>
            </a:p>
          </p:txBody>
        </p:sp>
        <p:grpSp>
          <p:nvGrpSpPr>
            <p:cNvPr id="3" name="组合 2">
              <a:extLst>
                <a:ext uri="{FF2B5EF4-FFF2-40B4-BE49-F238E27FC236}">
                  <a16:creationId xmlns:a16="http://schemas.microsoft.com/office/drawing/2014/main" id="{47A5DD1F-F5D4-40FD-B787-9074A7F85DA8}"/>
                </a:ext>
              </a:extLst>
            </p:cNvPr>
            <p:cNvGrpSpPr/>
            <p:nvPr/>
          </p:nvGrpSpPr>
          <p:grpSpPr>
            <a:xfrm>
              <a:off x="1085347" y="1930400"/>
              <a:ext cx="10021305" cy="1001282"/>
              <a:chOff x="1383500" y="1989980"/>
              <a:chExt cx="8948427" cy="894085"/>
            </a:xfrm>
            <a:solidFill>
              <a:srgbClr val="C9110E"/>
            </a:solidFill>
            <a:effectLst/>
          </p:grpSpPr>
          <p:sp>
            <p:nvSpPr>
              <p:cNvPr id="24" name="圆角矩形 23"/>
              <p:cNvSpPr/>
              <p:nvPr/>
            </p:nvSpPr>
            <p:spPr>
              <a:xfrm>
                <a:off x="1383500" y="1989981"/>
                <a:ext cx="1779741" cy="878455"/>
              </a:xfrm>
              <a:prstGeom prst="roundRect">
                <a:avLst/>
              </a:prstGeom>
              <a:grp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全国各族人民</a:t>
                </a:r>
                <a:endParaRPr lang="zh-CN" altLang="en-US" sz="2800" dirty="0">
                  <a:solidFill>
                    <a:schemeClr val="bg1"/>
                  </a:solidFill>
                </a:endParaRPr>
              </a:p>
            </p:txBody>
          </p:sp>
          <p:sp>
            <p:nvSpPr>
              <p:cNvPr id="25" name="圆角矩形 24"/>
              <p:cNvSpPr/>
              <p:nvPr/>
            </p:nvSpPr>
            <p:spPr>
              <a:xfrm>
                <a:off x="3303726" y="1989980"/>
                <a:ext cx="2502563" cy="878455"/>
              </a:xfrm>
              <a:prstGeom prst="roundRect">
                <a:avLst/>
              </a:prstGeom>
              <a:grp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一切国家机关和武装力量</a:t>
                </a:r>
                <a:endParaRPr lang="zh-CN" altLang="en-US" sz="2800" dirty="0">
                  <a:solidFill>
                    <a:schemeClr val="bg1"/>
                  </a:solidFill>
                </a:endParaRPr>
              </a:p>
            </p:txBody>
          </p:sp>
          <p:sp>
            <p:nvSpPr>
              <p:cNvPr id="26" name="圆角矩形 25"/>
              <p:cNvSpPr/>
              <p:nvPr/>
            </p:nvSpPr>
            <p:spPr>
              <a:xfrm>
                <a:off x="5976334" y="1989980"/>
                <a:ext cx="2089482" cy="878455"/>
              </a:xfrm>
              <a:prstGeom prst="roundRect">
                <a:avLst/>
              </a:prstGeom>
              <a:grp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各政党和各社会团体</a:t>
                </a:r>
                <a:endParaRPr lang="zh-CN" altLang="en-US" sz="2800" dirty="0">
                  <a:solidFill>
                    <a:schemeClr val="bg1"/>
                  </a:solidFill>
                </a:endParaRPr>
              </a:p>
            </p:txBody>
          </p:sp>
          <p:sp>
            <p:nvSpPr>
              <p:cNvPr id="27" name="圆角矩形 26"/>
              <p:cNvSpPr/>
              <p:nvPr/>
            </p:nvSpPr>
            <p:spPr>
              <a:xfrm>
                <a:off x="8242445" y="2005610"/>
                <a:ext cx="2089482" cy="878455"/>
              </a:xfrm>
              <a:prstGeom prst="roundRect">
                <a:avLst/>
              </a:prstGeom>
              <a:grp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各企业事业组织</a:t>
                </a:r>
                <a:endParaRPr lang="zh-CN" altLang="en-US" sz="2800" dirty="0">
                  <a:solidFill>
                    <a:schemeClr val="bg1"/>
                  </a:solidFill>
                </a:endParaRPr>
              </a:p>
            </p:txBody>
          </p:sp>
        </p:grpSp>
        <p:sp>
          <p:nvSpPr>
            <p:cNvPr id="2" name="矩形 1"/>
            <p:cNvSpPr/>
            <p:nvPr/>
          </p:nvSpPr>
          <p:spPr>
            <a:xfrm>
              <a:off x="1747155" y="4741606"/>
              <a:ext cx="4570482" cy="369332"/>
            </a:xfrm>
            <a:prstGeom prst="rect">
              <a:avLst/>
            </a:prstGeom>
          </p:spPr>
          <p:txBody>
            <a:bodyPr wrap="none">
              <a:spAutoFit/>
            </a:bodyPr>
            <a:lstStyle/>
            <a:p>
              <a:r>
                <a:rPr lang="zh-CN" altLang="en-US" dirty="0">
                  <a:solidFill>
                    <a:srgbClr val="C00000"/>
                  </a:solidFill>
                  <a:latin typeface="微软雅黑" panose="020B0503020204020204" pitchFamily="34" charset="-122"/>
                  <a:ea typeface="微软雅黑" panose="020B0503020204020204" pitchFamily="34" charset="-122"/>
                </a:rPr>
                <a:t>都负有维护宪法尊严、保证宪法实施的职责</a:t>
              </a:r>
            </a:p>
          </p:txBody>
        </p:sp>
        <p:sp>
          <p:nvSpPr>
            <p:cNvPr id="28" name="矩形 27"/>
            <p:cNvSpPr/>
            <p:nvPr/>
          </p:nvSpPr>
          <p:spPr>
            <a:xfrm>
              <a:off x="7010073" y="3926318"/>
              <a:ext cx="4801314" cy="369332"/>
            </a:xfrm>
            <a:prstGeom prst="rect">
              <a:avLst/>
            </a:prstGeom>
          </p:spPr>
          <p:txBody>
            <a:bodyPr wrap="none">
              <a:spAutoFit/>
            </a:bodyPr>
            <a:lstStyle/>
            <a:p>
              <a:r>
                <a:rPr lang="zh-CN" altLang="en-US" dirty="0">
                  <a:solidFill>
                    <a:srgbClr val="C00000"/>
                  </a:solidFill>
                  <a:latin typeface="微软雅黑" panose="020B0503020204020204" pitchFamily="34" charset="-122"/>
                  <a:ea typeface="微软雅黑" panose="020B0503020204020204" pitchFamily="34" charset="-122"/>
                </a:rPr>
                <a:t>任何组织和个人都不得有超越宪法法律的特权</a:t>
              </a:r>
            </a:p>
          </p:txBody>
        </p:sp>
        <p:sp>
          <p:nvSpPr>
            <p:cNvPr id="29" name="矩形 28"/>
            <p:cNvSpPr/>
            <p:nvPr/>
          </p:nvSpPr>
          <p:spPr>
            <a:xfrm>
              <a:off x="7000214" y="4732717"/>
              <a:ext cx="4339650" cy="369332"/>
            </a:xfrm>
            <a:prstGeom prst="rect">
              <a:avLst/>
            </a:prstGeom>
          </p:spPr>
          <p:txBody>
            <a:bodyPr wrap="none">
              <a:spAutoFit/>
            </a:bodyPr>
            <a:lstStyle/>
            <a:p>
              <a:r>
                <a:rPr lang="zh-CN" altLang="en-US" dirty="0">
                  <a:solidFill>
                    <a:srgbClr val="C00000"/>
                  </a:solidFill>
                  <a:latin typeface="微软雅黑" panose="020B0503020204020204" pitchFamily="34" charset="-122"/>
                  <a:ea typeface="微软雅黑" panose="020B0503020204020204" pitchFamily="34" charset="-122"/>
                </a:rPr>
                <a:t>一切违反宪法法律的行为都必须予以追究</a:t>
              </a:r>
            </a:p>
          </p:txBody>
        </p:sp>
      </p:grpSp>
      <p:grpSp>
        <p:nvGrpSpPr>
          <p:cNvPr id="30" name="组合 29">
            <a:extLst>
              <a:ext uri="{FF2B5EF4-FFF2-40B4-BE49-F238E27FC236}">
                <a16:creationId xmlns:a16="http://schemas.microsoft.com/office/drawing/2014/main" id="{7F2C8309-0C86-4FCE-8475-FB65432B77EE}"/>
              </a:ext>
            </a:extLst>
          </p:cNvPr>
          <p:cNvGrpSpPr/>
          <p:nvPr/>
        </p:nvGrpSpPr>
        <p:grpSpPr>
          <a:xfrm>
            <a:off x="910737" y="785759"/>
            <a:ext cx="10549116" cy="388934"/>
            <a:chOff x="910737" y="785759"/>
            <a:chExt cx="10549116" cy="388934"/>
          </a:xfrm>
        </p:grpSpPr>
        <p:sp>
          <p:nvSpPr>
            <p:cNvPr id="31" name="星形: 五角 30">
              <a:extLst>
                <a:ext uri="{FF2B5EF4-FFF2-40B4-BE49-F238E27FC236}">
                  <a16:creationId xmlns:a16="http://schemas.microsoft.com/office/drawing/2014/main" id="{D700ECF4-53A5-4A36-9367-8AA8EB1DC122}"/>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32" name="任意多边形: 形状 31">
              <a:extLst>
                <a:ext uri="{FF2B5EF4-FFF2-40B4-BE49-F238E27FC236}">
                  <a16:creationId xmlns:a16="http://schemas.microsoft.com/office/drawing/2014/main" id="{0416474F-DD80-4D0A-93B9-1DB9A49C57E9}"/>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
        <p:nvSpPr>
          <p:cNvPr id="33" name="文本框 32">
            <a:extLst>
              <a:ext uri="{FF2B5EF4-FFF2-40B4-BE49-F238E27FC236}">
                <a16:creationId xmlns:a16="http://schemas.microsoft.com/office/drawing/2014/main" id="{0D70271C-B265-46FB-A8A7-A9281245BFD5}"/>
              </a:ext>
            </a:extLst>
          </p:cNvPr>
          <p:cNvSpPr txBox="1"/>
          <p:nvPr/>
        </p:nvSpPr>
        <p:spPr>
          <a:xfrm>
            <a:off x="2802862" y="283619"/>
            <a:ext cx="9789188"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维护宪法权威 捍卫宪法尊严 保证宪法实施 </a:t>
            </a:r>
          </a:p>
        </p:txBody>
      </p:sp>
    </p:spTree>
    <p:extLst>
      <p:ext uri="{BB962C8B-B14F-4D97-AF65-F5344CB8AC3E}">
        <p14:creationId xmlns:p14="http://schemas.microsoft.com/office/powerpoint/2010/main" val="1490209945"/>
      </p:ext>
    </p:extLst>
  </p:cSld>
  <p:clrMapOvr>
    <a:masterClrMapping/>
  </p:clrMapOvr>
  <mc:AlternateContent xmlns:mc="http://schemas.openxmlformats.org/markup-compatibility/2006" xmlns:p14="http://schemas.microsoft.com/office/powerpoint/2010/main">
    <mc:Choice Requires="p14">
      <p:transition spd="slow" p14:dur="1250" advTm="6500">
        <p14:switch dir="r"/>
      </p:transition>
    </mc:Choice>
    <mc:Fallback xmlns="">
      <p:transition spd="slow" advTm="6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ounded Rectangle 4"/>
          <p:cNvSpPr/>
          <p:nvPr/>
        </p:nvSpPr>
        <p:spPr>
          <a:xfrm>
            <a:off x="1302832" y="2287550"/>
            <a:ext cx="914350" cy="596056"/>
          </a:xfrm>
          <a:prstGeom prst="roundRect">
            <a:avLst/>
          </a:pr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微软雅黑" panose="020B0503020204020204" pitchFamily="34" charset="-122"/>
                <a:ea typeface="微软雅黑" panose="020B0503020204020204" pitchFamily="34" charset="-122"/>
              </a:rPr>
              <a:t>01</a:t>
            </a:r>
            <a:endParaRPr lang="en-GB" sz="2000" b="1" dirty="0">
              <a:solidFill>
                <a:schemeClr val="bg1"/>
              </a:solidFill>
            </a:endParaRPr>
          </a:p>
        </p:txBody>
      </p:sp>
      <p:sp>
        <p:nvSpPr>
          <p:cNvPr id="11" name="Rounded Rectangle 4"/>
          <p:cNvSpPr/>
          <p:nvPr/>
        </p:nvSpPr>
        <p:spPr>
          <a:xfrm>
            <a:off x="5816804" y="2287550"/>
            <a:ext cx="914350" cy="596056"/>
          </a:xfrm>
          <a:prstGeom prst="roundRect">
            <a:avLst/>
          </a:pr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微软雅黑" panose="020B0503020204020204" pitchFamily="34" charset="-122"/>
                <a:ea typeface="微软雅黑" panose="020B0503020204020204" pitchFamily="34" charset="-122"/>
              </a:rPr>
              <a:t>02</a:t>
            </a:r>
            <a:endParaRPr lang="en-GB" sz="2000" b="1" dirty="0">
              <a:solidFill>
                <a:schemeClr val="bg1"/>
              </a:solidFill>
            </a:endParaRPr>
          </a:p>
        </p:txBody>
      </p:sp>
      <p:sp>
        <p:nvSpPr>
          <p:cNvPr id="12" name="Rounded Rectangle 4"/>
          <p:cNvSpPr/>
          <p:nvPr/>
        </p:nvSpPr>
        <p:spPr>
          <a:xfrm>
            <a:off x="1302832" y="3327768"/>
            <a:ext cx="914350" cy="596056"/>
          </a:xfrm>
          <a:prstGeom prst="roundRect">
            <a:avLst/>
          </a:pr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微软雅黑" panose="020B0503020204020204" pitchFamily="34" charset="-122"/>
                <a:ea typeface="微软雅黑" panose="020B0503020204020204" pitchFamily="34" charset="-122"/>
              </a:rPr>
              <a:t>03</a:t>
            </a:r>
            <a:endParaRPr lang="en-GB" sz="2000" b="1" dirty="0">
              <a:solidFill>
                <a:schemeClr val="bg1"/>
              </a:solidFill>
            </a:endParaRPr>
          </a:p>
        </p:txBody>
      </p:sp>
      <p:sp>
        <p:nvSpPr>
          <p:cNvPr id="13" name="Rounded Rectangle 4"/>
          <p:cNvSpPr/>
          <p:nvPr/>
        </p:nvSpPr>
        <p:spPr>
          <a:xfrm>
            <a:off x="5816804" y="3327768"/>
            <a:ext cx="914350" cy="596056"/>
          </a:xfrm>
          <a:prstGeom prst="roundRect">
            <a:avLst/>
          </a:pr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微软雅黑" panose="020B0503020204020204" pitchFamily="34" charset="-122"/>
                <a:ea typeface="微软雅黑" panose="020B0503020204020204" pitchFamily="34" charset="-122"/>
              </a:rPr>
              <a:t>04</a:t>
            </a:r>
            <a:endParaRPr lang="en-GB" sz="2000" b="1" dirty="0">
              <a:solidFill>
                <a:schemeClr val="bg1"/>
              </a:solidFill>
            </a:endParaRPr>
          </a:p>
        </p:txBody>
      </p:sp>
      <p:sp>
        <p:nvSpPr>
          <p:cNvPr id="14" name="Rounded Rectangle 4"/>
          <p:cNvSpPr/>
          <p:nvPr/>
        </p:nvSpPr>
        <p:spPr>
          <a:xfrm>
            <a:off x="1302832" y="4367986"/>
            <a:ext cx="914350" cy="596056"/>
          </a:xfrm>
          <a:prstGeom prst="roundRect">
            <a:avLst/>
          </a:pr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微软雅黑" panose="020B0503020204020204" pitchFamily="34" charset="-122"/>
                <a:ea typeface="微软雅黑" panose="020B0503020204020204" pitchFamily="34" charset="-122"/>
              </a:rPr>
              <a:t>05</a:t>
            </a:r>
            <a:endParaRPr lang="en-GB" sz="2000" b="1" dirty="0">
              <a:solidFill>
                <a:schemeClr val="bg1"/>
              </a:solidFill>
            </a:endParaRPr>
          </a:p>
        </p:txBody>
      </p:sp>
      <p:sp>
        <p:nvSpPr>
          <p:cNvPr id="15" name="Rounded Rectangle 4"/>
          <p:cNvSpPr/>
          <p:nvPr/>
        </p:nvSpPr>
        <p:spPr>
          <a:xfrm>
            <a:off x="5816804" y="4367986"/>
            <a:ext cx="914350" cy="596056"/>
          </a:xfrm>
          <a:prstGeom prst="roundRect">
            <a:avLst/>
          </a:pr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微软雅黑" panose="020B0503020204020204" pitchFamily="34" charset="-122"/>
                <a:ea typeface="微软雅黑" panose="020B0503020204020204" pitchFamily="34" charset="-122"/>
              </a:rPr>
              <a:t>06</a:t>
            </a:r>
            <a:endParaRPr lang="en-GB" sz="2000" b="1" dirty="0">
              <a:solidFill>
                <a:schemeClr val="bg1"/>
              </a:solidFill>
            </a:endParaRPr>
          </a:p>
        </p:txBody>
      </p:sp>
      <p:sp>
        <p:nvSpPr>
          <p:cNvPr id="3" name="矩形 2"/>
          <p:cNvSpPr/>
          <p:nvPr/>
        </p:nvSpPr>
        <p:spPr>
          <a:xfrm>
            <a:off x="2304729" y="2309938"/>
            <a:ext cx="3215079" cy="584775"/>
          </a:xfrm>
          <a:prstGeom prst="rect">
            <a:avLst/>
          </a:prstGeom>
        </p:spPr>
        <p:txBody>
          <a:bodyPr wrap="square">
            <a:spAutoFit/>
          </a:bodyPr>
          <a:lstStyle/>
          <a:p>
            <a:r>
              <a:rPr lang="zh-CN" altLang="en-US" sz="1600" dirty="0">
                <a:solidFill>
                  <a:srgbClr val="C9110E"/>
                </a:solidFill>
                <a:latin typeface="微软雅黑" panose="020B0503020204020204" pitchFamily="34" charset="-122"/>
                <a:ea typeface="微软雅黑" panose="020B0503020204020204" pitchFamily="34" charset="-122"/>
              </a:rPr>
              <a:t>全党同志要更加紧密地团结在以习近平同志为核心的党中央周围</a:t>
            </a:r>
            <a:endParaRPr lang="zh-CN" altLang="en-US" sz="1600" dirty="0">
              <a:solidFill>
                <a:srgbClr val="C9110E"/>
              </a:solidFill>
            </a:endParaRPr>
          </a:p>
        </p:txBody>
      </p:sp>
      <p:sp>
        <p:nvSpPr>
          <p:cNvPr id="16" name="矩形 15"/>
          <p:cNvSpPr/>
          <p:nvPr/>
        </p:nvSpPr>
        <p:spPr>
          <a:xfrm>
            <a:off x="6896314" y="2287550"/>
            <a:ext cx="3215079" cy="584775"/>
          </a:xfrm>
          <a:prstGeom prst="rect">
            <a:avLst/>
          </a:prstGeom>
        </p:spPr>
        <p:txBody>
          <a:bodyPr wrap="square">
            <a:spAutoFit/>
          </a:bodyPr>
          <a:lstStyle/>
          <a:p>
            <a:r>
              <a:rPr lang="zh-CN" altLang="en-US" sz="1600" dirty="0">
                <a:solidFill>
                  <a:srgbClr val="C9110E"/>
                </a:solidFill>
                <a:latin typeface="微软雅黑" panose="020B0503020204020204" pitchFamily="34" charset="-122"/>
                <a:ea typeface="微软雅黑" panose="020B0503020204020204" pitchFamily="34" charset="-122"/>
              </a:rPr>
              <a:t>以习近平新时代中国特色社会主义思想为指导</a:t>
            </a:r>
            <a:endParaRPr lang="zh-CN" altLang="en-US" sz="1600" dirty="0">
              <a:solidFill>
                <a:srgbClr val="C9110E"/>
              </a:solidFill>
            </a:endParaRPr>
          </a:p>
        </p:txBody>
      </p:sp>
      <p:sp>
        <p:nvSpPr>
          <p:cNvPr id="17" name="矩形 16"/>
          <p:cNvSpPr/>
          <p:nvPr/>
        </p:nvSpPr>
        <p:spPr>
          <a:xfrm>
            <a:off x="2304729" y="3300331"/>
            <a:ext cx="3424528" cy="584775"/>
          </a:xfrm>
          <a:prstGeom prst="rect">
            <a:avLst/>
          </a:prstGeom>
        </p:spPr>
        <p:txBody>
          <a:bodyPr wrap="square">
            <a:spAutoFit/>
          </a:bodyPr>
          <a:lstStyle/>
          <a:p>
            <a:r>
              <a:rPr lang="zh-CN" altLang="en-US" sz="1600" dirty="0">
                <a:solidFill>
                  <a:srgbClr val="C9110E"/>
                </a:solidFill>
                <a:latin typeface="微软雅黑" panose="020B0503020204020204" pitchFamily="34" charset="-122"/>
                <a:ea typeface="微软雅黑" panose="020B0503020204020204" pitchFamily="34" charset="-122"/>
              </a:rPr>
              <a:t>全面深入贯彻党的十九大精神和本次全会精神</a:t>
            </a:r>
            <a:endParaRPr lang="zh-CN" altLang="en-US" sz="1600" dirty="0">
              <a:solidFill>
                <a:srgbClr val="C9110E"/>
              </a:solidFill>
            </a:endParaRPr>
          </a:p>
        </p:txBody>
      </p:sp>
      <p:sp>
        <p:nvSpPr>
          <p:cNvPr id="18" name="矩形 17"/>
          <p:cNvSpPr/>
          <p:nvPr/>
        </p:nvSpPr>
        <p:spPr>
          <a:xfrm>
            <a:off x="6876056" y="3339049"/>
            <a:ext cx="3833364" cy="584775"/>
          </a:xfrm>
          <a:prstGeom prst="rect">
            <a:avLst/>
          </a:prstGeom>
        </p:spPr>
        <p:txBody>
          <a:bodyPr wrap="square">
            <a:spAutoFit/>
          </a:bodyPr>
          <a:lstStyle/>
          <a:p>
            <a:r>
              <a:rPr lang="zh-CN" altLang="en-US" sz="1600" dirty="0">
                <a:solidFill>
                  <a:srgbClr val="C9110E"/>
                </a:solidFill>
                <a:latin typeface="微软雅黑" panose="020B0503020204020204" pitchFamily="34" charset="-122"/>
                <a:ea typeface="微软雅黑" panose="020B0503020204020204" pitchFamily="34" charset="-122"/>
              </a:rPr>
              <a:t>牢固树立政治意识、大局意识、核心意识、看齐意识，</a:t>
            </a:r>
            <a:endParaRPr lang="en-US" altLang="zh-CN" sz="1600" dirty="0">
              <a:solidFill>
                <a:srgbClr val="C9110E"/>
              </a:solidFill>
              <a:latin typeface="微软雅黑" panose="020B0503020204020204" pitchFamily="34" charset="-122"/>
              <a:ea typeface="微软雅黑" panose="020B0503020204020204" pitchFamily="34" charset="-122"/>
            </a:endParaRPr>
          </a:p>
        </p:txBody>
      </p:sp>
      <p:sp>
        <p:nvSpPr>
          <p:cNvPr id="19" name="矩形 18"/>
          <p:cNvSpPr/>
          <p:nvPr/>
        </p:nvSpPr>
        <p:spPr>
          <a:xfrm>
            <a:off x="2304730" y="4418778"/>
            <a:ext cx="3424527" cy="584775"/>
          </a:xfrm>
          <a:prstGeom prst="rect">
            <a:avLst/>
          </a:prstGeom>
        </p:spPr>
        <p:txBody>
          <a:bodyPr wrap="square">
            <a:spAutoFit/>
          </a:bodyPr>
          <a:lstStyle/>
          <a:p>
            <a:r>
              <a:rPr lang="zh-CN" altLang="en-US" sz="1600" dirty="0">
                <a:solidFill>
                  <a:srgbClr val="C9110E"/>
                </a:solidFill>
                <a:latin typeface="微软雅黑" panose="020B0503020204020204" pitchFamily="34" charset="-122"/>
                <a:ea typeface="微软雅黑" panose="020B0503020204020204" pitchFamily="34" charset="-122"/>
              </a:rPr>
              <a:t>坚定不移走中国特色社会主义法治道路</a:t>
            </a:r>
            <a:endParaRPr lang="zh-CN" altLang="en-US" sz="1600" dirty="0">
              <a:solidFill>
                <a:srgbClr val="C9110E"/>
              </a:solidFill>
            </a:endParaRPr>
          </a:p>
        </p:txBody>
      </p:sp>
      <p:sp>
        <p:nvSpPr>
          <p:cNvPr id="20" name="矩形 19"/>
          <p:cNvSpPr/>
          <p:nvPr/>
        </p:nvSpPr>
        <p:spPr>
          <a:xfrm>
            <a:off x="6896314" y="4373626"/>
            <a:ext cx="4760120" cy="584775"/>
          </a:xfrm>
          <a:prstGeom prst="rect">
            <a:avLst/>
          </a:prstGeom>
        </p:spPr>
        <p:txBody>
          <a:bodyPr wrap="square">
            <a:spAutoFit/>
          </a:bodyPr>
          <a:lstStyle/>
          <a:p>
            <a:r>
              <a:rPr lang="zh-CN" altLang="en-US" sz="1600" dirty="0">
                <a:solidFill>
                  <a:srgbClr val="C9110E"/>
                </a:solidFill>
                <a:latin typeface="微软雅黑" panose="020B0503020204020204" pitchFamily="34" charset="-122"/>
                <a:ea typeface="微软雅黑" panose="020B0503020204020204" pitchFamily="34" charset="-122"/>
              </a:rPr>
              <a:t>自觉维护宪法权威、保证宪法实施，为新时代推进全面依法治国、建设社会主义法治国家而努力奋斗</a:t>
            </a:r>
            <a:endParaRPr lang="zh-CN" altLang="en-US" sz="1600" dirty="0">
              <a:solidFill>
                <a:srgbClr val="C9110E"/>
              </a:solidFill>
            </a:endParaRPr>
          </a:p>
        </p:txBody>
      </p:sp>
      <p:grpSp>
        <p:nvGrpSpPr>
          <p:cNvPr id="21" name="组合 20">
            <a:extLst>
              <a:ext uri="{FF2B5EF4-FFF2-40B4-BE49-F238E27FC236}">
                <a16:creationId xmlns:a16="http://schemas.microsoft.com/office/drawing/2014/main" id="{E227961D-B69D-4C8C-AB56-F29C54BBA546}"/>
              </a:ext>
            </a:extLst>
          </p:cNvPr>
          <p:cNvGrpSpPr/>
          <p:nvPr/>
        </p:nvGrpSpPr>
        <p:grpSpPr>
          <a:xfrm>
            <a:off x="910737" y="785759"/>
            <a:ext cx="10549116" cy="388934"/>
            <a:chOff x="910737" y="785759"/>
            <a:chExt cx="10549116" cy="388934"/>
          </a:xfrm>
        </p:grpSpPr>
        <p:sp>
          <p:nvSpPr>
            <p:cNvPr id="22" name="星形: 五角 21">
              <a:extLst>
                <a:ext uri="{FF2B5EF4-FFF2-40B4-BE49-F238E27FC236}">
                  <a16:creationId xmlns:a16="http://schemas.microsoft.com/office/drawing/2014/main" id="{FDD17EFC-7271-4098-838D-EF6A48B9FF79}"/>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23" name="任意多边形: 形状 22">
              <a:extLst>
                <a:ext uri="{FF2B5EF4-FFF2-40B4-BE49-F238E27FC236}">
                  <a16:creationId xmlns:a16="http://schemas.microsoft.com/office/drawing/2014/main" id="{0E9A265A-7575-436C-A8AC-780C7E134D4A}"/>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
        <p:nvSpPr>
          <p:cNvPr id="24" name="文本框 23">
            <a:extLst>
              <a:ext uri="{FF2B5EF4-FFF2-40B4-BE49-F238E27FC236}">
                <a16:creationId xmlns:a16="http://schemas.microsoft.com/office/drawing/2014/main" id="{2CBCBDA8-CD5D-4396-86AB-E638E56694EB}"/>
              </a:ext>
            </a:extLst>
          </p:cNvPr>
          <p:cNvSpPr txBox="1"/>
          <p:nvPr/>
        </p:nvSpPr>
        <p:spPr>
          <a:xfrm>
            <a:off x="5298897" y="239233"/>
            <a:ext cx="2864513"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全会号召</a:t>
            </a:r>
          </a:p>
        </p:txBody>
      </p:sp>
    </p:spTree>
    <p:extLst>
      <p:ext uri="{BB962C8B-B14F-4D97-AF65-F5344CB8AC3E}">
        <p14:creationId xmlns:p14="http://schemas.microsoft.com/office/powerpoint/2010/main" val="186873860"/>
      </p:ext>
    </p:extLst>
  </p:cSld>
  <p:clrMapOvr>
    <a:masterClrMapping/>
  </p:clrMapOvr>
  <mc:AlternateContent xmlns:mc="http://schemas.openxmlformats.org/markup-compatibility/2006" xmlns:p14="http://schemas.microsoft.com/office/powerpoint/2010/main">
    <mc:Choice Requires="p14">
      <p:transition spd="slow" p14:dur="1250" advTm="6500">
        <p14:switch dir="r"/>
      </p:transition>
    </mc:Choice>
    <mc:Fallback xmlns="">
      <p:transition spd="slow" advTm="6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randombar(horizontal)">
                                      <p:cBhvr>
                                        <p:cTn id="13" dur="500"/>
                                        <p:tgtEl>
                                          <p:spTgt spid="12"/>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randombar(horizontal)">
                                      <p:cBhvr>
                                        <p:cTn id="16" dur="500"/>
                                        <p:tgtEl>
                                          <p:spTgt spid="13"/>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randombar(horizontal)">
                                      <p:cBhvr>
                                        <p:cTn id="19" dur="500"/>
                                        <p:tgtEl>
                                          <p:spTgt spid="14"/>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randombar(horizontal)">
                                      <p:cBhvr>
                                        <p:cTn id="22" dur="500"/>
                                        <p:tgtEl>
                                          <p:spTgt spid="15"/>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randombar(horizontal)">
                                      <p:cBhvr>
                                        <p:cTn id="25" dur="500"/>
                                        <p:tgtEl>
                                          <p:spTgt spid="3"/>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randombar(horizontal)">
                                      <p:cBhvr>
                                        <p:cTn id="28" dur="500"/>
                                        <p:tgtEl>
                                          <p:spTgt spid="16"/>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randombar(horizontal)">
                                      <p:cBhvr>
                                        <p:cTn id="31" dur="500"/>
                                        <p:tgtEl>
                                          <p:spTgt spid="17"/>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randombar(horizontal)">
                                      <p:cBhvr>
                                        <p:cTn id="34" dur="500"/>
                                        <p:tgtEl>
                                          <p:spTgt spid="18"/>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randombar(horizontal)">
                                      <p:cBhvr>
                                        <p:cTn id="37" dur="500"/>
                                        <p:tgtEl>
                                          <p:spTgt spid="19"/>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randombar(horizontal)">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3" grpId="0"/>
      <p:bldP spid="16" grpId="0"/>
      <p:bldP spid="17" grpId="0"/>
      <p:bldP spid="18" grpId="0"/>
      <p:bldP spid="19" grpId="0"/>
      <p:bldP spid="20"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8C506709-2F90-4F34-830D-153737BEDB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306" y="1641469"/>
            <a:ext cx="3904958" cy="4021716"/>
          </a:xfrm>
          <a:prstGeom prst="rect">
            <a:avLst/>
          </a:prstGeom>
        </p:spPr>
      </p:pic>
      <p:pic>
        <p:nvPicPr>
          <p:cNvPr id="25" name="图片 24">
            <a:extLst>
              <a:ext uri="{FF2B5EF4-FFF2-40B4-BE49-F238E27FC236}">
                <a16:creationId xmlns:a16="http://schemas.microsoft.com/office/drawing/2014/main" id="{1EC173A1-2CD9-45DF-AF96-5BE45F4860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68067" y="272051"/>
            <a:ext cx="2331725" cy="3108966"/>
          </a:xfrm>
          <a:prstGeom prst="rect">
            <a:avLst/>
          </a:prstGeom>
        </p:spPr>
      </p:pic>
      <p:sp>
        <p:nvSpPr>
          <p:cNvPr id="5" name="文本框 4"/>
          <p:cNvSpPr txBox="1"/>
          <p:nvPr/>
        </p:nvSpPr>
        <p:spPr>
          <a:xfrm>
            <a:off x="4092080" y="1341456"/>
            <a:ext cx="9283700" cy="2554545"/>
          </a:xfrm>
          <a:prstGeom prst="rect">
            <a:avLst/>
          </a:prstGeom>
          <a:noFill/>
        </p:spPr>
        <p:txBody>
          <a:bodyPr wrap="square" rtlCol="0">
            <a:spAutoFit/>
          </a:bodyPr>
          <a:lstStyle/>
          <a:p>
            <a:r>
              <a:rPr lang="zh-CN" altLang="en-US" sz="8000" spc="-300" dirty="0">
                <a:solidFill>
                  <a:srgbClr val="C00000"/>
                </a:solidFill>
                <a:latin typeface="禹卫书法行书简体&#10;" panose="02000603000000000000" pitchFamily="2" charset="-122"/>
                <a:ea typeface="禹卫书法行书简体&#10;" panose="02000603000000000000" pitchFamily="2" charset="-122"/>
              </a:rPr>
              <a:t>培训完毕 </a:t>
            </a:r>
            <a:endParaRPr lang="en-US" altLang="zh-CN" sz="8000" spc="-300" dirty="0">
              <a:solidFill>
                <a:srgbClr val="C00000"/>
              </a:solidFill>
              <a:latin typeface="禹卫书法行书简体&#10;" panose="02000603000000000000" pitchFamily="2" charset="-122"/>
              <a:ea typeface="禹卫书法行书简体&#10;" panose="02000603000000000000" pitchFamily="2" charset="-122"/>
            </a:endParaRPr>
          </a:p>
          <a:p>
            <a:r>
              <a:rPr lang="zh-CN" altLang="en-US" sz="8000" spc="-300" dirty="0">
                <a:solidFill>
                  <a:srgbClr val="C00000"/>
                </a:solidFill>
                <a:latin typeface="禹卫书法行书简体&#10;" panose="02000603000000000000" pitchFamily="2" charset="-122"/>
                <a:ea typeface="禹卫书法行书简体&#10;" panose="02000603000000000000" pitchFamily="2" charset="-122"/>
              </a:rPr>
              <a:t>谢谢大家</a:t>
            </a:r>
          </a:p>
        </p:txBody>
      </p:sp>
      <p:pic>
        <p:nvPicPr>
          <p:cNvPr id="7" name="图片 6">
            <a:extLst>
              <a:ext uri="{FF2B5EF4-FFF2-40B4-BE49-F238E27FC236}">
                <a16:creationId xmlns:a16="http://schemas.microsoft.com/office/drawing/2014/main" id="{4B9AEEE1-5F17-4005-8671-9D4EDE4E44C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5681" y="3950871"/>
            <a:ext cx="12350101" cy="3090520"/>
          </a:xfrm>
          <a:prstGeom prst="rect">
            <a:avLst/>
          </a:prstGeom>
        </p:spPr>
      </p:pic>
    </p:spTree>
    <p:extLst>
      <p:ext uri="{BB962C8B-B14F-4D97-AF65-F5344CB8AC3E}">
        <p14:creationId xmlns:p14="http://schemas.microsoft.com/office/powerpoint/2010/main" val="405312783"/>
      </p:ext>
    </p:extLst>
  </p:cSld>
  <p:clrMapOvr>
    <a:masterClrMapping/>
  </p:clrMapOvr>
  <mc:AlternateContent xmlns:mc="http://schemas.openxmlformats.org/markup-compatibility/2006" xmlns:p14="http://schemas.microsoft.com/office/powerpoint/2010/main">
    <mc:Choice Requires="p14">
      <p:transition spd="slow" p14:dur="1250" advTm="6500">
        <p14:switch dir="r"/>
      </p:transition>
    </mc:Choice>
    <mc:Fallback xmlns="">
      <p:transition spd="slow" advTm="6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par>
                                <p:cTn id="16" presetID="23" presetClass="entr" presetSubtype="32" fill="hold" grpId="0" nodeType="withEffect">
                                  <p:stCondLst>
                                    <p:cond delay="2000"/>
                                  </p:stCondLst>
                                  <p:iterate type="wd">
                                    <p:tmPct val="10000"/>
                                  </p:iterate>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strVal val="4*#ppt_w"/>
                                          </p:val>
                                        </p:tav>
                                        <p:tav tm="100000">
                                          <p:val>
                                            <p:strVal val="#ppt_w"/>
                                          </p:val>
                                        </p:tav>
                                      </p:tavLst>
                                    </p:anim>
                                    <p:anim calcmode="lin" valueType="num">
                                      <p:cBhvr>
                                        <p:cTn id="19" dur="500" fill="hold"/>
                                        <p:tgtEl>
                                          <p:spTgt spid="5"/>
                                        </p:tgtEl>
                                        <p:attrNameLst>
                                          <p:attrName>ppt_h</p:attrName>
                                        </p:attrNameLst>
                                      </p:cBhvr>
                                      <p:tavLst>
                                        <p:tav tm="0">
                                          <p:val>
                                            <p:strVal val="4*#ppt_h"/>
                                          </p:val>
                                        </p:tav>
                                        <p:tav tm="100000">
                                          <p:val>
                                            <p:strVal val="#ppt_h"/>
                                          </p:val>
                                        </p:tav>
                                      </p:tavLst>
                                    </p:anim>
                                  </p:childTnLst>
                                </p:cTn>
                              </p:par>
                            </p:childTnLst>
                          </p:cTn>
                        </p:par>
                        <p:par>
                          <p:cTn id="20" fill="hold">
                            <p:stCondLst>
                              <p:cond delay="3650"/>
                            </p:stCondLst>
                            <p:childTnLst>
                              <p:par>
                                <p:cTn id="21" presetID="2" presetClass="entr" presetSubtype="6"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1750" fill="hold"/>
                                        <p:tgtEl>
                                          <p:spTgt spid="25"/>
                                        </p:tgtEl>
                                        <p:attrNameLst>
                                          <p:attrName>ppt_x</p:attrName>
                                        </p:attrNameLst>
                                      </p:cBhvr>
                                      <p:tavLst>
                                        <p:tav tm="0">
                                          <p:val>
                                            <p:strVal val="1+#ppt_w/2"/>
                                          </p:val>
                                        </p:tav>
                                        <p:tav tm="100000">
                                          <p:val>
                                            <p:strVal val="#ppt_x"/>
                                          </p:val>
                                        </p:tav>
                                      </p:tavLst>
                                    </p:anim>
                                    <p:anim calcmode="lin" valueType="num">
                                      <p:cBhvr additive="base">
                                        <p:cTn id="24" dur="175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5" name="组合 34">
            <a:extLst>
              <a:ext uri="{FF2B5EF4-FFF2-40B4-BE49-F238E27FC236}">
                <a16:creationId xmlns:a16="http://schemas.microsoft.com/office/drawing/2014/main" id="{ACC49CAA-ACB0-40D8-86A0-5826F2EA6941}"/>
              </a:ext>
            </a:extLst>
          </p:cNvPr>
          <p:cNvGrpSpPr/>
          <p:nvPr/>
        </p:nvGrpSpPr>
        <p:grpSpPr>
          <a:xfrm>
            <a:off x="4411005" y="1929078"/>
            <a:ext cx="1774290" cy="2245276"/>
            <a:chOff x="4411005" y="1929078"/>
            <a:chExt cx="1774290" cy="2245276"/>
          </a:xfrm>
        </p:grpSpPr>
        <p:sp>
          <p:nvSpPr>
            <p:cNvPr id="4" name="Freeform 5">
              <a:extLst>
                <a:ext uri="{FF2B5EF4-FFF2-40B4-BE49-F238E27FC236}">
                  <a16:creationId xmlns:a16="http://schemas.microsoft.com/office/drawing/2014/main" id="{9665985A-5EF5-4E41-ABBA-BA215837F001}"/>
                </a:ext>
              </a:extLst>
            </p:cNvPr>
            <p:cNvSpPr>
              <a:spLocks noChangeArrowheads="1"/>
            </p:cNvSpPr>
            <p:nvPr/>
          </p:nvSpPr>
          <p:spPr bwMode="auto">
            <a:xfrm>
              <a:off x="4411005" y="1929078"/>
              <a:ext cx="1408112" cy="1647825"/>
            </a:xfrm>
            <a:custGeom>
              <a:avLst/>
              <a:gdLst>
                <a:gd name="T0" fmla="*/ 376954419 w 2631"/>
                <a:gd name="T1" fmla="*/ 0 h 3052"/>
                <a:gd name="T2" fmla="*/ 753621971 w 2631"/>
                <a:gd name="T3" fmla="*/ 383626834 h 3052"/>
                <a:gd name="T4" fmla="*/ 508430120 w 2631"/>
                <a:gd name="T5" fmla="*/ 743058392 h 3052"/>
                <a:gd name="T6" fmla="*/ 453433472 w 2631"/>
                <a:gd name="T7" fmla="*/ 807190748 h 3052"/>
                <a:gd name="T8" fmla="*/ 396431964 w 2631"/>
                <a:gd name="T9" fmla="*/ 873946557 h 3052"/>
                <a:gd name="T10" fmla="*/ 359768067 w 2631"/>
                <a:gd name="T11" fmla="*/ 876278456 h 3052"/>
                <a:gd name="T12" fmla="*/ 300761163 w 2631"/>
                <a:gd name="T13" fmla="*/ 807190748 h 3052"/>
                <a:gd name="T14" fmla="*/ 246051382 w 2631"/>
                <a:gd name="T15" fmla="*/ 743349947 h 3052"/>
                <a:gd name="T16" fmla="*/ 0 w 2631"/>
                <a:gd name="T17" fmla="*/ 383626834 h 3052"/>
                <a:gd name="T18" fmla="*/ 376954419 w 2631"/>
                <a:gd name="T19" fmla="*/ 0 h 30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31" h="3052">
                  <a:moveTo>
                    <a:pt x="1316" y="0"/>
                  </a:moveTo>
                  <a:cubicBezTo>
                    <a:pt x="2042" y="0"/>
                    <a:pt x="2631" y="589"/>
                    <a:pt x="2631" y="1316"/>
                  </a:cubicBezTo>
                  <a:cubicBezTo>
                    <a:pt x="2631" y="1880"/>
                    <a:pt x="2275" y="2362"/>
                    <a:pt x="1775" y="2549"/>
                  </a:cubicBezTo>
                  <a:lnTo>
                    <a:pt x="1583" y="2769"/>
                  </a:lnTo>
                  <a:cubicBezTo>
                    <a:pt x="1517" y="2845"/>
                    <a:pt x="1451" y="2921"/>
                    <a:pt x="1384" y="2998"/>
                  </a:cubicBezTo>
                  <a:cubicBezTo>
                    <a:pt x="1345" y="3049"/>
                    <a:pt x="1302" y="3052"/>
                    <a:pt x="1256" y="3006"/>
                  </a:cubicBezTo>
                  <a:cubicBezTo>
                    <a:pt x="1187" y="2927"/>
                    <a:pt x="1119" y="2848"/>
                    <a:pt x="1050" y="2769"/>
                  </a:cubicBezTo>
                  <a:lnTo>
                    <a:pt x="859" y="2550"/>
                  </a:lnTo>
                  <a:cubicBezTo>
                    <a:pt x="357" y="2364"/>
                    <a:pt x="0" y="1881"/>
                    <a:pt x="0" y="1316"/>
                  </a:cubicBezTo>
                  <a:cubicBezTo>
                    <a:pt x="0" y="589"/>
                    <a:pt x="589" y="0"/>
                    <a:pt x="1316" y="0"/>
                  </a:cubicBezTo>
                  <a:close/>
                </a:path>
              </a:pathLst>
            </a:custGeom>
            <a:solidFill>
              <a:srgbClr val="C9110E"/>
            </a:solidFill>
            <a:ln>
              <a:noFill/>
            </a:ln>
          </p:spPr>
          <p:txBody>
            <a:bodyPr/>
            <a:lstStyle/>
            <a:p>
              <a:endParaRPr lang="zh-CN" altLang="en-US" dirty="0"/>
            </a:p>
          </p:txBody>
        </p:sp>
        <p:sp>
          <p:nvSpPr>
            <p:cNvPr id="5" name="Freeform 6">
              <a:extLst>
                <a:ext uri="{FF2B5EF4-FFF2-40B4-BE49-F238E27FC236}">
                  <a16:creationId xmlns:a16="http://schemas.microsoft.com/office/drawing/2014/main" id="{2AE277F1-3C4C-4179-8590-283F76997D52}"/>
                </a:ext>
              </a:extLst>
            </p:cNvPr>
            <p:cNvSpPr>
              <a:spLocks noEditPoints="1" noChangeArrowheads="1"/>
            </p:cNvSpPr>
            <p:nvPr/>
          </p:nvSpPr>
          <p:spPr bwMode="auto">
            <a:xfrm>
              <a:off x="4796767" y="2162440"/>
              <a:ext cx="638175" cy="877888"/>
            </a:xfrm>
            <a:custGeom>
              <a:avLst/>
              <a:gdLst>
                <a:gd name="T0" fmla="*/ 45001510 w 1192"/>
                <a:gd name="T1" fmla="*/ 76955576 h 1626"/>
                <a:gd name="T2" fmla="*/ 37835426 w 1192"/>
                <a:gd name="T3" fmla="*/ 473977454 h 1626"/>
                <a:gd name="T4" fmla="*/ 341667224 w 1192"/>
                <a:gd name="T5" fmla="*/ 116308282 h 1626"/>
                <a:gd name="T6" fmla="*/ 315583427 w 1192"/>
                <a:gd name="T7" fmla="*/ 124761598 h 1626"/>
                <a:gd name="T8" fmla="*/ 38982213 w 1192"/>
                <a:gd name="T9" fmla="*/ 446576658 h 1626"/>
                <a:gd name="T10" fmla="*/ 147902945 w 1192"/>
                <a:gd name="T11" fmla="*/ 50429429 h 1626"/>
                <a:gd name="T12" fmla="*/ 194050707 w 1192"/>
                <a:gd name="T13" fmla="*/ 50429429 h 1626"/>
                <a:gd name="T14" fmla="*/ 170260486 w 1192"/>
                <a:gd name="T15" fmla="*/ 75498368 h 1626"/>
                <a:gd name="T16" fmla="*/ 119526109 w 1192"/>
                <a:gd name="T17" fmla="*/ 51595087 h 1626"/>
                <a:gd name="T18" fmla="*/ 62772970 w 1192"/>
                <a:gd name="T19" fmla="*/ 120097346 h 1626"/>
                <a:gd name="T20" fmla="*/ 279181218 w 1192"/>
                <a:gd name="T21" fmla="*/ 120097346 h 1626"/>
                <a:gd name="T22" fmla="*/ 222427544 w 1192"/>
                <a:gd name="T23" fmla="*/ 51595087 h 1626"/>
                <a:gd name="T24" fmla="*/ 119526109 w 1192"/>
                <a:gd name="T25" fmla="*/ 51595087 h 1626"/>
                <a:gd name="T26" fmla="*/ 120672896 w 1192"/>
                <a:gd name="T27" fmla="*/ 360001568 h 1626"/>
                <a:gd name="T28" fmla="*/ 82836935 w 1192"/>
                <a:gd name="T29" fmla="*/ 370786741 h 1626"/>
                <a:gd name="T30" fmla="*/ 74524599 w 1192"/>
                <a:gd name="T31" fmla="*/ 379240057 h 1626"/>
                <a:gd name="T32" fmla="*/ 120672896 w 1192"/>
                <a:gd name="T33" fmla="*/ 382738112 h 1626"/>
                <a:gd name="T34" fmla="*/ 72231559 w 1192"/>
                <a:gd name="T35" fmla="*/ 406932942 h 1626"/>
                <a:gd name="T36" fmla="*/ 132424525 w 1192"/>
                <a:gd name="T37" fmla="*/ 376908201 h 1626"/>
                <a:gd name="T38" fmla="*/ 132424525 w 1192"/>
                <a:gd name="T39" fmla="*/ 357669172 h 1626"/>
                <a:gd name="T40" fmla="*/ 60479930 w 1192"/>
                <a:gd name="T41" fmla="*/ 361167226 h 1626"/>
                <a:gd name="T42" fmla="*/ 116946640 w 1192"/>
                <a:gd name="T43" fmla="*/ 422382368 h 1626"/>
                <a:gd name="T44" fmla="*/ 116946640 w 1192"/>
                <a:gd name="T45" fmla="*/ 185976200 h 1626"/>
                <a:gd name="T46" fmla="*/ 82836935 w 1192"/>
                <a:gd name="T47" fmla="*/ 196761912 h 1626"/>
                <a:gd name="T48" fmla="*/ 94589099 w 1192"/>
                <a:gd name="T49" fmla="*/ 227952312 h 1626"/>
                <a:gd name="T50" fmla="*/ 72231559 w 1192"/>
                <a:gd name="T51" fmla="*/ 236405628 h 1626"/>
                <a:gd name="T52" fmla="*/ 116946640 w 1192"/>
                <a:gd name="T53" fmla="*/ 174024829 h 1626"/>
                <a:gd name="T54" fmla="*/ 60479930 w 1192"/>
                <a:gd name="T55" fmla="*/ 235239970 h 1626"/>
                <a:gd name="T56" fmla="*/ 131851666 w 1192"/>
                <a:gd name="T57" fmla="*/ 199968417 h 1626"/>
                <a:gd name="T58" fmla="*/ 131278273 w 1192"/>
                <a:gd name="T59" fmla="*/ 183644343 h 1626"/>
                <a:gd name="T60" fmla="*/ 120672896 w 1192"/>
                <a:gd name="T61" fmla="*/ 279547398 h 1626"/>
                <a:gd name="T62" fmla="*/ 74524599 w 1192"/>
                <a:gd name="T63" fmla="*/ 291499309 h 1626"/>
                <a:gd name="T64" fmla="*/ 120672896 w 1192"/>
                <a:gd name="T65" fmla="*/ 322980718 h 1626"/>
                <a:gd name="T66" fmla="*/ 132138096 w 1192"/>
                <a:gd name="T67" fmla="*/ 270510983 h 1626"/>
                <a:gd name="T68" fmla="*/ 60479930 w 1192"/>
                <a:gd name="T69" fmla="*/ 273717488 h 1626"/>
                <a:gd name="T70" fmla="*/ 120672896 w 1192"/>
                <a:gd name="T71" fmla="*/ 334932629 h 1626"/>
                <a:gd name="T72" fmla="*/ 158221893 w 1192"/>
                <a:gd name="T73" fmla="*/ 258559612 h 1626"/>
                <a:gd name="T74" fmla="*/ 178572822 w 1192"/>
                <a:gd name="T75" fmla="*/ 401977141 h 1626"/>
                <a:gd name="T76" fmla="*/ 274308174 w 1192"/>
                <a:gd name="T77" fmla="*/ 371952939 h 1626"/>
                <a:gd name="T78" fmla="*/ 175132995 w 1192"/>
                <a:gd name="T79" fmla="*/ 398479086 h 1626"/>
                <a:gd name="T80" fmla="*/ 274308174 w 1192"/>
                <a:gd name="T81" fmla="*/ 282171344 h 1626"/>
                <a:gd name="T82" fmla="*/ 175132995 w 1192"/>
                <a:gd name="T83" fmla="*/ 227952312 h 1626"/>
                <a:gd name="T84" fmla="*/ 175132995 w 1192"/>
                <a:gd name="T85" fmla="*/ 195595714 h 162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192" h="1626">
                  <a:moveTo>
                    <a:pt x="91" y="428"/>
                  </a:moveTo>
                  <a:cubicBezTo>
                    <a:pt x="91" y="382"/>
                    <a:pt x="112" y="359"/>
                    <a:pt x="157" y="358"/>
                  </a:cubicBezTo>
                  <a:lnTo>
                    <a:pt x="157" y="264"/>
                  </a:lnTo>
                  <a:cubicBezTo>
                    <a:pt x="74" y="265"/>
                    <a:pt x="0" y="319"/>
                    <a:pt x="0" y="399"/>
                  </a:cubicBezTo>
                  <a:lnTo>
                    <a:pt x="0" y="1495"/>
                  </a:lnTo>
                  <a:cubicBezTo>
                    <a:pt x="0" y="1561"/>
                    <a:pt x="65" y="1626"/>
                    <a:pt x="132" y="1626"/>
                  </a:cubicBezTo>
                  <a:lnTo>
                    <a:pt x="1060" y="1626"/>
                  </a:lnTo>
                  <a:cubicBezTo>
                    <a:pt x="1127" y="1626"/>
                    <a:pt x="1192" y="1561"/>
                    <a:pt x="1192" y="1495"/>
                  </a:cubicBezTo>
                  <a:lnTo>
                    <a:pt x="1192" y="399"/>
                  </a:lnTo>
                  <a:cubicBezTo>
                    <a:pt x="1192" y="319"/>
                    <a:pt x="1118" y="265"/>
                    <a:pt x="1035" y="264"/>
                  </a:cubicBezTo>
                  <a:lnTo>
                    <a:pt x="1035" y="358"/>
                  </a:lnTo>
                  <a:cubicBezTo>
                    <a:pt x="1080" y="359"/>
                    <a:pt x="1101" y="382"/>
                    <a:pt x="1101" y="428"/>
                  </a:cubicBezTo>
                  <a:lnTo>
                    <a:pt x="1101" y="1466"/>
                  </a:lnTo>
                  <a:cubicBezTo>
                    <a:pt x="1101" y="1498"/>
                    <a:pt x="1087" y="1532"/>
                    <a:pt x="1056" y="1532"/>
                  </a:cubicBezTo>
                  <a:lnTo>
                    <a:pt x="136" y="1532"/>
                  </a:lnTo>
                  <a:cubicBezTo>
                    <a:pt x="101" y="1532"/>
                    <a:pt x="91" y="1494"/>
                    <a:pt x="91" y="1457"/>
                  </a:cubicBezTo>
                  <a:lnTo>
                    <a:pt x="91" y="428"/>
                  </a:lnTo>
                  <a:close/>
                  <a:moveTo>
                    <a:pt x="516" y="173"/>
                  </a:moveTo>
                  <a:cubicBezTo>
                    <a:pt x="516" y="136"/>
                    <a:pt x="552" y="99"/>
                    <a:pt x="590" y="99"/>
                  </a:cubicBezTo>
                  <a:lnTo>
                    <a:pt x="602" y="99"/>
                  </a:lnTo>
                  <a:cubicBezTo>
                    <a:pt x="640" y="99"/>
                    <a:pt x="677" y="136"/>
                    <a:pt x="677" y="173"/>
                  </a:cubicBezTo>
                  <a:lnTo>
                    <a:pt x="677" y="181"/>
                  </a:lnTo>
                  <a:cubicBezTo>
                    <a:pt x="677" y="223"/>
                    <a:pt x="640" y="259"/>
                    <a:pt x="598" y="259"/>
                  </a:cubicBezTo>
                  <a:lnTo>
                    <a:pt x="594" y="259"/>
                  </a:lnTo>
                  <a:cubicBezTo>
                    <a:pt x="552" y="259"/>
                    <a:pt x="516" y="223"/>
                    <a:pt x="516" y="181"/>
                  </a:cubicBezTo>
                  <a:lnTo>
                    <a:pt x="516" y="173"/>
                  </a:lnTo>
                  <a:close/>
                  <a:moveTo>
                    <a:pt x="417" y="177"/>
                  </a:moveTo>
                  <a:lnTo>
                    <a:pt x="285" y="177"/>
                  </a:lnTo>
                  <a:cubicBezTo>
                    <a:pt x="240" y="177"/>
                    <a:pt x="219" y="198"/>
                    <a:pt x="219" y="243"/>
                  </a:cubicBezTo>
                  <a:lnTo>
                    <a:pt x="219" y="412"/>
                  </a:lnTo>
                  <a:cubicBezTo>
                    <a:pt x="219" y="440"/>
                    <a:pt x="237" y="469"/>
                    <a:pt x="264" y="469"/>
                  </a:cubicBezTo>
                  <a:lnTo>
                    <a:pt x="928" y="469"/>
                  </a:lnTo>
                  <a:cubicBezTo>
                    <a:pt x="955" y="469"/>
                    <a:pt x="974" y="440"/>
                    <a:pt x="974" y="412"/>
                  </a:cubicBezTo>
                  <a:lnTo>
                    <a:pt x="974" y="243"/>
                  </a:lnTo>
                  <a:cubicBezTo>
                    <a:pt x="974" y="198"/>
                    <a:pt x="953" y="177"/>
                    <a:pt x="908" y="177"/>
                  </a:cubicBezTo>
                  <a:lnTo>
                    <a:pt x="776" y="177"/>
                  </a:lnTo>
                  <a:cubicBezTo>
                    <a:pt x="776" y="86"/>
                    <a:pt x="698" y="0"/>
                    <a:pt x="611" y="0"/>
                  </a:cubicBezTo>
                  <a:lnTo>
                    <a:pt x="582" y="0"/>
                  </a:lnTo>
                  <a:cubicBezTo>
                    <a:pt x="494" y="0"/>
                    <a:pt x="417" y="86"/>
                    <a:pt x="417" y="177"/>
                  </a:cubicBezTo>
                  <a:close/>
                  <a:moveTo>
                    <a:pt x="252" y="1247"/>
                  </a:moveTo>
                  <a:cubicBezTo>
                    <a:pt x="252" y="1238"/>
                    <a:pt x="255" y="1235"/>
                    <a:pt x="264" y="1235"/>
                  </a:cubicBezTo>
                  <a:lnTo>
                    <a:pt x="421" y="1235"/>
                  </a:lnTo>
                  <a:lnTo>
                    <a:pt x="421" y="1247"/>
                  </a:lnTo>
                  <a:cubicBezTo>
                    <a:pt x="421" y="1260"/>
                    <a:pt x="356" y="1298"/>
                    <a:pt x="343" y="1305"/>
                  </a:cubicBezTo>
                  <a:cubicBezTo>
                    <a:pt x="332" y="1296"/>
                    <a:pt x="307" y="1272"/>
                    <a:pt x="289" y="1272"/>
                  </a:cubicBezTo>
                  <a:lnTo>
                    <a:pt x="285" y="1272"/>
                  </a:lnTo>
                  <a:cubicBezTo>
                    <a:pt x="275" y="1272"/>
                    <a:pt x="260" y="1287"/>
                    <a:pt x="260" y="1297"/>
                  </a:cubicBezTo>
                  <a:lnTo>
                    <a:pt x="260" y="1301"/>
                  </a:lnTo>
                  <a:cubicBezTo>
                    <a:pt x="260" y="1312"/>
                    <a:pt x="318" y="1375"/>
                    <a:pt x="330" y="1375"/>
                  </a:cubicBezTo>
                  <a:lnTo>
                    <a:pt x="334" y="1375"/>
                  </a:lnTo>
                  <a:cubicBezTo>
                    <a:pt x="343" y="1375"/>
                    <a:pt x="408" y="1322"/>
                    <a:pt x="421" y="1313"/>
                  </a:cubicBezTo>
                  <a:cubicBezTo>
                    <a:pt x="421" y="1336"/>
                    <a:pt x="430" y="1408"/>
                    <a:pt x="408" y="1408"/>
                  </a:cubicBezTo>
                  <a:lnTo>
                    <a:pt x="264" y="1408"/>
                  </a:lnTo>
                  <a:cubicBezTo>
                    <a:pt x="255" y="1408"/>
                    <a:pt x="252" y="1405"/>
                    <a:pt x="252" y="1396"/>
                  </a:cubicBezTo>
                  <a:lnTo>
                    <a:pt x="252" y="1247"/>
                  </a:lnTo>
                  <a:close/>
                  <a:moveTo>
                    <a:pt x="408" y="1449"/>
                  </a:moveTo>
                  <a:cubicBezTo>
                    <a:pt x="486" y="1449"/>
                    <a:pt x="457" y="1364"/>
                    <a:pt x="462" y="1293"/>
                  </a:cubicBezTo>
                  <a:cubicBezTo>
                    <a:pt x="464" y="1256"/>
                    <a:pt x="556" y="1224"/>
                    <a:pt x="565" y="1190"/>
                  </a:cubicBezTo>
                  <a:lnTo>
                    <a:pt x="553" y="1190"/>
                  </a:lnTo>
                  <a:cubicBezTo>
                    <a:pt x="525" y="1190"/>
                    <a:pt x="483" y="1216"/>
                    <a:pt x="462" y="1227"/>
                  </a:cubicBezTo>
                  <a:cubicBezTo>
                    <a:pt x="452" y="1211"/>
                    <a:pt x="442" y="1194"/>
                    <a:pt x="417" y="1194"/>
                  </a:cubicBezTo>
                  <a:lnTo>
                    <a:pt x="256" y="1194"/>
                  </a:lnTo>
                  <a:cubicBezTo>
                    <a:pt x="232" y="1194"/>
                    <a:pt x="211" y="1215"/>
                    <a:pt x="211" y="1239"/>
                  </a:cubicBezTo>
                  <a:lnTo>
                    <a:pt x="211" y="1404"/>
                  </a:lnTo>
                  <a:cubicBezTo>
                    <a:pt x="211" y="1432"/>
                    <a:pt x="235" y="1449"/>
                    <a:pt x="264" y="1449"/>
                  </a:cubicBezTo>
                  <a:lnTo>
                    <a:pt x="408" y="1449"/>
                  </a:lnTo>
                  <a:close/>
                  <a:moveTo>
                    <a:pt x="252" y="651"/>
                  </a:moveTo>
                  <a:cubicBezTo>
                    <a:pt x="252" y="641"/>
                    <a:pt x="255" y="638"/>
                    <a:pt x="264" y="638"/>
                  </a:cubicBezTo>
                  <a:lnTo>
                    <a:pt x="408" y="638"/>
                  </a:lnTo>
                  <a:cubicBezTo>
                    <a:pt x="418" y="638"/>
                    <a:pt x="421" y="641"/>
                    <a:pt x="421" y="651"/>
                  </a:cubicBezTo>
                  <a:cubicBezTo>
                    <a:pt x="421" y="661"/>
                    <a:pt x="351" y="708"/>
                    <a:pt x="343" y="708"/>
                  </a:cubicBezTo>
                  <a:cubicBezTo>
                    <a:pt x="334" y="708"/>
                    <a:pt x="313" y="675"/>
                    <a:pt x="289" y="675"/>
                  </a:cubicBezTo>
                  <a:cubicBezTo>
                    <a:pt x="277" y="675"/>
                    <a:pt x="260" y="688"/>
                    <a:pt x="260" y="700"/>
                  </a:cubicBezTo>
                  <a:lnTo>
                    <a:pt x="260" y="704"/>
                  </a:lnTo>
                  <a:cubicBezTo>
                    <a:pt x="260" y="720"/>
                    <a:pt x="317" y="775"/>
                    <a:pt x="330" y="782"/>
                  </a:cubicBezTo>
                  <a:lnTo>
                    <a:pt x="421" y="716"/>
                  </a:lnTo>
                  <a:lnTo>
                    <a:pt x="421" y="811"/>
                  </a:lnTo>
                  <a:lnTo>
                    <a:pt x="252" y="811"/>
                  </a:lnTo>
                  <a:lnTo>
                    <a:pt x="252" y="651"/>
                  </a:lnTo>
                  <a:close/>
                  <a:moveTo>
                    <a:pt x="458" y="630"/>
                  </a:moveTo>
                  <a:cubicBezTo>
                    <a:pt x="453" y="608"/>
                    <a:pt x="435" y="597"/>
                    <a:pt x="408" y="597"/>
                  </a:cubicBezTo>
                  <a:lnTo>
                    <a:pt x="264" y="597"/>
                  </a:lnTo>
                  <a:cubicBezTo>
                    <a:pt x="235" y="597"/>
                    <a:pt x="211" y="614"/>
                    <a:pt x="211" y="642"/>
                  </a:cubicBezTo>
                  <a:lnTo>
                    <a:pt x="211" y="807"/>
                  </a:lnTo>
                  <a:cubicBezTo>
                    <a:pt x="211" y="831"/>
                    <a:pt x="232" y="852"/>
                    <a:pt x="256" y="852"/>
                  </a:cubicBezTo>
                  <a:lnTo>
                    <a:pt x="417" y="852"/>
                  </a:lnTo>
                  <a:cubicBezTo>
                    <a:pt x="481" y="852"/>
                    <a:pt x="462" y="750"/>
                    <a:pt x="460" y="686"/>
                  </a:cubicBezTo>
                  <a:lnTo>
                    <a:pt x="565" y="597"/>
                  </a:lnTo>
                  <a:cubicBezTo>
                    <a:pt x="565" y="597"/>
                    <a:pt x="558" y="593"/>
                    <a:pt x="557" y="593"/>
                  </a:cubicBezTo>
                  <a:cubicBezTo>
                    <a:pt x="516" y="593"/>
                    <a:pt x="483" y="628"/>
                    <a:pt x="458" y="630"/>
                  </a:cubicBezTo>
                  <a:close/>
                  <a:moveTo>
                    <a:pt x="252" y="939"/>
                  </a:moveTo>
                  <a:lnTo>
                    <a:pt x="421" y="939"/>
                  </a:lnTo>
                  <a:lnTo>
                    <a:pt x="421" y="959"/>
                  </a:lnTo>
                  <a:lnTo>
                    <a:pt x="343" y="1009"/>
                  </a:lnTo>
                  <a:lnTo>
                    <a:pt x="290" y="970"/>
                  </a:lnTo>
                  <a:cubicBezTo>
                    <a:pt x="276" y="978"/>
                    <a:pt x="260" y="982"/>
                    <a:pt x="260" y="1000"/>
                  </a:cubicBezTo>
                  <a:cubicBezTo>
                    <a:pt x="260" y="1013"/>
                    <a:pt x="319" y="1079"/>
                    <a:pt x="330" y="1079"/>
                  </a:cubicBezTo>
                  <a:cubicBezTo>
                    <a:pt x="349" y="1079"/>
                    <a:pt x="400" y="1023"/>
                    <a:pt x="421" y="1017"/>
                  </a:cubicBezTo>
                  <a:lnTo>
                    <a:pt x="421" y="1108"/>
                  </a:lnTo>
                  <a:lnTo>
                    <a:pt x="252" y="1108"/>
                  </a:lnTo>
                  <a:lnTo>
                    <a:pt x="252" y="939"/>
                  </a:lnTo>
                  <a:close/>
                  <a:moveTo>
                    <a:pt x="461" y="928"/>
                  </a:moveTo>
                  <a:cubicBezTo>
                    <a:pt x="454" y="915"/>
                    <a:pt x="444" y="898"/>
                    <a:pt x="421" y="898"/>
                  </a:cubicBezTo>
                  <a:lnTo>
                    <a:pt x="252" y="898"/>
                  </a:lnTo>
                  <a:cubicBezTo>
                    <a:pt x="231" y="898"/>
                    <a:pt x="211" y="918"/>
                    <a:pt x="211" y="939"/>
                  </a:cubicBezTo>
                  <a:lnTo>
                    <a:pt x="211" y="1108"/>
                  </a:lnTo>
                  <a:cubicBezTo>
                    <a:pt x="211" y="1128"/>
                    <a:pt x="231" y="1149"/>
                    <a:pt x="252" y="1149"/>
                  </a:cubicBezTo>
                  <a:lnTo>
                    <a:pt x="421" y="1149"/>
                  </a:lnTo>
                  <a:cubicBezTo>
                    <a:pt x="481" y="1149"/>
                    <a:pt x="462" y="1043"/>
                    <a:pt x="461" y="982"/>
                  </a:cubicBezTo>
                  <a:lnTo>
                    <a:pt x="565" y="894"/>
                  </a:lnTo>
                  <a:lnTo>
                    <a:pt x="552" y="887"/>
                  </a:lnTo>
                  <a:lnTo>
                    <a:pt x="461" y="928"/>
                  </a:lnTo>
                  <a:close/>
                  <a:moveTo>
                    <a:pt x="611" y="1367"/>
                  </a:moveTo>
                  <a:cubicBezTo>
                    <a:pt x="611" y="1376"/>
                    <a:pt x="613" y="1379"/>
                    <a:pt x="623" y="1379"/>
                  </a:cubicBezTo>
                  <a:lnTo>
                    <a:pt x="945" y="1379"/>
                  </a:lnTo>
                  <a:cubicBezTo>
                    <a:pt x="954" y="1379"/>
                    <a:pt x="957" y="1376"/>
                    <a:pt x="957" y="1367"/>
                  </a:cubicBezTo>
                  <a:lnTo>
                    <a:pt x="957" y="1276"/>
                  </a:lnTo>
                  <a:cubicBezTo>
                    <a:pt x="957" y="1267"/>
                    <a:pt x="954" y="1264"/>
                    <a:pt x="945" y="1264"/>
                  </a:cubicBezTo>
                  <a:lnTo>
                    <a:pt x="611" y="1264"/>
                  </a:lnTo>
                  <a:lnTo>
                    <a:pt x="611" y="1367"/>
                  </a:lnTo>
                  <a:close/>
                  <a:moveTo>
                    <a:pt x="611" y="1079"/>
                  </a:moveTo>
                  <a:lnTo>
                    <a:pt x="957" y="1079"/>
                  </a:lnTo>
                  <a:lnTo>
                    <a:pt x="957" y="968"/>
                  </a:lnTo>
                  <a:lnTo>
                    <a:pt x="611" y="968"/>
                  </a:lnTo>
                  <a:lnTo>
                    <a:pt x="611" y="1079"/>
                  </a:lnTo>
                  <a:close/>
                  <a:moveTo>
                    <a:pt x="611" y="782"/>
                  </a:moveTo>
                  <a:lnTo>
                    <a:pt x="862" y="782"/>
                  </a:lnTo>
                  <a:lnTo>
                    <a:pt x="862" y="671"/>
                  </a:lnTo>
                  <a:lnTo>
                    <a:pt x="611" y="671"/>
                  </a:lnTo>
                  <a:lnTo>
                    <a:pt x="611" y="7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文本框 12">
              <a:extLst>
                <a:ext uri="{FF2B5EF4-FFF2-40B4-BE49-F238E27FC236}">
                  <a16:creationId xmlns:a16="http://schemas.microsoft.com/office/drawing/2014/main" id="{1154141E-8E49-49B3-BA80-5EF6F0228E80}"/>
                </a:ext>
              </a:extLst>
            </p:cNvPr>
            <p:cNvSpPr txBox="1"/>
            <p:nvPr/>
          </p:nvSpPr>
          <p:spPr>
            <a:xfrm>
              <a:off x="4481535" y="3774244"/>
              <a:ext cx="1703760" cy="400110"/>
            </a:xfrm>
            <a:prstGeom prst="rect">
              <a:avLst/>
            </a:prstGeom>
            <a:noFill/>
          </p:spPr>
          <p:txBody>
            <a:bodyPr wrap="square" rtlCol="0">
              <a:spAutoFit/>
            </a:bodyPr>
            <a:lstStyle/>
            <a:p>
              <a:r>
                <a:rPr lang="en-US" altLang="zh-CN" sz="2000" b="1" dirty="0">
                  <a:solidFill>
                    <a:srgbClr val="C9110E"/>
                  </a:solidFill>
                  <a:latin typeface="微软雅黑" panose="020B0503020204020204" pitchFamily="34" charset="-122"/>
                  <a:ea typeface="微软雅黑" panose="020B0503020204020204" pitchFamily="34" charset="-122"/>
                </a:rPr>
                <a:t>1</a:t>
              </a:r>
              <a:r>
                <a:rPr lang="zh-CN" altLang="en-US" sz="2000" b="1" dirty="0">
                  <a:solidFill>
                    <a:srgbClr val="C9110E"/>
                  </a:solidFill>
                  <a:latin typeface="微软雅黑" panose="020B0503020204020204" pitchFamily="34" charset="-122"/>
                  <a:ea typeface="微软雅黑" panose="020B0503020204020204" pitchFamily="34" charset="-122"/>
                </a:rPr>
                <a:t>月</a:t>
              </a:r>
              <a:r>
                <a:rPr lang="en-US" altLang="zh-CN" sz="2000" b="1" dirty="0">
                  <a:solidFill>
                    <a:srgbClr val="C9110E"/>
                  </a:solidFill>
                  <a:latin typeface="微软雅黑" panose="020B0503020204020204" pitchFamily="34" charset="-122"/>
                  <a:ea typeface="微软雅黑" panose="020B0503020204020204" pitchFamily="34" charset="-122"/>
                </a:rPr>
                <a:t>18</a:t>
              </a:r>
              <a:r>
                <a:rPr lang="zh-CN" altLang="en-US" sz="2000" b="1" dirty="0">
                  <a:solidFill>
                    <a:srgbClr val="C9110E"/>
                  </a:solidFill>
                  <a:latin typeface="微软雅黑" panose="020B0503020204020204" pitchFamily="34" charset="-122"/>
                  <a:ea typeface="微软雅黑" panose="020B0503020204020204" pitchFamily="34" charset="-122"/>
                </a:rPr>
                <a:t>日</a:t>
              </a:r>
            </a:p>
          </p:txBody>
        </p:sp>
      </p:grpSp>
      <p:grpSp>
        <p:nvGrpSpPr>
          <p:cNvPr id="36" name="组合 35">
            <a:extLst>
              <a:ext uri="{FF2B5EF4-FFF2-40B4-BE49-F238E27FC236}">
                <a16:creationId xmlns:a16="http://schemas.microsoft.com/office/drawing/2014/main" id="{BA65E4F5-091D-46BA-8D1A-F089A7FD9A89}"/>
              </a:ext>
            </a:extLst>
          </p:cNvPr>
          <p:cNvGrpSpPr/>
          <p:nvPr/>
        </p:nvGrpSpPr>
        <p:grpSpPr>
          <a:xfrm>
            <a:off x="6543016" y="1929078"/>
            <a:ext cx="1787295" cy="2245276"/>
            <a:chOff x="6543016" y="1929078"/>
            <a:chExt cx="1787295" cy="2245276"/>
          </a:xfrm>
        </p:grpSpPr>
        <p:sp>
          <p:nvSpPr>
            <p:cNvPr id="6" name="Freeform 7">
              <a:extLst>
                <a:ext uri="{FF2B5EF4-FFF2-40B4-BE49-F238E27FC236}">
                  <a16:creationId xmlns:a16="http://schemas.microsoft.com/office/drawing/2014/main" id="{7E07CEED-9489-4320-B464-39E705D2F032}"/>
                </a:ext>
              </a:extLst>
            </p:cNvPr>
            <p:cNvSpPr>
              <a:spLocks noChangeArrowheads="1"/>
            </p:cNvSpPr>
            <p:nvPr/>
          </p:nvSpPr>
          <p:spPr bwMode="auto">
            <a:xfrm>
              <a:off x="6543016" y="1929078"/>
              <a:ext cx="1408113" cy="1647825"/>
            </a:xfrm>
            <a:custGeom>
              <a:avLst/>
              <a:gdLst>
                <a:gd name="T0" fmla="*/ 376668354 w 2631"/>
                <a:gd name="T1" fmla="*/ 0 h 3052"/>
                <a:gd name="T2" fmla="*/ 753623041 w 2631"/>
                <a:gd name="T3" fmla="*/ 383626834 h 3052"/>
                <a:gd name="T4" fmla="*/ 508430481 w 2631"/>
                <a:gd name="T5" fmla="*/ 743058392 h 3052"/>
                <a:gd name="T6" fmla="*/ 453434329 w 2631"/>
                <a:gd name="T7" fmla="*/ 807190748 h 3052"/>
                <a:gd name="T8" fmla="*/ 396432780 w 2631"/>
                <a:gd name="T9" fmla="*/ 873946557 h 3052"/>
                <a:gd name="T10" fmla="*/ 359768322 w 2631"/>
                <a:gd name="T11" fmla="*/ 876278456 h 3052"/>
                <a:gd name="T12" fmla="*/ 300761912 w 2631"/>
                <a:gd name="T13" fmla="*/ 807190748 h 3052"/>
                <a:gd name="T14" fmla="*/ 245765225 w 2631"/>
                <a:gd name="T15" fmla="*/ 743349947 h 3052"/>
                <a:gd name="T16" fmla="*/ 0 w 2631"/>
                <a:gd name="T17" fmla="*/ 383626834 h 3052"/>
                <a:gd name="T18" fmla="*/ 376668354 w 2631"/>
                <a:gd name="T19" fmla="*/ 0 h 30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31" h="3052">
                  <a:moveTo>
                    <a:pt x="1315" y="0"/>
                  </a:moveTo>
                  <a:cubicBezTo>
                    <a:pt x="2042" y="0"/>
                    <a:pt x="2631" y="589"/>
                    <a:pt x="2631" y="1316"/>
                  </a:cubicBezTo>
                  <a:cubicBezTo>
                    <a:pt x="2631" y="1880"/>
                    <a:pt x="2275" y="2362"/>
                    <a:pt x="1775" y="2549"/>
                  </a:cubicBezTo>
                  <a:lnTo>
                    <a:pt x="1583" y="2769"/>
                  </a:lnTo>
                  <a:cubicBezTo>
                    <a:pt x="1517" y="2845"/>
                    <a:pt x="1450" y="2921"/>
                    <a:pt x="1384" y="2998"/>
                  </a:cubicBezTo>
                  <a:cubicBezTo>
                    <a:pt x="1344" y="3049"/>
                    <a:pt x="1301" y="3052"/>
                    <a:pt x="1256" y="3006"/>
                  </a:cubicBezTo>
                  <a:cubicBezTo>
                    <a:pt x="1187" y="2927"/>
                    <a:pt x="1118" y="2848"/>
                    <a:pt x="1050" y="2769"/>
                  </a:cubicBezTo>
                  <a:lnTo>
                    <a:pt x="858" y="2550"/>
                  </a:lnTo>
                  <a:cubicBezTo>
                    <a:pt x="357" y="2364"/>
                    <a:pt x="0" y="1881"/>
                    <a:pt x="0" y="1316"/>
                  </a:cubicBezTo>
                  <a:cubicBezTo>
                    <a:pt x="0" y="589"/>
                    <a:pt x="589" y="0"/>
                    <a:pt x="1315" y="0"/>
                  </a:cubicBezTo>
                  <a:close/>
                </a:path>
              </a:pathLst>
            </a:custGeom>
            <a:solidFill>
              <a:srgbClr val="C9110E"/>
            </a:solidFill>
            <a:ln>
              <a:noFill/>
            </a:ln>
          </p:spPr>
          <p:txBody>
            <a:bodyPr/>
            <a:lstStyle/>
            <a:p>
              <a:endParaRPr lang="zh-CN" altLang="en-US" dirty="0"/>
            </a:p>
          </p:txBody>
        </p:sp>
        <p:sp>
          <p:nvSpPr>
            <p:cNvPr id="8" name="Freeform 9">
              <a:extLst>
                <a:ext uri="{FF2B5EF4-FFF2-40B4-BE49-F238E27FC236}">
                  <a16:creationId xmlns:a16="http://schemas.microsoft.com/office/drawing/2014/main" id="{9487C62D-FB08-4B4C-8ACD-10F013B08D59}"/>
                </a:ext>
              </a:extLst>
            </p:cNvPr>
            <p:cNvSpPr>
              <a:spLocks noEditPoints="1" noChangeArrowheads="1"/>
            </p:cNvSpPr>
            <p:nvPr/>
          </p:nvSpPr>
          <p:spPr bwMode="auto">
            <a:xfrm>
              <a:off x="6857341" y="2238640"/>
              <a:ext cx="765175" cy="773113"/>
            </a:xfrm>
            <a:custGeom>
              <a:avLst/>
              <a:gdLst>
                <a:gd name="T0" fmla="*/ 163990782 w 1305"/>
                <a:gd name="T1" fmla="*/ 31236135 h 1305"/>
                <a:gd name="T2" fmla="*/ 69446814 w 1305"/>
                <a:gd name="T3" fmla="*/ 70895351 h 1305"/>
                <a:gd name="T4" fmla="*/ 30597619 w 1305"/>
                <a:gd name="T5" fmla="*/ 167059944 h 1305"/>
                <a:gd name="T6" fmla="*/ 69446814 w 1305"/>
                <a:gd name="T7" fmla="*/ 263575253 h 1305"/>
                <a:gd name="T8" fmla="*/ 163990782 w 1305"/>
                <a:gd name="T9" fmla="*/ 303234469 h 1305"/>
                <a:gd name="T10" fmla="*/ 258190567 w 1305"/>
                <a:gd name="T11" fmla="*/ 263575253 h 1305"/>
                <a:gd name="T12" fmla="*/ 258190567 w 1305"/>
                <a:gd name="T13" fmla="*/ 70895351 h 1305"/>
                <a:gd name="T14" fmla="*/ 163990782 w 1305"/>
                <a:gd name="T15" fmla="*/ 31236135 h 1305"/>
                <a:gd name="T16" fmla="*/ 163990782 w 1305"/>
                <a:gd name="T17" fmla="*/ 334470603 h 1305"/>
                <a:gd name="T18" fmla="*/ 48131560 w 1305"/>
                <a:gd name="T19" fmla="*/ 285335570 h 1305"/>
                <a:gd name="T20" fmla="*/ 0 w 1305"/>
                <a:gd name="T21" fmla="*/ 167059944 h 1305"/>
                <a:gd name="T22" fmla="*/ 48131560 w 1305"/>
                <a:gd name="T23" fmla="*/ 49135034 h 1305"/>
                <a:gd name="T24" fmla="*/ 163990782 w 1305"/>
                <a:gd name="T25" fmla="*/ 0 h 1305"/>
                <a:gd name="T26" fmla="*/ 279505821 w 1305"/>
                <a:gd name="T27" fmla="*/ 49135034 h 1305"/>
                <a:gd name="T28" fmla="*/ 279505821 w 1305"/>
                <a:gd name="T29" fmla="*/ 285335570 h 1305"/>
                <a:gd name="T30" fmla="*/ 163990782 w 1305"/>
                <a:gd name="T31" fmla="*/ 334470603 h 1305"/>
                <a:gd name="T32" fmla="*/ 305977944 w 1305"/>
                <a:gd name="T33" fmla="*/ 264277275 h 1305"/>
                <a:gd name="T34" fmla="*/ 305977944 w 1305"/>
                <a:gd name="T35" fmla="*/ 285686285 h 1305"/>
                <a:gd name="T36" fmla="*/ 279850003 w 1305"/>
                <a:gd name="T37" fmla="*/ 312359572 h 1305"/>
                <a:gd name="T38" fmla="*/ 258878345 w 1305"/>
                <a:gd name="T39" fmla="*/ 312359572 h 1305"/>
                <a:gd name="T40" fmla="*/ 258190567 w 1305"/>
                <a:gd name="T41" fmla="*/ 311306835 h 1305"/>
                <a:gd name="T42" fmla="*/ 258190567 w 1305"/>
                <a:gd name="T43" fmla="*/ 290248540 h 1305"/>
                <a:gd name="T44" fmla="*/ 284319094 w 1305"/>
                <a:gd name="T45" fmla="*/ 263575253 h 1305"/>
                <a:gd name="T46" fmla="*/ 304946571 w 1305"/>
                <a:gd name="T47" fmla="*/ 263575253 h 1305"/>
                <a:gd name="T48" fmla="*/ 305977944 w 1305"/>
                <a:gd name="T49" fmla="*/ 264277275 h 1305"/>
                <a:gd name="T50" fmla="*/ 340013867 w 1305"/>
                <a:gd name="T51" fmla="*/ 309552076 h 1305"/>
                <a:gd name="T52" fmla="*/ 340013867 w 1305"/>
                <a:gd name="T53" fmla="*/ 347105225 h 1305"/>
                <a:gd name="T54" fmla="*/ 303228005 w 1305"/>
                <a:gd name="T55" fmla="*/ 347105225 h 1305"/>
                <a:gd name="T56" fmla="*/ 303228005 w 1305"/>
                <a:gd name="T57" fmla="*/ 309552076 h 1305"/>
                <a:gd name="T58" fmla="*/ 340013867 w 1305"/>
                <a:gd name="T59" fmla="*/ 309552076 h 1305"/>
                <a:gd name="T60" fmla="*/ 443496603 w 1305"/>
                <a:gd name="T61" fmla="*/ 409928210 h 1305"/>
                <a:gd name="T62" fmla="*/ 442465229 w 1305"/>
                <a:gd name="T63" fmla="*/ 430284482 h 1305"/>
                <a:gd name="T64" fmla="*/ 421493570 w 1305"/>
                <a:gd name="T65" fmla="*/ 451692899 h 1305"/>
                <a:gd name="T66" fmla="*/ 401553286 w 1305"/>
                <a:gd name="T67" fmla="*/ 452394922 h 1305"/>
                <a:gd name="T68" fmla="*/ 338982493 w 1305"/>
                <a:gd name="T69" fmla="*/ 388519200 h 1305"/>
                <a:gd name="T70" fmla="*/ 339670271 w 1305"/>
                <a:gd name="T71" fmla="*/ 368514235 h 1305"/>
                <a:gd name="T72" fmla="*/ 360985525 w 1305"/>
                <a:gd name="T73" fmla="*/ 346754510 h 1305"/>
                <a:gd name="T74" fmla="*/ 380581627 w 1305"/>
                <a:gd name="T75" fmla="*/ 346052488 h 1305"/>
                <a:gd name="T76" fmla="*/ 443496603 w 1305"/>
                <a:gd name="T77" fmla="*/ 409928210 h 1305"/>
                <a:gd name="T78" fmla="*/ 163990782 w 1305"/>
                <a:gd name="T79" fmla="*/ 67034525 h 1305"/>
                <a:gd name="T80" fmla="*/ 94199785 w 1305"/>
                <a:gd name="T81" fmla="*/ 96164594 h 1305"/>
                <a:gd name="T82" fmla="*/ 65664915 w 1305"/>
                <a:gd name="T83" fmla="*/ 167059944 h 1305"/>
                <a:gd name="T84" fmla="*/ 94199785 w 1305"/>
                <a:gd name="T85" fmla="*/ 238306010 h 1305"/>
                <a:gd name="T86" fmla="*/ 163990782 w 1305"/>
                <a:gd name="T87" fmla="*/ 267436078 h 1305"/>
                <a:gd name="T88" fmla="*/ 233437595 w 1305"/>
                <a:gd name="T89" fmla="*/ 238306010 h 1305"/>
                <a:gd name="T90" fmla="*/ 233437595 w 1305"/>
                <a:gd name="T91" fmla="*/ 96164594 h 1305"/>
                <a:gd name="T92" fmla="*/ 163990782 w 1305"/>
                <a:gd name="T93" fmla="*/ 67034525 h 1305"/>
                <a:gd name="T94" fmla="*/ 163990782 w 1305"/>
                <a:gd name="T95" fmla="*/ 288493781 h 1305"/>
                <a:gd name="T96" fmla="*/ 80104148 w 1305"/>
                <a:gd name="T97" fmla="*/ 252695390 h 1305"/>
                <a:gd name="T98" fmla="*/ 45037438 w 1305"/>
                <a:gd name="T99" fmla="*/ 167059944 h 1305"/>
                <a:gd name="T100" fmla="*/ 80104148 w 1305"/>
                <a:gd name="T101" fmla="*/ 81423906 h 1305"/>
                <a:gd name="T102" fmla="*/ 163990782 w 1305"/>
                <a:gd name="T103" fmla="*/ 45976823 h 1305"/>
                <a:gd name="T104" fmla="*/ 247876829 w 1305"/>
                <a:gd name="T105" fmla="*/ 81423906 h 1305"/>
                <a:gd name="T106" fmla="*/ 247876829 w 1305"/>
                <a:gd name="T107" fmla="*/ 252695390 h 1305"/>
                <a:gd name="T108" fmla="*/ 163990782 w 1305"/>
                <a:gd name="T109" fmla="*/ 288493781 h 130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305" h="1305">
                  <a:moveTo>
                    <a:pt x="477" y="89"/>
                  </a:moveTo>
                  <a:cubicBezTo>
                    <a:pt x="373" y="89"/>
                    <a:pt x="276" y="129"/>
                    <a:pt x="202" y="202"/>
                  </a:cubicBezTo>
                  <a:cubicBezTo>
                    <a:pt x="129" y="275"/>
                    <a:pt x="89" y="373"/>
                    <a:pt x="89" y="476"/>
                  </a:cubicBezTo>
                  <a:cubicBezTo>
                    <a:pt x="89" y="580"/>
                    <a:pt x="129" y="677"/>
                    <a:pt x="202" y="751"/>
                  </a:cubicBezTo>
                  <a:cubicBezTo>
                    <a:pt x="276" y="824"/>
                    <a:pt x="373" y="864"/>
                    <a:pt x="477" y="864"/>
                  </a:cubicBezTo>
                  <a:cubicBezTo>
                    <a:pt x="580" y="864"/>
                    <a:pt x="678" y="824"/>
                    <a:pt x="751" y="751"/>
                  </a:cubicBezTo>
                  <a:cubicBezTo>
                    <a:pt x="902" y="600"/>
                    <a:pt x="902" y="353"/>
                    <a:pt x="751" y="202"/>
                  </a:cubicBezTo>
                  <a:cubicBezTo>
                    <a:pt x="678" y="129"/>
                    <a:pt x="580" y="89"/>
                    <a:pt x="477" y="89"/>
                  </a:cubicBezTo>
                  <a:close/>
                  <a:moveTo>
                    <a:pt x="477" y="953"/>
                  </a:moveTo>
                  <a:cubicBezTo>
                    <a:pt x="349" y="953"/>
                    <a:pt x="230" y="903"/>
                    <a:pt x="140" y="813"/>
                  </a:cubicBezTo>
                  <a:cubicBezTo>
                    <a:pt x="50" y="723"/>
                    <a:pt x="0" y="604"/>
                    <a:pt x="0" y="476"/>
                  </a:cubicBezTo>
                  <a:cubicBezTo>
                    <a:pt x="0" y="349"/>
                    <a:pt x="50" y="230"/>
                    <a:pt x="140" y="140"/>
                  </a:cubicBezTo>
                  <a:cubicBezTo>
                    <a:pt x="230" y="50"/>
                    <a:pt x="349" y="0"/>
                    <a:pt x="477" y="0"/>
                  </a:cubicBezTo>
                  <a:cubicBezTo>
                    <a:pt x="604" y="0"/>
                    <a:pt x="723" y="50"/>
                    <a:pt x="813" y="140"/>
                  </a:cubicBezTo>
                  <a:cubicBezTo>
                    <a:pt x="999" y="325"/>
                    <a:pt x="999" y="628"/>
                    <a:pt x="813" y="813"/>
                  </a:cubicBezTo>
                  <a:cubicBezTo>
                    <a:pt x="723" y="903"/>
                    <a:pt x="604" y="953"/>
                    <a:pt x="477" y="953"/>
                  </a:cubicBezTo>
                  <a:close/>
                  <a:moveTo>
                    <a:pt x="890" y="753"/>
                  </a:moveTo>
                  <a:cubicBezTo>
                    <a:pt x="907" y="770"/>
                    <a:pt x="907" y="797"/>
                    <a:pt x="890" y="814"/>
                  </a:cubicBezTo>
                  <a:lnTo>
                    <a:pt x="814" y="890"/>
                  </a:lnTo>
                  <a:cubicBezTo>
                    <a:pt x="797" y="907"/>
                    <a:pt x="770" y="907"/>
                    <a:pt x="753" y="890"/>
                  </a:cubicBezTo>
                  <a:lnTo>
                    <a:pt x="751" y="887"/>
                  </a:lnTo>
                  <a:cubicBezTo>
                    <a:pt x="734" y="871"/>
                    <a:pt x="734" y="843"/>
                    <a:pt x="751" y="827"/>
                  </a:cubicBezTo>
                  <a:lnTo>
                    <a:pt x="827" y="751"/>
                  </a:lnTo>
                  <a:cubicBezTo>
                    <a:pt x="844" y="734"/>
                    <a:pt x="871" y="734"/>
                    <a:pt x="887" y="751"/>
                  </a:cubicBezTo>
                  <a:lnTo>
                    <a:pt x="890" y="753"/>
                  </a:lnTo>
                  <a:close/>
                  <a:moveTo>
                    <a:pt x="989" y="882"/>
                  </a:moveTo>
                  <a:cubicBezTo>
                    <a:pt x="1018" y="912"/>
                    <a:pt x="1018" y="959"/>
                    <a:pt x="989" y="989"/>
                  </a:cubicBezTo>
                  <a:cubicBezTo>
                    <a:pt x="959" y="1018"/>
                    <a:pt x="912" y="1018"/>
                    <a:pt x="882" y="989"/>
                  </a:cubicBezTo>
                  <a:cubicBezTo>
                    <a:pt x="853" y="959"/>
                    <a:pt x="853" y="912"/>
                    <a:pt x="882" y="882"/>
                  </a:cubicBezTo>
                  <a:cubicBezTo>
                    <a:pt x="912" y="853"/>
                    <a:pt x="959" y="853"/>
                    <a:pt x="989" y="882"/>
                  </a:cubicBezTo>
                  <a:close/>
                  <a:moveTo>
                    <a:pt x="1290" y="1168"/>
                  </a:moveTo>
                  <a:cubicBezTo>
                    <a:pt x="1305" y="1183"/>
                    <a:pt x="1303" y="1209"/>
                    <a:pt x="1287" y="1226"/>
                  </a:cubicBezTo>
                  <a:lnTo>
                    <a:pt x="1226" y="1287"/>
                  </a:lnTo>
                  <a:cubicBezTo>
                    <a:pt x="1209" y="1303"/>
                    <a:pt x="1183" y="1305"/>
                    <a:pt x="1168" y="1289"/>
                  </a:cubicBezTo>
                  <a:lnTo>
                    <a:pt x="986" y="1107"/>
                  </a:lnTo>
                  <a:cubicBezTo>
                    <a:pt x="971" y="1092"/>
                    <a:pt x="972" y="1066"/>
                    <a:pt x="988" y="1050"/>
                  </a:cubicBezTo>
                  <a:lnTo>
                    <a:pt x="1050" y="988"/>
                  </a:lnTo>
                  <a:cubicBezTo>
                    <a:pt x="1066" y="972"/>
                    <a:pt x="1092" y="970"/>
                    <a:pt x="1107" y="986"/>
                  </a:cubicBezTo>
                  <a:lnTo>
                    <a:pt x="1290" y="1168"/>
                  </a:lnTo>
                  <a:close/>
                  <a:moveTo>
                    <a:pt x="477" y="191"/>
                  </a:moveTo>
                  <a:cubicBezTo>
                    <a:pt x="400" y="191"/>
                    <a:pt x="328" y="220"/>
                    <a:pt x="274" y="274"/>
                  </a:cubicBezTo>
                  <a:cubicBezTo>
                    <a:pt x="220" y="328"/>
                    <a:pt x="191" y="400"/>
                    <a:pt x="191" y="476"/>
                  </a:cubicBezTo>
                  <a:cubicBezTo>
                    <a:pt x="191" y="553"/>
                    <a:pt x="220" y="625"/>
                    <a:pt x="274" y="679"/>
                  </a:cubicBezTo>
                  <a:cubicBezTo>
                    <a:pt x="328" y="733"/>
                    <a:pt x="400" y="762"/>
                    <a:pt x="477" y="762"/>
                  </a:cubicBezTo>
                  <a:cubicBezTo>
                    <a:pt x="553" y="762"/>
                    <a:pt x="625" y="733"/>
                    <a:pt x="679" y="679"/>
                  </a:cubicBezTo>
                  <a:cubicBezTo>
                    <a:pt x="790" y="567"/>
                    <a:pt x="790" y="386"/>
                    <a:pt x="679" y="274"/>
                  </a:cubicBezTo>
                  <a:cubicBezTo>
                    <a:pt x="625" y="220"/>
                    <a:pt x="553" y="191"/>
                    <a:pt x="477" y="191"/>
                  </a:cubicBezTo>
                  <a:close/>
                  <a:moveTo>
                    <a:pt x="477" y="822"/>
                  </a:moveTo>
                  <a:cubicBezTo>
                    <a:pt x="384" y="822"/>
                    <a:pt x="298" y="786"/>
                    <a:pt x="233" y="720"/>
                  </a:cubicBezTo>
                  <a:cubicBezTo>
                    <a:pt x="167" y="655"/>
                    <a:pt x="131" y="569"/>
                    <a:pt x="131" y="476"/>
                  </a:cubicBezTo>
                  <a:cubicBezTo>
                    <a:pt x="131" y="384"/>
                    <a:pt x="167" y="298"/>
                    <a:pt x="233" y="232"/>
                  </a:cubicBezTo>
                  <a:cubicBezTo>
                    <a:pt x="298" y="167"/>
                    <a:pt x="384" y="131"/>
                    <a:pt x="477" y="131"/>
                  </a:cubicBezTo>
                  <a:cubicBezTo>
                    <a:pt x="569" y="131"/>
                    <a:pt x="655" y="167"/>
                    <a:pt x="721" y="232"/>
                  </a:cubicBezTo>
                  <a:cubicBezTo>
                    <a:pt x="855" y="367"/>
                    <a:pt x="855" y="586"/>
                    <a:pt x="721" y="720"/>
                  </a:cubicBezTo>
                  <a:cubicBezTo>
                    <a:pt x="655" y="786"/>
                    <a:pt x="569" y="822"/>
                    <a:pt x="477" y="8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文本框 13">
              <a:extLst>
                <a:ext uri="{FF2B5EF4-FFF2-40B4-BE49-F238E27FC236}">
                  <a16:creationId xmlns:a16="http://schemas.microsoft.com/office/drawing/2014/main" id="{0BBBEF6F-7266-4E33-B0F3-39135A7E9980}"/>
                </a:ext>
              </a:extLst>
            </p:cNvPr>
            <p:cNvSpPr txBox="1"/>
            <p:nvPr/>
          </p:nvSpPr>
          <p:spPr>
            <a:xfrm>
              <a:off x="6626551" y="3774244"/>
              <a:ext cx="1703760" cy="400110"/>
            </a:xfrm>
            <a:prstGeom prst="rect">
              <a:avLst/>
            </a:prstGeom>
            <a:noFill/>
          </p:spPr>
          <p:txBody>
            <a:bodyPr wrap="square" rtlCol="0">
              <a:spAutoFit/>
            </a:bodyPr>
            <a:lstStyle/>
            <a:p>
              <a:r>
                <a:rPr lang="en-US" altLang="zh-CN" sz="2000" b="1" dirty="0">
                  <a:solidFill>
                    <a:srgbClr val="C9110E"/>
                  </a:solidFill>
                  <a:latin typeface="微软雅黑" panose="020B0503020204020204" pitchFamily="34" charset="-122"/>
                  <a:ea typeface="微软雅黑" panose="020B0503020204020204" pitchFamily="34" charset="-122"/>
                </a:rPr>
                <a:t>1</a:t>
              </a:r>
              <a:r>
                <a:rPr lang="zh-CN" altLang="en-US" sz="2000" b="1" dirty="0">
                  <a:solidFill>
                    <a:srgbClr val="C9110E"/>
                  </a:solidFill>
                  <a:latin typeface="微软雅黑" panose="020B0503020204020204" pitchFamily="34" charset="-122"/>
                  <a:ea typeface="微软雅黑" panose="020B0503020204020204" pitchFamily="34" charset="-122"/>
                </a:rPr>
                <a:t>月</a:t>
              </a:r>
              <a:r>
                <a:rPr lang="en-US" altLang="zh-CN" sz="2000" b="1" dirty="0">
                  <a:solidFill>
                    <a:srgbClr val="C9110E"/>
                  </a:solidFill>
                  <a:latin typeface="微软雅黑" panose="020B0503020204020204" pitchFamily="34" charset="-122"/>
                  <a:ea typeface="微软雅黑" panose="020B0503020204020204" pitchFamily="34" charset="-122"/>
                </a:rPr>
                <a:t>19</a:t>
              </a:r>
              <a:r>
                <a:rPr lang="zh-CN" altLang="en-US" sz="2000" b="1" dirty="0">
                  <a:solidFill>
                    <a:srgbClr val="C9110E"/>
                  </a:solidFill>
                  <a:latin typeface="微软雅黑" panose="020B0503020204020204" pitchFamily="34" charset="-122"/>
                  <a:ea typeface="微软雅黑" panose="020B0503020204020204" pitchFamily="34" charset="-122"/>
                </a:rPr>
                <a:t>日</a:t>
              </a:r>
            </a:p>
          </p:txBody>
        </p:sp>
      </p:grpSp>
      <p:grpSp>
        <p:nvGrpSpPr>
          <p:cNvPr id="37" name="组合 36">
            <a:extLst>
              <a:ext uri="{FF2B5EF4-FFF2-40B4-BE49-F238E27FC236}">
                <a16:creationId xmlns:a16="http://schemas.microsoft.com/office/drawing/2014/main" id="{DEA6B3D2-4402-421D-B8C6-702A929CD2BD}"/>
              </a:ext>
            </a:extLst>
          </p:cNvPr>
          <p:cNvGrpSpPr/>
          <p:nvPr/>
        </p:nvGrpSpPr>
        <p:grpSpPr>
          <a:xfrm>
            <a:off x="8675028" y="1929078"/>
            <a:ext cx="1824047" cy="2245276"/>
            <a:chOff x="8675028" y="1929078"/>
            <a:chExt cx="1824047" cy="2245276"/>
          </a:xfrm>
        </p:grpSpPr>
        <p:sp>
          <p:nvSpPr>
            <p:cNvPr id="7" name="Freeform 8">
              <a:extLst>
                <a:ext uri="{FF2B5EF4-FFF2-40B4-BE49-F238E27FC236}">
                  <a16:creationId xmlns:a16="http://schemas.microsoft.com/office/drawing/2014/main" id="{33522BA7-1B0A-46DF-A629-32B7BB827CBC}"/>
                </a:ext>
              </a:extLst>
            </p:cNvPr>
            <p:cNvSpPr>
              <a:spLocks noChangeArrowheads="1"/>
            </p:cNvSpPr>
            <p:nvPr/>
          </p:nvSpPr>
          <p:spPr bwMode="auto">
            <a:xfrm>
              <a:off x="8675028" y="1929078"/>
              <a:ext cx="1408113" cy="1647825"/>
            </a:xfrm>
            <a:custGeom>
              <a:avLst/>
              <a:gdLst>
                <a:gd name="T0" fmla="*/ 376668354 w 2631"/>
                <a:gd name="T1" fmla="*/ 0 h 3052"/>
                <a:gd name="T2" fmla="*/ 753623041 w 2631"/>
                <a:gd name="T3" fmla="*/ 383626834 h 3052"/>
                <a:gd name="T4" fmla="*/ 508430481 w 2631"/>
                <a:gd name="T5" fmla="*/ 743058392 h 3052"/>
                <a:gd name="T6" fmla="*/ 453434329 w 2631"/>
                <a:gd name="T7" fmla="*/ 807190748 h 3052"/>
                <a:gd name="T8" fmla="*/ 396432780 w 2631"/>
                <a:gd name="T9" fmla="*/ 873946557 h 3052"/>
                <a:gd name="T10" fmla="*/ 359768322 w 2631"/>
                <a:gd name="T11" fmla="*/ 876278456 h 3052"/>
                <a:gd name="T12" fmla="*/ 300761912 w 2631"/>
                <a:gd name="T13" fmla="*/ 807190748 h 3052"/>
                <a:gd name="T14" fmla="*/ 245765225 w 2631"/>
                <a:gd name="T15" fmla="*/ 743349947 h 3052"/>
                <a:gd name="T16" fmla="*/ 0 w 2631"/>
                <a:gd name="T17" fmla="*/ 383626834 h 3052"/>
                <a:gd name="T18" fmla="*/ 376668354 w 2631"/>
                <a:gd name="T19" fmla="*/ 0 h 30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31" h="3052">
                  <a:moveTo>
                    <a:pt x="1315" y="0"/>
                  </a:moveTo>
                  <a:cubicBezTo>
                    <a:pt x="2042" y="0"/>
                    <a:pt x="2631" y="589"/>
                    <a:pt x="2631" y="1316"/>
                  </a:cubicBezTo>
                  <a:cubicBezTo>
                    <a:pt x="2631" y="1880"/>
                    <a:pt x="2275" y="2362"/>
                    <a:pt x="1775" y="2549"/>
                  </a:cubicBezTo>
                  <a:lnTo>
                    <a:pt x="1583" y="2769"/>
                  </a:lnTo>
                  <a:cubicBezTo>
                    <a:pt x="1516" y="2845"/>
                    <a:pt x="1450" y="2921"/>
                    <a:pt x="1384" y="2998"/>
                  </a:cubicBezTo>
                  <a:cubicBezTo>
                    <a:pt x="1344" y="3049"/>
                    <a:pt x="1301" y="3052"/>
                    <a:pt x="1256" y="3006"/>
                  </a:cubicBezTo>
                  <a:cubicBezTo>
                    <a:pt x="1187" y="2927"/>
                    <a:pt x="1118" y="2848"/>
                    <a:pt x="1050" y="2769"/>
                  </a:cubicBezTo>
                  <a:lnTo>
                    <a:pt x="858" y="2550"/>
                  </a:lnTo>
                  <a:cubicBezTo>
                    <a:pt x="357" y="2364"/>
                    <a:pt x="0" y="1881"/>
                    <a:pt x="0" y="1316"/>
                  </a:cubicBezTo>
                  <a:cubicBezTo>
                    <a:pt x="0" y="589"/>
                    <a:pt x="589" y="0"/>
                    <a:pt x="1315" y="0"/>
                  </a:cubicBezTo>
                  <a:close/>
                </a:path>
              </a:pathLst>
            </a:custGeom>
            <a:solidFill>
              <a:srgbClr val="C9110E"/>
            </a:solidFill>
            <a:ln>
              <a:noFill/>
            </a:ln>
          </p:spPr>
          <p:txBody>
            <a:bodyPr/>
            <a:lstStyle/>
            <a:p>
              <a:endParaRPr lang="zh-CN" altLang="en-US"/>
            </a:p>
          </p:txBody>
        </p:sp>
        <p:sp>
          <p:nvSpPr>
            <p:cNvPr id="9" name="Freeform 10">
              <a:extLst>
                <a:ext uri="{FF2B5EF4-FFF2-40B4-BE49-F238E27FC236}">
                  <a16:creationId xmlns:a16="http://schemas.microsoft.com/office/drawing/2014/main" id="{7FE6A696-3433-4836-9339-3E2C138D4A9B}"/>
                </a:ext>
              </a:extLst>
            </p:cNvPr>
            <p:cNvSpPr>
              <a:spLocks noEditPoints="1" noChangeArrowheads="1"/>
            </p:cNvSpPr>
            <p:nvPr/>
          </p:nvSpPr>
          <p:spPr bwMode="auto">
            <a:xfrm>
              <a:off x="9068728" y="2259278"/>
              <a:ext cx="696913" cy="749300"/>
            </a:xfrm>
            <a:custGeom>
              <a:avLst/>
              <a:gdLst>
                <a:gd name="T0" fmla="*/ 112196565 w 1301"/>
                <a:gd name="T1" fmla="*/ 62074215 h 1388"/>
                <a:gd name="T2" fmla="*/ 244479330 w 1301"/>
                <a:gd name="T3" fmla="*/ 44880263 h 1388"/>
                <a:gd name="T4" fmla="*/ 197133172 w 1301"/>
                <a:gd name="T5" fmla="*/ 27685771 h 1388"/>
                <a:gd name="T6" fmla="*/ 142612719 w 1301"/>
                <a:gd name="T7" fmla="*/ 27685771 h 1388"/>
                <a:gd name="T8" fmla="*/ 95553683 w 1301"/>
                <a:gd name="T9" fmla="*/ 44880263 h 1388"/>
                <a:gd name="T10" fmla="*/ 125109008 w 1301"/>
                <a:gd name="T11" fmla="*/ 329606165 h 1388"/>
                <a:gd name="T12" fmla="*/ 213488932 w 1301"/>
                <a:gd name="T13" fmla="*/ 240428668 h 1388"/>
                <a:gd name="T14" fmla="*/ 231853474 w 1301"/>
                <a:gd name="T15" fmla="*/ 226148781 h 1388"/>
                <a:gd name="T16" fmla="*/ 322242179 w 1301"/>
                <a:gd name="T17" fmla="*/ 136971824 h 1388"/>
                <a:gd name="T18" fmla="*/ 325972619 w 1301"/>
                <a:gd name="T19" fmla="*/ 221486170 h 1388"/>
                <a:gd name="T20" fmla="*/ 340033013 w 1301"/>
                <a:gd name="T21" fmla="*/ 226148781 h 1388"/>
                <a:gd name="T22" fmla="*/ 340033013 w 1301"/>
                <a:gd name="T23" fmla="*/ 93257079 h 1388"/>
                <a:gd name="T24" fmla="*/ 17503712 w 1301"/>
                <a:gd name="T25" fmla="*/ 75188584 h 1388"/>
                <a:gd name="T26" fmla="*/ 0 w 1301"/>
                <a:gd name="T27" fmla="*/ 141051406 h 1388"/>
                <a:gd name="T28" fmla="*/ 0 w 1301"/>
                <a:gd name="T29" fmla="*/ 240428668 h 1388"/>
                <a:gd name="T30" fmla="*/ 0 w 1301"/>
                <a:gd name="T31" fmla="*/ 336308837 h 1388"/>
                <a:gd name="T32" fmla="*/ 187950633 w 1301"/>
                <a:gd name="T33" fmla="*/ 354377332 h 1388"/>
                <a:gd name="T34" fmla="*/ 13773272 w 1301"/>
                <a:gd name="T35" fmla="*/ 141051406 h 1388"/>
                <a:gd name="T36" fmla="*/ 17503712 w 1301"/>
                <a:gd name="T37" fmla="*/ 136971824 h 1388"/>
                <a:gd name="T38" fmla="*/ 111048614 w 1301"/>
                <a:gd name="T39" fmla="*/ 226148781 h 1388"/>
                <a:gd name="T40" fmla="*/ 13773272 w 1301"/>
                <a:gd name="T41" fmla="*/ 141051406 h 1388"/>
                <a:gd name="T42" fmla="*/ 111048614 w 1301"/>
                <a:gd name="T43" fmla="*/ 240428668 h 1388"/>
                <a:gd name="T44" fmla="*/ 17503712 w 1301"/>
                <a:gd name="T45" fmla="*/ 329606165 h 1388"/>
                <a:gd name="T46" fmla="*/ 13773272 w 1301"/>
                <a:gd name="T47" fmla="*/ 240428668 h 1388"/>
                <a:gd name="T48" fmla="*/ 125109008 w 1301"/>
                <a:gd name="T49" fmla="*/ 226148781 h 1388"/>
                <a:gd name="T50" fmla="*/ 125109008 w 1301"/>
                <a:gd name="T51" fmla="*/ 136971824 h 1388"/>
                <a:gd name="T52" fmla="*/ 217793080 w 1301"/>
                <a:gd name="T53" fmla="*/ 226148781 h 1388"/>
                <a:gd name="T54" fmla="*/ 224966838 w 1301"/>
                <a:gd name="T55" fmla="*/ 92965565 h 1388"/>
                <a:gd name="T56" fmla="*/ 237018451 w 1301"/>
                <a:gd name="T57" fmla="*/ 105205931 h 1388"/>
                <a:gd name="T58" fmla="*/ 212915224 w 1301"/>
                <a:gd name="T59" fmla="*/ 105205931 h 1388"/>
                <a:gd name="T60" fmla="*/ 117935250 w 1301"/>
                <a:gd name="T61" fmla="*/ 92965565 h 1388"/>
                <a:gd name="T62" fmla="*/ 129987399 w 1301"/>
                <a:gd name="T63" fmla="*/ 105205931 h 1388"/>
                <a:gd name="T64" fmla="*/ 106170758 w 1301"/>
                <a:gd name="T65" fmla="*/ 105205931 h 1388"/>
                <a:gd name="T66" fmla="*/ 355527944 w 1301"/>
                <a:gd name="T67" fmla="*/ 266948922 h 1388"/>
                <a:gd name="T68" fmla="*/ 283790902 w 1301"/>
                <a:gd name="T69" fmla="*/ 228480356 h 1388"/>
                <a:gd name="T70" fmla="*/ 267435141 w 1301"/>
                <a:gd name="T71" fmla="*/ 402754688 h 1388"/>
                <a:gd name="T72" fmla="*/ 369014630 w 1301"/>
                <a:gd name="T73" fmla="*/ 332811744 h 1388"/>
                <a:gd name="T74" fmla="*/ 355815066 w 1301"/>
                <a:gd name="T75" fmla="*/ 330480169 h 1388"/>
                <a:gd name="T76" fmla="*/ 283790902 w 1301"/>
                <a:gd name="T77" fmla="*/ 390805837 h 1388"/>
                <a:gd name="T78" fmla="*/ 212054395 w 1301"/>
                <a:gd name="T79" fmla="*/ 302502883 h 1388"/>
                <a:gd name="T80" fmla="*/ 297564709 w 1301"/>
                <a:gd name="T81" fmla="*/ 243343273 h 1388"/>
                <a:gd name="T82" fmla="*/ 355815066 w 1301"/>
                <a:gd name="T83" fmla="*/ 330480169 h 1388"/>
                <a:gd name="T84" fmla="*/ 307320956 w 1301"/>
                <a:gd name="T85" fmla="*/ 350297210 h 1388"/>
                <a:gd name="T86" fmla="*/ 312198811 w 1301"/>
                <a:gd name="T87" fmla="*/ 338057384 h 1388"/>
                <a:gd name="T88" fmla="*/ 290678073 w 1301"/>
                <a:gd name="T89" fmla="*/ 262577285 h 1388"/>
                <a:gd name="T90" fmla="*/ 276904266 w 1301"/>
                <a:gd name="T91" fmla="*/ 262577285 h 1388"/>
                <a:gd name="T92" fmla="*/ 276904266 w 1301"/>
                <a:gd name="T93" fmla="*/ 320862892 h 1388"/>
                <a:gd name="T94" fmla="*/ 277478509 w 1301"/>
                <a:gd name="T95" fmla="*/ 322028950 h 1388"/>
                <a:gd name="T96" fmla="*/ 278052217 w 1301"/>
                <a:gd name="T97" fmla="*/ 323194468 h 1388"/>
                <a:gd name="T98" fmla="*/ 278913046 w 1301"/>
                <a:gd name="T99" fmla="*/ 324360525 h 138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301" h="1388">
                  <a:moveTo>
                    <a:pt x="333" y="154"/>
                  </a:moveTo>
                  <a:cubicBezTo>
                    <a:pt x="333" y="186"/>
                    <a:pt x="359" y="213"/>
                    <a:pt x="391" y="213"/>
                  </a:cubicBezTo>
                  <a:lnTo>
                    <a:pt x="793" y="213"/>
                  </a:lnTo>
                  <a:cubicBezTo>
                    <a:pt x="826" y="213"/>
                    <a:pt x="852" y="186"/>
                    <a:pt x="852" y="154"/>
                  </a:cubicBezTo>
                  <a:cubicBezTo>
                    <a:pt x="852" y="122"/>
                    <a:pt x="826" y="95"/>
                    <a:pt x="793" y="95"/>
                  </a:cubicBezTo>
                  <a:lnTo>
                    <a:pt x="687" y="95"/>
                  </a:lnTo>
                  <a:cubicBezTo>
                    <a:pt x="687" y="43"/>
                    <a:pt x="645" y="0"/>
                    <a:pt x="592" y="0"/>
                  </a:cubicBezTo>
                  <a:cubicBezTo>
                    <a:pt x="540" y="0"/>
                    <a:pt x="497" y="43"/>
                    <a:pt x="497" y="95"/>
                  </a:cubicBezTo>
                  <a:lnTo>
                    <a:pt x="391" y="95"/>
                  </a:lnTo>
                  <a:cubicBezTo>
                    <a:pt x="359" y="95"/>
                    <a:pt x="333" y="122"/>
                    <a:pt x="333" y="154"/>
                  </a:cubicBezTo>
                  <a:close/>
                  <a:moveTo>
                    <a:pt x="634" y="1131"/>
                  </a:moveTo>
                  <a:lnTo>
                    <a:pt x="436" y="1131"/>
                  </a:lnTo>
                  <a:lnTo>
                    <a:pt x="436" y="825"/>
                  </a:lnTo>
                  <a:lnTo>
                    <a:pt x="744" y="825"/>
                  </a:lnTo>
                  <a:cubicBezTo>
                    <a:pt x="764" y="806"/>
                    <a:pt x="785" y="790"/>
                    <a:pt x="809" y="776"/>
                  </a:cubicBezTo>
                  <a:lnTo>
                    <a:pt x="808" y="776"/>
                  </a:lnTo>
                  <a:lnTo>
                    <a:pt x="808" y="470"/>
                  </a:lnTo>
                  <a:lnTo>
                    <a:pt x="1123" y="470"/>
                  </a:lnTo>
                  <a:cubicBezTo>
                    <a:pt x="1130" y="470"/>
                    <a:pt x="1136" y="476"/>
                    <a:pt x="1136" y="484"/>
                  </a:cubicBezTo>
                  <a:lnTo>
                    <a:pt x="1136" y="760"/>
                  </a:lnTo>
                  <a:cubicBezTo>
                    <a:pt x="1153" y="767"/>
                    <a:pt x="1169" y="776"/>
                    <a:pt x="1185" y="786"/>
                  </a:cubicBezTo>
                  <a:lnTo>
                    <a:pt x="1185" y="776"/>
                  </a:lnTo>
                  <a:lnTo>
                    <a:pt x="1185" y="484"/>
                  </a:lnTo>
                  <a:lnTo>
                    <a:pt x="1185" y="320"/>
                  </a:lnTo>
                  <a:cubicBezTo>
                    <a:pt x="1185" y="286"/>
                    <a:pt x="1157" y="258"/>
                    <a:pt x="1123" y="258"/>
                  </a:cubicBezTo>
                  <a:lnTo>
                    <a:pt x="61" y="258"/>
                  </a:lnTo>
                  <a:cubicBezTo>
                    <a:pt x="27" y="258"/>
                    <a:pt x="0" y="286"/>
                    <a:pt x="0" y="320"/>
                  </a:cubicBezTo>
                  <a:lnTo>
                    <a:pt x="0" y="484"/>
                  </a:lnTo>
                  <a:lnTo>
                    <a:pt x="0" y="776"/>
                  </a:lnTo>
                  <a:lnTo>
                    <a:pt x="0" y="825"/>
                  </a:lnTo>
                  <a:lnTo>
                    <a:pt x="0" y="1118"/>
                  </a:lnTo>
                  <a:lnTo>
                    <a:pt x="0" y="1154"/>
                  </a:lnTo>
                  <a:cubicBezTo>
                    <a:pt x="0" y="1188"/>
                    <a:pt x="27" y="1216"/>
                    <a:pt x="61" y="1216"/>
                  </a:cubicBezTo>
                  <a:lnTo>
                    <a:pt x="655" y="1216"/>
                  </a:lnTo>
                  <a:cubicBezTo>
                    <a:pt x="645" y="1189"/>
                    <a:pt x="637" y="1160"/>
                    <a:pt x="634" y="1131"/>
                  </a:cubicBezTo>
                  <a:close/>
                  <a:moveTo>
                    <a:pt x="48" y="484"/>
                  </a:moveTo>
                  <a:lnTo>
                    <a:pt x="48" y="484"/>
                  </a:lnTo>
                  <a:cubicBezTo>
                    <a:pt x="48" y="476"/>
                    <a:pt x="54" y="470"/>
                    <a:pt x="61" y="470"/>
                  </a:cubicBezTo>
                  <a:lnTo>
                    <a:pt x="387" y="470"/>
                  </a:lnTo>
                  <a:lnTo>
                    <a:pt x="387" y="776"/>
                  </a:lnTo>
                  <a:lnTo>
                    <a:pt x="48" y="776"/>
                  </a:lnTo>
                  <a:lnTo>
                    <a:pt x="48" y="484"/>
                  </a:lnTo>
                  <a:close/>
                  <a:moveTo>
                    <a:pt x="387" y="825"/>
                  </a:moveTo>
                  <a:lnTo>
                    <a:pt x="387" y="825"/>
                  </a:lnTo>
                  <a:lnTo>
                    <a:pt x="387" y="1131"/>
                  </a:lnTo>
                  <a:lnTo>
                    <a:pt x="61" y="1131"/>
                  </a:lnTo>
                  <a:cubicBezTo>
                    <a:pt x="54" y="1131"/>
                    <a:pt x="48" y="1125"/>
                    <a:pt x="48" y="1118"/>
                  </a:cubicBezTo>
                  <a:lnTo>
                    <a:pt x="48" y="825"/>
                  </a:lnTo>
                  <a:lnTo>
                    <a:pt x="387" y="825"/>
                  </a:lnTo>
                  <a:close/>
                  <a:moveTo>
                    <a:pt x="436" y="776"/>
                  </a:moveTo>
                  <a:lnTo>
                    <a:pt x="436" y="776"/>
                  </a:lnTo>
                  <a:lnTo>
                    <a:pt x="436" y="470"/>
                  </a:lnTo>
                  <a:lnTo>
                    <a:pt x="759" y="470"/>
                  </a:lnTo>
                  <a:lnTo>
                    <a:pt x="759" y="776"/>
                  </a:lnTo>
                  <a:lnTo>
                    <a:pt x="436" y="776"/>
                  </a:lnTo>
                  <a:close/>
                  <a:moveTo>
                    <a:pt x="784" y="319"/>
                  </a:moveTo>
                  <a:lnTo>
                    <a:pt x="784" y="319"/>
                  </a:lnTo>
                  <a:cubicBezTo>
                    <a:pt x="807" y="319"/>
                    <a:pt x="826" y="338"/>
                    <a:pt x="826" y="361"/>
                  </a:cubicBezTo>
                  <a:cubicBezTo>
                    <a:pt x="826" y="384"/>
                    <a:pt x="807" y="403"/>
                    <a:pt x="784" y="403"/>
                  </a:cubicBezTo>
                  <a:cubicBezTo>
                    <a:pt x="761" y="403"/>
                    <a:pt x="742" y="384"/>
                    <a:pt x="742" y="361"/>
                  </a:cubicBezTo>
                  <a:cubicBezTo>
                    <a:pt x="742" y="338"/>
                    <a:pt x="761" y="319"/>
                    <a:pt x="784" y="319"/>
                  </a:cubicBezTo>
                  <a:close/>
                  <a:moveTo>
                    <a:pt x="411" y="319"/>
                  </a:moveTo>
                  <a:lnTo>
                    <a:pt x="411" y="319"/>
                  </a:lnTo>
                  <a:cubicBezTo>
                    <a:pt x="435" y="319"/>
                    <a:pt x="453" y="338"/>
                    <a:pt x="453" y="361"/>
                  </a:cubicBezTo>
                  <a:cubicBezTo>
                    <a:pt x="453" y="384"/>
                    <a:pt x="435" y="403"/>
                    <a:pt x="411" y="403"/>
                  </a:cubicBezTo>
                  <a:cubicBezTo>
                    <a:pt x="388" y="403"/>
                    <a:pt x="370" y="384"/>
                    <a:pt x="370" y="361"/>
                  </a:cubicBezTo>
                  <a:cubicBezTo>
                    <a:pt x="370" y="338"/>
                    <a:pt x="388" y="319"/>
                    <a:pt x="411" y="319"/>
                  </a:cubicBezTo>
                  <a:close/>
                  <a:moveTo>
                    <a:pt x="1239" y="916"/>
                  </a:moveTo>
                  <a:cubicBezTo>
                    <a:pt x="1194" y="849"/>
                    <a:pt x="1125" y="804"/>
                    <a:pt x="1046" y="789"/>
                  </a:cubicBezTo>
                  <a:cubicBezTo>
                    <a:pt x="1027" y="786"/>
                    <a:pt x="1008" y="784"/>
                    <a:pt x="989" y="784"/>
                  </a:cubicBezTo>
                  <a:cubicBezTo>
                    <a:pt x="844" y="784"/>
                    <a:pt x="720" y="887"/>
                    <a:pt x="693" y="1029"/>
                  </a:cubicBezTo>
                  <a:cubicBezTo>
                    <a:pt x="661" y="1192"/>
                    <a:pt x="769" y="1351"/>
                    <a:pt x="932" y="1382"/>
                  </a:cubicBezTo>
                  <a:cubicBezTo>
                    <a:pt x="951" y="1386"/>
                    <a:pt x="970" y="1388"/>
                    <a:pt x="989" y="1388"/>
                  </a:cubicBezTo>
                  <a:cubicBezTo>
                    <a:pt x="1134" y="1388"/>
                    <a:pt x="1259" y="1285"/>
                    <a:pt x="1286" y="1142"/>
                  </a:cubicBezTo>
                  <a:cubicBezTo>
                    <a:pt x="1301" y="1063"/>
                    <a:pt x="1284" y="983"/>
                    <a:pt x="1239" y="916"/>
                  </a:cubicBezTo>
                  <a:close/>
                  <a:moveTo>
                    <a:pt x="1240" y="1134"/>
                  </a:moveTo>
                  <a:lnTo>
                    <a:pt x="1240" y="1134"/>
                  </a:lnTo>
                  <a:cubicBezTo>
                    <a:pt x="1217" y="1254"/>
                    <a:pt x="1112" y="1341"/>
                    <a:pt x="989" y="1341"/>
                  </a:cubicBezTo>
                  <a:cubicBezTo>
                    <a:pt x="973" y="1341"/>
                    <a:pt x="957" y="1339"/>
                    <a:pt x="941" y="1336"/>
                  </a:cubicBezTo>
                  <a:cubicBezTo>
                    <a:pt x="803" y="1310"/>
                    <a:pt x="712" y="1176"/>
                    <a:pt x="739" y="1038"/>
                  </a:cubicBezTo>
                  <a:cubicBezTo>
                    <a:pt x="762" y="918"/>
                    <a:pt x="867" y="831"/>
                    <a:pt x="989" y="831"/>
                  </a:cubicBezTo>
                  <a:cubicBezTo>
                    <a:pt x="1005" y="831"/>
                    <a:pt x="1021" y="832"/>
                    <a:pt x="1037" y="835"/>
                  </a:cubicBezTo>
                  <a:cubicBezTo>
                    <a:pt x="1104" y="848"/>
                    <a:pt x="1162" y="886"/>
                    <a:pt x="1200" y="942"/>
                  </a:cubicBezTo>
                  <a:cubicBezTo>
                    <a:pt x="1239" y="999"/>
                    <a:pt x="1253" y="1067"/>
                    <a:pt x="1240" y="1134"/>
                  </a:cubicBezTo>
                  <a:close/>
                  <a:moveTo>
                    <a:pt x="1054" y="1195"/>
                  </a:moveTo>
                  <a:cubicBezTo>
                    <a:pt x="1058" y="1199"/>
                    <a:pt x="1065" y="1202"/>
                    <a:pt x="1071" y="1202"/>
                  </a:cubicBezTo>
                  <a:cubicBezTo>
                    <a:pt x="1077" y="1202"/>
                    <a:pt x="1083" y="1199"/>
                    <a:pt x="1088" y="1195"/>
                  </a:cubicBezTo>
                  <a:cubicBezTo>
                    <a:pt x="1097" y="1185"/>
                    <a:pt x="1097" y="1170"/>
                    <a:pt x="1088" y="1160"/>
                  </a:cubicBezTo>
                  <a:lnTo>
                    <a:pt x="1013" y="1086"/>
                  </a:lnTo>
                  <a:lnTo>
                    <a:pt x="1013" y="901"/>
                  </a:lnTo>
                  <a:cubicBezTo>
                    <a:pt x="1013" y="887"/>
                    <a:pt x="1003" y="876"/>
                    <a:pt x="989" y="876"/>
                  </a:cubicBezTo>
                  <a:cubicBezTo>
                    <a:pt x="976" y="876"/>
                    <a:pt x="965" y="887"/>
                    <a:pt x="965" y="901"/>
                  </a:cubicBezTo>
                  <a:lnTo>
                    <a:pt x="965" y="1096"/>
                  </a:lnTo>
                  <a:cubicBezTo>
                    <a:pt x="965" y="1098"/>
                    <a:pt x="965" y="1099"/>
                    <a:pt x="965" y="1101"/>
                  </a:cubicBezTo>
                  <a:cubicBezTo>
                    <a:pt x="966" y="1101"/>
                    <a:pt x="966" y="1102"/>
                    <a:pt x="966" y="1103"/>
                  </a:cubicBezTo>
                  <a:cubicBezTo>
                    <a:pt x="966" y="1104"/>
                    <a:pt x="966" y="1104"/>
                    <a:pt x="967" y="1105"/>
                  </a:cubicBezTo>
                  <a:cubicBezTo>
                    <a:pt x="967" y="1106"/>
                    <a:pt x="968" y="1107"/>
                    <a:pt x="968" y="1107"/>
                  </a:cubicBezTo>
                  <a:cubicBezTo>
                    <a:pt x="968" y="1108"/>
                    <a:pt x="969" y="1109"/>
                    <a:pt x="969" y="1109"/>
                  </a:cubicBezTo>
                  <a:cubicBezTo>
                    <a:pt x="970" y="1111"/>
                    <a:pt x="971" y="1112"/>
                    <a:pt x="972" y="1113"/>
                  </a:cubicBezTo>
                  <a:cubicBezTo>
                    <a:pt x="972" y="1113"/>
                    <a:pt x="972" y="1113"/>
                    <a:pt x="972" y="1113"/>
                  </a:cubicBezTo>
                  <a:lnTo>
                    <a:pt x="1054" y="119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文本框 14">
              <a:extLst>
                <a:ext uri="{FF2B5EF4-FFF2-40B4-BE49-F238E27FC236}">
                  <a16:creationId xmlns:a16="http://schemas.microsoft.com/office/drawing/2014/main" id="{B8B79892-FF6D-485C-A3F5-3C4A2C96A434}"/>
                </a:ext>
              </a:extLst>
            </p:cNvPr>
            <p:cNvSpPr txBox="1"/>
            <p:nvPr/>
          </p:nvSpPr>
          <p:spPr>
            <a:xfrm>
              <a:off x="8873666" y="3774244"/>
              <a:ext cx="1625409" cy="400110"/>
            </a:xfrm>
            <a:prstGeom prst="rect">
              <a:avLst/>
            </a:prstGeom>
            <a:noFill/>
          </p:spPr>
          <p:txBody>
            <a:bodyPr wrap="square" rtlCol="0">
              <a:spAutoFit/>
            </a:bodyPr>
            <a:lstStyle/>
            <a:p>
              <a:r>
                <a:rPr lang="zh-CN" altLang="en-US" sz="2000" b="1" dirty="0">
                  <a:solidFill>
                    <a:srgbClr val="C9110E"/>
                  </a:solidFill>
                  <a:latin typeface="微软雅黑" panose="020B0503020204020204" pitchFamily="34" charset="-122"/>
                  <a:ea typeface="微软雅黑" panose="020B0503020204020204" pitchFamily="34" charset="-122"/>
                </a:rPr>
                <a:t> 北  京</a:t>
              </a:r>
            </a:p>
          </p:txBody>
        </p:sp>
      </p:grpSp>
      <p:sp>
        <p:nvSpPr>
          <p:cNvPr id="16" name="矩形 15">
            <a:extLst>
              <a:ext uri="{FF2B5EF4-FFF2-40B4-BE49-F238E27FC236}">
                <a16:creationId xmlns:a16="http://schemas.microsoft.com/office/drawing/2014/main" id="{42A2FCC1-77CC-4526-985E-6E1FBDCACB91}"/>
              </a:ext>
            </a:extLst>
          </p:cNvPr>
          <p:cNvSpPr/>
          <p:nvPr/>
        </p:nvSpPr>
        <p:spPr>
          <a:xfrm>
            <a:off x="2799585" y="4532329"/>
            <a:ext cx="6980928" cy="1118255"/>
          </a:xfrm>
          <a:prstGeom prst="rect">
            <a:avLst/>
          </a:prstGeom>
        </p:spPr>
        <p:txBody>
          <a:bodyPr wrap="square">
            <a:spAutoFit/>
          </a:bodyPr>
          <a:lstStyle/>
          <a:p>
            <a:pPr algn="ctr">
              <a:lnSpc>
                <a:spcPts val="4000"/>
              </a:lnSpc>
            </a:pPr>
            <a:r>
              <a:rPr lang="zh-CN" altLang="en-US" dirty="0">
                <a:solidFill>
                  <a:srgbClr val="C9110E"/>
                </a:solidFill>
                <a:latin typeface="微软雅黑" panose="020B0503020204020204" pitchFamily="34" charset="-122"/>
                <a:ea typeface="微软雅黑" panose="020B0503020204020204" pitchFamily="34" charset="-122"/>
              </a:rPr>
              <a:t>中国共产党第十九届中央委员会第二次全体会议，</a:t>
            </a:r>
            <a:endParaRPr lang="en-US" altLang="zh-CN" dirty="0">
              <a:solidFill>
                <a:srgbClr val="C9110E"/>
              </a:solidFill>
              <a:latin typeface="微软雅黑" panose="020B0503020204020204" pitchFamily="34" charset="-122"/>
              <a:ea typeface="微软雅黑" panose="020B0503020204020204" pitchFamily="34" charset="-122"/>
            </a:endParaRPr>
          </a:p>
          <a:p>
            <a:pPr algn="ctr">
              <a:lnSpc>
                <a:spcPts val="4000"/>
              </a:lnSpc>
            </a:pPr>
            <a:r>
              <a:rPr lang="zh-CN" altLang="en-US" sz="3200" dirty="0">
                <a:solidFill>
                  <a:srgbClr val="C9110E"/>
                </a:solidFill>
                <a:latin typeface="微软雅黑" panose="020B0503020204020204" pitchFamily="34" charset="-122"/>
                <a:ea typeface="微软雅黑" panose="020B0503020204020204" pitchFamily="34" charset="-122"/>
              </a:rPr>
              <a:t>于</a:t>
            </a:r>
            <a:r>
              <a:rPr lang="en-US" altLang="zh-CN" sz="3200" dirty="0">
                <a:solidFill>
                  <a:srgbClr val="C9110E"/>
                </a:solidFill>
                <a:latin typeface="微软雅黑" panose="020B0503020204020204" pitchFamily="34" charset="-122"/>
                <a:ea typeface="微软雅黑" panose="020B0503020204020204" pitchFamily="34" charset="-122"/>
              </a:rPr>
              <a:t>2018</a:t>
            </a:r>
            <a:r>
              <a:rPr lang="zh-CN" altLang="en-US" sz="3200" dirty="0">
                <a:solidFill>
                  <a:srgbClr val="C9110E"/>
                </a:solidFill>
                <a:latin typeface="微软雅黑" panose="020B0503020204020204" pitchFamily="34" charset="-122"/>
                <a:ea typeface="微软雅黑" panose="020B0503020204020204" pitchFamily="34" charset="-122"/>
              </a:rPr>
              <a:t>年</a:t>
            </a:r>
            <a:r>
              <a:rPr lang="en-US" altLang="zh-CN" sz="3200" dirty="0">
                <a:solidFill>
                  <a:srgbClr val="C9110E"/>
                </a:solidFill>
                <a:latin typeface="微软雅黑" panose="020B0503020204020204" pitchFamily="34" charset="-122"/>
                <a:ea typeface="微软雅黑" panose="020B0503020204020204" pitchFamily="34" charset="-122"/>
              </a:rPr>
              <a:t>1</a:t>
            </a:r>
            <a:r>
              <a:rPr lang="zh-CN" altLang="en-US" sz="3200" dirty="0">
                <a:solidFill>
                  <a:srgbClr val="C9110E"/>
                </a:solidFill>
                <a:latin typeface="微软雅黑" panose="020B0503020204020204" pitchFamily="34" charset="-122"/>
                <a:ea typeface="微软雅黑" panose="020B0503020204020204" pitchFamily="34" charset="-122"/>
              </a:rPr>
              <a:t>月</a:t>
            </a:r>
            <a:r>
              <a:rPr lang="en-US" altLang="zh-CN" sz="3200" dirty="0">
                <a:solidFill>
                  <a:srgbClr val="C9110E"/>
                </a:solidFill>
                <a:latin typeface="微软雅黑" panose="020B0503020204020204" pitchFamily="34" charset="-122"/>
                <a:ea typeface="微软雅黑" panose="020B0503020204020204" pitchFamily="34" charset="-122"/>
              </a:rPr>
              <a:t>18</a:t>
            </a:r>
            <a:r>
              <a:rPr lang="zh-CN" altLang="en-US" sz="3200" dirty="0">
                <a:solidFill>
                  <a:srgbClr val="C9110E"/>
                </a:solidFill>
                <a:latin typeface="微软雅黑" panose="020B0503020204020204" pitchFamily="34" charset="-122"/>
                <a:ea typeface="微软雅黑" panose="020B0503020204020204" pitchFamily="34" charset="-122"/>
              </a:rPr>
              <a:t>日至</a:t>
            </a:r>
            <a:r>
              <a:rPr lang="en-US" altLang="zh-CN" sz="3200" dirty="0">
                <a:solidFill>
                  <a:srgbClr val="C9110E"/>
                </a:solidFill>
                <a:latin typeface="微软雅黑" panose="020B0503020204020204" pitchFamily="34" charset="-122"/>
                <a:ea typeface="微软雅黑" panose="020B0503020204020204" pitchFamily="34" charset="-122"/>
              </a:rPr>
              <a:t>19</a:t>
            </a:r>
            <a:r>
              <a:rPr lang="zh-CN" altLang="en-US" sz="3200" dirty="0">
                <a:solidFill>
                  <a:srgbClr val="C9110E"/>
                </a:solidFill>
                <a:latin typeface="微软雅黑" panose="020B0503020204020204" pitchFamily="34" charset="-122"/>
                <a:ea typeface="微软雅黑" panose="020B0503020204020204" pitchFamily="34" charset="-122"/>
              </a:rPr>
              <a:t>日</a:t>
            </a:r>
            <a:r>
              <a:rPr lang="zh-CN" altLang="en-US" sz="3200" b="1" dirty="0">
                <a:solidFill>
                  <a:srgbClr val="C9110E"/>
                </a:solidFill>
                <a:latin typeface="微软雅黑" panose="020B0503020204020204" pitchFamily="34" charset="-122"/>
                <a:ea typeface="微软雅黑" panose="020B0503020204020204" pitchFamily="34" charset="-122"/>
              </a:rPr>
              <a:t>在北京举行</a:t>
            </a:r>
          </a:p>
        </p:txBody>
      </p:sp>
      <p:grpSp>
        <p:nvGrpSpPr>
          <p:cNvPr id="38" name="组合 37">
            <a:extLst>
              <a:ext uri="{FF2B5EF4-FFF2-40B4-BE49-F238E27FC236}">
                <a16:creationId xmlns:a16="http://schemas.microsoft.com/office/drawing/2014/main" id="{5F20D790-E752-4F04-B728-1BFDD5BA66CC}"/>
              </a:ext>
            </a:extLst>
          </p:cNvPr>
          <p:cNvGrpSpPr/>
          <p:nvPr/>
        </p:nvGrpSpPr>
        <p:grpSpPr>
          <a:xfrm>
            <a:off x="2275268" y="1929078"/>
            <a:ext cx="3589490" cy="2245276"/>
            <a:chOff x="2275268" y="1929078"/>
            <a:chExt cx="3589490" cy="2245276"/>
          </a:xfrm>
        </p:grpSpPr>
        <p:grpSp>
          <p:nvGrpSpPr>
            <p:cNvPr id="34" name="组合 33">
              <a:extLst>
                <a:ext uri="{FF2B5EF4-FFF2-40B4-BE49-F238E27FC236}">
                  <a16:creationId xmlns:a16="http://schemas.microsoft.com/office/drawing/2014/main" id="{779E654D-FA1A-416C-8C3B-27479C72E9B4}"/>
                </a:ext>
              </a:extLst>
            </p:cNvPr>
            <p:cNvGrpSpPr/>
            <p:nvPr/>
          </p:nvGrpSpPr>
          <p:grpSpPr>
            <a:xfrm>
              <a:off x="2275268" y="1929078"/>
              <a:ext cx="3589490" cy="2245276"/>
              <a:chOff x="2275268" y="1929078"/>
              <a:chExt cx="3589490" cy="2245276"/>
            </a:xfrm>
          </p:grpSpPr>
          <p:sp>
            <p:nvSpPr>
              <p:cNvPr id="12" name="Freeform 5">
                <a:extLst>
                  <a:ext uri="{FF2B5EF4-FFF2-40B4-BE49-F238E27FC236}">
                    <a16:creationId xmlns:a16="http://schemas.microsoft.com/office/drawing/2014/main" id="{956DBD5F-389A-4333-B8F9-2E3802265ED4}"/>
                  </a:ext>
                </a:extLst>
              </p:cNvPr>
              <p:cNvSpPr>
                <a:spLocks noChangeArrowheads="1"/>
              </p:cNvSpPr>
              <p:nvPr/>
            </p:nvSpPr>
            <p:spPr bwMode="auto">
              <a:xfrm>
                <a:off x="2275268" y="1929078"/>
                <a:ext cx="1408112" cy="1647825"/>
              </a:xfrm>
              <a:custGeom>
                <a:avLst/>
                <a:gdLst>
                  <a:gd name="T0" fmla="*/ 376954419 w 2631"/>
                  <a:gd name="T1" fmla="*/ 0 h 3052"/>
                  <a:gd name="T2" fmla="*/ 753621971 w 2631"/>
                  <a:gd name="T3" fmla="*/ 383626834 h 3052"/>
                  <a:gd name="T4" fmla="*/ 508430120 w 2631"/>
                  <a:gd name="T5" fmla="*/ 743058392 h 3052"/>
                  <a:gd name="T6" fmla="*/ 453433472 w 2631"/>
                  <a:gd name="T7" fmla="*/ 807190748 h 3052"/>
                  <a:gd name="T8" fmla="*/ 396431964 w 2631"/>
                  <a:gd name="T9" fmla="*/ 873946557 h 3052"/>
                  <a:gd name="T10" fmla="*/ 359768067 w 2631"/>
                  <a:gd name="T11" fmla="*/ 876278456 h 3052"/>
                  <a:gd name="T12" fmla="*/ 300761163 w 2631"/>
                  <a:gd name="T13" fmla="*/ 807190748 h 3052"/>
                  <a:gd name="T14" fmla="*/ 246051382 w 2631"/>
                  <a:gd name="T15" fmla="*/ 743349947 h 3052"/>
                  <a:gd name="T16" fmla="*/ 0 w 2631"/>
                  <a:gd name="T17" fmla="*/ 383626834 h 3052"/>
                  <a:gd name="T18" fmla="*/ 376954419 w 2631"/>
                  <a:gd name="T19" fmla="*/ 0 h 30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631" h="3052">
                    <a:moveTo>
                      <a:pt x="1316" y="0"/>
                    </a:moveTo>
                    <a:cubicBezTo>
                      <a:pt x="2042" y="0"/>
                      <a:pt x="2631" y="589"/>
                      <a:pt x="2631" y="1316"/>
                    </a:cubicBezTo>
                    <a:cubicBezTo>
                      <a:pt x="2631" y="1880"/>
                      <a:pt x="2275" y="2362"/>
                      <a:pt x="1775" y="2549"/>
                    </a:cubicBezTo>
                    <a:lnTo>
                      <a:pt x="1583" y="2769"/>
                    </a:lnTo>
                    <a:cubicBezTo>
                      <a:pt x="1517" y="2845"/>
                      <a:pt x="1451" y="2921"/>
                      <a:pt x="1384" y="2998"/>
                    </a:cubicBezTo>
                    <a:cubicBezTo>
                      <a:pt x="1345" y="3049"/>
                      <a:pt x="1302" y="3052"/>
                      <a:pt x="1256" y="3006"/>
                    </a:cubicBezTo>
                    <a:cubicBezTo>
                      <a:pt x="1187" y="2927"/>
                      <a:pt x="1119" y="2848"/>
                      <a:pt x="1050" y="2769"/>
                    </a:cubicBezTo>
                    <a:lnTo>
                      <a:pt x="859" y="2550"/>
                    </a:lnTo>
                    <a:cubicBezTo>
                      <a:pt x="357" y="2364"/>
                      <a:pt x="0" y="1881"/>
                      <a:pt x="0" y="1316"/>
                    </a:cubicBezTo>
                    <a:cubicBezTo>
                      <a:pt x="0" y="589"/>
                      <a:pt x="589" y="0"/>
                      <a:pt x="1316" y="0"/>
                    </a:cubicBezTo>
                    <a:close/>
                  </a:path>
                </a:pathLst>
              </a:custGeom>
              <a:solidFill>
                <a:srgbClr val="C9110E"/>
              </a:solidFill>
              <a:ln>
                <a:noFill/>
              </a:ln>
            </p:spPr>
            <p:txBody>
              <a:bodyPr/>
              <a:lstStyle/>
              <a:p>
                <a:endParaRPr lang="zh-CN" altLang="en-US" dirty="0"/>
              </a:p>
            </p:txBody>
          </p:sp>
          <p:sp>
            <p:nvSpPr>
              <p:cNvPr id="10" name="文本框 9">
                <a:extLst>
                  <a:ext uri="{FF2B5EF4-FFF2-40B4-BE49-F238E27FC236}">
                    <a16:creationId xmlns:a16="http://schemas.microsoft.com/office/drawing/2014/main" id="{C894B0DF-A936-443D-B9B0-663D08AA9240}"/>
                  </a:ext>
                </a:extLst>
              </p:cNvPr>
              <p:cNvSpPr txBox="1"/>
              <p:nvPr/>
            </p:nvSpPr>
            <p:spPr>
              <a:xfrm>
                <a:off x="2334113" y="3774244"/>
                <a:ext cx="3530645" cy="400110"/>
              </a:xfrm>
              <a:prstGeom prst="rect">
                <a:avLst/>
              </a:prstGeom>
              <a:noFill/>
            </p:spPr>
            <p:txBody>
              <a:bodyPr wrap="square" rtlCol="0">
                <a:spAutoFit/>
              </a:bodyPr>
              <a:lstStyle/>
              <a:p>
                <a:r>
                  <a:rPr lang="zh-CN" altLang="en-US" sz="2000" b="1" dirty="0">
                    <a:solidFill>
                      <a:srgbClr val="C9110E"/>
                    </a:solidFill>
                    <a:latin typeface="微软雅黑" panose="020B0503020204020204" pitchFamily="34" charset="-122"/>
                    <a:ea typeface="微软雅黑" panose="020B0503020204020204" pitchFamily="34" charset="-122"/>
                  </a:rPr>
                  <a:t>会议时间</a:t>
                </a:r>
              </a:p>
            </p:txBody>
          </p:sp>
        </p:grpSp>
        <p:sp>
          <p:nvSpPr>
            <p:cNvPr id="17" name="Freeform 5">
              <a:extLst>
                <a:ext uri="{FF2B5EF4-FFF2-40B4-BE49-F238E27FC236}">
                  <a16:creationId xmlns:a16="http://schemas.microsoft.com/office/drawing/2014/main" id="{7672F58B-E45B-4F2C-9080-6A2017CEC5C8}"/>
                </a:ext>
              </a:extLst>
            </p:cNvPr>
            <p:cNvSpPr/>
            <p:nvPr/>
          </p:nvSpPr>
          <p:spPr bwMode="auto">
            <a:xfrm>
              <a:off x="2599161" y="2221221"/>
              <a:ext cx="760325" cy="760325"/>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DF8"/>
            </a:solidFill>
            <a:ln>
              <a:noFill/>
            </a:ln>
            <a:effectLst/>
          </p:spPr>
          <p:txBody>
            <a:bodyPr vert="horz" wrap="square" lIns="91440" tIns="45720" rIns="91440" bIns="45720" numCol="1" anchor="t" anchorCtr="0" compatLnSpc="1"/>
            <a:lstStyle/>
            <a:p>
              <a:endParaRPr lang="zh-CN" altLang="en-US">
                <a:solidFill>
                  <a:schemeClr val="tx1"/>
                </a:solidFill>
                <a:cs typeface="+mn-ea"/>
                <a:sym typeface="+mn-lt"/>
              </a:endParaRPr>
            </a:p>
          </p:txBody>
        </p:sp>
      </p:grpSp>
      <p:sp>
        <p:nvSpPr>
          <p:cNvPr id="18" name="右箭头 11">
            <a:extLst>
              <a:ext uri="{FF2B5EF4-FFF2-40B4-BE49-F238E27FC236}">
                <a16:creationId xmlns:a16="http://schemas.microsoft.com/office/drawing/2014/main" id="{75984100-FC2B-4D77-AD92-210AD690F8FA}"/>
              </a:ext>
            </a:extLst>
          </p:cNvPr>
          <p:cNvSpPr/>
          <p:nvPr/>
        </p:nvSpPr>
        <p:spPr>
          <a:xfrm>
            <a:off x="3805247" y="2477390"/>
            <a:ext cx="443165" cy="400111"/>
          </a:xfrm>
          <a:prstGeom prst="rightArrow">
            <a:avLst/>
          </a:pr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sp>
        <p:nvSpPr>
          <p:cNvPr id="19" name="右箭头 11">
            <a:extLst>
              <a:ext uri="{FF2B5EF4-FFF2-40B4-BE49-F238E27FC236}">
                <a16:creationId xmlns:a16="http://schemas.microsoft.com/office/drawing/2014/main" id="{26827A0B-756E-4299-965A-F8E2E84F4CB9}"/>
              </a:ext>
            </a:extLst>
          </p:cNvPr>
          <p:cNvSpPr/>
          <p:nvPr/>
        </p:nvSpPr>
        <p:spPr>
          <a:xfrm>
            <a:off x="8108728" y="2477390"/>
            <a:ext cx="443165" cy="400111"/>
          </a:xfrm>
          <a:prstGeom prst="rightArrow">
            <a:avLst/>
          </a:pr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sp>
        <p:nvSpPr>
          <p:cNvPr id="20" name="右箭头 11">
            <a:extLst>
              <a:ext uri="{FF2B5EF4-FFF2-40B4-BE49-F238E27FC236}">
                <a16:creationId xmlns:a16="http://schemas.microsoft.com/office/drawing/2014/main" id="{13533344-B1C4-4ED3-BAB2-3C1A6035A742}"/>
              </a:ext>
            </a:extLst>
          </p:cNvPr>
          <p:cNvSpPr/>
          <p:nvPr/>
        </p:nvSpPr>
        <p:spPr>
          <a:xfrm>
            <a:off x="6035431" y="2477389"/>
            <a:ext cx="443165" cy="400111"/>
          </a:xfrm>
          <a:prstGeom prst="rightArrow">
            <a:avLst/>
          </a:prstGeom>
          <a:solidFill>
            <a:srgbClr val="C9110E"/>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grpSp>
        <p:nvGrpSpPr>
          <p:cNvPr id="32" name="组合 31">
            <a:extLst>
              <a:ext uri="{FF2B5EF4-FFF2-40B4-BE49-F238E27FC236}">
                <a16:creationId xmlns:a16="http://schemas.microsoft.com/office/drawing/2014/main" id="{6D57D0C7-4A98-4A6B-922D-63664CC65B7D}"/>
              </a:ext>
            </a:extLst>
          </p:cNvPr>
          <p:cNvGrpSpPr/>
          <p:nvPr/>
        </p:nvGrpSpPr>
        <p:grpSpPr>
          <a:xfrm>
            <a:off x="910737" y="785759"/>
            <a:ext cx="10549116" cy="388934"/>
            <a:chOff x="910737" y="785759"/>
            <a:chExt cx="10549116" cy="388934"/>
          </a:xfrm>
        </p:grpSpPr>
        <p:sp>
          <p:nvSpPr>
            <p:cNvPr id="25" name="星形: 五角 24">
              <a:extLst>
                <a:ext uri="{FF2B5EF4-FFF2-40B4-BE49-F238E27FC236}">
                  <a16:creationId xmlns:a16="http://schemas.microsoft.com/office/drawing/2014/main" id="{5DDAFA92-9456-40D1-897F-06B5F9AF59AB}"/>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31" name="任意多边形: 形状 30">
              <a:extLst>
                <a:ext uri="{FF2B5EF4-FFF2-40B4-BE49-F238E27FC236}">
                  <a16:creationId xmlns:a16="http://schemas.microsoft.com/office/drawing/2014/main" id="{93D983AA-3C7E-4214-B9EE-E3015ECA50B1}"/>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
        <p:nvSpPr>
          <p:cNvPr id="33" name="文本框 32">
            <a:extLst>
              <a:ext uri="{FF2B5EF4-FFF2-40B4-BE49-F238E27FC236}">
                <a16:creationId xmlns:a16="http://schemas.microsoft.com/office/drawing/2014/main" id="{735C2B79-4742-4D31-9525-A18B58B4257B}"/>
              </a:ext>
            </a:extLst>
          </p:cNvPr>
          <p:cNvSpPr txBox="1"/>
          <p:nvPr/>
        </p:nvSpPr>
        <p:spPr>
          <a:xfrm>
            <a:off x="4889158" y="262539"/>
            <a:ext cx="3307715"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会议召开时间</a:t>
            </a:r>
          </a:p>
        </p:txBody>
      </p:sp>
    </p:spTree>
    <p:extLst>
      <p:ext uri="{BB962C8B-B14F-4D97-AF65-F5344CB8AC3E}">
        <p14:creationId xmlns:p14="http://schemas.microsoft.com/office/powerpoint/2010/main" val="1257904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1500" fill="hold"/>
                                        <p:tgtEl>
                                          <p:spTgt spid="38"/>
                                        </p:tgtEl>
                                        <p:attrNameLst>
                                          <p:attrName>ppt_x</p:attrName>
                                        </p:attrNameLst>
                                      </p:cBhvr>
                                      <p:tavLst>
                                        <p:tav tm="0">
                                          <p:val>
                                            <p:strVal val="0-#ppt_w/2"/>
                                          </p:val>
                                        </p:tav>
                                        <p:tav tm="100000">
                                          <p:val>
                                            <p:strVal val="#ppt_x"/>
                                          </p:val>
                                        </p:tav>
                                      </p:tavLst>
                                    </p:anim>
                                    <p:anim calcmode="lin" valueType="num">
                                      <p:cBhvr additive="base">
                                        <p:cTn id="8" dur="1500" fill="hold"/>
                                        <p:tgtEl>
                                          <p:spTgt spid="3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500" fill="hold"/>
                                        <p:tgtEl>
                                          <p:spTgt spid="18"/>
                                        </p:tgtEl>
                                        <p:attrNameLst>
                                          <p:attrName>ppt_x</p:attrName>
                                        </p:attrNameLst>
                                      </p:cBhvr>
                                      <p:tavLst>
                                        <p:tav tm="0">
                                          <p:val>
                                            <p:strVal val="0-#ppt_w/2"/>
                                          </p:val>
                                        </p:tav>
                                        <p:tav tm="100000">
                                          <p:val>
                                            <p:strVal val="#ppt_x"/>
                                          </p:val>
                                        </p:tav>
                                      </p:tavLst>
                                    </p:anim>
                                    <p:anim calcmode="lin" valueType="num">
                                      <p:cBhvr additive="base">
                                        <p:cTn id="12" dur="1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500" fill="hold"/>
                                        <p:tgtEl>
                                          <p:spTgt spid="35"/>
                                        </p:tgtEl>
                                        <p:attrNameLst>
                                          <p:attrName>ppt_x</p:attrName>
                                        </p:attrNameLst>
                                      </p:cBhvr>
                                      <p:tavLst>
                                        <p:tav tm="0">
                                          <p:val>
                                            <p:strVal val="0-#ppt_w/2"/>
                                          </p:val>
                                        </p:tav>
                                        <p:tav tm="100000">
                                          <p:val>
                                            <p:strVal val="#ppt_x"/>
                                          </p:val>
                                        </p:tav>
                                      </p:tavLst>
                                    </p:anim>
                                    <p:anim calcmode="lin" valueType="num">
                                      <p:cBhvr additive="base">
                                        <p:cTn id="16" dur="1500" fill="hold"/>
                                        <p:tgtEl>
                                          <p:spTgt spid="3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500" fill="hold"/>
                                        <p:tgtEl>
                                          <p:spTgt spid="20"/>
                                        </p:tgtEl>
                                        <p:attrNameLst>
                                          <p:attrName>ppt_x</p:attrName>
                                        </p:attrNameLst>
                                      </p:cBhvr>
                                      <p:tavLst>
                                        <p:tav tm="0">
                                          <p:val>
                                            <p:strVal val="0-#ppt_w/2"/>
                                          </p:val>
                                        </p:tav>
                                        <p:tav tm="100000">
                                          <p:val>
                                            <p:strVal val="#ppt_x"/>
                                          </p:val>
                                        </p:tav>
                                      </p:tavLst>
                                    </p:anim>
                                    <p:anim calcmode="lin" valueType="num">
                                      <p:cBhvr additive="base">
                                        <p:cTn id="20" dur="15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1500" fill="hold"/>
                                        <p:tgtEl>
                                          <p:spTgt spid="36"/>
                                        </p:tgtEl>
                                        <p:attrNameLst>
                                          <p:attrName>ppt_x</p:attrName>
                                        </p:attrNameLst>
                                      </p:cBhvr>
                                      <p:tavLst>
                                        <p:tav tm="0">
                                          <p:val>
                                            <p:strVal val="0-#ppt_w/2"/>
                                          </p:val>
                                        </p:tav>
                                        <p:tav tm="100000">
                                          <p:val>
                                            <p:strVal val="#ppt_x"/>
                                          </p:val>
                                        </p:tav>
                                      </p:tavLst>
                                    </p:anim>
                                    <p:anim calcmode="lin" valueType="num">
                                      <p:cBhvr additive="base">
                                        <p:cTn id="24" dur="1500" fill="hold"/>
                                        <p:tgtEl>
                                          <p:spTgt spid="3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1500" fill="hold"/>
                                        <p:tgtEl>
                                          <p:spTgt spid="19"/>
                                        </p:tgtEl>
                                        <p:attrNameLst>
                                          <p:attrName>ppt_x</p:attrName>
                                        </p:attrNameLst>
                                      </p:cBhvr>
                                      <p:tavLst>
                                        <p:tav tm="0">
                                          <p:val>
                                            <p:strVal val="0-#ppt_w/2"/>
                                          </p:val>
                                        </p:tav>
                                        <p:tav tm="100000">
                                          <p:val>
                                            <p:strVal val="#ppt_x"/>
                                          </p:val>
                                        </p:tav>
                                      </p:tavLst>
                                    </p:anim>
                                    <p:anim calcmode="lin" valueType="num">
                                      <p:cBhvr additive="base">
                                        <p:cTn id="28" dur="1500" fill="hold"/>
                                        <p:tgtEl>
                                          <p:spTgt spid="19"/>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1500" fill="hold"/>
                                        <p:tgtEl>
                                          <p:spTgt spid="37"/>
                                        </p:tgtEl>
                                        <p:attrNameLst>
                                          <p:attrName>ppt_x</p:attrName>
                                        </p:attrNameLst>
                                      </p:cBhvr>
                                      <p:tavLst>
                                        <p:tav tm="0">
                                          <p:val>
                                            <p:strVal val="0-#ppt_w/2"/>
                                          </p:val>
                                        </p:tav>
                                        <p:tav tm="100000">
                                          <p:val>
                                            <p:strVal val="#ppt_x"/>
                                          </p:val>
                                        </p:tav>
                                      </p:tavLst>
                                    </p:anim>
                                    <p:anim calcmode="lin" valueType="num">
                                      <p:cBhvr additive="base">
                                        <p:cTn id="32" dur="1500" fill="hold"/>
                                        <p:tgtEl>
                                          <p:spTgt spid="37"/>
                                        </p:tgtEl>
                                        <p:attrNameLst>
                                          <p:attrName>ppt_y</p:attrName>
                                        </p:attrNameLst>
                                      </p:cBhvr>
                                      <p:tavLst>
                                        <p:tav tm="0">
                                          <p:val>
                                            <p:strVal val="#ppt_y"/>
                                          </p:val>
                                        </p:tav>
                                        <p:tav tm="100000">
                                          <p:val>
                                            <p:strVal val="#ppt_y"/>
                                          </p:val>
                                        </p:tav>
                                      </p:tavLst>
                                    </p:anim>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animBg="1"/>
      <p:bldP spid="19"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14D95540-4E18-4AF4-9847-DE8F3089FA42}"/>
              </a:ext>
            </a:extLst>
          </p:cNvPr>
          <p:cNvGrpSpPr/>
          <p:nvPr/>
        </p:nvGrpSpPr>
        <p:grpSpPr>
          <a:xfrm>
            <a:off x="1977882" y="2209152"/>
            <a:ext cx="2252555" cy="3638025"/>
            <a:chOff x="1811025" y="1689040"/>
            <a:chExt cx="1800000" cy="2907119"/>
          </a:xfrm>
        </p:grpSpPr>
        <p:sp>
          <p:nvSpPr>
            <p:cNvPr id="20" name="矩形: 圆角 19">
              <a:extLst>
                <a:ext uri="{FF2B5EF4-FFF2-40B4-BE49-F238E27FC236}">
                  <a16:creationId xmlns:a16="http://schemas.microsoft.com/office/drawing/2014/main" id="{AC561CC6-346C-4482-A298-90A9A7DBD589}"/>
                </a:ext>
              </a:extLst>
            </p:cNvPr>
            <p:cNvSpPr/>
            <p:nvPr/>
          </p:nvSpPr>
          <p:spPr>
            <a:xfrm>
              <a:off x="1811025" y="3336159"/>
              <a:ext cx="1800000" cy="1260000"/>
            </a:xfrm>
            <a:prstGeom prst="roundRect">
              <a:avLst>
                <a:gd name="adj" fmla="val 13072"/>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C9110E"/>
                  </a:solidFill>
                  <a:latin typeface="微软雅黑" panose="020B0503020204020204" pitchFamily="34" charset="-122"/>
                  <a:ea typeface="微软雅黑" panose="020B0503020204020204" pitchFamily="34" charset="-122"/>
                </a:rPr>
                <a:t>十九届</a:t>
              </a:r>
              <a:endParaRPr lang="en-US" altLang="zh-CN" sz="2800" b="1" dirty="0">
                <a:solidFill>
                  <a:srgbClr val="C9110E"/>
                </a:solidFill>
                <a:latin typeface="微软雅黑" panose="020B0503020204020204" pitchFamily="34" charset="-122"/>
                <a:ea typeface="微软雅黑" panose="020B0503020204020204" pitchFamily="34" charset="-122"/>
              </a:endParaRPr>
            </a:p>
            <a:p>
              <a:pPr algn="ctr"/>
              <a:r>
                <a:rPr lang="zh-CN" altLang="en-US" sz="2800" b="1" dirty="0">
                  <a:solidFill>
                    <a:srgbClr val="C9110E"/>
                  </a:solidFill>
                  <a:latin typeface="微软雅黑" panose="020B0503020204020204" pitchFamily="34" charset="-122"/>
                  <a:ea typeface="微软雅黑" panose="020B0503020204020204" pitchFamily="34" charset="-122"/>
                </a:rPr>
                <a:t>二中全会</a:t>
              </a:r>
              <a:endParaRPr lang="en-US" altLang="zh-CN" sz="2800" b="1" dirty="0">
                <a:solidFill>
                  <a:srgbClr val="C9110E"/>
                </a:solidFill>
                <a:latin typeface="微软雅黑" panose="020B0503020204020204" pitchFamily="34" charset="-122"/>
                <a:ea typeface="微软雅黑" panose="020B0503020204020204" pitchFamily="34" charset="-122"/>
              </a:endParaRPr>
            </a:p>
          </p:txBody>
        </p:sp>
        <p:grpSp>
          <p:nvGrpSpPr>
            <p:cNvPr id="21" name="组合 20">
              <a:extLst>
                <a:ext uri="{FF2B5EF4-FFF2-40B4-BE49-F238E27FC236}">
                  <a16:creationId xmlns:a16="http://schemas.microsoft.com/office/drawing/2014/main" id="{F8D81440-2D8A-48D7-818A-3BC738A9ABE7}"/>
                </a:ext>
              </a:extLst>
            </p:cNvPr>
            <p:cNvGrpSpPr/>
            <p:nvPr/>
          </p:nvGrpSpPr>
          <p:grpSpPr>
            <a:xfrm>
              <a:off x="1811025" y="1689040"/>
              <a:ext cx="1800000" cy="1800000"/>
              <a:chOff x="3851921" y="107991"/>
              <a:chExt cx="1792566" cy="1792567"/>
            </a:xfrm>
            <a:gradFill>
              <a:gsLst>
                <a:gs pos="75000">
                  <a:srgbClr val="C00000"/>
                </a:gs>
                <a:gs pos="25000">
                  <a:srgbClr val="FF0000"/>
                </a:gs>
              </a:gsLst>
              <a:lin ang="2700000" scaled="0"/>
            </a:gradFill>
          </p:grpSpPr>
          <p:sp>
            <p:nvSpPr>
              <p:cNvPr id="22" name="Freeform 29">
                <a:extLst>
                  <a:ext uri="{FF2B5EF4-FFF2-40B4-BE49-F238E27FC236}">
                    <a16:creationId xmlns:a16="http://schemas.microsoft.com/office/drawing/2014/main" id="{60D2FEF9-4DD2-4483-9B05-6A26B0622392}"/>
                  </a:ext>
                </a:extLst>
              </p:cNvPr>
              <p:cNvSpPr/>
              <p:nvPr/>
            </p:nvSpPr>
            <p:spPr bwMode="auto">
              <a:xfrm>
                <a:off x="4401088" y="564469"/>
                <a:ext cx="867835" cy="775494"/>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23" name="任意多边形 14">
                <a:extLst>
                  <a:ext uri="{FF2B5EF4-FFF2-40B4-BE49-F238E27FC236}">
                    <a16:creationId xmlns:a16="http://schemas.microsoft.com/office/drawing/2014/main" id="{44A579F6-BF2F-409C-BDF0-0894B4A4D09E}"/>
                  </a:ext>
                </a:extLst>
              </p:cNvPr>
              <p:cNvSpPr/>
              <p:nvPr/>
            </p:nvSpPr>
            <p:spPr>
              <a:xfrm>
                <a:off x="3851921" y="107991"/>
                <a:ext cx="1792566" cy="1792567"/>
              </a:xfrm>
              <a:custGeom>
                <a:avLst/>
                <a:gdLst>
                  <a:gd name="connsiteX0" fmla="*/ 1677670 w 2407137"/>
                  <a:gd name="connsiteY0" fmla="*/ 1837666 h 2407138"/>
                  <a:gd name="connsiteX1" fmla="*/ 1683974 w 2407137"/>
                  <a:gd name="connsiteY1" fmla="*/ 1833341 h 2407138"/>
                  <a:gd name="connsiteX2" fmla="*/ 1689813 w 2407137"/>
                  <a:gd name="connsiteY2" fmla="*/ 1828403 h 2407138"/>
                  <a:gd name="connsiteX3" fmla="*/ 1945042 w 2407137"/>
                  <a:gd name="connsiteY3" fmla="*/ 2162988 h 2407138"/>
                  <a:gd name="connsiteX4" fmla="*/ 1932899 w 2407137"/>
                  <a:gd name="connsiteY4" fmla="*/ 2172251 h 2407138"/>
                  <a:gd name="connsiteX5" fmla="*/ 1592663 w 2407137"/>
                  <a:gd name="connsiteY5" fmla="*/ 1892774 h 2407138"/>
                  <a:gd name="connsiteX6" fmla="*/ 1605769 w 2407137"/>
                  <a:gd name="connsiteY6" fmla="*/ 1884929 h 2407138"/>
                  <a:gd name="connsiteX7" fmla="*/ 1748914 w 2407137"/>
                  <a:gd name="connsiteY7" fmla="*/ 2132863 h 2407138"/>
                  <a:gd name="connsiteX8" fmla="*/ 1735858 w 2407137"/>
                  <a:gd name="connsiteY8" fmla="*/ 2140795 h 2407138"/>
                  <a:gd name="connsiteX9" fmla="*/ 1768789 w 2407137"/>
                  <a:gd name="connsiteY9" fmla="*/ 1757990 h 2407138"/>
                  <a:gd name="connsiteX10" fmla="*/ 1971301 w 2407137"/>
                  <a:gd name="connsiteY10" fmla="*/ 1960502 h 2407138"/>
                  <a:gd name="connsiteX11" fmla="*/ 1966159 w 2407137"/>
                  <a:gd name="connsiteY11" fmla="*/ 1966159 h 2407138"/>
                  <a:gd name="connsiteX12" fmla="*/ 1960501 w 2407137"/>
                  <a:gd name="connsiteY12" fmla="*/ 1971301 h 2407138"/>
                  <a:gd name="connsiteX13" fmla="*/ 1758092 w 2407137"/>
                  <a:gd name="connsiteY13" fmla="*/ 1768892 h 2407138"/>
                  <a:gd name="connsiteX14" fmla="*/ 1765079 w 2407137"/>
                  <a:gd name="connsiteY14" fmla="*/ 1762526 h 2407138"/>
                  <a:gd name="connsiteX15" fmla="*/ 1834740 w 2407137"/>
                  <a:gd name="connsiteY15" fmla="*/ 1681091 h 2407138"/>
                  <a:gd name="connsiteX16" fmla="*/ 2168093 w 2407137"/>
                  <a:gd name="connsiteY16" fmla="*/ 1938389 h 2407138"/>
                  <a:gd name="connsiteX17" fmla="*/ 2158761 w 2407137"/>
                  <a:gd name="connsiteY17" fmla="*/ 1950479 h 2407138"/>
                  <a:gd name="connsiteX18" fmla="*/ 1825285 w 2407137"/>
                  <a:gd name="connsiteY18" fmla="*/ 1693086 h 2407138"/>
                  <a:gd name="connsiteX19" fmla="*/ 1497292 w 2407137"/>
                  <a:gd name="connsiteY19" fmla="*/ 1938505 h 2407138"/>
                  <a:gd name="connsiteX20" fmla="*/ 1511359 w 2407137"/>
                  <a:gd name="connsiteY20" fmla="*/ 1932557 h 2407138"/>
                  <a:gd name="connsiteX21" fmla="*/ 1671461 w 2407137"/>
                  <a:gd name="connsiteY21" fmla="*/ 2322204 h 2407138"/>
                  <a:gd name="connsiteX22" fmla="*/ 1657335 w 2407137"/>
                  <a:gd name="connsiteY22" fmla="*/ 2328008 h 2407138"/>
                  <a:gd name="connsiteX23" fmla="*/ 1400984 w 2407137"/>
                  <a:gd name="connsiteY23" fmla="*/ 1969841 h 2407138"/>
                  <a:gd name="connsiteX24" fmla="*/ 1415837 w 2407137"/>
                  <a:gd name="connsiteY24" fmla="*/ 1966261 h 2407138"/>
                  <a:gd name="connsiteX25" fmla="*/ 1489829 w 2407137"/>
                  <a:gd name="connsiteY25" fmla="*/ 2242404 h 2407138"/>
                  <a:gd name="connsiteX26" fmla="*/ 1475037 w 2407137"/>
                  <a:gd name="connsiteY26" fmla="*/ 2246208 h 2407138"/>
                  <a:gd name="connsiteX27" fmla="*/ 1890343 w 2407137"/>
                  <a:gd name="connsiteY27" fmla="*/ 1591261 h 2407138"/>
                  <a:gd name="connsiteX28" fmla="*/ 2140794 w 2407137"/>
                  <a:gd name="connsiteY28" fmla="*/ 1735859 h 2407138"/>
                  <a:gd name="connsiteX29" fmla="*/ 2132863 w 2407137"/>
                  <a:gd name="connsiteY29" fmla="*/ 1748915 h 2407138"/>
                  <a:gd name="connsiteX30" fmla="*/ 1883112 w 2407137"/>
                  <a:gd name="connsiteY30" fmla="*/ 1604721 h 2407138"/>
                  <a:gd name="connsiteX31" fmla="*/ 1934589 w 2407137"/>
                  <a:gd name="connsiteY31" fmla="*/ 1500527 h 2407138"/>
                  <a:gd name="connsiteX32" fmla="*/ 2325413 w 2407137"/>
                  <a:gd name="connsiteY32" fmla="*/ 1663714 h 2407138"/>
                  <a:gd name="connsiteX33" fmla="*/ 2319529 w 2407137"/>
                  <a:gd name="connsiteY33" fmla="*/ 1677807 h 2407138"/>
                  <a:gd name="connsiteX34" fmla="*/ 1928334 w 2407137"/>
                  <a:gd name="connsiteY34" fmla="*/ 1514465 h 2407138"/>
                  <a:gd name="connsiteX35" fmla="*/ 1296758 w 2407137"/>
                  <a:gd name="connsiteY35" fmla="*/ 1987081 h 2407138"/>
                  <a:gd name="connsiteX36" fmla="*/ 1311855 w 2407137"/>
                  <a:gd name="connsiteY36" fmla="*/ 1984732 h 2407138"/>
                  <a:gd name="connsiteX37" fmla="*/ 1365995 w 2407137"/>
                  <a:gd name="connsiteY37" fmla="*/ 2405187 h 2407138"/>
                  <a:gd name="connsiteX38" fmla="*/ 1350847 w 2407137"/>
                  <a:gd name="connsiteY38" fmla="*/ 2407138 h 2407138"/>
                  <a:gd name="connsiteX39" fmla="*/ 1195932 w 2407137"/>
                  <a:gd name="connsiteY39" fmla="*/ 1995746 h 2407138"/>
                  <a:gd name="connsiteX40" fmla="*/ 1211204 w 2407137"/>
                  <a:gd name="connsiteY40" fmla="*/ 1995179 h 2407138"/>
                  <a:gd name="connsiteX41" fmla="*/ 1211204 w 2407137"/>
                  <a:gd name="connsiteY41" fmla="*/ 2281649 h 2407138"/>
                  <a:gd name="connsiteX42" fmla="*/ 1203568 w 2407137"/>
                  <a:gd name="connsiteY42" fmla="*/ 2282034 h 2407138"/>
                  <a:gd name="connsiteX43" fmla="*/ 1195932 w 2407137"/>
                  <a:gd name="connsiteY43" fmla="*/ 2281649 h 2407138"/>
                  <a:gd name="connsiteX44" fmla="*/ 1968060 w 2407137"/>
                  <a:gd name="connsiteY44" fmla="*/ 1400508 h 2407138"/>
                  <a:gd name="connsiteX45" fmla="*/ 2246208 w 2407137"/>
                  <a:gd name="connsiteY45" fmla="*/ 1475038 h 2407138"/>
                  <a:gd name="connsiteX46" fmla="*/ 2242404 w 2407137"/>
                  <a:gd name="connsiteY46" fmla="*/ 1489831 h 2407138"/>
                  <a:gd name="connsiteX47" fmla="*/ 1963516 w 2407137"/>
                  <a:gd name="connsiteY47" fmla="*/ 1415103 h 2407138"/>
                  <a:gd name="connsiteX48" fmla="*/ 1090481 w 2407137"/>
                  <a:gd name="connsiteY48" fmla="*/ 1986840 h 2407138"/>
                  <a:gd name="connsiteX49" fmla="*/ 1097951 w 2407137"/>
                  <a:gd name="connsiteY49" fmla="*/ 1988584 h 2407138"/>
                  <a:gd name="connsiteX50" fmla="*/ 1105617 w 2407137"/>
                  <a:gd name="connsiteY50" fmla="*/ 1988876 h 2407138"/>
                  <a:gd name="connsiteX51" fmla="*/ 1049458 w 2407137"/>
                  <a:gd name="connsiteY51" fmla="*/ 2406281 h 2407138"/>
                  <a:gd name="connsiteX52" fmla="*/ 1034322 w 2407137"/>
                  <a:gd name="connsiteY52" fmla="*/ 2404245 h 2407138"/>
                  <a:gd name="connsiteX53" fmla="*/ 1988876 w 2407137"/>
                  <a:gd name="connsiteY53" fmla="*/ 1301520 h 2407138"/>
                  <a:gd name="connsiteX54" fmla="*/ 2406281 w 2407137"/>
                  <a:gd name="connsiteY54" fmla="*/ 1357679 h 2407138"/>
                  <a:gd name="connsiteX55" fmla="*/ 2404244 w 2407137"/>
                  <a:gd name="connsiteY55" fmla="*/ 1372815 h 2407138"/>
                  <a:gd name="connsiteX56" fmla="*/ 1986840 w 2407137"/>
                  <a:gd name="connsiteY56" fmla="*/ 1316657 h 2407138"/>
                  <a:gd name="connsiteX57" fmla="*/ 1988583 w 2407137"/>
                  <a:gd name="connsiteY57" fmla="*/ 1309187 h 2407138"/>
                  <a:gd name="connsiteX58" fmla="*/ 992036 w 2407137"/>
                  <a:gd name="connsiteY58" fmla="*/ 1963517 h 2407138"/>
                  <a:gd name="connsiteX59" fmla="*/ 1006629 w 2407137"/>
                  <a:gd name="connsiteY59" fmla="*/ 1968061 h 2407138"/>
                  <a:gd name="connsiteX60" fmla="*/ 932100 w 2407137"/>
                  <a:gd name="connsiteY60" fmla="*/ 2246208 h 2407138"/>
                  <a:gd name="connsiteX61" fmla="*/ 917308 w 2407137"/>
                  <a:gd name="connsiteY61" fmla="*/ 2242405 h 2407138"/>
                  <a:gd name="connsiteX62" fmla="*/ 1995178 w 2407137"/>
                  <a:gd name="connsiteY62" fmla="*/ 1195933 h 2407138"/>
                  <a:gd name="connsiteX63" fmla="*/ 2281649 w 2407137"/>
                  <a:gd name="connsiteY63" fmla="*/ 1195933 h 2407138"/>
                  <a:gd name="connsiteX64" fmla="*/ 2282034 w 2407137"/>
                  <a:gd name="connsiteY64" fmla="*/ 1203569 h 2407138"/>
                  <a:gd name="connsiteX65" fmla="*/ 2281649 w 2407137"/>
                  <a:gd name="connsiteY65" fmla="*/ 1211206 h 2407138"/>
                  <a:gd name="connsiteX66" fmla="*/ 1995745 w 2407137"/>
                  <a:gd name="connsiteY66" fmla="*/ 1211206 h 2407138"/>
                  <a:gd name="connsiteX67" fmla="*/ 1984731 w 2407137"/>
                  <a:gd name="connsiteY67" fmla="*/ 1095284 h 2407138"/>
                  <a:gd name="connsiteX68" fmla="*/ 2405186 w 2407137"/>
                  <a:gd name="connsiteY68" fmla="*/ 1041144 h 2407138"/>
                  <a:gd name="connsiteX69" fmla="*/ 2407137 w 2407137"/>
                  <a:gd name="connsiteY69" fmla="*/ 1056290 h 2407138"/>
                  <a:gd name="connsiteX70" fmla="*/ 1987080 w 2407137"/>
                  <a:gd name="connsiteY70" fmla="*/ 1110379 h 2407138"/>
                  <a:gd name="connsiteX71" fmla="*/ 892672 w 2407137"/>
                  <a:gd name="connsiteY71" fmla="*/ 1928335 h 2407138"/>
                  <a:gd name="connsiteX72" fmla="*/ 906611 w 2407137"/>
                  <a:gd name="connsiteY72" fmla="*/ 1934590 h 2407138"/>
                  <a:gd name="connsiteX73" fmla="*/ 743425 w 2407137"/>
                  <a:gd name="connsiteY73" fmla="*/ 2325414 h 2407138"/>
                  <a:gd name="connsiteX74" fmla="*/ 729331 w 2407137"/>
                  <a:gd name="connsiteY74" fmla="*/ 2319529 h 2407138"/>
                  <a:gd name="connsiteX75" fmla="*/ 802416 w 2407137"/>
                  <a:gd name="connsiteY75" fmla="*/ 1883113 h 2407138"/>
                  <a:gd name="connsiteX76" fmla="*/ 815877 w 2407137"/>
                  <a:gd name="connsiteY76" fmla="*/ 1890344 h 2407138"/>
                  <a:gd name="connsiteX77" fmla="*/ 671279 w 2407137"/>
                  <a:gd name="connsiteY77" fmla="*/ 2140796 h 2407138"/>
                  <a:gd name="connsiteX78" fmla="*/ 658223 w 2407137"/>
                  <a:gd name="connsiteY78" fmla="*/ 2132863 h 2407138"/>
                  <a:gd name="connsiteX79" fmla="*/ 1966260 w 2407137"/>
                  <a:gd name="connsiteY79" fmla="*/ 991301 h 2407138"/>
                  <a:gd name="connsiteX80" fmla="*/ 2242405 w 2407137"/>
                  <a:gd name="connsiteY80" fmla="*/ 917309 h 2407138"/>
                  <a:gd name="connsiteX81" fmla="*/ 2246208 w 2407137"/>
                  <a:gd name="connsiteY81" fmla="*/ 932101 h 2407138"/>
                  <a:gd name="connsiteX82" fmla="*/ 1969840 w 2407137"/>
                  <a:gd name="connsiteY82" fmla="*/ 1006153 h 2407138"/>
                  <a:gd name="connsiteX83" fmla="*/ 1932557 w 2407137"/>
                  <a:gd name="connsiteY83" fmla="*/ 895779 h 2407138"/>
                  <a:gd name="connsiteX84" fmla="*/ 2322203 w 2407137"/>
                  <a:gd name="connsiteY84" fmla="*/ 735676 h 2407138"/>
                  <a:gd name="connsiteX85" fmla="*/ 2328008 w 2407137"/>
                  <a:gd name="connsiteY85" fmla="*/ 749803 h 2407138"/>
                  <a:gd name="connsiteX86" fmla="*/ 1938504 w 2407137"/>
                  <a:gd name="connsiteY86" fmla="*/ 909846 h 2407138"/>
                  <a:gd name="connsiteX87" fmla="*/ 714051 w 2407137"/>
                  <a:gd name="connsiteY87" fmla="*/ 1825286 h 2407138"/>
                  <a:gd name="connsiteX88" fmla="*/ 726047 w 2407137"/>
                  <a:gd name="connsiteY88" fmla="*/ 1834740 h 2407138"/>
                  <a:gd name="connsiteX89" fmla="*/ 468748 w 2407137"/>
                  <a:gd name="connsiteY89" fmla="*/ 2168094 h 2407138"/>
                  <a:gd name="connsiteX90" fmla="*/ 456659 w 2407137"/>
                  <a:gd name="connsiteY90" fmla="*/ 2158762 h 2407138"/>
                  <a:gd name="connsiteX91" fmla="*/ 638245 w 2407137"/>
                  <a:gd name="connsiteY91" fmla="*/ 1758093 h 2407138"/>
                  <a:gd name="connsiteX92" fmla="*/ 644611 w 2407137"/>
                  <a:gd name="connsiteY92" fmla="*/ 1765080 h 2407138"/>
                  <a:gd name="connsiteX93" fmla="*/ 649147 w 2407137"/>
                  <a:gd name="connsiteY93" fmla="*/ 1768790 h 2407138"/>
                  <a:gd name="connsiteX94" fmla="*/ 446636 w 2407137"/>
                  <a:gd name="connsiteY94" fmla="*/ 1971302 h 2407138"/>
                  <a:gd name="connsiteX95" fmla="*/ 440978 w 2407137"/>
                  <a:gd name="connsiteY95" fmla="*/ 1966159 h 2407138"/>
                  <a:gd name="connsiteX96" fmla="*/ 435836 w 2407137"/>
                  <a:gd name="connsiteY96" fmla="*/ 1960502 h 2407138"/>
                  <a:gd name="connsiteX97" fmla="*/ 1884928 w 2407137"/>
                  <a:gd name="connsiteY97" fmla="*/ 801368 h 2407138"/>
                  <a:gd name="connsiteX98" fmla="*/ 2132863 w 2407137"/>
                  <a:gd name="connsiteY98" fmla="*/ 658223 h 2407138"/>
                  <a:gd name="connsiteX99" fmla="*/ 2140794 w 2407137"/>
                  <a:gd name="connsiteY99" fmla="*/ 671279 h 2407138"/>
                  <a:gd name="connsiteX100" fmla="*/ 1892773 w 2407137"/>
                  <a:gd name="connsiteY100" fmla="*/ 814474 h 2407138"/>
                  <a:gd name="connsiteX101" fmla="*/ 1828403 w 2407137"/>
                  <a:gd name="connsiteY101" fmla="*/ 717325 h 2407138"/>
                  <a:gd name="connsiteX102" fmla="*/ 2162987 w 2407137"/>
                  <a:gd name="connsiteY102" fmla="*/ 462095 h 2407138"/>
                  <a:gd name="connsiteX103" fmla="*/ 2172250 w 2407137"/>
                  <a:gd name="connsiteY103" fmla="*/ 474239 h 2407138"/>
                  <a:gd name="connsiteX104" fmla="*/ 1837666 w 2407137"/>
                  <a:gd name="connsiteY104" fmla="*/ 729468 h 2407138"/>
                  <a:gd name="connsiteX105" fmla="*/ 1833340 w 2407137"/>
                  <a:gd name="connsiteY105" fmla="*/ 723163 h 2407138"/>
                  <a:gd name="connsiteX106" fmla="*/ 234886 w 2407137"/>
                  <a:gd name="connsiteY106" fmla="*/ 1932900 h 2407138"/>
                  <a:gd name="connsiteX107" fmla="*/ 569471 w 2407137"/>
                  <a:gd name="connsiteY107" fmla="*/ 1677670 h 2407138"/>
                  <a:gd name="connsiteX108" fmla="*/ 573796 w 2407137"/>
                  <a:gd name="connsiteY108" fmla="*/ 1683975 h 2407138"/>
                  <a:gd name="connsiteX109" fmla="*/ 578735 w 2407137"/>
                  <a:gd name="connsiteY109" fmla="*/ 1689813 h 2407138"/>
                  <a:gd name="connsiteX110" fmla="*/ 244150 w 2407137"/>
                  <a:gd name="connsiteY110" fmla="*/ 1945043 h 2407138"/>
                  <a:gd name="connsiteX111" fmla="*/ 266342 w 2407137"/>
                  <a:gd name="connsiteY111" fmla="*/ 1735860 h 2407138"/>
                  <a:gd name="connsiteX112" fmla="*/ 514363 w 2407137"/>
                  <a:gd name="connsiteY112" fmla="*/ 1592665 h 2407138"/>
                  <a:gd name="connsiteX113" fmla="*/ 522208 w 2407137"/>
                  <a:gd name="connsiteY113" fmla="*/ 1605770 h 2407138"/>
                  <a:gd name="connsiteX114" fmla="*/ 274274 w 2407137"/>
                  <a:gd name="connsiteY114" fmla="*/ 1748916 h 2407138"/>
                  <a:gd name="connsiteX115" fmla="*/ 1960501 w 2407137"/>
                  <a:gd name="connsiteY115" fmla="*/ 435837 h 2407138"/>
                  <a:gd name="connsiteX116" fmla="*/ 1966159 w 2407137"/>
                  <a:gd name="connsiteY116" fmla="*/ 440979 h 2407138"/>
                  <a:gd name="connsiteX117" fmla="*/ 1971301 w 2407137"/>
                  <a:gd name="connsiteY117" fmla="*/ 446637 h 2407138"/>
                  <a:gd name="connsiteX118" fmla="*/ 1768891 w 2407137"/>
                  <a:gd name="connsiteY118" fmla="*/ 649046 h 2407138"/>
                  <a:gd name="connsiteX119" fmla="*/ 1762525 w 2407137"/>
                  <a:gd name="connsiteY119" fmla="*/ 642058 h 2407138"/>
                  <a:gd name="connsiteX120" fmla="*/ 1757990 w 2407137"/>
                  <a:gd name="connsiteY120" fmla="*/ 638348 h 2407138"/>
                  <a:gd name="connsiteX121" fmla="*/ 1938389 w 2407137"/>
                  <a:gd name="connsiteY121" fmla="*/ 239045 h 2407138"/>
                  <a:gd name="connsiteX122" fmla="*/ 1950479 w 2407137"/>
                  <a:gd name="connsiteY122" fmla="*/ 248377 h 2407138"/>
                  <a:gd name="connsiteX123" fmla="*/ 1693086 w 2407137"/>
                  <a:gd name="connsiteY123" fmla="*/ 581852 h 2407138"/>
                  <a:gd name="connsiteX124" fmla="*/ 1681090 w 2407137"/>
                  <a:gd name="connsiteY124" fmla="*/ 572398 h 2407138"/>
                  <a:gd name="connsiteX125" fmla="*/ 79129 w 2407137"/>
                  <a:gd name="connsiteY125" fmla="*/ 1657336 h 2407138"/>
                  <a:gd name="connsiteX126" fmla="*/ 468633 w 2407137"/>
                  <a:gd name="connsiteY126" fmla="*/ 1497292 h 2407138"/>
                  <a:gd name="connsiteX127" fmla="*/ 474580 w 2407137"/>
                  <a:gd name="connsiteY127" fmla="*/ 1511360 h 2407138"/>
                  <a:gd name="connsiteX128" fmla="*/ 84934 w 2407137"/>
                  <a:gd name="connsiteY128" fmla="*/ 1671462 h 2407138"/>
                  <a:gd name="connsiteX129" fmla="*/ 160929 w 2407137"/>
                  <a:gd name="connsiteY129" fmla="*/ 1475039 h 2407138"/>
                  <a:gd name="connsiteX130" fmla="*/ 437296 w 2407137"/>
                  <a:gd name="connsiteY130" fmla="*/ 1400986 h 2407138"/>
                  <a:gd name="connsiteX131" fmla="*/ 440876 w 2407137"/>
                  <a:gd name="connsiteY131" fmla="*/ 1415837 h 2407138"/>
                  <a:gd name="connsiteX132" fmla="*/ 164732 w 2407137"/>
                  <a:gd name="connsiteY132" fmla="*/ 1489830 h 2407138"/>
                  <a:gd name="connsiteX133" fmla="*/ 1735859 w 2407137"/>
                  <a:gd name="connsiteY133" fmla="*/ 266344 h 2407138"/>
                  <a:gd name="connsiteX134" fmla="*/ 1748915 w 2407137"/>
                  <a:gd name="connsiteY134" fmla="*/ 274276 h 2407138"/>
                  <a:gd name="connsiteX135" fmla="*/ 1604721 w 2407137"/>
                  <a:gd name="connsiteY135" fmla="*/ 524026 h 2407138"/>
                  <a:gd name="connsiteX136" fmla="*/ 1591261 w 2407137"/>
                  <a:gd name="connsiteY136" fmla="*/ 516794 h 2407138"/>
                  <a:gd name="connsiteX137" fmla="*/ 1663713 w 2407137"/>
                  <a:gd name="connsiteY137" fmla="*/ 81725 h 2407138"/>
                  <a:gd name="connsiteX138" fmla="*/ 1677806 w 2407137"/>
                  <a:gd name="connsiteY138" fmla="*/ 87609 h 2407138"/>
                  <a:gd name="connsiteX139" fmla="*/ 1514465 w 2407137"/>
                  <a:gd name="connsiteY139" fmla="*/ 478804 h 2407138"/>
                  <a:gd name="connsiteX140" fmla="*/ 1500526 w 2407137"/>
                  <a:gd name="connsiteY140" fmla="*/ 472548 h 2407138"/>
                  <a:gd name="connsiteX141" fmla="*/ 0 w 2407137"/>
                  <a:gd name="connsiteY141" fmla="*/ 1350847 h 2407138"/>
                  <a:gd name="connsiteX142" fmla="*/ 420056 w 2407137"/>
                  <a:gd name="connsiteY142" fmla="*/ 1296759 h 2407138"/>
                  <a:gd name="connsiteX143" fmla="*/ 422405 w 2407137"/>
                  <a:gd name="connsiteY143" fmla="*/ 1311854 h 2407138"/>
                  <a:gd name="connsiteX144" fmla="*/ 1951 w 2407137"/>
                  <a:gd name="connsiteY144" fmla="*/ 1365994 h 2407138"/>
                  <a:gd name="connsiteX145" fmla="*/ 125488 w 2407137"/>
                  <a:gd name="connsiteY145" fmla="*/ 1195933 h 2407138"/>
                  <a:gd name="connsiteX146" fmla="*/ 411391 w 2407137"/>
                  <a:gd name="connsiteY146" fmla="*/ 1195933 h 2407138"/>
                  <a:gd name="connsiteX147" fmla="*/ 411958 w 2407137"/>
                  <a:gd name="connsiteY147" fmla="*/ 1211206 h 2407138"/>
                  <a:gd name="connsiteX148" fmla="*/ 125488 w 2407137"/>
                  <a:gd name="connsiteY148" fmla="*/ 1211206 h 2407138"/>
                  <a:gd name="connsiteX149" fmla="*/ 125102 w 2407137"/>
                  <a:gd name="connsiteY149" fmla="*/ 1203569 h 2407138"/>
                  <a:gd name="connsiteX150" fmla="*/ 1475037 w 2407137"/>
                  <a:gd name="connsiteY150" fmla="*/ 160931 h 2407138"/>
                  <a:gd name="connsiteX151" fmla="*/ 1489829 w 2407137"/>
                  <a:gd name="connsiteY151" fmla="*/ 164734 h 2407138"/>
                  <a:gd name="connsiteX152" fmla="*/ 1415102 w 2407137"/>
                  <a:gd name="connsiteY152" fmla="*/ 443621 h 2407138"/>
                  <a:gd name="connsiteX153" fmla="*/ 1400508 w 2407137"/>
                  <a:gd name="connsiteY153" fmla="*/ 439077 h 2407138"/>
                  <a:gd name="connsiteX154" fmla="*/ 164732 w 2407137"/>
                  <a:gd name="connsiteY154" fmla="*/ 917309 h 2407138"/>
                  <a:gd name="connsiteX155" fmla="*/ 443620 w 2407137"/>
                  <a:gd name="connsiteY155" fmla="*/ 992037 h 2407138"/>
                  <a:gd name="connsiteX156" fmla="*/ 439076 w 2407137"/>
                  <a:gd name="connsiteY156" fmla="*/ 1006630 h 2407138"/>
                  <a:gd name="connsiteX157" fmla="*/ 160929 w 2407137"/>
                  <a:gd name="connsiteY157" fmla="*/ 932101 h 2407138"/>
                  <a:gd name="connsiteX158" fmla="*/ 1195932 w 2407137"/>
                  <a:gd name="connsiteY158" fmla="*/ 125490 h 2407138"/>
                  <a:gd name="connsiteX159" fmla="*/ 1203568 w 2407137"/>
                  <a:gd name="connsiteY159" fmla="*/ 125104 h 2407138"/>
                  <a:gd name="connsiteX160" fmla="*/ 1211205 w 2407137"/>
                  <a:gd name="connsiteY160" fmla="*/ 125490 h 2407138"/>
                  <a:gd name="connsiteX161" fmla="*/ 1211205 w 2407137"/>
                  <a:gd name="connsiteY161" fmla="*/ 411392 h 2407138"/>
                  <a:gd name="connsiteX162" fmla="*/ 1195932 w 2407137"/>
                  <a:gd name="connsiteY162" fmla="*/ 411959 h 2407138"/>
                  <a:gd name="connsiteX163" fmla="*/ 1357679 w 2407137"/>
                  <a:gd name="connsiteY163" fmla="*/ 856 h 2407138"/>
                  <a:gd name="connsiteX164" fmla="*/ 1372816 w 2407137"/>
                  <a:gd name="connsiteY164" fmla="*/ 2893 h 2407138"/>
                  <a:gd name="connsiteX165" fmla="*/ 1316657 w 2407137"/>
                  <a:gd name="connsiteY165" fmla="*/ 420298 h 2407138"/>
                  <a:gd name="connsiteX166" fmla="*/ 1309186 w 2407137"/>
                  <a:gd name="connsiteY166" fmla="*/ 418554 h 2407138"/>
                  <a:gd name="connsiteX167" fmla="*/ 1301520 w 2407137"/>
                  <a:gd name="connsiteY167" fmla="*/ 418261 h 2407138"/>
                  <a:gd name="connsiteX168" fmla="*/ 2893 w 2407137"/>
                  <a:gd name="connsiteY168" fmla="*/ 1034322 h 2407138"/>
                  <a:gd name="connsiteX169" fmla="*/ 420297 w 2407137"/>
                  <a:gd name="connsiteY169" fmla="*/ 1090480 h 2407138"/>
                  <a:gd name="connsiteX170" fmla="*/ 418554 w 2407137"/>
                  <a:gd name="connsiteY170" fmla="*/ 1097951 h 2407138"/>
                  <a:gd name="connsiteX171" fmla="*/ 418261 w 2407137"/>
                  <a:gd name="connsiteY171" fmla="*/ 1105616 h 2407138"/>
                  <a:gd name="connsiteX172" fmla="*/ 855 w 2407137"/>
                  <a:gd name="connsiteY172" fmla="*/ 1049458 h 2407138"/>
                  <a:gd name="connsiteX173" fmla="*/ 274274 w 2407137"/>
                  <a:gd name="connsiteY173" fmla="*/ 658223 h 2407138"/>
                  <a:gd name="connsiteX174" fmla="*/ 524025 w 2407137"/>
                  <a:gd name="connsiteY174" fmla="*/ 802416 h 2407138"/>
                  <a:gd name="connsiteX175" fmla="*/ 516793 w 2407137"/>
                  <a:gd name="connsiteY175" fmla="*/ 815877 h 2407138"/>
                  <a:gd name="connsiteX176" fmla="*/ 266342 w 2407137"/>
                  <a:gd name="connsiteY176" fmla="*/ 671279 h 2407138"/>
                  <a:gd name="connsiteX177" fmla="*/ 917308 w 2407137"/>
                  <a:gd name="connsiteY177" fmla="*/ 164734 h 2407138"/>
                  <a:gd name="connsiteX178" fmla="*/ 932100 w 2407137"/>
                  <a:gd name="connsiteY178" fmla="*/ 160930 h 2407138"/>
                  <a:gd name="connsiteX179" fmla="*/ 1006152 w 2407137"/>
                  <a:gd name="connsiteY179" fmla="*/ 437297 h 2407138"/>
                  <a:gd name="connsiteX180" fmla="*/ 991300 w 2407137"/>
                  <a:gd name="connsiteY180" fmla="*/ 440877 h 2407138"/>
                  <a:gd name="connsiteX181" fmla="*/ 1041143 w 2407137"/>
                  <a:gd name="connsiteY181" fmla="*/ 1951 h 2407138"/>
                  <a:gd name="connsiteX182" fmla="*/ 1056290 w 2407137"/>
                  <a:gd name="connsiteY182" fmla="*/ 0 h 2407138"/>
                  <a:gd name="connsiteX183" fmla="*/ 1110379 w 2407137"/>
                  <a:gd name="connsiteY183" fmla="*/ 420056 h 2407138"/>
                  <a:gd name="connsiteX184" fmla="*/ 1095283 w 2407137"/>
                  <a:gd name="connsiteY184" fmla="*/ 422406 h 2407138"/>
                  <a:gd name="connsiteX185" fmla="*/ 87609 w 2407137"/>
                  <a:gd name="connsiteY185" fmla="*/ 729331 h 2407138"/>
                  <a:gd name="connsiteX186" fmla="*/ 478803 w 2407137"/>
                  <a:gd name="connsiteY186" fmla="*/ 892672 h 2407138"/>
                  <a:gd name="connsiteX187" fmla="*/ 472547 w 2407137"/>
                  <a:gd name="connsiteY187" fmla="*/ 906611 h 2407138"/>
                  <a:gd name="connsiteX188" fmla="*/ 81723 w 2407137"/>
                  <a:gd name="connsiteY188" fmla="*/ 743424 h 2407138"/>
                  <a:gd name="connsiteX189" fmla="*/ 84666 w 2407137"/>
                  <a:gd name="connsiteY189" fmla="*/ 736377 h 2407138"/>
                  <a:gd name="connsiteX190" fmla="*/ 446636 w 2407137"/>
                  <a:gd name="connsiteY190" fmla="*/ 435837 h 2407138"/>
                  <a:gd name="connsiteX191" fmla="*/ 649045 w 2407137"/>
                  <a:gd name="connsiteY191" fmla="*/ 638246 h 2407138"/>
                  <a:gd name="connsiteX192" fmla="*/ 642057 w 2407137"/>
                  <a:gd name="connsiteY192" fmla="*/ 644612 h 2407138"/>
                  <a:gd name="connsiteX193" fmla="*/ 638347 w 2407137"/>
                  <a:gd name="connsiteY193" fmla="*/ 649147 h 2407138"/>
                  <a:gd name="connsiteX194" fmla="*/ 435836 w 2407137"/>
                  <a:gd name="connsiteY194" fmla="*/ 446636 h 2407138"/>
                  <a:gd name="connsiteX195" fmla="*/ 440978 w 2407137"/>
                  <a:gd name="connsiteY195" fmla="*/ 440979 h 2407138"/>
                  <a:gd name="connsiteX196" fmla="*/ 658223 w 2407137"/>
                  <a:gd name="connsiteY196" fmla="*/ 274275 h 2407138"/>
                  <a:gd name="connsiteX197" fmla="*/ 671279 w 2407137"/>
                  <a:gd name="connsiteY197" fmla="*/ 266343 h 2407138"/>
                  <a:gd name="connsiteX198" fmla="*/ 814473 w 2407137"/>
                  <a:gd name="connsiteY198" fmla="*/ 514363 h 2407138"/>
                  <a:gd name="connsiteX199" fmla="*/ 801367 w 2407137"/>
                  <a:gd name="connsiteY199" fmla="*/ 522209 h 2407138"/>
                  <a:gd name="connsiteX200" fmla="*/ 735676 w 2407137"/>
                  <a:gd name="connsiteY200" fmla="*/ 84934 h 2407138"/>
                  <a:gd name="connsiteX201" fmla="*/ 749802 w 2407137"/>
                  <a:gd name="connsiteY201" fmla="*/ 79129 h 2407138"/>
                  <a:gd name="connsiteX202" fmla="*/ 909846 w 2407137"/>
                  <a:gd name="connsiteY202" fmla="*/ 468633 h 2407138"/>
                  <a:gd name="connsiteX203" fmla="*/ 895778 w 2407137"/>
                  <a:gd name="connsiteY203" fmla="*/ 474580 h 2407138"/>
                  <a:gd name="connsiteX204" fmla="*/ 248376 w 2407137"/>
                  <a:gd name="connsiteY204" fmla="*/ 456659 h 2407138"/>
                  <a:gd name="connsiteX205" fmla="*/ 581852 w 2407137"/>
                  <a:gd name="connsiteY205" fmla="*/ 714051 h 2407138"/>
                  <a:gd name="connsiteX206" fmla="*/ 572397 w 2407137"/>
                  <a:gd name="connsiteY206" fmla="*/ 726047 h 2407138"/>
                  <a:gd name="connsiteX207" fmla="*/ 239044 w 2407137"/>
                  <a:gd name="connsiteY207" fmla="*/ 468748 h 2407138"/>
                  <a:gd name="connsiteX208" fmla="*/ 243710 w 2407137"/>
                  <a:gd name="connsiteY208" fmla="*/ 462704 h 2407138"/>
                  <a:gd name="connsiteX209" fmla="*/ 462094 w 2407137"/>
                  <a:gd name="connsiteY209" fmla="*/ 244150 h 2407138"/>
                  <a:gd name="connsiteX210" fmla="*/ 474238 w 2407137"/>
                  <a:gd name="connsiteY210" fmla="*/ 234887 h 2407138"/>
                  <a:gd name="connsiteX211" fmla="*/ 729468 w 2407137"/>
                  <a:gd name="connsiteY211" fmla="*/ 569472 h 2407138"/>
                  <a:gd name="connsiteX212" fmla="*/ 723162 w 2407137"/>
                  <a:gd name="connsiteY212" fmla="*/ 573797 h 2407138"/>
                  <a:gd name="connsiteX213" fmla="*/ 717325 w 2407137"/>
                  <a:gd name="connsiteY213" fmla="*/ 578735 h 2407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2407137" h="2407138">
                    <a:moveTo>
                      <a:pt x="1677670" y="1837666"/>
                    </a:moveTo>
                    <a:lnTo>
                      <a:pt x="1683974" y="1833341"/>
                    </a:lnTo>
                    <a:lnTo>
                      <a:pt x="1689813" y="1828403"/>
                    </a:lnTo>
                    <a:lnTo>
                      <a:pt x="1945042" y="2162988"/>
                    </a:lnTo>
                    <a:lnTo>
                      <a:pt x="1932899" y="2172251"/>
                    </a:lnTo>
                    <a:close/>
                    <a:moveTo>
                      <a:pt x="1592663" y="1892774"/>
                    </a:moveTo>
                    <a:lnTo>
                      <a:pt x="1605769" y="1884929"/>
                    </a:lnTo>
                    <a:lnTo>
                      <a:pt x="1748914" y="2132863"/>
                    </a:lnTo>
                    <a:lnTo>
                      <a:pt x="1735858" y="2140795"/>
                    </a:lnTo>
                    <a:close/>
                    <a:moveTo>
                      <a:pt x="1768789" y="1757990"/>
                    </a:moveTo>
                    <a:lnTo>
                      <a:pt x="1971301" y="1960502"/>
                    </a:lnTo>
                    <a:lnTo>
                      <a:pt x="1966159" y="1966159"/>
                    </a:lnTo>
                    <a:lnTo>
                      <a:pt x="1960501" y="1971301"/>
                    </a:lnTo>
                    <a:lnTo>
                      <a:pt x="1758092" y="1768892"/>
                    </a:lnTo>
                    <a:lnTo>
                      <a:pt x="1765079" y="1762526"/>
                    </a:lnTo>
                    <a:close/>
                    <a:moveTo>
                      <a:pt x="1834740" y="1681091"/>
                    </a:moveTo>
                    <a:lnTo>
                      <a:pt x="2168093" y="1938389"/>
                    </a:lnTo>
                    <a:lnTo>
                      <a:pt x="2158761" y="1950479"/>
                    </a:lnTo>
                    <a:lnTo>
                      <a:pt x="1825285" y="1693086"/>
                    </a:lnTo>
                    <a:close/>
                    <a:moveTo>
                      <a:pt x="1497292" y="1938505"/>
                    </a:moveTo>
                    <a:lnTo>
                      <a:pt x="1511359" y="1932557"/>
                    </a:lnTo>
                    <a:lnTo>
                      <a:pt x="1671461" y="2322204"/>
                    </a:lnTo>
                    <a:lnTo>
                      <a:pt x="1657335" y="2328008"/>
                    </a:lnTo>
                    <a:close/>
                    <a:moveTo>
                      <a:pt x="1400984" y="1969841"/>
                    </a:moveTo>
                    <a:lnTo>
                      <a:pt x="1415837" y="1966261"/>
                    </a:lnTo>
                    <a:lnTo>
                      <a:pt x="1489829" y="2242404"/>
                    </a:lnTo>
                    <a:lnTo>
                      <a:pt x="1475037" y="2246208"/>
                    </a:lnTo>
                    <a:close/>
                    <a:moveTo>
                      <a:pt x="1890343" y="1591261"/>
                    </a:moveTo>
                    <a:lnTo>
                      <a:pt x="2140794" y="1735859"/>
                    </a:lnTo>
                    <a:lnTo>
                      <a:pt x="2132863" y="1748915"/>
                    </a:lnTo>
                    <a:lnTo>
                      <a:pt x="1883112" y="1604721"/>
                    </a:lnTo>
                    <a:close/>
                    <a:moveTo>
                      <a:pt x="1934589" y="1500527"/>
                    </a:moveTo>
                    <a:lnTo>
                      <a:pt x="2325413" y="1663714"/>
                    </a:lnTo>
                    <a:lnTo>
                      <a:pt x="2319529" y="1677807"/>
                    </a:lnTo>
                    <a:lnTo>
                      <a:pt x="1928334" y="1514465"/>
                    </a:lnTo>
                    <a:close/>
                    <a:moveTo>
                      <a:pt x="1296758" y="1987081"/>
                    </a:moveTo>
                    <a:lnTo>
                      <a:pt x="1311855" y="1984732"/>
                    </a:lnTo>
                    <a:lnTo>
                      <a:pt x="1365995" y="2405187"/>
                    </a:lnTo>
                    <a:lnTo>
                      <a:pt x="1350847" y="2407138"/>
                    </a:lnTo>
                    <a:close/>
                    <a:moveTo>
                      <a:pt x="1195932" y="1995746"/>
                    </a:moveTo>
                    <a:lnTo>
                      <a:pt x="1211204" y="1995179"/>
                    </a:lnTo>
                    <a:lnTo>
                      <a:pt x="1211204" y="2281649"/>
                    </a:lnTo>
                    <a:lnTo>
                      <a:pt x="1203568" y="2282034"/>
                    </a:lnTo>
                    <a:lnTo>
                      <a:pt x="1195932" y="2281649"/>
                    </a:lnTo>
                    <a:close/>
                    <a:moveTo>
                      <a:pt x="1968060" y="1400508"/>
                    </a:moveTo>
                    <a:lnTo>
                      <a:pt x="2246208" y="1475038"/>
                    </a:lnTo>
                    <a:lnTo>
                      <a:pt x="2242404" y="1489831"/>
                    </a:lnTo>
                    <a:lnTo>
                      <a:pt x="1963516" y="1415103"/>
                    </a:lnTo>
                    <a:close/>
                    <a:moveTo>
                      <a:pt x="1090481" y="1986840"/>
                    </a:moveTo>
                    <a:lnTo>
                      <a:pt x="1097951" y="1988584"/>
                    </a:lnTo>
                    <a:lnTo>
                      <a:pt x="1105617" y="1988876"/>
                    </a:lnTo>
                    <a:lnTo>
                      <a:pt x="1049458" y="2406281"/>
                    </a:lnTo>
                    <a:lnTo>
                      <a:pt x="1034322" y="2404245"/>
                    </a:lnTo>
                    <a:close/>
                    <a:moveTo>
                      <a:pt x="1988876" y="1301520"/>
                    </a:moveTo>
                    <a:lnTo>
                      <a:pt x="2406281" y="1357679"/>
                    </a:lnTo>
                    <a:lnTo>
                      <a:pt x="2404244" y="1372815"/>
                    </a:lnTo>
                    <a:lnTo>
                      <a:pt x="1986840" y="1316657"/>
                    </a:lnTo>
                    <a:lnTo>
                      <a:pt x="1988583" y="1309187"/>
                    </a:lnTo>
                    <a:close/>
                    <a:moveTo>
                      <a:pt x="992036" y="1963517"/>
                    </a:moveTo>
                    <a:lnTo>
                      <a:pt x="1006629" y="1968061"/>
                    </a:lnTo>
                    <a:lnTo>
                      <a:pt x="932100" y="2246208"/>
                    </a:lnTo>
                    <a:lnTo>
                      <a:pt x="917308" y="2242405"/>
                    </a:lnTo>
                    <a:close/>
                    <a:moveTo>
                      <a:pt x="1995178" y="1195933"/>
                    </a:moveTo>
                    <a:lnTo>
                      <a:pt x="2281649" y="1195933"/>
                    </a:lnTo>
                    <a:lnTo>
                      <a:pt x="2282034" y="1203569"/>
                    </a:lnTo>
                    <a:lnTo>
                      <a:pt x="2281649" y="1211206"/>
                    </a:lnTo>
                    <a:lnTo>
                      <a:pt x="1995745" y="1211206"/>
                    </a:lnTo>
                    <a:close/>
                    <a:moveTo>
                      <a:pt x="1984731" y="1095284"/>
                    </a:moveTo>
                    <a:lnTo>
                      <a:pt x="2405186" y="1041144"/>
                    </a:lnTo>
                    <a:lnTo>
                      <a:pt x="2407137" y="1056290"/>
                    </a:lnTo>
                    <a:lnTo>
                      <a:pt x="1987080" y="1110379"/>
                    </a:lnTo>
                    <a:close/>
                    <a:moveTo>
                      <a:pt x="892672" y="1928335"/>
                    </a:moveTo>
                    <a:lnTo>
                      <a:pt x="906611" y="1934590"/>
                    </a:lnTo>
                    <a:lnTo>
                      <a:pt x="743425" y="2325414"/>
                    </a:lnTo>
                    <a:lnTo>
                      <a:pt x="729331" y="2319529"/>
                    </a:lnTo>
                    <a:close/>
                    <a:moveTo>
                      <a:pt x="802416" y="1883113"/>
                    </a:moveTo>
                    <a:lnTo>
                      <a:pt x="815877" y="1890344"/>
                    </a:lnTo>
                    <a:lnTo>
                      <a:pt x="671279" y="2140796"/>
                    </a:lnTo>
                    <a:lnTo>
                      <a:pt x="658223" y="2132863"/>
                    </a:lnTo>
                    <a:close/>
                    <a:moveTo>
                      <a:pt x="1966260" y="991301"/>
                    </a:moveTo>
                    <a:lnTo>
                      <a:pt x="2242405" y="917309"/>
                    </a:lnTo>
                    <a:lnTo>
                      <a:pt x="2246208" y="932101"/>
                    </a:lnTo>
                    <a:lnTo>
                      <a:pt x="1969840" y="1006153"/>
                    </a:lnTo>
                    <a:close/>
                    <a:moveTo>
                      <a:pt x="1932557" y="895779"/>
                    </a:moveTo>
                    <a:lnTo>
                      <a:pt x="2322203" y="735676"/>
                    </a:lnTo>
                    <a:lnTo>
                      <a:pt x="2328008" y="749803"/>
                    </a:lnTo>
                    <a:lnTo>
                      <a:pt x="1938504" y="909846"/>
                    </a:lnTo>
                    <a:close/>
                    <a:moveTo>
                      <a:pt x="714051" y="1825286"/>
                    </a:moveTo>
                    <a:lnTo>
                      <a:pt x="726047" y="1834740"/>
                    </a:lnTo>
                    <a:lnTo>
                      <a:pt x="468748" y="2168094"/>
                    </a:lnTo>
                    <a:lnTo>
                      <a:pt x="456659" y="2158762"/>
                    </a:lnTo>
                    <a:close/>
                    <a:moveTo>
                      <a:pt x="638245" y="1758093"/>
                    </a:moveTo>
                    <a:lnTo>
                      <a:pt x="644611" y="1765080"/>
                    </a:lnTo>
                    <a:lnTo>
                      <a:pt x="649147" y="1768790"/>
                    </a:lnTo>
                    <a:lnTo>
                      <a:pt x="446636" y="1971302"/>
                    </a:lnTo>
                    <a:lnTo>
                      <a:pt x="440978" y="1966159"/>
                    </a:lnTo>
                    <a:lnTo>
                      <a:pt x="435836" y="1960502"/>
                    </a:lnTo>
                    <a:close/>
                    <a:moveTo>
                      <a:pt x="1884928" y="801368"/>
                    </a:moveTo>
                    <a:lnTo>
                      <a:pt x="2132863" y="658223"/>
                    </a:lnTo>
                    <a:lnTo>
                      <a:pt x="2140794" y="671279"/>
                    </a:lnTo>
                    <a:lnTo>
                      <a:pt x="1892773" y="814474"/>
                    </a:lnTo>
                    <a:close/>
                    <a:moveTo>
                      <a:pt x="1828403" y="717325"/>
                    </a:moveTo>
                    <a:lnTo>
                      <a:pt x="2162987" y="462095"/>
                    </a:lnTo>
                    <a:lnTo>
                      <a:pt x="2172250" y="474239"/>
                    </a:lnTo>
                    <a:lnTo>
                      <a:pt x="1837666" y="729468"/>
                    </a:lnTo>
                    <a:lnTo>
                      <a:pt x="1833340" y="723163"/>
                    </a:lnTo>
                    <a:close/>
                    <a:moveTo>
                      <a:pt x="234886" y="1932900"/>
                    </a:moveTo>
                    <a:lnTo>
                      <a:pt x="569471" y="1677670"/>
                    </a:lnTo>
                    <a:lnTo>
                      <a:pt x="573796" y="1683975"/>
                    </a:lnTo>
                    <a:lnTo>
                      <a:pt x="578735" y="1689813"/>
                    </a:lnTo>
                    <a:lnTo>
                      <a:pt x="244150" y="1945043"/>
                    </a:lnTo>
                    <a:close/>
                    <a:moveTo>
                      <a:pt x="266342" y="1735860"/>
                    </a:moveTo>
                    <a:lnTo>
                      <a:pt x="514363" y="1592665"/>
                    </a:lnTo>
                    <a:lnTo>
                      <a:pt x="522208" y="1605770"/>
                    </a:lnTo>
                    <a:lnTo>
                      <a:pt x="274274" y="1748916"/>
                    </a:lnTo>
                    <a:close/>
                    <a:moveTo>
                      <a:pt x="1960501" y="435837"/>
                    </a:moveTo>
                    <a:lnTo>
                      <a:pt x="1966159" y="440979"/>
                    </a:lnTo>
                    <a:lnTo>
                      <a:pt x="1971301" y="446637"/>
                    </a:lnTo>
                    <a:lnTo>
                      <a:pt x="1768891" y="649046"/>
                    </a:lnTo>
                    <a:lnTo>
                      <a:pt x="1762525" y="642058"/>
                    </a:lnTo>
                    <a:lnTo>
                      <a:pt x="1757990" y="638348"/>
                    </a:lnTo>
                    <a:close/>
                    <a:moveTo>
                      <a:pt x="1938389" y="239045"/>
                    </a:moveTo>
                    <a:lnTo>
                      <a:pt x="1950479" y="248377"/>
                    </a:lnTo>
                    <a:lnTo>
                      <a:pt x="1693086" y="581852"/>
                    </a:lnTo>
                    <a:lnTo>
                      <a:pt x="1681090" y="572398"/>
                    </a:lnTo>
                    <a:close/>
                    <a:moveTo>
                      <a:pt x="79129" y="1657336"/>
                    </a:moveTo>
                    <a:lnTo>
                      <a:pt x="468633" y="1497292"/>
                    </a:lnTo>
                    <a:lnTo>
                      <a:pt x="474580" y="1511360"/>
                    </a:lnTo>
                    <a:lnTo>
                      <a:pt x="84934" y="1671462"/>
                    </a:lnTo>
                    <a:close/>
                    <a:moveTo>
                      <a:pt x="160929" y="1475039"/>
                    </a:moveTo>
                    <a:lnTo>
                      <a:pt x="437296" y="1400986"/>
                    </a:lnTo>
                    <a:lnTo>
                      <a:pt x="440876" y="1415837"/>
                    </a:lnTo>
                    <a:lnTo>
                      <a:pt x="164732" y="1489830"/>
                    </a:lnTo>
                    <a:close/>
                    <a:moveTo>
                      <a:pt x="1735859" y="266344"/>
                    </a:moveTo>
                    <a:lnTo>
                      <a:pt x="1748915" y="274276"/>
                    </a:lnTo>
                    <a:lnTo>
                      <a:pt x="1604721" y="524026"/>
                    </a:lnTo>
                    <a:lnTo>
                      <a:pt x="1591261" y="516794"/>
                    </a:lnTo>
                    <a:close/>
                    <a:moveTo>
                      <a:pt x="1663713" y="81725"/>
                    </a:moveTo>
                    <a:lnTo>
                      <a:pt x="1677806" y="87609"/>
                    </a:lnTo>
                    <a:lnTo>
                      <a:pt x="1514465" y="478804"/>
                    </a:lnTo>
                    <a:lnTo>
                      <a:pt x="1500526" y="472548"/>
                    </a:lnTo>
                    <a:close/>
                    <a:moveTo>
                      <a:pt x="0" y="1350847"/>
                    </a:moveTo>
                    <a:lnTo>
                      <a:pt x="420056" y="1296759"/>
                    </a:lnTo>
                    <a:lnTo>
                      <a:pt x="422405" y="1311854"/>
                    </a:lnTo>
                    <a:lnTo>
                      <a:pt x="1951" y="1365994"/>
                    </a:lnTo>
                    <a:close/>
                    <a:moveTo>
                      <a:pt x="125488" y="1195933"/>
                    </a:moveTo>
                    <a:lnTo>
                      <a:pt x="411391" y="1195933"/>
                    </a:lnTo>
                    <a:lnTo>
                      <a:pt x="411958" y="1211206"/>
                    </a:lnTo>
                    <a:lnTo>
                      <a:pt x="125488" y="1211206"/>
                    </a:lnTo>
                    <a:lnTo>
                      <a:pt x="125102" y="1203569"/>
                    </a:lnTo>
                    <a:close/>
                    <a:moveTo>
                      <a:pt x="1475037" y="160931"/>
                    </a:moveTo>
                    <a:lnTo>
                      <a:pt x="1489829" y="164734"/>
                    </a:lnTo>
                    <a:lnTo>
                      <a:pt x="1415102" y="443621"/>
                    </a:lnTo>
                    <a:lnTo>
                      <a:pt x="1400508" y="439077"/>
                    </a:lnTo>
                    <a:close/>
                    <a:moveTo>
                      <a:pt x="164732" y="917309"/>
                    </a:moveTo>
                    <a:lnTo>
                      <a:pt x="443620" y="992037"/>
                    </a:lnTo>
                    <a:lnTo>
                      <a:pt x="439076" y="1006630"/>
                    </a:lnTo>
                    <a:lnTo>
                      <a:pt x="160929" y="932101"/>
                    </a:lnTo>
                    <a:close/>
                    <a:moveTo>
                      <a:pt x="1195932" y="125490"/>
                    </a:moveTo>
                    <a:lnTo>
                      <a:pt x="1203568" y="125104"/>
                    </a:lnTo>
                    <a:lnTo>
                      <a:pt x="1211205" y="125490"/>
                    </a:lnTo>
                    <a:lnTo>
                      <a:pt x="1211205" y="411392"/>
                    </a:lnTo>
                    <a:lnTo>
                      <a:pt x="1195932" y="411959"/>
                    </a:lnTo>
                    <a:close/>
                    <a:moveTo>
                      <a:pt x="1357679" y="856"/>
                    </a:moveTo>
                    <a:lnTo>
                      <a:pt x="1372816" y="2893"/>
                    </a:lnTo>
                    <a:lnTo>
                      <a:pt x="1316657" y="420298"/>
                    </a:lnTo>
                    <a:lnTo>
                      <a:pt x="1309186" y="418554"/>
                    </a:lnTo>
                    <a:lnTo>
                      <a:pt x="1301520" y="418261"/>
                    </a:lnTo>
                    <a:close/>
                    <a:moveTo>
                      <a:pt x="2893" y="1034322"/>
                    </a:moveTo>
                    <a:lnTo>
                      <a:pt x="420297" y="1090480"/>
                    </a:lnTo>
                    <a:lnTo>
                      <a:pt x="418554" y="1097951"/>
                    </a:lnTo>
                    <a:lnTo>
                      <a:pt x="418261" y="1105616"/>
                    </a:lnTo>
                    <a:lnTo>
                      <a:pt x="855" y="1049458"/>
                    </a:lnTo>
                    <a:close/>
                    <a:moveTo>
                      <a:pt x="274274" y="658223"/>
                    </a:moveTo>
                    <a:lnTo>
                      <a:pt x="524025" y="802416"/>
                    </a:lnTo>
                    <a:lnTo>
                      <a:pt x="516793" y="815877"/>
                    </a:lnTo>
                    <a:lnTo>
                      <a:pt x="266342" y="671279"/>
                    </a:lnTo>
                    <a:close/>
                    <a:moveTo>
                      <a:pt x="917308" y="164734"/>
                    </a:moveTo>
                    <a:lnTo>
                      <a:pt x="932100" y="160930"/>
                    </a:lnTo>
                    <a:lnTo>
                      <a:pt x="1006152" y="437297"/>
                    </a:lnTo>
                    <a:lnTo>
                      <a:pt x="991300" y="440877"/>
                    </a:lnTo>
                    <a:close/>
                    <a:moveTo>
                      <a:pt x="1041143" y="1951"/>
                    </a:moveTo>
                    <a:lnTo>
                      <a:pt x="1056290" y="0"/>
                    </a:lnTo>
                    <a:lnTo>
                      <a:pt x="1110379" y="420056"/>
                    </a:lnTo>
                    <a:lnTo>
                      <a:pt x="1095283" y="422406"/>
                    </a:lnTo>
                    <a:close/>
                    <a:moveTo>
                      <a:pt x="87609" y="729331"/>
                    </a:moveTo>
                    <a:lnTo>
                      <a:pt x="478803" y="892672"/>
                    </a:lnTo>
                    <a:lnTo>
                      <a:pt x="472547" y="906611"/>
                    </a:lnTo>
                    <a:lnTo>
                      <a:pt x="81723" y="743424"/>
                    </a:lnTo>
                    <a:lnTo>
                      <a:pt x="84666" y="736377"/>
                    </a:lnTo>
                    <a:close/>
                    <a:moveTo>
                      <a:pt x="446636" y="435837"/>
                    </a:moveTo>
                    <a:lnTo>
                      <a:pt x="649045" y="638246"/>
                    </a:lnTo>
                    <a:lnTo>
                      <a:pt x="642057" y="644612"/>
                    </a:lnTo>
                    <a:lnTo>
                      <a:pt x="638347" y="649147"/>
                    </a:lnTo>
                    <a:lnTo>
                      <a:pt x="435836" y="446636"/>
                    </a:lnTo>
                    <a:lnTo>
                      <a:pt x="440978" y="440979"/>
                    </a:lnTo>
                    <a:close/>
                    <a:moveTo>
                      <a:pt x="658223" y="274275"/>
                    </a:moveTo>
                    <a:lnTo>
                      <a:pt x="671279" y="266343"/>
                    </a:lnTo>
                    <a:lnTo>
                      <a:pt x="814473" y="514363"/>
                    </a:lnTo>
                    <a:lnTo>
                      <a:pt x="801367" y="522209"/>
                    </a:lnTo>
                    <a:close/>
                    <a:moveTo>
                      <a:pt x="735676" y="84934"/>
                    </a:moveTo>
                    <a:lnTo>
                      <a:pt x="749802" y="79129"/>
                    </a:lnTo>
                    <a:lnTo>
                      <a:pt x="909846" y="468633"/>
                    </a:lnTo>
                    <a:lnTo>
                      <a:pt x="895778" y="474580"/>
                    </a:lnTo>
                    <a:close/>
                    <a:moveTo>
                      <a:pt x="248376" y="456659"/>
                    </a:moveTo>
                    <a:lnTo>
                      <a:pt x="581852" y="714051"/>
                    </a:lnTo>
                    <a:lnTo>
                      <a:pt x="572397" y="726047"/>
                    </a:lnTo>
                    <a:lnTo>
                      <a:pt x="239044" y="468748"/>
                    </a:lnTo>
                    <a:lnTo>
                      <a:pt x="243710" y="462704"/>
                    </a:lnTo>
                    <a:close/>
                    <a:moveTo>
                      <a:pt x="462094" y="244150"/>
                    </a:moveTo>
                    <a:lnTo>
                      <a:pt x="474238" y="234887"/>
                    </a:lnTo>
                    <a:lnTo>
                      <a:pt x="729468" y="569472"/>
                    </a:lnTo>
                    <a:lnTo>
                      <a:pt x="723162" y="573797"/>
                    </a:lnTo>
                    <a:lnTo>
                      <a:pt x="717325" y="578735"/>
                    </a:lnTo>
                    <a:close/>
                  </a:path>
                </a:pathLst>
              </a:custGeom>
              <a:grpFill/>
              <a:ln>
                <a:solidFill>
                  <a:srgbClr val="C9110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4" name="组合 23">
            <a:extLst>
              <a:ext uri="{FF2B5EF4-FFF2-40B4-BE49-F238E27FC236}">
                <a16:creationId xmlns:a16="http://schemas.microsoft.com/office/drawing/2014/main" id="{C28B95A7-BD90-401F-A624-F0137DE0CB60}"/>
              </a:ext>
            </a:extLst>
          </p:cNvPr>
          <p:cNvGrpSpPr/>
          <p:nvPr/>
        </p:nvGrpSpPr>
        <p:grpSpPr>
          <a:xfrm>
            <a:off x="5278544" y="2179887"/>
            <a:ext cx="5018486" cy="722362"/>
            <a:chOff x="6728197" y="2175744"/>
            <a:chExt cx="5018486" cy="722362"/>
          </a:xfrm>
        </p:grpSpPr>
        <p:sp>
          <p:nvSpPr>
            <p:cNvPr id="25" name="矩形: 圆角 24">
              <a:extLst>
                <a:ext uri="{FF2B5EF4-FFF2-40B4-BE49-F238E27FC236}">
                  <a16:creationId xmlns:a16="http://schemas.microsoft.com/office/drawing/2014/main" id="{F29D65C9-14EA-4711-BE78-0F0176327909}"/>
                </a:ext>
              </a:extLst>
            </p:cNvPr>
            <p:cNvSpPr/>
            <p:nvPr/>
          </p:nvSpPr>
          <p:spPr>
            <a:xfrm>
              <a:off x="6991350" y="2175744"/>
              <a:ext cx="4755333" cy="722362"/>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FFFCE1"/>
                </a:solidFill>
                <a:latin typeface="Impact" panose="020B0806030902050204" pitchFamily="34" charset="0"/>
                <a:ea typeface="微软雅黑" panose="020B0503020204020204" pitchFamily="34" charset="-122"/>
              </a:endParaRPr>
            </a:p>
          </p:txBody>
        </p:sp>
        <p:sp>
          <p:nvSpPr>
            <p:cNvPr id="26" name="矩形 25">
              <a:extLst>
                <a:ext uri="{FF2B5EF4-FFF2-40B4-BE49-F238E27FC236}">
                  <a16:creationId xmlns:a16="http://schemas.microsoft.com/office/drawing/2014/main" id="{E291F312-1FC9-400D-B3C6-2D43F0EC44CA}"/>
                </a:ext>
              </a:extLst>
            </p:cNvPr>
            <p:cNvSpPr/>
            <p:nvPr/>
          </p:nvSpPr>
          <p:spPr>
            <a:xfrm>
              <a:off x="7392491" y="2352259"/>
              <a:ext cx="4089045" cy="461665"/>
            </a:xfrm>
            <a:prstGeom prst="rect">
              <a:avLst/>
            </a:prstGeom>
          </p:spPr>
          <p:txBody>
            <a:bodyPr wrap="square">
              <a:spAutoFit/>
            </a:bodyPr>
            <a:lstStyle/>
            <a:p>
              <a:r>
                <a:rPr lang="zh-CN" altLang="en-US" sz="2400" b="1" dirty="0">
                  <a:solidFill>
                    <a:srgbClr val="C9110E"/>
                  </a:solidFill>
                  <a:latin typeface="微软雅黑" panose="020B0503020204020204" pitchFamily="34" charset="-122"/>
                  <a:ea typeface="微软雅黑" panose="020B0503020204020204" pitchFamily="34" charset="-122"/>
                </a:rPr>
                <a:t>党的第十九次全国代表大会 </a:t>
              </a:r>
            </a:p>
          </p:txBody>
        </p:sp>
        <p:sp>
          <p:nvSpPr>
            <p:cNvPr id="27" name="矩形: 圆角 26">
              <a:extLst>
                <a:ext uri="{FF2B5EF4-FFF2-40B4-BE49-F238E27FC236}">
                  <a16:creationId xmlns:a16="http://schemas.microsoft.com/office/drawing/2014/main" id="{C5267EFC-8F4A-4C8A-A932-B422F1BADBC8}"/>
                </a:ext>
              </a:extLst>
            </p:cNvPr>
            <p:cNvSpPr/>
            <p:nvPr/>
          </p:nvSpPr>
          <p:spPr>
            <a:xfrm>
              <a:off x="6728197" y="2263522"/>
              <a:ext cx="540000" cy="540000"/>
            </a:xfrm>
            <a:prstGeom prst="roundRect">
              <a:avLst>
                <a:gd name="adj" fmla="val 23333"/>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FCE1"/>
                  </a:solidFill>
                  <a:latin typeface="Impact" panose="020B0806030902050204" pitchFamily="34" charset="0"/>
                  <a:ea typeface="微软雅黑" panose="020B0503020204020204" pitchFamily="34" charset="-122"/>
                </a:rPr>
                <a:t>1</a:t>
              </a:r>
              <a:endParaRPr lang="zh-CN" altLang="en-US" sz="2000" dirty="0">
                <a:solidFill>
                  <a:srgbClr val="FFFCE1"/>
                </a:solidFill>
                <a:latin typeface="Impact" panose="020B0806030902050204" pitchFamily="34" charset="0"/>
                <a:ea typeface="微软雅黑" panose="020B0503020204020204" pitchFamily="34" charset="-122"/>
              </a:endParaRPr>
            </a:p>
          </p:txBody>
        </p:sp>
      </p:grpSp>
      <p:grpSp>
        <p:nvGrpSpPr>
          <p:cNvPr id="28" name="组合 27">
            <a:extLst>
              <a:ext uri="{FF2B5EF4-FFF2-40B4-BE49-F238E27FC236}">
                <a16:creationId xmlns:a16="http://schemas.microsoft.com/office/drawing/2014/main" id="{BE3E9693-6BE1-4878-A329-4A7E4DDEE7EA}"/>
              </a:ext>
            </a:extLst>
          </p:cNvPr>
          <p:cNvGrpSpPr/>
          <p:nvPr/>
        </p:nvGrpSpPr>
        <p:grpSpPr>
          <a:xfrm>
            <a:off x="5276000" y="3044400"/>
            <a:ext cx="5021029" cy="722362"/>
            <a:chOff x="6725653" y="3040257"/>
            <a:chExt cx="5021029" cy="722362"/>
          </a:xfrm>
        </p:grpSpPr>
        <p:sp>
          <p:nvSpPr>
            <p:cNvPr id="29" name="矩形: 圆角 28">
              <a:extLst>
                <a:ext uri="{FF2B5EF4-FFF2-40B4-BE49-F238E27FC236}">
                  <a16:creationId xmlns:a16="http://schemas.microsoft.com/office/drawing/2014/main" id="{78F16C78-2BB4-488F-86B6-6E9C05580CB3}"/>
                </a:ext>
              </a:extLst>
            </p:cNvPr>
            <p:cNvSpPr/>
            <p:nvPr/>
          </p:nvSpPr>
          <p:spPr>
            <a:xfrm>
              <a:off x="6991349" y="3040257"/>
              <a:ext cx="4755333" cy="722362"/>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FFFCE1"/>
                </a:solidFill>
                <a:latin typeface="Impact" panose="020B0806030902050204" pitchFamily="34" charset="0"/>
                <a:ea typeface="微软雅黑" panose="020B0503020204020204" pitchFamily="34" charset="-122"/>
              </a:endParaRPr>
            </a:p>
          </p:txBody>
        </p:sp>
        <p:sp>
          <p:nvSpPr>
            <p:cNvPr id="30" name="矩形 29">
              <a:extLst>
                <a:ext uri="{FF2B5EF4-FFF2-40B4-BE49-F238E27FC236}">
                  <a16:creationId xmlns:a16="http://schemas.microsoft.com/office/drawing/2014/main" id="{70820297-B8FA-438A-AD0D-DB5C43EB969A}"/>
                </a:ext>
              </a:extLst>
            </p:cNvPr>
            <p:cNvSpPr/>
            <p:nvPr/>
          </p:nvSpPr>
          <p:spPr>
            <a:xfrm>
              <a:off x="7392491" y="3216602"/>
              <a:ext cx="4089046" cy="461665"/>
            </a:xfrm>
            <a:prstGeom prst="rect">
              <a:avLst/>
            </a:prstGeom>
          </p:spPr>
          <p:txBody>
            <a:bodyPr wrap="square">
              <a:spAutoFit/>
            </a:bodyPr>
            <a:lstStyle/>
            <a:p>
              <a:r>
                <a:rPr lang="zh-CN" altLang="en-US" sz="2400" b="1" dirty="0">
                  <a:solidFill>
                    <a:srgbClr val="C9110E"/>
                  </a:solidFill>
                  <a:latin typeface="微软雅黑" panose="020B0503020204020204" pitchFamily="34" charset="-122"/>
                  <a:ea typeface="微软雅黑" panose="020B0503020204020204" pitchFamily="34" charset="-122"/>
                </a:rPr>
                <a:t>召开的第二次</a:t>
              </a:r>
            </a:p>
          </p:txBody>
        </p:sp>
        <p:sp>
          <p:nvSpPr>
            <p:cNvPr id="31" name="矩形: 圆角 30">
              <a:extLst>
                <a:ext uri="{FF2B5EF4-FFF2-40B4-BE49-F238E27FC236}">
                  <a16:creationId xmlns:a16="http://schemas.microsoft.com/office/drawing/2014/main" id="{E1FDB561-5683-4428-AE92-837670838B53}"/>
                </a:ext>
              </a:extLst>
            </p:cNvPr>
            <p:cNvSpPr/>
            <p:nvPr/>
          </p:nvSpPr>
          <p:spPr>
            <a:xfrm>
              <a:off x="6725653" y="3130022"/>
              <a:ext cx="540000" cy="540000"/>
            </a:xfrm>
            <a:prstGeom prst="roundRect">
              <a:avLst>
                <a:gd name="adj" fmla="val 23333"/>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FCE1"/>
                  </a:solidFill>
                  <a:latin typeface="Impact" panose="020B0806030902050204" pitchFamily="34" charset="0"/>
                  <a:ea typeface="微软雅黑" panose="020B0503020204020204" pitchFamily="34" charset="-122"/>
                </a:rPr>
                <a:t>2</a:t>
              </a:r>
              <a:endParaRPr lang="zh-CN" altLang="en-US" sz="2000" dirty="0">
                <a:solidFill>
                  <a:srgbClr val="FFFCE1"/>
                </a:solidFill>
                <a:latin typeface="Impact" panose="020B0806030902050204" pitchFamily="34" charset="0"/>
                <a:ea typeface="微软雅黑" panose="020B0503020204020204" pitchFamily="34" charset="-122"/>
              </a:endParaRPr>
            </a:p>
          </p:txBody>
        </p:sp>
      </p:grpSp>
      <p:grpSp>
        <p:nvGrpSpPr>
          <p:cNvPr id="32" name="组合 31">
            <a:extLst>
              <a:ext uri="{FF2B5EF4-FFF2-40B4-BE49-F238E27FC236}">
                <a16:creationId xmlns:a16="http://schemas.microsoft.com/office/drawing/2014/main" id="{DEB7CA9F-4427-48BD-ABAF-5D6F5E08E5C5}"/>
              </a:ext>
            </a:extLst>
          </p:cNvPr>
          <p:cNvGrpSpPr/>
          <p:nvPr/>
        </p:nvGrpSpPr>
        <p:grpSpPr>
          <a:xfrm>
            <a:off x="5276000" y="3909319"/>
            <a:ext cx="5021029" cy="722362"/>
            <a:chOff x="6725653" y="3905176"/>
            <a:chExt cx="5021029" cy="722362"/>
          </a:xfrm>
        </p:grpSpPr>
        <p:sp>
          <p:nvSpPr>
            <p:cNvPr id="33" name="矩形: 圆角 32">
              <a:extLst>
                <a:ext uri="{FF2B5EF4-FFF2-40B4-BE49-F238E27FC236}">
                  <a16:creationId xmlns:a16="http://schemas.microsoft.com/office/drawing/2014/main" id="{0A4E1716-1340-496E-9740-A9B13AB8EAD5}"/>
                </a:ext>
              </a:extLst>
            </p:cNvPr>
            <p:cNvSpPr/>
            <p:nvPr/>
          </p:nvSpPr>
          <p:spPr>
            <a:xfrm>
              <a:off x="6991349" y="3905176"/>
              <a:ext cx="4755333" cy="722362"/>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FFFCE1"/>
                </a:solidFill>
                <a:latin typeface="Impact" panose="020B0806030902050204" pitchFamily="34" charset="0"/>
                <a:ea typeface="微软雅黑" panose="020B0503020204020204" pitchFamily="34" charset="-122"/>
              </a:endParaRPr>
            </a:p>
          </p:txBody>
        </p:sp>
        <p:sp>
          <p:nvSpPr>
            <p:cNvPr id="34" name="矩形 33">
              <a:extLst>
                <a:ext uri="{FF2B5EF4-FFF2-40B4-BE49-F238E27FC236}">
                  <a16:creationId xmlns:a16="http://schemas.microsoft.com/office/drawing/2014/main" id="{D73AB627-3671-4E0A-8271-9E821CDE715C}"/>
                </a:ext>
              </a:extLst>
            </p:cNvPr>
            <p:cNvSpPr/>
            <p:nvPr/>
          </p:nvSpPr>
          <p:spPr>
            <a:xfrm>
              <a:off x="7368663" y="4081691"/>
              <a:ext cx="3217798" cy="461665"/>
            </a:xfrm>
            <a:prstGeom prst="rect">
              <a:avLst/>
            </a:prstGeom>
          </p:spPr>
          <p:txBody>
            <a:bodyPr wrap="square">
              <a:spAutoFit/>
            </a:bodyPr>
            <a:lstStyle/>
            <a:p>
              <a:r>
                <a:rPr lang="zh-CN" altLang="en-US" sz="2400" b="1" dirty="0">
                  <a:solidFill>
                    <a:srgbClr val="C9110E"/>
                  </a:solidFill>
                  <a:latin typeface="微软雅黑" panose="020B0503020204020204" pitchFamily="34" charset="-122"/>
                  <a:ea typeface="微软雅黑" panose="020B0503020204020204" pitchFamily="34" charset="-122"/>
                </a:rPr>
                <a:t>选出的中央委员会</a:t>
              </a:r>
            </a:p>
          </p:txBody>
        </p:sp>
        <p:sp>
          <p:nvSpPr>
            <p:cNvPr id="35" name="矩形: 圆角 34">
              <a:extLst>
                <a:ext uri="{FF2B5EF4-FFF2-40B4-BE49-F238E27FC236}">
                  <a16:creationId xmlns:a16="http://schemas.microsoft.com/office/drawing/2014/main" id="{8DCB7BDA-8229-4FC4-9FF6-210681BA3597}"/>
                </a:ext>
              </a:extLst>
            </p:cNvPr>
            <p:cNvSpPr/>
            <p:nvPr/>
          </p:nvSpPr>
          <p:spPr>
            <a:xfrm>
              <a:off x="6725653" y="3996357"/>
              <a:ext cx="540000" cy="540000"/>
            </a:xfrm>
            <a:prstGeom prst="roundRect">
              <a:avLst>
                <a:gd name="adj" fmla="val 23333"/>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FCE1"/>
                  </a:solidFill>
                  <a:latin typeface="Impact" panose="020B0806030902050204" pitchFamily="34" charset="0"/>
                  <a:ea typeface="微软雅黑" panose="020B0503020204020204" pitchFamily="34" charset="-122"/>
                </a:rPr>
                <a:t>3</a:t>
              </a:r>
              <a:endParaRPr lang="zh-CN" altLang="en-US" sz="2000" dirty="0">
                <a:solidFill>
                  <a:srgbClr val="FFFCE1"/>
                </a:solidFill>
                <a:latin typeface="Impact" panose="020B0806030902050204" pitchFamily="34" charset="0"/>
                <a:ea typeface="微软雅黑" panose="020B0503020204020204" pitchFamily="34" charset="-122"/>
              </a:endParaRPr>
            </a:p>
          </p:txBody>
        </p:sp>
      </p:grpSp>
      <p:grpSp>
        <p:nvGrpSpPr>
          <p:cNvPr id="36" name="组合 35">
            <a:extLst>
              <a:ext uri="{FF2B5EF4-FFF2-40B4-BE49-F238E27FC236}">
                <a16:creationId xmlns:a16="http://schemas.microsoft.com/office/drawing/2014/main" id="{328A9A24-F3BD-48D5-812D-4FCC7697B2B6}"/>
              </a:ext>
            </a:extLst>
          </p:cNvPr>
          <p:cNvGrpSpPr/>
          <p:nvPr/>
        </p:nvGrpSpPr>
        <p:grpSpPr>
          <a:xfrm>
            <a:off x="5281644" y="4768437"/>
            <a:ext cx="5015385" cy="722362"/>
            <a:chOff x="6731297" y="4744383"/>
            <a:chExt cx="5015385" cy="722362"/>
          </a:xfrm>
        </p:grpSpPr>
        <p:sp>
          <p:nvSpPr>
            <p:cNvPr id="37" name="矩形: 圆角 36">
              <a:extLst>
                <a:ext uri="{FF2B5EF4-FFF2-40B4-BE49-F238E27FC236}">
                  <a16:creationId xmlns:a16="http://schemas.microsoft.com/office/drawing/2014/main" id="{36D0B6E1-FD0B-4E8B-834D-9D3365759BFA}"/>
                </a:ext>
              </a:extLst>
            </p:cNvPr>
            <p:cNvSpPr/>
            <p:nvPr/>
          </p:nvSpPr>
          <p:spPr>
            <a:xfrm>
              <a:off x="6991349" y="4744383"/>
              <a:ext cx="4755333" cy="722362"/>
            </a:xfrm>
            <a:prstGeom prst="roundRect">
              <a:avLst>
                <a:gd name="adj" fmla="val 0"/>
              </a:avLst>
            </a:prstGeom>
            <a:noFill/>
            <a:ln>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FFFCE1"/>
                </a:solidFill>
                <a:latin typeface="Impact" panose="020B0806030902050204" pitchFamily="34" charset="0"/>
                <a:ea typeface="微软雅黑" panose="020B0503020204020204" pitchFamily="34" charset="-122"/>
              </a:endParaRPr>
            </a:p>
          </p:txBody>
        </p:sp>
        <p:sp>
          <p:nvSpPr>
            <p:cNvPr id="38" name="矩形 37">
              <a:extLst>
                <a:ext uri="{FF2B5EF4-FFF2-40B4-BE49-F238E27FC236}">
                  <a16:creationId xmlns:a16="http://schemas.microsoft.com/office/drawing/2014/main" id="{90B55E59-772A-4DC1-8636-0D677193F6BF}"/>
                </a:ext>
              </a:extLst>
            </p:cNvPr>
            <p:cNvSpPr/>
            <p:nvPr/>
          </p:nvSpPr>
          <p:spPr>
            <a:xfrm>
              <a:off x="7368663" y="4920898"/>
              <a:ext cx="3903180" cy="461665"/>
            </a:xfrm>
            <a:prstGeom prst="rect">
              <a:avLst/>
            </a:prstGeom>
          </p:spPr>
          <p:txBody>
            <a:bodyPr wrap="square">
              <a:spAutoFit/>
            </a:bodyPr>
            <a:lstStyle/>
            <a:p>
              <a:r>
                <a:rPr lang="zh-CN" altLang="en-US" sz="2400" b="1" dirty="0">
                  <a:solidFill>
                    <a:srgbClr val="C9110E"/>
                  </a:solidFill>
                  <a:latin typeface="微软雅黑" panose="020B0503020204020204" pitchFamily="34" charset="-122"/>
                  <a:ea typeface="微软雅黑" panose="020B0503020204020204" pitchFamily="34" charset="-122"/>
                </a:rPr>
                <a:t>选出的中央委员会</a:t>
              </a:r>
            </a:p>
          </p:txBody>
        </p:sp>
        <p:sp>
          <p:nvSpPr>
            <p:cNvPr id="39" name="矩形: 圆角 38">
              <a:extLst>
                <a:ext uri="{FF2B5EF4-FFF2-40B4-BE49-F238E27FC236}">
                  <a16:creationId xmlns:a16="http://schemas.microsoft.com/office/drawing/2014/main" id="{1D0A82C5-012D-463D-AA19-699FC0CE5C9A}"/>
                </a:ext>
              </a:extLst>
            </p:cNvPr>
            <p:cNvSpPr/>
            <p:nvPr/>
          </p:nvSpPr>
          <p:spPr>
            <a:xfrm>
              <a:off x="6731297" y="4835564"/>
              <a:ext cx="540000" cy="540000"/>
            </a:xfrm>
            <a:prstGeom prst="roundRect">
              <a:avLst>
                <a:gd name="adj" fmla="val 23333"/>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rgbClr val="FFFCE1"/>
                  </a:solidFill>
                  <a:latin typeface="Impact" panose="020B0806030902050204" pitchFamily="34" charset="0"/>
                  <a:ea typeface="微软雅黑" panose="020B0503020204020204" pitchFamily="34" charset="-122"/>
                </a:rPr>
                <a:t>4</a:t>
              </a:r>
              <a:endParaRPr lang="zh-CN" altLang="en-US" sz="2000" dirty="0">
                <a:solidFill>
                  <a:srgbClr val="FFFCE1"/>
                </a:solidFill>
                <a:latin typeface="Impact" panose="020B0806030902050204" pitchFamily="34" charset="0"/>
                <a:ea typeface="微软雅黑" panose="020B0503020204020204" pitchFamily="34" charset="-122"/>
              </a:endParaRPr>
            </a:p>
          </p:txBody>
        </p:sp>
      </p:grpSp>
      <p:grpSp>
        <p:nvGrpSpPr>
          <p:cNvPr id="40" name="组合 39">
            <a:extLst>
              <a:ext uri="{FF2B5EF4-FFF2-40B4-BE49-F238E27FC236}">
                <a16:creationId xmlns:a16="http://schemas.microsoft.com/office/drawing/2014/main" id="{38E0E5FD-60BF-4EC0-A8AA-47FD2DED2565}"/>
              </a:ext>
            </a:extLst>
          </p:cNvPr>
          <p:cNvGrpSpPr/>
          <p:nvPr/>
        </p:nvGrpSpPr>
        <p:grpSpPr>
          <a:xfrm>
            <a:off x="910737" y="785759"/>
            <a:ext cx="10549116" cy="388934"/>
            <a:chOff x="910737" y="785759"/>
            <a:chExt cx="10549116" cy="388934"/>
          </a:xfrm>
        </p:grpSpPr>
        <p:sp>
          <p:nvSpPr>
            <p:cNvPr id="41" name="星形: 五角 40">
              <a:extLst>
                <a:ext uri="{FF2B5EF4-FFF2-40B4-BE49-F238E27FC236}">
                  <a16:creationId xmlns:a16="http://schemas.microsoft.com/office/drawing/2014/main" id="{535E593E-8100-4253-B7D3-8D4B1B8E3CC8}"/>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42" name="任意多边形: 形状 41">
              <a:extLst>
                <a:ext uri="{FF2B5EF4-FFF2-40B4-BE49-F238E27FC236}">
                  <a16:creationId xmlns:a16="http://schemas.microsoft.com/office/drawing/2014/main" id="{8B02326D-CAD4-45CA-810F-FA6B57C30733}"/>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
        <p:nvSpPr>
          <p:cNvPr id="43" name="文本框 42">
            <a:extLst>
              <a:ext uri="{FF2B5EF4-FFF2-40B4-BE49-F238E27FC236}">
                <a16:creationId xmlns:a16="http://schemas.microsoft.com/office/drawing/2014/main" id="{9F12AC16-5BB8-44B6-A033-7C3A3D01BF1A}"/>
              </a:ext>
            </a:extLst>
          </p:cNvPr>
          <p:cNvSpPr txBox="1"/>
          <p:nvPr/>
        </p:nvSpPr>
        <p:spPr>
          <a:xfrm>
            <a:off x="4702727" y="288995"/>
            <a:ext cx="3909088"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十九届二中全会</a:t>
            </a:r>
          </a:p>
        </p:txBody>
      </p:sp>
    </p:spTree>
    <p:extLst>
      <p:ext uri="{BB962C8B-B14F-4D97-AF65-F5344CB8AC3E}">
        <p14:creationId xmlns:p14="http://schemas.microsoft.com/office/powerpoint/2010/main" val="1993563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125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0-#ppt_w/2"/>
                                          </p:val>
                                        </p:tav>
                                        <p:tav tm="100000">
                                          <p:val>
                                            <p:strVal val="#ppt_x"/>
                                          </p:val>
                                        </p:tav>
                                      </p:tavLst>
                                    </p:anim>
                                    <p:anim calcmode="lin" valueType="num">
                                      <p:cBhvr additive="base">
                                        <p:cTn id="8" dur="10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325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000" fill="hold"/>
                                        <p:tgtEl>
                                          <p:spTgt spid="24"/>
                                        </p:tgtEl>
                                        <p:attrNameLst>
                                          <p:attrName>ppt_x</p:attrName>
                                        </p:attrNameLst>
                                      </p:cBhvr>
                                      <p:tavLst>
                                        <p:tav tm="0">
                                          <p:val>
                                            <p:strVal val="1+#ppt_w/2"/>
                                          </p:val>
                                        </p:tav>
                                        <p:tav tm="100000">
                                          <p:val>
                                            <p:strVal val="#ppt_x"/>
                                          </p:val>
                                        </p:tav>
                                      </p:tavLst>
                                    </p:anim>
                                    <p:anim calcmode="lin" valueType="num">
                                      <p:cBhvr additive="base">
                                        <p:cTn id="12" dur="100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335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1000" fill="hold"/>
                                        <p:tgtEl>
                                          <p:spTgt spid="28"/>
                                        </p:tgtEl>
                                        <p:attrNameLst>
                                          <p:attrName>ppt_x</p:attrName>
                                        </p:attrNameLst>
                                      </p:cBhvr>
                                      <p:tavLst>
                                        <p:tav tm="0">
                                          <p:val>
                                            <p:strVal val="1+#ppt_w/2"/>
                                          </p:val>
                                        </p:tav>
                                        <p:tav tm="100000">
                                          <p:val>
                                            <p:strVal val="#ppt_x"/>
                                          </p:val>
                                        </p:tav>
                                      </p:tavLst>
                                    </p:anim>
                                    <p:anim calcmode="lin" valueType="num">
                                      <p:cBhvr additive="base">
                                        <p:cTn id="16" dur="1000" fill="hold"/>
                                        <p:tgtEl>
                                          <p:spTgt spid="28"/>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345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1000" fill="hold"/>
                                        <p:tgtEl>
                                          <p:spTgt spid="32"/>
                                        </p:tgtEl>
                                        <p:attrNameLst>
                                          <p:attrName>ppt_x</p:attrName>
                                        </p:attrNameLst>
                                      </p:cBhvr>
                                      <p:tavLst>
                                        <p:tav tm="0">
                                          <p:val>
                                            <p:strVal val="1+#ppt_w/2"/>
                                          </p:val>
                                        </p:tav>
                                        <p:tav tm="100000">
                                          <p:val>
                                            <p:strVal val="#ppt_x"/>
                                          </p:val>
                                        </p:tav>
                                      </p:tavLst>
                                    </p:anim>
                                    <p:anim calcmode="lin" valueType="num">
                                      <p:cBhvr additive="base">
                                        <p:cTn id="20" dur="1000" fill="hold"/>
                                        <p:tgtEl>
                                          <p:spTgt spid="32"/>
                                        </p:tgtEl>
                                        <p:attrNameLst>
                                          <p:attrName>ppt_y</p:attrName>
                                        </p:attrNameLst>
                                      </p:cBhvr>
                                      <p:tavLst>
                                        <p:tav tm="0">
                                          <p:val>
                                            <p:strVal val="#ppt_y"/>
                                          </p:val>
                                        </p:tav>
                                        <p:tav tm="100000">
                                          <p:val>
                                            <p:strVal val="#ppt_y"/>
                                          </p:val>
                                        </p:tav>
                                      </p:tavLst>
                                    </p:anim>
                                  </p:childTnLst>
                                </p:cTn>
                              </p:par>
                              <p:par>
                                <p:cTn id="21" presetID="2" presetClass="entr" presetSubtype="2" decel="100000" fill="hold" nodeType="withEffect">
                                  <p:stCondLst>
                                    <p:cond delay="355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1000" fill="hold"/>
                                        <p:tgtEl>
                                          <p:spTgt spid="36"/>
                                        </p:tgtEl>
                                        <p:attrNameLst>
                                          <p:attrName>ppt_x</p:attrName>
                                        </p:attrNameLst>
                                      </p:cBhvr>
                                      <p:tavLst>
                                        <p:tav tm="0">
                                          <p:val>
                                            <p:strVal val="1+#ppt_w/2"/>
                                          </p:val>
                                        </p:tav>
                                        <p:tav tm="100000">
                                          <p:val>
                                            <p:strVal val="#ppt_x"/>
                                          </p:val>
                                        </p:tav>
                                      </p:tavLst>
                                    </p:anim>
                                    <p:anim calcmode="lin" valueType="num">
                                      <p:cBhvr additive="base">
                                        <p:cTn id="24" dur="10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3F74617B-B7BE-4CB7-B73B-2039D85B0FEA}"/>
              </a:ext>
            </a:extLst>
          </p:cNvPr>
          <p:cNvGrpSpPr/>
          <p:nvPr/>
        </p:nvGrpSpPr>
        <p:grpSpPr>
          <a:xfrm>
            <a:off x="2920203" y="1905358"/>
            <a:ext cx="1734386" cy="2107842"/>
            <a:chOff x="2920203" y="1905358"/>
            <a:chExt cx="1734386" cy="2107842"/>
          </a:xfrm>
        </p:grpSpPr>
        <p:sp>
          <p:nvSpPr>
            <p:cNvPr id="34" name="矩形: 圆角 33">
              <a:extLst>
                <a:ext uri="{FF2B5EF4-FFF2-40B4-BE49-F238E27FC236}">
                  <a16:creationId xmlns:a16="http://schemas.microsoft.com/office/drawing/2014/main" id="{4DF2C824-5684-48CA-9AB5-686B9580A8E5}"/>
                </a:ext>
              </a:extLst>
            </p:cNvPr>
            <p:cNvSpPr/>
            <p:nvPr/>
          </p:nvSpPr>
          <p:spPr>
            <a:xfrm>
              <a:off x="2920203" y="1905358"/>
              <a:ext cx="1734386" cy="2107842"/>
            </a:xfrm>
            <a:prstGeom prst="roundRect">
              <a:avLst>
                <a:gd name="adj" fmla="val 17288"/>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ACD"/>
                </a:solidFill>
                <a:latin typeface="Impact" panose="020B0806030902050204" pitchFamily="34" charset="0"/>
              </a:endParaRPr>
            </a:p>
          </p:txBody>
        </p:sp>
        <p:sp>
          <p:nvSpPr>
            <p:cNvPr id="35" name="KSO_Shape">
              <a:extLst>
                <a:ext uri="{FF2B5EF4-FFF2-40B4-BE49-F238E27FC236}">
                  <a16:creationId xmlns:a16="http://schemas.microsoft.com/office/drawing/2014/main" id="{A0E13266-F7D1-4D2F-A131-A1A40163EF5B}"/>
                </a:ext>
              </a:extLst>
            </p:cNvPr>
            <p:cNvSpPr>
              <a:spLocks/>
            </p:cNvSpPr>
            <p:nvPr/>
          </p:nvSpPr>
          <p:spPr bwMode="auto">
            <a:xfrm>
              <a:off x="3330218" y="2157660"/>
              <a:ext cx="914357" cy="614891"/>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chemeClr val="bg1"/>
            </a:solidFill>
            <a:ln w="2857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36" name="矩形 35">
              <a:extLst>
                <a:ext uri="{FF2B5EF4-FFF2-40B4-BE49-F238E27FC236}">
                  <a16:creationId xmlns:a16="http://schemas.microsoft.com/office/drawing/2014/main" id="{77B8B209-176E-4EA8-9817-72F3E24B13A8}"/>
                </a:ext>
              </a:extLst>
            </p:cNvPr>
            <p:cNvSpPr/>
            <p:nvPr/>
          </p:nvSpPr>
          <p:spPr>
            <a:xfrm>
              <a:off x="3099069" y="2967335"/>
              <a:ext cx="1415772" cy="830997"/>
            </a:xfrm>
            <a:prstGeom prst="rect">
              <a:avLst/>
            </a:prstGeom>
          </p:spPr>
          <p:txBody>
            <a:bodyPr wrap="none">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中央委员</a:t>
              </a:r>
              <a:endParaRPr lang="en-US" altLang="zh-CN" sz="2400" b="1" dirty="0">
                <a:solidFill>
                  <a:schemeClr val="bg1"/>
                </a:solidFill>
                <a:latin typeface="微软雅黑" panose="020B0503020204020204" pitchFamily="34" charset="-122"/>
                <a:ea typeface="微软雅黑" panose="020B0503020204020204" pitchFamily="34" charset="-122"/>
              </a:endParaRPr>
            </a:p>
            <a:p>
              <a:pPr algn="ctr"/>
              <a:r>
                <a:rPr lang="en-US" altLang="zh-CN" sz="2400" b="1" dirty="0">
                  <a:solidFill>
                    <a:schemeClr val="bg1"/>
                  </a:solidFill>
                  <a:latin typeface="微软雅黑" panose="020B0503020204020204" pitchFamily="34" charset="-122"/>
                  <a:ea typeface="微软雅黑" panose="020B0503020204020204" pitchFamily="34" charset="-122"/>
                </a:rPr>
                <a:t>203</a:t>
              </a:r>
              <a:r>
                <a:rPr lang="zh-CN" altLang="en-US" sz="2400" b="1" dirty="0">
                  <a:solidFill>
                    <a:schemeClr val="bg1"/>
                  </a:solidFill>
                  <a:latin typeface="微软雅黑" panose="020B0503020204020204" pitchFamily="34" charset="-122"/>
                  <a:ea typeface="微软雅黑" panose="020B0503020204020204" pitchFamily="34" charset="-122"/>
                </a:rPr>
                <a:t>人</a:t>
              </a:r>
              <a:endParaRPr lang="zh-CN" altLang="en-US" sz="2400" b="1" dirty="0">
                <a:solidFill>
                  <a:schemeClr val="bg1"/>
                </a:solidFill>
              </a:endParaRPr>
            </a:p>
          </p:txBody>
        </p:sp>
      </p:grpSp>
      <p:grpSp>
        <p:nvGrpSpPr>
          <p:cNvPr id="37" name="组合 36">
            <a:extLst>
              <a:ext uri="{FF2B5EF4-FFF2-40B4-BE49-F238E27FC236}">
                <a16:creationId xmlns:a16="http://schemas.microsoft.com/office/drawing/2014/main" id="{697B7010-0D76-42B8-8959-24C9214F3F66}"/>
              </a:ext>
            </a:extLst>
          </p:cNvPr>
          <p:cNvGrpSpPr/>
          <p:nvPr/>
        </p:nvGrpSpPr>
        <p:grpSpPr>
          <a:xfrm>
            <a:off x="7537411" y="1905358"/>
            <a:ext cx="1734386" cy="2107842"/>
            <a:chOff x="2920203" y="1905358"/>
            <a:chExt cx="1734386" cy="2107842"/>
          </a:xfrm>
        </p:grpSpPr>
        <p:sp>
          <p:nvSpPr>
            <p:cNvPr id="38" name="矩形: 圆角 37">
              <a:extLst>
                <a:ext uri="{FF2B5EF4-FFF2-40B4-BE49-F238E27FC236}">
                  <a16:creationId xmlns:a16="http://schemas.microsoft.com/office/drawing/2014/main" id="{ED01CFC0-FF5E-44E2-8DAA-FE2009758E58}"/>
                </a:ext>
              </a:extLst>
            </p:cNvPr>
            <p:cNvSpPr/>
            <p:nvPr/>
          </p:nvSpPr>
          <p:spPr>
            <a:xfrm>
              <a:off x="2920203" y="1905358"/>
              <a:ext cx="1734386" cy="2107842"/>
            </a:xfrm>
            <a:prstGeom prst="roundRect">
              <a:avLst>
                <a:gd name="adj" fmla="val 17288"/>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ACD"/>
                </a:solidFill>
                <a:latin typeface="Impact" panose="020B0806030902050204" pitchFamily="34" charset="0"/>
              </a:endParaRPr>
            </a:p>
          </p:txBody>
        </p:sp>
        <p:sp>
          <p:nvSpPr>
            <p:cNvPr id="39" name="KSO_Shape">
              <a:extLst>
                <a:ext uri="{FF2B5EF4-FFF2-40B4-BE49-F238E27FC236}">
                  <a16:creationId xmlns:a16="http://schemas.microsoft.com/office/drawing/2014/main" id="{CD41C9F3-3949-4407-83E9-8816CCC6D17E}"/>
                </a:ext>
              </a:extLst>
            </p:cNvPr>
            <p:cNvSpPr>
              <a:spLocks/>
            </p:cNvSpPr>
            <p:nvPr/>
          </p:nvSpPr>
          <p:spPr bwMode="auto">
            <a:xfrm>
              <a:off x="3330218" y="2157660"/>
              <a:ext cx="914357" cy="614891"/>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chemeClr val="bg1"/>
            </a:solidFill>
            <a:ln w="28575">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40" name="矩形 39">
              <a:extLst>
                <a:ext uri="{FF2B5EF4-FFF2-40B4-BE49-F238E27FC236}">
                  <a16:creationId xmlns:a16="http://schemas.microsoft.com/office/drawing/2014/main" id="{998B1908-298D-4302-9C56-5C06036A6642}"/>
                </a:ext>
              </a:extLst>
            </p:cNvPr>
            <p:cNvSpPr/>
            <p:nvPr/>
          </p:nvSpPr>
          <p:spPr>
            <a:xfrm>
              <a:off x="2979130" y="2959279"/>
              <a:ext cx="1675459" cy="830997"/>
            </a:xfrm>
            <a:prstGeom prst="rect">
              <a:avLst/>
            </a:prstGeom>
          </p:spPr>
          <p:txBody>
            <a:bodyPr wrap="none">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候补中央</a:t>
              </a:r>
              <a:endParaRPr lang="en-US" altLang="zh-CN" sz="2400" b="1" dirty="0">
                <a:solidFill>
                  <a:schemeClr val="bg1"/>
                </a:solidFill>
                <a:latin typeface="微软雅黑" panose="020B0503020204020204" pitchFamily="34" charset="-122"/>
                <a:ea typeface="微软雅黑" panose="020B0503020204020204" pitchFamily="34" charset="-122"/>
              </a:endParaRPr>
            </a:p>
            <a:p>
              <a:pPr algn="ctr"/>
              <a:r>
                <a:rPr lang="zh-CN" altLang="en-US" sz="2400" b="1" dirty="0">
                  <a:solidFill>
                    <a:schemeClr val="bg1"/>
                  </a:solidFill>
                  <a:latin typeface="微软雅黑" panose="020B0503020204020204" pitchFamily="34" charset="-122"/>
                  <a:ea typeface="微软雅黑" panose="020B0503020204020204" pitchFamily="34" charset="-122"/>
                </a:rPr>
                <a:t>委员</a:t>
              </a:r>
              <a:r>
                <a:rPr lang="en-US" altLang="zh-CN" sz="2400" b="1" dirty="0">
                  <a:solidFill>
                    <a:schemeClr val="bg1"/>
                  </a:solidFill>
                  <a:latin typeface="微软雅黑" panose="020B0503020204020204" pitchFamily="34" charset="-122"/>
                  <a:ea typeface="微软雅黑" panose="020B0503020204020204" pitchFamily="34" charset="-122"/>
                </a:rPr>
                <a:t>172</a:t>
              </a:r>
              <a:r>
                <a:rPr lang="zh-CN" altLang="en-US" sz="2400" b="1" dirty="0">
                  <a:solidFill>
                    <a:schemeClr val="bg1"/>
                  </a:solidFill>
                  <a:latin typeface="微软雅黑" panose="020B0503020204020204" pitchFamily="34" charset="-122"/>
                  <a:ea typeface="微软雅黑" panose="020B0503020204020204" pitchFamily="34" charset="-122"/>
                </a:rPr>
                <a:t>人</a:t>
              </a:r>
            </a:p>
          </p:txBody>
        </p:sp>
      </p:grpSp>
      <p:sp>
        <p:nvSpPr>
          <p:cNvPr id="41" name="矩形 40">
            <a:extLst>
              <a:ext uri="{FF2B5EF4-FFF2-40B4-BE49-F238E27FC236}">
                <a16:creationId xmlns:a16="http://schemas.microsoft.com/office/drawing/2014/main" id="{149E8901-8CFF-4619-8369-2B4CC1692DF8}"/>
              </a:ext>
            </a:extLst>
          </p:cNvPr>
          <p:cNvSpPr/>
          <p:nvPr/>
        </p:nvSpPr>
        <p:spPr>
          <a:xfrm>
            <a:off x="2486526" y="4515057"/>
            <a:ext cx="7648074" cy="876778"/>
          </a:xfrm>
          <a:prstGeom prst="rect">
            <a:avLst/>
          </a:prstGeom>
        </p:spPr>
        <p:txBody>
          <a:bodyPr wrap="square">
            <a:spAutoFit/>
          </a:bodyPr>
          <a:lstStyle/>
          <a:p>
            <a:pPr algn="ctr">
              <a:lnSpc>
                <a:spcPts val="32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中央纪律检查委员会常务委员会委员和有关方面负责同志列席会议。党的十九大代表中部分基层同志和专家学者也列席会议</a:t>
            </a:r>
            <a:endParaRPr lang="zh-CN" altLang="en-US" sz="2000" dirty="0">
              <a:solidFill>
                <a:schemeClr val="tx1">
                  <a:lumMod val="75000"/>
                  <a:lumOff val="25000"/>
                </a:schemeClr>
              </a:solidFill>
            </a:endParaRPr>
          </a:p>
        </p:txBody>
      </p:sp>
      <p:sp>
        <p:nvSpPr>
          <p:cNvPr id="42" name="Freeform 29">
            <a:extLst>
              <a:ext uri="{FF2B5EF4-FFF2-40B4-BE49-F238E27FC236}">
                <a16:creationId xmlns:a16="http://schemas.microsoft.com/office/drawing/2014/main" id="{5364397E-0A91-4676-8614-0B2DBBD00834}"/>
              </a:ext>
            </a:extLst>
          </p:cNvPr>
          <p:cNvSpPr/>
          <p:nvPr/>
        </p:nvSpPr>
        <p:spPr bwMode="auto">
          <a:xfrm>
            <a:off x="5339807" y="2283548"/>
            <a:ext cx="1512385" cy="135146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75000">
                <a:srgbClr val="C00000"/>
              </a:gs>
              <a:gs pos="25000">
                <a:srgbClr val="FF0000"/>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43" name="文本框 42">
            <a:extLst>
              <a:ext uri="{FF2B5EF4-FFF2-40B4-BE49-F238E27FC236}">
                <a16:creationId xmlns:a16="http://schemas.microsoft.com/office/drawing/2014/main" id="{1E748FDE-BF47-4786-9E7E-47582D8B6B29}"/>
              </a:ext>
            </a:extLst>
          </p:cNvPr>
          <p:cNvSpPr txBox="1"/>
          <p:nvPr/>
        </p:nvSpPr>
        <p:spPr>
          <a:xfrm>
            <a:off x="5312850" y="301225"/>
            <a:ext cx="2283488"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参与人员</a:t>
            </a:r>
          </a:p>
        </p:txBody>
      </p:sp>
      <p:grpSp>
        <p:nvGrpSpPr>
          <p:cNvPr id="44" name="组合 43">
            <a:extLst>
              <a:ext uri="{FF2B5EF4-FFF2-40B4-BE49-F238E27FC236}">
                <a16:creationId xmlns:a16="http://schemas.microsoft.com/office/drawing/2014/main" id="{9405A365-4AF3-4F85-B94A-0068909DE274}"/>
              </a:ext>
            </a:extLst>
          </p:cNvPr>
          <p:cNvGrpSpPr/>
          <p:nvPr/>
        </p:nvGrpSpPr>
        <p:grpSpPr>
          <a:xfrm>
            <a:off x="910737" y="785759"/>
            <a:ext cx="10549116" cy="388934"/>
            <a:chOff x="910737" y="785759"/>
            <a:chExt cx="10549116" cy="388934"/>
          </a:xfrm>
        </p:grpSpPr>
        <p:sp>
          <p:nvSpPr>
            <p:cNvPr id="45" name="星形: 五角 44">
              <a:extLst>
                <a:ext uri="{FF2B5EF4-FFF2-40B4-BE49-F238E27FC236}">
                  <a16:creationId xmlns:a16="http://schemas.microsoft.com/office/drawing/2014/main" id="{68EE06B4-6752-4148-8805-2C6A3651DB32}"/>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46" name="任意多边形: 形状 45">
              <a:extLst>
                <a:ext uri="{FF2B5EF4-FFF2-40B4-BE49-F238E27FC236}">
                  <a16:creationId xmlns:a16="http://schemas.microsoft.com/office/drawing/2014/main" id="{D3FB453D-5DBB-43F7-9260-DF8A3E058436}"/>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Tree>
    <p:extLst>
      <p:ext uri="{BB962C8B-B14F-4D97-AF65-F5344CB8AC3E}">
        <p14:creationId xmlns:p14="http://schemas.microsoft.com/office/powerpoint/2010/main" val="1014789781"/>
      </p:ext>
    </p:extLst>
  </p:cSld>
  <p:clrMapOvr>
    <a:masterClrMapping/>
  </p:clrMapOvr>
  <mc:AlternateContent xmlns:mc="http://schemas.openxmlformats.org/markup-compatibility/2006" xmlns:p14="http://schemas.microsoft.com/office/powerpoint/2010/main">
    <mc:Choice Requires="p14">
      <p:transition spd="slow" p14:dur="1250" advTm="6500">
        <p14:switch dir="r"/>
      </p:transition>
    </mc:Choice>
    <mc:Fallback xmlns="">
      <p:transition spd="slow" advTm="6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p:cTn id="19" dur="500" fill="hold"/>
                                        <p:tgtEl>
                                          <p:spTgt spid="42"/>
                                        </p:tgtEl>
                                        <p:attrNameLst>
                                          <p:attrName>ppt_w</p:attrName>
                                        </p:attrNameLst>
                                      </p:cBhvr>
                                      <p:tavLst>
                                        <p:tav tm="0">
                                          <p:val>
                                            <p:fltVal val="0"/>
                                          </p:val>
                                        </p:tav>
                                        <p:tav tm="100000">
                                          <p:val>
                                            <p:strVal val="#ppt_w"/>
                                          </p:val>
                                        </p:tav>
                                      </p:tavLst>
                                    </p:anim>
                                    <p:anim calcmode="lin" valueType="num">
                                      <p:cBhvr>
                                        <p:cTn id="20" dur="500" fill="hold"/>
                                        <p:tgtEl>
                                          <p:spTgt spid="42"/>
                                        </p:tgtEl>
                                        <p:attrNameLst>
                                          <p:attrName>ppt_h</p:attrName>
                                        </p:attrNameLst>
                                      </p:cBhvr>
                                      <p:tavLst>
                                        <p:tav tm="0">
                                          <p:val>
                                            <p:fltVal val="0"/>
                                          </p:val>
                                        </p:tav>
                                        <p:tav tm="100000">
                                          <p:val>
                                            <p:strVal val="#ppt_h"/>
                                          </p:val>
                                        </p:tav>
                                      </p:tavLst>
                                    </p:anim>
                                    <p:animEffect transition="in" filter="fade">
                                      <p:cBhvr>
                                        <p:cTn id="21" dur="500"/>
                                        <p:tgtEl>
                                          <p:spTgt spid="42"/>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wipe(left)">
                                      <p:cBhvr>
                                        <p:cTn id="2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09DBA684-F0C7-4DD4-B70B-424061F2B53C}"/>
              </a:ext>
            </a:extLst>
          </p:cNvPr>
          <p:cNvGrpSpPr/>
          <p:nvPr/>
        </p:nvGrpSpPr>
        <p:grpSpPr>
          <a:xfrm>
            <a:off x="832467" y="1868460"/>
            <a:ext cx="10527067" cy="1591431"/>
            <a:chOff x="832467" y="1868460"/>
            <a:chExt cx="10527067" cy="1591431"/>
          </a:xfrm>
        </p:grpSpPr>
        <p:sp>
          <p:nvSpPr>
            <p:cNvPr id="12" name="文本框 11"/>
            <p:cNvSpPr txBox="1"/>
            <p:nvPr/>
          </p:nvSpPr>
          <p:spPr>
            <a:xfrm>
              <a:off x="2230627" y="2006417"/>
              <a:ext cx="2612148" cy="461665"/>
            </a:xfrm>
            <a:prstGeom prst="rect">
              <a:avLst/>
            </a:prstGeom>
            <a:noFill/>
          </p:spPr>
          <p:txBody>
            <a:bodyPr wrap="square" rtlCol="0">
              <a:spAutoFit/>
            </a:bodyPr>
            <a:lstStyle/>
            <a:p>
              <a:r>
                <a:rPr lang="zh-CN" altLang="en-US" sz="2400" b="1" dirty="0">
                  <a:solidFill>
                    <a:srgbClr val="C9110E"/>
                  </a:solidFill>
                  <a:latin typeface="微软雅黑" panose="020B0503020204020204" pitchFamily="34" charset="-122"/>
                  <a:ea typeface="微软雅黑" panose="020B0503020204020204" pitchFamily="34" charset="-122"/>
                </a:rPr>
                <a:t>十九届一中全会</a:t>
              </a:r>
            </a:p>
          </p:txBody>
        </p:sp>
        <p:sp>
          <p:nvSpPr>
            <p:cNvPr id="2" name="矩形 1"/>
            <p:cNvSpPr/>
            <p:nvPr/>
          </p:nvSpPr>
          <p:spPr>
            <a:xfrm>
              <a:off x="1449068" y="1868460"/>
              <a:ext cx="9910466" cy="1591431"/>
            </a:xfrm>
            <a:prstGeom prst="rect">
              <a:avLst/>
            </a:prstGeom>
            <a:noFill/>
            <a:ln>
              <a:solidFill>
                <a:srgbClr val="C9110E"/>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C9110E"/>
                </a:solidFill>
              </a:endParaRPr>
            </a:p>
          </p:txBody>
        </p:sp>
        <p:sp>
          <p:nvSpPr>
            <p:cNvPr id="10" name="椭圆 9"/>
            <p:cNvSpPr/>
            <p:nvPr/>
          </p:nvSpPr>
          <p:spPr>
            <a:xfrm>
              <a:off x="832467" y="1961706"/>
              <a:ext cx="1233203" cy="1233203"/>
            </a:xfrm>
            <a:prstGeom prst="ellipse">
              <a:avLst/>
            </a:prstGeom>
            <a:solidFill>
              <a:srgbClr val="C9110E"/>
            </a:soli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C9110E"/>
                </a:solidFill>
              </a:endParaRPr>
            </a:p>
          </p:txBody>
        </p:sp>
        <p:sp>
          <p:nvSpPr>
            <p:cNvPr id="19" name="文本框 18"/>
            <p:cNvSpPr txBox="1"/>
            <p:nvPr/>
          </p:nvSpPr>
          <p:spPr>
            <a:xfrm>
              <a:off x="5701165" y="2006417"/>
              <a:ext cx="3817323" cy="461665"/>
            </a:xfrm>
            <a:prstGeom prst="rect">
              <a:avLst/>
            </a:prstGeom>
            <a:noFill/>
          </p:spPr>
          <p:txBody>
            <a:bodyPr wrap="square" rtlCol="0">
              <a:spAutoFit/>
            </a:bodyPr>
            <a:lstStyle/>
            <a:p>
              <a:r>
                <a:rPr lang="zh-CN" altLang="en-US" sz="2400" b="1" dirty="0">
                  <a:solidFill>
                    <a:srgbClr val="C9110E"/>
                  </a:solidFill>
                  <a:latin typeface="微软雅黑" panose="020B0503020204020204" pitchFamily="34" charset="-122"/>
                  <a:ea typeface="微软雅黑" panose="020B0503020204020204" pitchFamily="34" charset="-122"/>
                </a:rPr>
                <a:t>党的主要人事安排问题</a:t>
              </a:r>
            </a:p>
          </p:txBody>
        </p:sp>
        <p:sp>
          <p:nvSpPr>
            <p:cNvPr id="20" name="文本框 19"/>
            <p:cNvSpPr txBox="1"/>
            <p:nvPr/>
          </p:nvSpPr>
          <p:spPr>
            <a:xfrm>
              <a:off x="2189440" y="2579027"/>
              <a:ext cx="9046323" cy="707886"/>
            </a:xfrm>
            <a:prstGeom prst="rect">
              <a:avLst/>
            </a:prstGeom>
            <a:noFill/>
          </p:spPr>
          <p:txBody>
            <a:bodyPr wrap="square" rtlCol="0">
              <a:spAutoFit/>
            </a:bodyPr>
            <a:lstStyle/>
            <a:p>
              <a:r>
                <a:rPr lang="zh-CN" altLang="en-US" sz="2000" dirty="0">
                  <a:solidFill>
                    <a:srgbClr val="C9110E"/>
                  </a:solidFill>
                  <a:latin typeface="微软雅黑" panose="020B0503020204020204" pitchFamily="34" charset="-122"/>
                  <a:ea typeface="微软雅黑" panose="020B0503020204020204" pitchFamily="34" charset="-122"/>
                </a:rPr>
                <a:t>主要选举产生中央政治局委员、中央政治局常务委员会委员、中央委员会总书记，中央军事委员会组成人员，中央纪律检查委员会主要成员等；</a:t>
              </a:r>
            </a:p>
          </p:txBody>
        </p:sp>
        <p:sp>
          <p:nvSpPr>
            <p:cNvPr id="24" name="Freeform 5">
              <a:extLst>
                <a:ext uri="{FF2B5EF4-FFF2-40B4-BE49-F238E27FC236}">
                  <a16:creationId xmlns:a16="http://schemas.microsoft.com/office/drawing/2014/main" id="{ECBC0E0F-3188-47FB-B462-47969C2CE857}"/>
                </a:ext>
              </a:extLst>
            </p:cNvPr>
            <p:cNvSpPr/>
            <p:nvPr/>
          </p:nvSpPr>
          <p:spPr bwMode="auto">
            <a:xfrm>
              <a:off x="1050167" y="2186913"/>
              <a:ext cx="760325" cy="760325"/>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DF8"/>
            </a:solidFill>
            <a:ln>
              <a:noFill/>
            </a:ln>
            <a:effectLst/>
          </p:spPr>
          <p:txBody>
            <a:bodyPr vert="horz" wrap="square" lIns="91440" tIns="45720" rIns="91440" bIns="45720" numCol="1" anchor="t" anchorCtr="0" compatLnSpc="1"/>
            <a:lstStyle/>
            <a:p>
              <a:endParaRPr lang="zh-CN" altLang="en-US">
                <a:solidFill>
                  <a:schemeClr val="tx1"/>
                </a:solidFill>
                <a:cs typeface="+mn-ea"/>
                <a:sym typeface="+mn-lt"/>
              </a:endParaRPr>
            </a:p>
          </p:txBody>
        </p:sp>
      </p:grpSp>
      <p:grpSp>
        <p:nvGrpSpPr>
          <p:cNvPr id="26" name="组合 25">
            <a:extLst>
              <a:ext uri="{FF2B5EF4-FFF2-40B4-BE49-F238E27FC236}">
                <a16:creationId xmlns:a16="http://schemas.microsoft.com/office/drawing/2014/main" id="{93DC9680-F812-4611-891D-80947B9F2360}"/>
              </a:ext>
            </a:extLst>
          </p:cNvPr>
          <p:cNvGrpSpPr/>
          <p:nvPr/>
        </p:nvGrpSpPr>
        <p:grpSpPr>
          <a:xfrm>
            <a:off x="1449070" y="3891528"/>
            <a:ext cx="10403294" cy="1416045"/>
            <a:chOff x="1449070" y="3891528"/>
            <a:chExt cx="10403294" cy="1416045"/>
          </a:xfrm>
        </p:grpSpPr>
        <p:sp>
          <p:nvSpPr>
            <p:cNvPr id="14" name="文本框 13"/>
            <p:cNvSpPr txBox="1"/>
            <p:nvPr/>
          </p:nvSpPr>
          <p:spPr>
            <a:xfrm>
              <a:off x="2189442" y="3997481"/>
              <a:ext cx="2612148" cy="461665"/>
            </a:xfrm>
            <a:prstGeom prst="rect">
              <a:avLst/>
            </a:prstGeom>
            <a:noFill/>
          </p:spPr>
          <p:txBody>
            <a:bodyPr wrap="square" rtlCol="0">
              <a:spAutoFit/>
            </a:bodyPr>
            <a:lstStyle/>
            <a:p>
              <a:r>
                <a:rPr lang="zh-CN" altLang="en-US" sz="2400" b="1" dirty="0">
                  <a:solidFill>
                    <a:srgbClr val="C9110E"/>
                  </a:solidFill>
                  <a:latin typeface="微软雅黑" panose="020B0503020204020204" pitchFamily="34" charset="-122"/>
                  <a:ea typeface="微软雅黑" panose="020B0503020204020204" pitchFamily="34" charset="-122"/>
                </a:rPr>
                <a:t>十九届二中全会</a:t>
              </a:r>
            </a:p>
          </p:txBody>
        </p:sp>
        <p:sp>
          <p:nvSpPr>
            <p:cNvPr id="15" name="矩形 14"/>
            <p:cNvSpPr/>
            <p:nvPr/>
          </p:nvSpPr>
          <p:spPr>
            <a:xfrm>
              <a:off x="1449070" y="3891528"/>
              <a:ext cx="9910466" cy="1416045"/>
            </a:xfrm>
            <a:prstGeom prst="rect">
              <a:avLst/>
            </a:prstGeom>
            <a:noFill/>
            <a:ln>
              <a:solidFill>
                <a:srgbClr val="C9110E"/>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C9110E"/>
                </a:solidFill>
              </a:endParaRPr>
            </a:p>
          </p:txBody>
        </p:sp>
        <p:sp>
          <p:nvSpPr>
            <p:cNvPr id="17" name="椭圆 16"/>
            <p:cNvSpPr/>
            <p:nvPr/>
          </p:nvSpPr>
          <p:spPr>
            <a:xfrm>
              <a:off x="10619161" y="3997480"/>
              <a:ext cx="1233203" cy="1233203"/>
            </a:xfrm>
            <a:prstGeom prst="ellipse">
              <a:avLst/>
            </a:prstGeom>
            <a:solidFill>
              <a:srgbClr val="C9110E"/>
            </a:solidFill>
            <a:ln w="28575">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C9110E"/>
                </a:solidFill>
              </a:endParaRPr>
            </a:p>
          </p:txBody>
        </p:sp>
        <p:sp>
          <p:nvSpPr>
            <p:cNvPr id="21" name="文本框 20"/>
            <p:cNvSpPr txBox="1"/>
            <p:nvPr/>
          </p:nvSpPr>
          <p:spPr>
            <a:xfrm>
              <a:off x="2202920" y="4637109"/>
              <a:ext cx="7130576" cy="400110"/>
            </a:xfrm>
            <a:prstGeom prst="rect">
              <a:avLst/>
            </a:prstGeom>
            <a:noFill/>
          </p:spPr>
          <p:txBody>
            <a:bodyPr wrap="square" rtlCol="0">
              <a:spAutoFit/>
            </a:bodyPr>
            <a:lstStyle/>
            <a:p>
              <a:r>
                <a:rPr lang="zh-CN" altLang="en-US" sz="2000" dirty="0">
                  <a:solidFill>
                    <a:srgbClr val="C9110E"/>
                  </a:solidFill>
                  <a:latin typeface="微软雅黑" panose="020B0503020204020204" pitchFamily="34" charset="-122"/>
                  <a:ea typeface="微软雅黑" panose="020B0503020204020204" pitchFamily="34" charset="-122"/>
                </a:rPr>
                <a:t>十九届二中全会将专门讨论研究 </a:t>
              </a:r>
              <a:r>
                <a:rPr lang="zh-CN" altLang="en-US" sz="2000" b="1" dirty="0">
                  <a:solidFill>
                    <a:srgbClr val="C9110E"/>
                  </a:solidFill>
                  <a:latin typeface="微软雅黑" panose="020B0503020204020204" pitchFamily="34" charset="-122"/>
                  <a:ea typeface="微软雅黑" panose="020B0503020204020204" pitchFamily="34" charset="-122"/>
                </a:rPr>
                <a:t>修改宪法</a:t>
              </a:r>
              <a:r>
                <a:rPr lang="zh-CN" altLang="en-US" sz="2000" dirty="0">
                  <a:solidFill>
                    <a:srgbClr val="C9110E"/>
                  </a:solidFill>
                  <a:latin typeface="微软雅黑" panose="020B0503020204020204" pitchFamily="34" charset="-122"/>
                  <a:ea typeface="微软雅黑" panose="020B0503020204020204" pitchFamily="34" charset="-122"/>
                </a:rPr>
                <a:t>部分内容的建议</a:t>
              </a:r>
            </a:p>
          </p:txBody>
        </p:sp>
        <p:sp>
          <p:nvSpPr>
            <p:cNvPr id="22" name="文本框 21"/>
            <p:cNvSpPr txBox="1"/>
            <p:nvPr/>
          </p:nvSpPr>
          <p:spPr>
            <a:xfrm>
              <a:off x="5583218" y="3997481"/>
              <a:ext cx="4064305" cy="461665"/>
            </a:xfrm>
            <a:prstGeom prst="rect">
              <a:avLst/>
            </a:prstGeom>
            <a:noFill/>
          </p:spPr>
          <p:txBody>
            <a:bodyPr wrap="square" rtlCol="0">
              <a:spAutoFit/>
            </a:bodyPr>
            <a:lstStyle/>
            <a:p>
              <a:r>
                <a:rPr lang="zh-CN" altLang="en-US" sz="2400" b="1" dirty="0">
                  <a:solidFill>
                    <a:srgbClr val="C9110E"/>
                  </a:solidFill>
                  <a:latin typeface="微软雅黑" panose="020B0503020204020204" pitchFamily="34" charset="-122"/>
                  <a:ea typeface="微软雅黑" panose="020B0503020204020204" pitchFamily="34" charset="-122"/>
                </a:rPr>
                <a:t>讨论国家机构领导人的名单</a:t>
              </a:r>
            </a:p>
          </p:txBody>
        </p:sp>
        <p:sp>
          <p:nvSpPr>
            <p:cNvPr id="25" name="Freeform 5">
              <a:extLst>
                <a:ext uri="{FF2B5EF4-FFF2-40B4-BE49-F238E27FC236}">
                  <a16:creationId xmlns:a16="http://schemas.microsoft.com/office/drawing/2014/main" id="{0074DDB0-D7D7-4497-B284-A5E9C49136CE}"/>
                </a:ext>
              </a:extLst>
            </p:cNvPr>
            <p:cNvSpPr/>
            <p:nvPr/>
          </p:nvSpPr>
          <p:spPr bwMode="auto">
            <a:xfrm>
              <a:off x="10814345" y="4205531"/>
              <a:ext cx="760325" cy="760325"/>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DF8"/>
            </a:solidFill>
            <a:ln>
              <a:noFill/>
            </a:ln>
            <a:effectLst/>
          </p:spPr>
          <p:txBody>
            <a:bodyPr vert="horz" wrap="square" lIns="91440" tIns="45720" rIns="91440" bIns="45720" numCol="1" anchor="t" anchorCtr="0" compatLnSpc="1"/>
            <a:lstStyle/>
            <a:p>
              <a:endParaRPr lang="zh-CN" altLang="en-US">
                <a:solidFill>
                  <a:schemeClr val="tx1"/>
                </a:solidFill>
                <a:cs typeface="+mn-ea"/>
                <a:sym typeface="+mn-lt"/>
              </a:endParaRPr>
            </a:p>
          </p:txBody>
        </p:sp>
      </p:grpSp>
      <p:grpSp>
        <p:nvGrpSpPr>
          <p:cNvPr id="27" name="组合 26">
            <a:extLst>
              <a:ext uri="{FF2B5EF4-FFF2-40B4-BE49-F238E27FC236}">
                <a16:creationId xmlns:a16="http://schemas.microsoft.com/office/drawing/2014/main" id="{A4F1DD4F-402A-4927-92D3-5AB963FA7315}"/>
              </a:ext>
            </a:extLst>
          </p:cNvPr>
          <p:cNvGrpSpPr/>
          <p:nvPr/>
        </p:nvGrpSpPr>
        <p:grpSpPr>
          <a:xfrm>
            <a:off x="910737" y="785759"/>
            <a:ext cx="10549116" cy="388934"/>
            <a:chOff x="910737" y="785759"/>
            <a:chExt cx="10549116" cy="388934"/>
          </a:xfrm>
        </p:grpSpPr>
        <p:sp>
          <p:nvSpPr>
            <p:cNvPr id="28" name="星形: 五角 27">
              <a:extLst>
                <a:ext uri="{FF2B5EF4-FFF2-40B4-BE49-F238E27FC236}">
                  <a16:creationId xmlns:a16="http://schemas.microsoft.com/office/drawing/2014/main" id="{CDC4F826-F177-4889-9ADC-641B24536919}"/>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29" name="任意多边形: 形状 28">
              <a:extLst>
                <a:ext uri="{FF2B5EF4-FFF2-40B4-BE49-F238E27FC236}">
                  <a16:creationId xmlns:a16="http://schemas.microsoft.com/office/drawing/2014/main" id="{A51CFD5A-C5C1-429F-92FD-83670F50891C}"/>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
        <p:nvSpPr>
          <p:cNvPr id="30" name="文本框 29">
            <a:extLst>
              <a:ext uri="{FF2B5EF4-FFF2-40B4-BE49-F238E27FC236}">
                <a16:creationId xmlns:a16="http://schemas.microsoft.com/office/drawing/2014/main" id="{07E1168A-9C91-483A-AE18-F03F04025D38}"/>
              </a:ext>
            </a:extLst>
          </p:cNvPr>
          <p:cNvSpPr txBox="1"/>
          <p:nvPr/>
        </p:nvSpPr>
        <p:spPr>
          <a:xfrm>
            <a:off x="4955512" y="294182"/>
            <a:ext cx="3307715"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每次全会主题</a:t>
            </a:r>
          </a:p>
        </p:txBody>
      </p:sp>
    </p:spTree>
    <p:extLst>
      <p:ext uri="{BB962C8B-B14F-4D97-AF65-F5344CB8AC3E}">
        <p14:creationId xmlns:p14="http://schemas.microsoft.com/office/powerpoint/2010/main" val="852750690"/>
      </p:ext>
    </p:extLst>
  </p:cSld>
  <p:clrMapOvr>
    <a:masterClrMapping/>
  </p:clrMapOvr>
  <mc:AlternateContent xmlns:mc="http://schemas.openxmlformats.org/markup-compatibility/2006" xmlns:p14="http://schemas.microsoft.com/office/powerpoint/2010/main">
    <mc:Choice Requires="p14">
      <p:transition spd="slow" p14:dur="1250" advTm="6500">
        <p14:switch dir="r"/>
      </p:transition>
    </mc:Choice>
    <mc:Fallback xmlns="">
      <p:transition spd="slow" advTm="6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1+#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圆角 13">
            <a:extLst>
              <a:ext uri="{FF2B5EF4-FFF2-40B4-BE49-F238E27FC236}">
                <a16:creationId xmlns:a16="http://schemas.microsoft.com/office/drawing/2014/main" id="{E949C5E3-538A-4663-97F4-E77C2EDDA14A}"/>
              </a:ext>
            </a:extLst>
          </p:cNvPr>
          <p:cNvSpPr/>
          <p:nvPr/>
        </p:nvSpPr>
        <p:spPr>
          <a:xfrm>
            <a:off x="1184625" y="2519950"/>
            <a:ext cx="2104882" cy="3276843"/>
          </a:xfrm>
          <a:prstGeom prst="roundRect">
            <a:avLst>
              <a:gd name="adj" fmla="val 0"/>
            </a:avLst>
          </a:prstGeom>
          <a:gradFill>
            <a:gsLst>
              <a:gs pos="90000">
                <a:srgbClr val="C00000"/>
              </a:gs>
              <a:gs pos="30000">
                <a:srgbClr val="FF3300"/>
              </a:gs>
            </a:gsLst>
            <a:lin ang="5400000" scaled="1"/>
          </a:gradFill>
          <a:ln>
            <a:noFill/>
          </a:ln>
          <a:effectLst>
            <a:reflection blurRad="6350" stA="52000" endA="300" endPos="2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b="1" dirty="0">
              <a:solidFill>
                <a:srgbClr val="FFFCE1"/>
              </a:solidFill>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F73D1BAB-D4ED-46D3-ABC9-3FE1BDEA1177}"/>
              </a:ext>
            </a:extLst>
          </p:cNvPr>
          <p:cNvSpPr/>
          <p:nvPr/>
        </p:nvSpPr>
        <p:spPr>
          <a:xfrm>
            <a:off x="4154787" y="1495036"/>
            <a:ext cx="7007046" cy="954107"/>
          </a:xfrm>
          <a:prstGeom prst="rect">
            <a:avLst/>
          </a:prstGeom>
        </p:spPr>
        <p:txBody>
          <a:bodyPr wrap="none">
            <a:spAutoFit/>
          </a:bodyPr>
          <a:lstStyle/>
          <a:p>
            <a:pPr algn="ctr"/>
            <a:r>
              <a:rPr lang="zh-CN" altLang="en-US" sz="2800" b="1" dirty="0">
                <a:solidFill>
                  <a:srgbClr val="C9110E"/>
                </a:solidFill>
                <a:latin typeface="微软雅黑" panose="020B0503020204020204" pitchFamily="34" charset="-122"/>
                <a:ea typeface="微软雅黑" panose="020B0503020204020204" pitchFamily="34" charset="-122"/>
              </a:rPr>
              <a:t>党的十九大和十九届一中全会以来，</a:t>
            </a:r>
            <a:endParaRPr lang="en-US" altLang="zh-CN" sz="2800" b="1" dirty="0">
              <a:solidFill>
                <a:srgbClr val="C9110E"/>
              </a:solidFill>
              <a:latin typeface="微软雅黑" panose="020B0503020204020204" pitchFamily="34" charset="-122"/>
              <a:ea typeface="微软雅黑" panose="020B0503020204020204" pitchFamily="34" charset="-122"/>
            </a:endParaRPr>
          </a:p>
          <a:p>
            <a:pPr algn="ctr"/>
            <a:r>
              <a:rPr lang="zh-CN" altLang="en-US" sz="2800" b="1" dirty="0">
                <a:solidFill>
                  <a:srgbClr val="C9110E"/>
                </a:solidFill>
                <a:latin typeface="微软雅黑" panose="020B0503020204020204" pitchFamily="34" charset="-122"/>
                <a:ea typeface="微软雅黑" panose="020B0503020204020204" pitchFamily="34" charset="-122"/>
              </a:rPr>
              <a:t>在以习近平同志为核心的党中央坚强领导下</a:t>
            </a:r>
            <a:endParaRPr lang="en-US" altLang="zh-CN" sz="2800" b="1" dirty="0">
              <a:solidFill>
                <a:srgbClr val="C9110E"/>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a16="http://schemas.microsoft.com/office/drawing/2014/main" id="{B40C43F1-824E-4D99-9607-496C77DCBACE}"/>
              </a:ext>
            </a:extLst>
          </p:cNvPr>
          <p:cNvSpPr/>
          <p:nvPr/>
        </p:nvSpPr>
        <p:spPr>
          <a:xfrm>
            <a:off x="3928313" y="3183295"/>
            <a:ext cx="8013072" cy="2726131"/>
          </a:xfrm>
          <a:prstGeom prst="rect">
            <a:avLst/>
          </a:prstGeom>
        </p:spPr>
        <p:txBody>
          <a:bodyPr wrap="square">
            <a:spAutoFit/>
          </a:bodyPr>
          <a:lstStyle/>
          <a:p>
            <a:pPr marL="285750" indent="-285750">
              <a:lnSpc>
                <a:spcPts val="3500"/>
              </a:lnSpc>
              <a:buFont typeface="Wingdings" panose="05000000000000000000" pitchFamily="2" charset="2"/>
              <a:buChar char="l"/>
            </a:pPr>
            <a:r>
              <a:rPr lang="zh-CN" altLang="en-US" sz="1700" dirty="0">
                <a:solidFill>
                  <a:srgbClr val="C9110E"/>
                </a:solidFill>
                <a:latin typeface="微软雅黑" panose="020B0503020204020204" pitchFamily="34" charset="-122"/>
                <a:ea typeface="微软雅黑" panose="020B0503020204020204" pitchFamily="34" charset="-122"/>
              </a:rPr>
              <a:t>全党全国把学习宣传贯彻党的十九大精神作为首要政治任务</a:t>
            </a:r>
            <a:endParaRPr lang="en-US" altLang="zh-CN" sz="1700" dirty="0">
              <a:solidFill>
                <a:srgbClr val="C9110E"/>
              </a:solidFill>
              <a:latin typeface="微软雅黑" panose="020B0503020204020204" pitchFamily="34" charset="-122"/>
              <a:ea typeface="微软雅黑" panose="020B0503020204020204" pitchFamily="34" charset="-122"/>
            </a:endParaRPr>
          </a:p>
          <a:p>
            <a:pPr marL="285750" indent="-285750">
              <a:lnSpc>
                <a:spcPts val="3500"/>
              </a:lnSpc>
              <a:buFont typeface="Wingdings" panose="05000000000000000000" pitchFamily="2" charset="2"/>
              <a:buChar char="l"/>
            </a:pPr>
            <a:r>
              <a:rPr lang="zh-CN" altLang="en-US" sz="1700" dirty="0">
                <a:solidFill>
                  <a:srgbClr val="C9110E"/>
                </a:solidFill>
                <a:latin typeface="微软雅黑" panose="020B0503020204020204" pitchFamily="34" charset="-122"/>
                <a:ea typeface="微软雅黑" panose="020B0503020204020204" pitchFamily="34" charset="-122"/>
              </a:rPr>
              <a:t>深入开展多种形式的学习宣传活动</a:t>
            </a:r>
            <a:endParaRPr lang="en-US" altLang="zh-CN" sz="1700" dirty="0">
              <a:solidFill>
                <a:srgbClr val="C9110E"/>
              </a:solidFill>
              <a:latin typeface="微软雅黑" panose="020B0503020204020204" pitchFamily="34" charset="-122"/>
              <a:ea typeface="微软雅黑" panose="020B0503020204020204" pitchFamily="34" charset="-122"/>
            </a:endParaRPr>
          </a:p>
          <a:p>
            <a:pPr marL="285750" indent="-285750">
              <a:lnSpc>
                <a:spcPts val="3500"/>
              </a:lnSpc>
              <a:buFont typeface="Wingdings" panose="05000000000000000000" pitchFamily="2" charset="2"/>
              <a:buChar char="l"/>
            </a:pPr>
            <a:r>
              <a:rPr lang="zh-CN" altLang="en-US" sz="1700" dirty="0">
                <a:solidFill>
                  <a:srgbClr val="C9110E"/>
                </a:solidFill>
                <a:latin typeface="微软雅黑" panose="020B0503020204020204" pitchFamily="34" charset="-122"/>
                <a:ea typeface="微软雅黑" panose="020B0503020204020204" pitchFamily="34" charset="-122"/>
              </a:rPr>
              <a:t>兴起了学习贯彻党的十九大精神、习近平新时代中国特色社会主义思想热潮</a:t>
            </a:r>
            <a:endParaRPr lang="en-US" altLang="zh-CN" sz="1700" dirty="0">
              <a:solidFill>
                <a:srgbClr val="C9110E"/>
              </a:solidFill>
              <a:latin typeface="微软雅黑" panose="020B0503020204020204" pitchFamily="34" charset="-122"/>
              <a:ea typeface="微软雅黑" panose="020B0503020204020204" pitchFamily="34" charset="-122"/>
            </a:endParaRPr>
          </a:p>
          <a:p>
            <a:pPr marL="285750" indent="-285750">
              <a:lnSpc>
                <a:spcPts val="3500"/>
              </a:lnSpc>
              <a:buFont typeface="Wingdings" panose="05000000000000000000" pitchFamily="2" charset="2"/>
              <a:buChar char="l"/>
            </a:pPr>
            <a:r>
              <a:rPr lang="zh-CN" altLang="en-US" sz="1700" dirty="0">
                <a:solidFill>
                  <a:srgbClr val="C9110E"/>
                </a:solidFill>
                <a:latin typeface="微软雅黑" panose="020B0503020204020204" pitchFamily="34" charset="-122"/>
                <a:ea typeface="微软雅黑" panose="020B0503020204020204" pitchFamily="34" charset="-122"/>
              </a:rPr>
              <a:t>为贯彻落实党的十九大提出的各项战略决策和工作部署提供了强大精神动力</a:t>
            </a:r>
            <a:endParaRPr lang="en-US" altLang="zh-CN" sz="1700" dirty="0">
              <a:solidFill>
                <a:srgbClr val="C9110E"/>
              </a:solidFill>
              <a:latin typeface="微软雅黑" panose="020B0503020204020204" pitchFamily="34" charset="-122"/>
              <a:ea typeface="微软雅黑" panose="020B0503020204020204" pitchFamily="34" charset="-122"/>
            </a:endParaRPr>
          </a:p>
          <a:p>
            <a:pPr marL="285750" indent="-285750">
              <a:lnSpc>
                <a:spcPts val="3500"/>
              </a:lnSpc>
              <a:buFont typeface="Wingdings" panose="05000000000000000000" pitchFamily="2" charset="2"/>
              <a:buChar char="l"/>
            </a:pPr>
            <a:r>
              <a:rPr lang="zh-CN" altLang="en-US" sz="1700" dirty="0">
                <a:solidFill>
                  <a:srgbClr val="C9110E"/>
                </a:solidFill>
                <a:latin typeface="微软雅黑" panose="020B0503020204020204" pitchFamily="34" charset="-122"/>
                <a:ea typeface="微软雅黑" panose="020B0503020204020204" pitchFamily="34" charset="-122"/>
              </a:rPr>
              <a:t>全党全国各族人民思想更加统一、信心更加坚定、行动更加有力</a:t>
            </a:r>
            <a:endParaRPr lang="en-US" altLang="zh-CN" sz="1700" dirty="0">
              <a:solidFill>
                <a:srgbClr val="C9110E"/>
              </a:solidFill>
              <a:latin typeface="微软雅黑" panose="020B0503020204020204" pitchFamily="34" charset="-122"/>
              <a:ea typeface="微软雅黑" panose="020B0503020204020204" pitchFamily="34" charset="-122"/>
            </a:endParaRPr>
          </a:p>
          <a:p>
            <a:pPr marL="285750" indent="-285750">
              <a:lnSpc>
                <a:spcPts val="3500"/>
              </a:lnSpc>
              <a:buFont typeface="Wingdings" panose="05000000000000000000" pitchFamily="2" charset="2"/>
              <a:buChar char="l"/>
            </a:pPr>
            <a:r>
              <a:rPr lang="zh-CN" altLang="en-US" sz="1700" dirty="0">
                <a:solidFill>
                  <a:srgbClr val="C9110E"/>
                </a:solidFill>
                <a:latin typeface="微软雅黑" panose="020B0503020204020204" pitchFamily="34" charset="-122"/>
                <a:ea typeface="微软雅黑" panose="020B0503020204020204" pitchFamily="34" charset="-122"/>
              </a:rPr>
              <a:t>党和国家各项事业呈现欣欣向荣的发展局面</a:t>
            </a:r>
            <a:endParaRPr lang="zh-CN" altLang="en-US" sz="1700" dirty="0">
              <a:solidFill>
                <a:srgbClr val="C9110E"/>
              </a:solidFill>
            </a:endParaRPr>
          </a:p>
        </p:txBody>
      </p:sp>
      <p:grpSp>
        <p:nvGrpSpPr>
          <p:cNvPr id="9" name="组合 8">
            <a:extLst>
              <a:ext uri="{FF2B5EF4-FFF2-40B4-BE49-F238E27FC236}">
                <a16:creationId xmlns:a16="http://schemas.microsoft.com/office/drawing/2014/main" id="{CBA1B587-798F-41BA-B2B7-0798FCA2DFA7}"/>
              </a:ext>
            </a:extLst>
          </p:cNvPr>
          <p:cNvGrpSpPr/>
          <p:nvPr/>
        </p:nvGrpSpPr>
        <p:grpSpPr>
          <a:xfrm>
            <a:off x="3928313" y="2451984"/>
            <a:ext cx="7459994" cy="432000"/>
            <a:chOff x="3886825" y="1796061"/>
            <a:chExt cx="7459994" cy="432000"/>
          </a:xfrm>
        </p:grpSpPr>
        <p:cxnSp>
          <p:nvCxnSpPr>
            <p:cNvPr id="10" name="直接连接符 9">
              <a:extLst>
                <a:ext uri="{FF2B5EF4-FFF2-40B4-BE49-F238E27FC236}">
                  <a16:creationId xmlns:a16="http://schemas.microsoft.com/office/drawing/2014/main" id="{AEFA7E82-20DF-4BBC-8417-C3991FB9B24C}"/>
                </a:ext>
              </a:extLst>
            </p:cNvPr>
            <p:cNvCxnSpPr/>
            <p:nvPr/>
          </p:nvCxnSpPr>
          <p:spPr>
            <a:xfrm>
              <a:off x="3886825" y="2035893"/>
              <a:ext cx="3265366" cy="52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1" name="星形: 五角 10">
              <a:extLst>
                <a:ext uri="{FF2B5EF4-FFF2-40B4-BE49-F238E27FC236}">
                  <a16:creationId xmlns:a16="http://schemas.microsoft.com/office/drawing/2014/main" id="{9407DB15-1C29-4EAD-A624-4C3CA906BD4D}"/>
                </a:ext>
              </a:extLst>
            </p:cNvPr>
            <p:cNvSpPr/>
            <p:nvPr/>
          </p:nvSpPr>
          <p:spPr>
            <a:xfrm>
              <a:off x="7400822" y="1796061"/>
              <a:ext cx="432000" cy="432000"/>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cxnSp>
          <p:nvCxnSpPr>
            <p:cNvPr id="12" name="直接连接符 11">
              <a:extLst>
                <a:ext uri="{FF2B5EF4-FFF2-40B4-BE49-F238E27FC236}">
                  <a16:creationId xmlns:a16="http://schemas.microsoft.com/office/drawing/2014/main" id="{54111F4F-A367-41D4-90B8-9A403512ECAC}"/>
                </a:ext>
              </a:extLst>
            </p:cNvPr>
            <p:cNvCxnSpPr/>
            <p:nvPr/>
          </p:nvCxnSpPr>
          <p:spPr>
            <a:xfrm>
              <a:off x="8081453" y="2035893"/>
              <a:ext cx="3265366" cy="52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13" name="图片 12">
            <a:extLst>
              <a:ext uri="{FF2B5EF4-FFF2-40B4-BE49-F238E27FC236}">
                <a16:creationId xmlns:a16="http://schemas.microsoft.com/office/drawing/2014/main" id="{4F7D2C6E-E857-48C8-A2F9-2C385D89AA0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2222" b="12222"/>
          <a:stretch/>
        </p:blipFill>
        <p:spPr>
          <a:xfrm>
            <a:off x="250615" y="2590714"/>
            <a:ext cx="3553382" cy="2684778"/>
          </a:xfrm>
          <a:prstGeom prst="rect">
            <a:avLst/>
          </a:prstGeom>
        </p:spPr>
      </p:pic>
      <p:grpSp>
        <p:nvGrpSpPr>
          <p:cNvPr id="15" name="组合 14">
            <a:extLst>
              <a:ext uri="{FF2B5EF4-FFF2-40B4-BE49-F238E27FC236}">
                <a16:creationId xmlns:a16="http://schemas.microsoft.com/office/drawing/2014/main" id="{E2131C34-566F-450D-BA97-22FF121DC296}"/>
              </a:ext>
            </a:extLst>
          </p:cNvPr>
          <p:cNvGrpSpPr/>
          <p:nvPr/>
        </p:nvGrpSpPr>
        <p:grpSpPr>
          <a:xfrm>
            <a:off x="910737" y="785759"/>
            <a:ext cx="10549116" cy="388934"/>
            <a:chOff x="910737" y="785759"/>
            <a:chExt cx="10549116" cy="388934"/>
          </a:xfrm>
        </p:grpSpPr>
        <p:sp>
          <p:nvSpPr>
            <p:cNvPr id="16" name="星形: 五角 15">
              <a:extLst>
                <a:ext uri="{FF2B5EF4-FFF2-40B4-BE49-F238E27FC236}">
                  <a16:creationId xmlns:a16="http://schemas.microsoft.com/office/drawing/2014/main" id="{A8FB0741-661F-4A56-9285-CEDE8A5FBE88}"/>
                </a:ext>
              </a:extLst>
            </p:cNvPr>
            <p:cNvSpPr/>
            <p:nvPr/>
          </p:nvSpPr>
          <p:spPr>
            <a:xfrm>
              <a:off x="5901115" y="785759"/>
              <a:ext cx="388934" cy="388934"/>
            </a:xfrm>
            <a:prstGeom prst="star5">
              <a:avLst/>
            </a:prstGeom>
            <a:solidFill>
              <a:srgbClr val="C9110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9110E"/>
                </a:solidFill>
              </a:endParaRPr>
            </a:p>
          </p:txBody>
        </p:sp>
        <p:sp>
          <p:nvSpPr>
            <p:cNvPr id="17" name="任意多边形: 形状 16">
              <a:extLst>
                <a:ext uri="{FF2B5EF4-FFF2-40B4-BE49-F238E27FC236}">
                  <a16:creationId xmlns:a16="http://schemas.microsoft.com/office/drawing/2014/main" id="{AB3B1985-25BA-42F9-95EF-E799B5ED7249}"/>
                </a:ext>
              </a:extLst>
            </p:cNvPr>
            <p:cNvSpPr/>
            <p:nvPr/>
          </p:nvSpPr>
          <p:spPr>
            <a:xfrm>
              <a:off x="910737" y="967567"/>
              <a:ext cx="10549116" cy="77342"/>
            </a:xfrm>
            <a:custGeom>
              <a:avLst/>
              <a:gdLst>
                <a:gd name="connsiteX0" fmla="*/ 5556079 w 10549116"/>
                <a:gd name="connsiteY0" fmla="*/ 0 h 77342"/>
                <a:gd name="connsiteX1" fmla="*/ 10549116 w 10549116"/>
                <a:gd name="connsiteY1" fmla="*/ 0 h 77342"/>
                <a:gd name="connsiteX2" fmla="*/ 10549116 w 10549116"/>
                <a:gd name="connsiteY2" fmla="*/ 77342 h 77342"/>
                <a:gd name="connsiteX3" fmla="*/ 5556079 w 10549116"/>
                <a:gd name="connsiteY3" fmla="*/ 77342 h 77342"/>
                <a:gd name="connsiteX4" fmla="*/ 0 w 10549116"/>
                <a:gd name="connsiteY4" fmla="*/ 0 h 77342"/>
                <a:gd name="connsiteX5" fmla="*/ 4840400 w 10549116"/>
                <a:gd name="connsiteY5" fmla="*/ 0 h 77342"/>
                <a:gd name="connsiteX6" fmla="*/ 4840400 w 10549116"/>
                <a:gd name="connsiteY6" fmla="*/ 77342 h 77342"/>
                <a:gd name="connsiteX7" fmla="*/ 0 w 10549116"/>
                <a:gd name="connsiteY7" fmla="*/ 77342 h 77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49116" h="77342">
                  <a:moveTo>
                    <a:pt x="5556079" y="0"/>
                  </a:moveTo>
                  <a:lnTo>
                    <a:pt x="10549116" y="0"/>
                  </a:lnTo>
                  <a:lnTo>
                    <a:pt x="10549116" y="77342"/>
                  </a:lnTo>
                  <a:lnTo>
                    <a:pt x="5556079" y="77342"/>
                  </a:lnTo>
                  <a:close/>
                  <a:moveTo>
                    <a:pt x="0" y="0"/>
                  </a:moveTo>
                  <a:lnTo>
                    <a:pt x="4840400" y="0"/>
                  </a:lnTo>
                  <a:lnTo>
                    <a:pt x="4840400" y="77342"/>
                  </a:lnTo>
                  <a:lnTo>
                    <a:pt x="0" y="77342"/>
                  </a:lnTo>
                  <a:close/>
                </a:path>
              </a:pathLst>
            </a:custGeom>
            <a:pattFill prst="dkUpDiag">
              <a:fgClr>
                <a:srgbClr val="DA0000"/>
              </a:fgClr>
              <a:bgClr>
                <a:sysClr val="window" lastClr="FFFFFF"/>
              </a:bgClr>
            </a:patt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667" b="0" i="0" u="none" strike="noStrike" kern="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grpSp>
      <p:sp>
        <p:nvSpPr>
          <p:cNvPr id="18" name="文本框 17">
            <a:extLst>
              <a:ext uri="{FF2B5EF4-FFF2-40B4-BE49-F238E27FC236}">
                <a16:creationId xmlns:a16="http://schemas.microsoft.com/office/drawing/2014/main" id="{9DA9633C-274F-410A-81DF-4383BB6C7E3E}"/>
              </a:ext>
            </a:extLst>
          </p:cNvPr>
          <p:cNvSpPr txBox="1"/>
          <p:nvPr/>
        </p:nvSpPr>
        <p:spPr>
          <a:xfrm>
            <a:off x="4942812" y="299086"/>
            <a:ext cx="3307715" cy="523220"/>
          </a:xfrm>
          <a:prstGeom prst="rect">
            <a:avLst/>
          </a:prstGeom>
          <a:noFill/>
        </p:spPr>
        <p:txBody>
          <a:bodyPr wrap="square" rtlCol="0">
            <a:spAutoFit/>
          </a:bodyPr>
          <a:lstStyle/>
          <a:p>
            <a:r>
              <a:rPr lang="zh-CN" altLang="en-US" sz="2800" b="1" dirty="0">
                <a:solidFill>
                  <a:srgbClr val="C00000"/>
                </a:solidFill>
                <a:latin typeface="微软雅黑" panose="020B0503020204020204" pitchFamily="34" charset="-122"/>
                <a:ea typeface="微软雅黑" panose="020B0503020204020204" pitchFamily="34" charset="-122"/>
              </a:rPr>
              <a:t>全会一致认为</a:t>
            </a:r>
          </a:p>
        </p:txBody>
      </p:sp>
    </p:spTree>
    <p:extLst>
      <p:ext uri="{BB962C8B-B14F-4D97-AF65-F5344CB8AC3E}">
        <p14:creationId xmlns:p14="http://schemas.microsoft.com/office/powerpoint/2010/main" val="2543062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22" presetClass="entr" presetSubtype="1"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par>
                                <p:cTn id="13" presetID="16" presetClass="entr" presetSubtype="21" fill="hold" grpId="0" nodeType="withEffect">
                                  <p:stCondLst>
                                    <p:cond delay="225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par>
                                <p:cTn id="16" presetID="10" presetClass="entr" presetSubtype="0" fill="hold" nodeType="withEffect">
                                  <p:stCondLst>
                                    <p:cond delay="275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2" presetClass="entr" presetSubtype="2" decel="100000" fill="hold" grpId="0" nodeType="withEffect">
                                  <p:stCondLst>
                                    <p:cond delay="325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1500" fill="hold"/>
                                        <p:tgtEl>
                                          <p:spTgt spid="3"/>
                                        </p:tgtEl>
                                        <p:attrNameLst>
                                          <p:attrName>ppt_x</p:attrName>
                                        </p:attrNameLst>
                                      </p:cBhvr>
                                      <p:tavLst>
                                        <p:tav tm="0">
                                          <p:val>
                                            <p:strVal val="1+#ppt_w/2"/>
                                          </p:val>
                                        </p:tav>
                                        <p:tav tm="100000">
                                          <p:val>
                                            <p:strVal val="#ppt_x"/>
                                          </p:val>
                                        </p:tav>
                                      </p:tavLst>
                                    </p:anim>
                                    <p:anim calcmode="lin" valueType="num">
                                      <p:cBhvr additive="base">
                                        <p:cTn id="22" dur="1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p:cNvSpPr txBox="1"/>
          <p:nvPr/>
        </p:nvSpPr>
        <p:spPr>
          <a:xfrm>
            <a:off x="2765884" y="2523286"/>
            <a:ext cx="7364157" cy="1569660"/>
          </a:xfrm>
          <a:prstGeom prst="rect">
            <a:avLst/>
          </a:prstGeom>
          <a:noFill/>
        </p:spPr>
        <p:txBody>
          <a:bodyPr wrap="square" rtlCol="0">
            <a:spAutoFit/>
          </a:bodyPr>
          <a:lstStyle/>
          <a:p>
            <a:pPr algn="ctr"/>
            <a:r>
              <a:rPr lang="zh-CN" altLang="en-US" sz="4800" b="1" dirty="0">
                <a:solidFill>
                  <a:srgbClr val="C00000"/>
                </a:solidFill>
                <a:latin typeface="微软雅黑" panose="020B0503020204020204" pitchFamily="34" charset="-122"/>
                <a:ea typeface="微软雅黑" panose="020B0503020204020204" pitchFamily="34" charset="-122"/>
              </a:rPr>
              <a:t>宪法在治国理政中的重要地位和作用</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895" y="5540071"/>
            <a:ext cx="4942848" cy="2281315"/>
          </a:xfrm>
          <a:prstGeom prst="rect">
            <a:avLst/>
          </a:prstGeom>
        </p:spPr>
      </p:pic>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7302" y="5540071"/>
            <a:ext cx="4942848" cy="2281315"/>
          </a:xfrm>
          <a:prstGeom prst="rect">
            <a:avLst/>
          </a:prstGeom>
        </p:spPr>
      </p:pic>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02852" y="5487985"/>
            <a:ext cx="4942848" cy="2281315"/>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79923" y="5435899"/>
            <a:ext cx="4942848" cy="2281315"/>
          </a:xfrm>
          <a:prstGeom prst="rect">
            <a:avLst/>
          </a:prstGeom>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46814" y="5743386"/>
            <a:ext cx="4942848" cy="2281315"/>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3152" y="5926893"/>
            <a:ext cx="4942848" cy="2281315"/>
          </a:xfrm>
          <a:prstGeom prst="rect">
            <a:avLst/>
          </a:prstGeom>
        </p:spPr>
      </p:pic>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0923" y="5671492"/>
            <a:ext cx="4942848" cy="2281315"/>
          </a:xfrm>
          <a:prstGeom prst="rect">
            <a:avLst/>
          </a:prstGeom>
        </p:spPr>
      </p:pic>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83051" y="5540071"/>
            <a:ext cx="4942848" cy="2281315"/>
          </a:xfrm>
          <a:prstGeom prst="rect">
            <a:avLst/>
          </a:prstGeom>
        </p:spPr>
      </p:pic>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7823" y="5435899"/>
            <a:ext cx="4942848" cy="2281315"/>
          </a:xfrm>
          <a:prstGeom prst="rect">
            <a:avLst/>
          </a:prstGeom>
        </p:spPr>
      </p:pic>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7262" y="5477742"/>
            <a:ext cx="4942848" cy="2281315"/>
          </a:xfrm>
          <a:prstGeom prst="rect">
            <a:avLst/>
          </a:prstGeom>
        </p:spPr>
      </p:pic>
      <p:grpSp>
        <p:nvGrpSpPr>
          <p:cNvPr id="27" name="组合 26">
            <a:extLst>
              <a:ext uri="{FF2B5EF4-FFF2-40B4-BE49-F238E27FC236}">
                <a16:creationId xmlns:a16="http://schemas.microsoft.com/office/drawing/2014/main" id="{14A0C9EB-2CDF-4CDC-B05A-3978E539E710}"/>
              </a:ext>
            </a:extLst>
          </p:cNvPr>
          <p:cNvGrpSpPr/>
          <p:nvPr/>
        </p:nvGrpSpPr>
        <p:grpSpPr>
          <a:xfrm>
            <a:off x="5005185" y="917907"/>
            <a:ext cx="2441694" cy="1624685"/>
            <a:chOff x="7372133" y="1602378"/>
            <a:chExt cx="2441694" cy="1624685"/>
          </a:xfrm>
        </p:grpSpPr>
        <p:sp>
          <p:nvSpPr>
            <p:cNvPr id="28" name="Freeform 29">
              <a:extLst>
                <a:ext uri="{FF2B5EF4-FFF2-40B4-BE49-F238E27FC236}">
                  <a16:creationId xmlns:a16="http://schemas.microsoft.com/office/drawing/2014/main" id="{DEFF454A-D516-4CE8-9DCF-FCD5EDE5CB87}"/>
                </a:ext>
              </a:extLst>
            </p:cNvPr>
            <p:cNvSpPr/>
            <p:nvPr/>
          </p:nvSpPr>
          <p:spPr bwMode="auto">
            <a:xfrm>
              <a:off x="8101493" y="1602378"/>
              <a:ext cx="855760" cy="76470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C00000"/>
            </a:solidFill>
            <a:ln>
              <a:noFill/>
            </a:ln>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panose="020F0502020204030204"/>
                <a:ea typeface="微软雅黑"/>
                <a:cs typeface="+mn-cs"/>
              </a:endParaRPr>
            </a:p>
          </p:txBody>
        </p:sp>
        <p:sp>
          <p:nvSpPr>
            <p:cNvPr id="29" name="矩形 28">
              <a:extLst>
                <a:ext uri="{FF2B5EF4-FFF2-40B4-BE49-F238E27FC236}">
                  <a16:creationId xmlns:a16="http://schemas.microsoft.com/office/drawing/2014/main" id="{8E38B20C-B80C-4336-B972-8BE878111058}"/>
                </a:ext>
              </a:extLst>
            </p:cNvPr>
            <p:cNvSpPr/>
            <p:nvPr/>
          </p:nvSpPr>
          <p:spPr>
            <a:xfrm>
              <a:off x="7372133" y="2457622"/>
              <a:ext cx="2441694" cy="76944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第</a:t>
              </a:r>
              <a:r>
                <a:rPr lang="zh-CN" altLang="en-US" sz="4400" b="1" dirty="0">
                  <a:solidFill>
                    <a:srgbClr val="C00000"/>
                  </a:solidFill>
                  <a:latin typeface="微软雅黑" panose="020B0503020204020204" pitchFamily="34" charset="-122"/>
                  <a:ea typeface="微软雅黑" panose="020B0503020204020204" pitchFamily="34" charset="-122"/>
                </a:rPr>
                <a:t>二</a:t>
              </a:r>
              <a:r>
                <a:rPr kumimoji="0" lang="zh-CN" altLang="en-US" sz="4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部分</a:t>
              </a:r>
            </a:p>
          </p:txBody>
        </p:sp>
      </p:grpSp>
      <p:pic>
        <p:nvPicPr>
          <p:cNvPr id="22" name="图片 21">
            <a:extLst>
              <a:ext uri="{FF2B5EF4-FFF2-40B4-BE49-F238E27FC236}">
                <a16:creationId xmlns:a16="http://schemas.microsoft.com/office/drawing/2014/main" id="{9C0E15CC-4D01-4134-BD6A-FB426E7513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5681" y="3950871"/>
            <a:ext cx="12350101" cy="3090520"/>
          </a:xfrm>
          <a:prstGeom prst="rect">
            <a:avLst/>
          </a:prstGeom>
        </p:spPr>
      </p:pic>
    </p:spTree>
    <p:extLst>
      <p:ext uri="{BB962C8B-B14F-4D97-AF65-F5344CB8AC3E}">
        <p14:creationId xmlns:p14="http://schemas.microsoft.com/office/powerpoint/2010/main" val="2266158408"/>
      </p:ext>
    </p:extLst>
  </p:cSld>
  <p:clrMapOvr>
    <a:masterClrMapping/>
  </p:clrMapOvr>
  <mc:AlternateContent xmlns:mc="http://schemas.openxmlformats.org/markup-compatibility/2006" xmlns:p14="http://schemas.microsoft.com/office/powerpoint/2010/main">
    <mc:Choice Requires="p14">
      <p:transition spd="slow" p14:dur="1250" advTm="6500">
        <p14:switch dir="r"/>
      </p:transition>
    </mc:Choice>
    <mc:Fallback xmlns="">
      <p:transition spd="slow" advTm="6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2000"/>
                                  </p:stCondLst>
                                  <p:iterate type="wd">
                                    <p:tmPct val="10000"/>
                                  </p:iterate>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par>
                                <p:cTn id="9" presetID="47" presetClass="entr" presetSubtype="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250"/>
                                        <p:tgtEl>
                                          <p:spTgt spid="27"/>
                                        </p:tgtEl>
                                      </p:cBhvr>
                                    </p:animEffect>
                                    <p:anim calcmode="lin" valueType="num">
                                      <p:cBhvr>
                                        <p:cTn id="12" dur="1250" fill="hold"/>
                                        <p:tgtEl>
                                          <p:spTgt spid="27"/>
                                        </p:tgtEl>
                                        <p:attrNameLst>
                                          <p:attrName>ppt_x</p:attrName>
                                        </p:attrNameLst>
                                      </p:cBhvr>
                                      <p:tavLst>
                                        <p:tav tm="0">
                                          <p:val>
                                            <p:strVal val="#ppt_x"/>
                                          </p:val>
                                        </p:tav>
                                        <p:tav tm="100000">
                                          <p:val>
                                            <p:strVal val="#ppt_x"/>
                                          </p:val>
                                        </p:tav>
                                      </p:tavLst>
                                    </p:anim>
                                    <p:anim calcmode="lin" valueType="num">
                                      <p:cBhvr>
                                        <p:cTn id="13" dur="12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8E06D3E5-E01C-4C5D-B171-8FBAC81C1571"/>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十九届二中全会"/>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597</TotalTime>
  <Words>2175</Words>
  <Application>Microsoft Office PowerPoint</Application>
  <PresentationFormat>宽屏</PresentationFormat>
  <Paragraphs>319</Paragraphs>
  <Slides>37</Slides>
  <Notes>25</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37</vt:i4>
      </vt:variant>
    </vt:vector>
  </HeadingPairs>
  <TitlesOfParts>
    <vt:vector size="48" baseType="lpstr">
      <vt:lpstr>方正粗谭黑简体</vt:lpstr>
      <vt:lpstr>方正兰亭刊黑_GBK</vt:lpstr>
      <vt:lpstr>宋体</vt:lpstr>
      <vt:lpstr>微软雅黑</vt:lpstr>
      <vt:lpstr>禹卫书法行书简体
</vt:lpstr>
      <vt:lpstr>Arial</vt:lpstr>
      <vt:lpstr>Calibri</vt:lpstr>
      <vt:lpstr>Calibri Light</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十九届二中全会</dc:title>
  <dc:creator>guojia</dc:creator>
  <cp:lastModifiedBy>xbany</cp:lastModifiedBy>
  <cp:revision>116</cp:revision>
  <dcterms:created xsi:type="dcterms:W3CDTF">2018-01-18T08:47:00Z</dcterms:created>
  <dcterms:modified xsi:type="dcterms:W3CDTF">2018-03-16T12:51:22Z</dcterms:modified>
</cp:coreProperties>
</file>