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9.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0.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21.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handoutMasterIdLst>
    <p:handoutMasterId r:id="rId27"/>
  </p:handoutMasterIdLst>
  <p:sldIdLst>
    <p:sldId id="17298" r:id="rId2"/>
    <p:sldId id="17327" r:id="rId3"/>
    <p:sldId id="17300" r:id="rId4"/>
    <p:sldId id="17301" r:id="rId5"/>
    <p:sldId id="17315" r:id="rId6"/>
    <p:sldId id="17309" r:id="rId7"/>
    <p:sldId id="17329" r:id="rId8"/>
    <p:sldId id="17169" r:id="rId9"/>
    <p:sldId id="17175" r:id="rId10"/>
    <p:sldId id="17308" r:id="rId11"/>
    <p:sldId id="17306" r:id="rId12"/>
    <p:sldId id="17317" r:id="rId13"/>
    <p:sldId id="17313" r:id="rId14"/>
    <p:sldId id="17328" r:id="rId15"/>
    <p:sldId id="17174" r:id="rId16"/>
    <p:sldId id="17316" r:id="rId17"/>
    <p:sldId id="17172" r:id="rId18"/>
    <p:sldId id="17307" r:id="rId19"/>
    <p:sldId id="17321" r:id="rId20"/>
    <p:sldId id="17330" r:id="rId21"/>
    <p:sldId id="17331" r:id="rId22"/>
    <p:sldId id="17326" r:id="rId23"/>
    <p:sldId id="17170" r:id="rId24"/>
    <p:sldId id="17299" r:id="rId25"/>
  </p:sldIdLst>
  <p:sldSz cx="12858750" cy="723265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pos="557">
          <p15:clr>
            <a:srgbClr val="A4A3A4"/>
          </p15:clr>
        </p15:guide>
        <p15:guide id="4" orient="horz" pos="4183">
          <p15:clr>
            <a:srgbClr val="A4A3A4"/>
          </p15:clr>
        </p15:guide>
        <p15:guide id="5" pos="7497">
          <p15:clr>
            <a:srgbClr val="A4A3A4"/>
          </p15:clr>
        </p15:guide>
        <p15:guide id="6" pos="69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31815"/>
    <a:srgbClr val="C00000"/>
    <a:srgbClr val="E26B17"/>
    <a:srgbClr val="C58132"/>
    <a:srgbClr val="1E8EC9"/>
    <a:srgbClr val="D10267"/>
    <a:srgbClr val="99014A"/>
    <a:srgbClr val="CE2E2C"/>
    <a:srgbClr val="E26F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3" autoAdjust="0"/>
    <p:restoredTop sz="95861" autoAdjust="0"/>
  </p:normalViewPr>
  <p:slideViewPr>
    <p:cSldViewPr>
      <p:cViewPr>
        <p:scale>
          <a:sx n="66" d="100"/>
          <a:sy n="66" d="100"/>
        </p:scale>
        <p:origin x="1128" y="211"/>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4" d="100"/>
          <a:sy n="64" d="100"/>
        </p:scale>
        <p:origin x="281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a:ln>
              <a:noFill/>
            </a:ln>
          </c:spPr>
          <c:dPt>
            <c:idx val="0"/>
            <c:bubble3D val="0"/>
            <c:extLst>
              <c:ext xmlns:c16="http://schemas.microsoft.com/office/drawing/2014/chart" uri="{C3380CC4-5D6E-409C-BE32-E72D297353CC}">
                <c16:uniqueId val="{00000001-CD4E-440C-AAD0-3DBEC13591BD}"/>
              </c:ext>
            </c:extLst>
          </c:dPt>
          <c:dPt>
            <c:idx val="1"/>
            <c:bubble3D val="0"/>
            <c:spPr>
              <a:solidFill>
                <a:schemeClr val="accent4"/>
              </a:solidFill>
              <a:ln>
                <a:noFill/>
              </a:ln>
            </c:spPr>
            <c:extLst>
              <c:ext xmlns:c16="http://schemas.microsoft.com/office/drawing/2014/chart" uri="{C3380CC4-5D6E-409C-BE32-E72D297353CC}">
                <c16:uniqueId val="{00000003-CD4E-440C-AAD0-3DBEC13591BD}"/>
              </c:ext>
            </c:extLst>
          </c:dPt>
          <c:dPt>
            <c:idx val="2"/>
            <c:bubble3D val="0"/>
            <c:spPr>
              <a:solidFill>
                <a:schemeClr val="accent3"/>
              </a:solidFill>
              <a:ln>
                <a:noFill/>
              </a:ln>
            </c:spPr>
            <c:extLst>
              <c:ext xmlns:c16="http://schemas.microsoft.com/office/drawing/2014/chart" uri="{C3380CC4-5D6E-409C-BE32-E72D297353CC}">
                <c16:uniqueId val="{00000005-CD4E-440C-AAD0-3DBEC13591BD}"/>
              </c:ext>
            </c:extLst>
          </c:dPt>
          <c:dPt>
            <c:idx val="3"/>
            <c:bubble3D val="0"/>
            <c:spPr>
              <a:solidFill>
                <a:schemeClr val="accent1"/>
              </a:solidFill>
              <a:ln>
                <a:noFill/>
              </a:ln>
            </c:spPr>
            <c:extLst>
              <c:ext xmlns:c16="http://schemas.microsoft.com/office/drawing/2014/chart" uri="{C3380CC4-5D6E-409C-BE32-E72D297353CC}">
                <c16:uniqueId val="{00000007-CD4E-440C-AAD0-3DBEC13591B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3</c:v>
                </c:pt>
                <c:pt idx="2">
                  <c:v>3</c:v>
                </c:pt>
                <c:pt idx="3">
                  <c:v>3</c:v>
                </c:pt>
              </c:numCache>
            </c:numRef>
          </c:val>
          <c:extLst>
            <c:ext xmlns:c16="http://schemas.microsoft.com/office/drawing/2014/chart" uri="{C3380CC4-5D6E-409C-BE32-E72D297353CC}">
              <c16:uniqueId val="{00000008-CD4E-440C-AAD0-3DBEC13591BD}"/>
            </c:ext>
          </c:extLst>
        </c:ser>
        <c:dLbls>
          <c:showLegendKey val="0"/>
          <c:showVal val="0"/>
          <c:showCatName val="0"/>
          <c:showSerName val="0"/>
          <c:showPercent val="0"/>
          <c:showBubbleSize val="0"/>
          <c:showLeaderLines val="1"/>
        </c:dLbls>
        <c:firstSliceAng val="0"/>
        <c:holeSize val="54"/>
      </c:doughnutChart>
    </c:plotArea>
    <c:plotVisOnly val="1"/>
    <c:dispBlanksAs val="zero"/>
    <c:showDLblsOverMax val="0"/>
  </c:chart>
  <c:txPr>
    <a:bodyPr/>
    <a:lstStyle/>
    <a:p>
      <a:pPr>
        <a:defRPr lang="zh-CN" sz="1800">
          <a:ea typeface="微软雅黑" panose="020B0503020204020204" pitchFamily="34"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C99E2DB-5211-475A-A572-BC0F4C1EBAD1}" type="datetimeFigureOut">
              <a:rPr lang="zh-CN" altLang="en-US" smtClean="0"/>
              <a:t>2018/5/6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5CCE634-C312-44D9-B6A2-480DEE8B097E}"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2018/5/6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122238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63EF2083-0386-4B43-BE3F-5071C6BB4FA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D8ACD6-B84E-46E9-AEC8-A46527A8B4DC}"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287869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5280109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835432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0C18C319-592B-4604-8379-677AD2D98A7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20DEAE63-D6C4-437F-B8DA-DA689F991AA7}" type="slidenum">
              <a:rPr lang="zh-CN" altLang="en-US" smtClean="0"/>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980224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D8ACD6-B84E-46E9-AEC8-A46527A8B4DC}"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nvSpPr>
        <p:spPr>
          <a:xfrm>
            <a:off x="152400" y="170288"/>
            <a:ext cx="12553950" cy="6892076"/>
          </a:xfrm>
          <a:prstGeom prst="rect">
            <a:avLst/>
          </a:prstGeom>
          <a:solidFill>
            <a:srgbClr val="FFFFFF">
              <a:alpha val="8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1024036"/>
            <a:ext cx="12858751" cy="6208613"/>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E406C227-3E6F-4078-BB08-2654D0AE0502}" type="datetimeFigureOut">
              <a:rPr lang="zh-CN" altLang="en-US" smtClean="0"/>
              <a:t>2018/5/6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427EB-AB73-4860-A1B1-B2B84940B1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bg>
      <p:bgRef idx="1001">
        <a:schemeClr val="bg1"/>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964407" y="2246811"/>
            <a:ext cx="10929938" cy="1550333"/>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928813" y="4098502"/>
            <a:ext cx="9001125" cy="1848344"/>
          </a:xfrm>
          <a:prstGeom prst="rect">
            <a:avLst/>
          </a:prstGeom>
        </p:spPr>
        <p:txBody>
          <a:bodyPr/>
          <a:lstStyle>
            <a:lvl1pPr marL="0" indent="0" algn="ctr">
              <a:buNone/>
              <a:defRPr>
                <a:solidFill>
                  <a:schemeClr val="tx1">
                    <a:tint val="75000"/>
                  </a:schemeClr>
                </a:solidFill>
              </a:defRPr>
            </a:lvl1pPr>
            <a:lvl2pPr marL="642620" indent="0" algn="ctr">
              <a:buNone/>
              <a:defRPr>
                <a:solidFill>
                  <a:schemeClr val="tx1">
                    <a:tint val="75000"/>
                  </a:schemeClr>
                </a:solidFill>
              </a:defRPr>
            </a:lvl2pPr>
            <a:lvl3pPr marL="1285240" indent="0" algn="ctr">
              <a:buNone/>
              <a:defRPr>
                <a:solidFill>
                  <a:schemeClr val="tx1">
                    <a:tint val="75000"/>
                  </a:schemeClr>
                </a:solidFill>
              </a:defRPr>
            </a:lvl3pPr>
            <a:lvl4pPr marL="1927860" indent="0" algn="ctr">
              <a:buNone/>
              <a:defRPr>
                <a:solidFill>
                  <a:schemeClr val="tx1">
                    <a:tint val="75000"/>
                  </a:schemeClr>
                </a:solidFill>
              </a:defRPr>
            </a:lvl4pPr>
            <a:lvl5pPr marL="2570480" indent="0" algn="ctr">
              <a:buNone/>
              <a:defRPr>
                <a:solidFill>
                  <a:schemeClr val="tx1">
                    <a:tint val="75000"/>
                  </a:schemeClr>
                </a:solidFill>
              </a:defRPr>
            </a:lvl5pPr>
            <a:lvl6pPr marL="3213100" indent="0" algn="ctr">
              <a:buNone/>
              <a:defRPr>
                <a:solidFill>
                  <a:schemeClr val="tx1">
                    <a:tint val="75000"/>
                  </a:schemeClr>
                </a:solidFill>
              </a:defRPr>
            </a:lvl6pPr>
            <a:lvl7pPr marL="3855720" indent="0" algn="ctr">
              <a:buNone/>
              <a:defRPr>
                <a:solidFill>
                  <a:schemeClr val="tx1">
                    <a:tint val="75000"/>
                  </a:schemeClr>
                </a:solidFill>
              </a:defRPr>
            </a:lvl7pPr>
            <a:lvl8pPr marL="4498340" indent="0" algn="ctr">
              <a:buNone/>
              <a:defRPr>
                <a:solidFill>
                  <a:schemeClr val="tx1">
                    <a:tint val="75000"/>
                  </a:schemeClr>
                </a:solidFill>
              </a:defRPr>
            </a:lvl8pPr>
            <a:lvl9pPr marL="514096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5A80EFF5-4C64-44AF-903C-4654B01C43E2}"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ipad Mockup">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4314" y="1865941"/>
            <a:ext cx="5815917" cy="4712113"/>
          </a:xfrm>
          <a:prstGeom prst="rect">
            <a:avLst/>
          </a:prstGeom>
        </p:spPr>
      </p:pic>
      <p:sp>
        <p:nvSpPr>
          <p:cNvPr id="34" name="Picture Placeholder 2"/>
          <p:cNvSpPr>
            <a:spLocks noGrp="1"/>
          </p:cNvSpPr>
          <p:nvPr>
            <p:ph type="pic" sz="quarter" idx="17" hasCustomPrompt="1"/>
          </p:nvPr>
        </p:nvSpPr>
        <p:spPr>
          <a:xfrm>
            <a:off x="1075569" y="2135461"/>
            <a:ext cx="5277870" cy="2999700"/>
          </a:xfrm>
          <a:prstGeom prst="rect">
            <a:avLst/>
          </a:prstGeom>
        </p:spPr>
        <p:txBody>
          <a:bodyPr vert="horz" lIns="243756" tIns="121879" rIns="243756" bIns="121879" anchor="ctr"/>
          <a:lstStyle>
            <a:lvl1pPr marL="0" indent="0" algn="ctr">
              <a:buNone/>
              <a:defRPr sz="1265">
                <a:solidFill>
                  <a:srgbClr val="7F7F7F"/>
                </a:solidFill>
                <a:latin typeface="Lato Regular"/>
                <a:cs typeface="Lato Regular"/>
              </a:defRPr>
            </a:lvl1pPr>
          </a:lstStyle>
          <a:p>
            <a:r>
              <a:rPr lang="en-US" dirty="0"/>
              <a:t>Drag picture here</a:t>
            </a:r>
          </a:p>
        </p:txBody>
      </p:sp>
      <p:sp>
        <p:nvSpPr>
          <p:cNvPr id="63" name="Text Placeholder 2"/>
          <p:cNvSpPr>
            <a:spLocks noGrp="1"/>
          </p:cNvSpPr>
          <p:nvPr>
            <p:ph type="body" sz="quarter" idx="55" hasCustomPrompt="1"/>
          </p:nvPr>
        </p:nvSpPr>
        <p:spPr>
          <a:xfrm>
            <a:off x="7530449" y="2995155"/>
            <a:ext cx="4525876" cy="2146220"/>
          </a:xfrm>
          <a:prstGeom prst="rect">
            <a:avLst/>
          </a:prstGeom>
        </p:spPr>
        <p:txBody>
          <a:bodyPr vert="horz" lIns="243756" tIns="121879" rIns="243756" bIns="121879"/>
          <a:lstStyle>
            <a:lvl1pPr marL="0" indent="0" algn="l">
              <a:lnSpc>
                <a:spcPct val="150000"/>
              </a:lnSpc>
              <a:buNone/>
              <a:defRPr sz="10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p>
        </p:txBody>
      </p:sp>
      <p:sp>
        <p:nvSpPr>
          <p:cNvPr id="64" name="Text Placeholder 7"/>
          <p:cNvSpPr>
            <a:spLocks noGrp="1"/>
          </p:cNvSpPr>
          <p:nvPr>
            <p:ph type="body" sz="quarter" idx="56" hasCustomPrompt="1"/>
          </p:nvPr>
        </p:nvSpPr>
        <p:spPr>
          <a:xfrm>
            <a:off x="7530447" y="2653418"/>
            <a:ext cx="4523431" cy="240931"/>
          </a:xfrm>
          <a:prstGeom prst="rect">
            <a:avLst/>
          </a:prstGeom>
        </p:spPr>
        <p:txBody>
          <a:bodyPr vert="horz" lIns="0" tIns="103842" rIns="0" bIns="103842" anchor="ctr"/>
          <a:lstStyle>
            <a:lvl1pPr marL="0" indent="0" algn="ctr">
              <a:lnSpc>
                <a:spcPct val="100000"/>
              </a:lnSpc>
              <a:spcBef>
                <a:spcPts val="0"/>
              </a:spcBef>
              <a:spcAft>
                <a:spcPts val="0"/>
              </a:spcAft>
              <a:buNone/>
              <a:defRPr sz="1265" b="1">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600"/>
                                        <p:tgtEl>
                                          <p:spTgt spid="3"/>
                                        </p:tgtEl>
                                      </p:cBhvr>
                                    </p:animEffect>
                                    <p:anim calcmode="lin" valueType="num">
                                      <p:cBhvr>
                                        <p:cTn id="8" dur="600" fill="hold"/>
                                        <p:tgtEl>
                                          <p:spTgt spid="3"/>
                                        </p:tgtEl>
                                        <p:attrNameLst>
                                          <p:attrName>ppt_x</p:attrName>
                                        </p:attrNameLst>
                                      </p:cBhvr>
                                      <p:tavLst>
                                        <p:tav tm="0">
                                          <p:val>
                                            <p:strVal val="#ppt_x"/>
                                          </p:val>
                                        </p:tav>
                                        <p:tav tm="100000">
                                          <p:val>
                                            <p:strVal val="#ppt_x"/>
                                          </p:val>
                                        </p:tav>
                                      </p:tavLst>
                                    </p:anim>
                                    <p:anim calcmode="lin" valueType="num">
                                      <p:cBhvr>
                                        <p:cTn id="9" dur="6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600"/>
                                        <p:tgtEl>
                                          <p:spTgt spid="34"/>
                                        </p:tgtEl>
                                      </p:cBhvr>
                                    </p:animEffect>
                                    <p:anim calcmode="lin" valueType="num">
                                      <p:cBhvr>
                                        <p:cTn id="13" dur="600" fill="hold"/>
                                        <p:tgtEl>
                                          <p:spTgt spid="34"/>
                                        </p:tgtEl>
                                        <p:attrNameLst>
                                          <p:attrName>ppt_x</p:attrName>
                                        </p:attrNameLst>
                                      </p:cBhvr>
                                      <p:tavLst>
                                        <p:tav tm="0">
                                          <p:val>
                                            <p:strVal val="#ppt_x"/>
                                          </p:val>
                                        </p:tav>
                                        <p:tav tm="100000">
                                          <p:val>
                                            <p:strVal val="#ppt_x"/>
                                          </p:val>
                                        </p:tav>
                                      </p:tavLst>
                                    </p:anim>
                                    <p:anim calcmode="lin" valueType="num">
                                      <p:cBhvr>
                                        <p:cTn id="14" dur="600" fill="hold"/>
                                        <p:tgtEl>
                                          <p:spTgt spid="34"/>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63">
                                            <p:txEl>
                                              <p:pRg st="0" end="0"/>
                                            </p:txEl>
                                          </p:spTgt>
                                        </p:tgtEl>
                                        <p:attrNameLst>
                                          <p:attrName>style.visibility</p:attrName>
                                        </p:attrNameLst>
                                      </p:cBhvr>
                                      <p:to>
                                        <p:strVal val="visible"/>
                                      </p:to>
                                    </p:set>
                                    <p:animEffect transition="in" filter="fade">
                                      <p:cBhvr>
                                        <p:cTn id="17" dur="500"/>
                                        <p:tgtEl>
                                          <p:spTgt spid="63">
                                            <p:txEl>
                                              <p:pRg st="0" end="0"/>
                                            </p:txEl>
                                          </p:spTgt>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64">
                                            <p:txEl>
                                              <p:pRg st="0" end="0"/>
                                            </p:txEl>
                                          </p:spTgt>
                                        </p:tgtEl>
                                        <p:attrNameLst>
                                          <p:attrName>style.visibility</p:attrName>
                                        </p:attrNameLst>
                                      </p:cBhvr>
                                      <p:to>
                                        <p:strVal val="visible"/>
                                      </p:to>
                                    </p:set>
                                    <p:animEffect transition="in" filter="fade">
                                      <p:cBhvr>
                                        <p:cTn id="20" dur="500"/>
                                        <p:tgtEl>
                                          <p:spTgt spid="64">
                                            <p:txEl>
                                              <p:pRg st="0" end="0"/>
                                            </p:txEl>
                                          </p:spTgt>
                                        </p:tgtEl>
                                      </p:cBhvr>
                                    </p:animEffect>
                                    <p:anim calcmode="lin" valueType="num">
                                      <p:cBhvr>
                                        <p:cTn id="2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6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3" grpId="0" build="p">
        <p:tmplLst>
          <p:tmpl lvl="1">
            <p:tnLst>
              <p:par>
                <p:cTn presetID="10" presetClass="entr" presetSubtype="0" fill="hold" nodeType="withEffect">
                  <p:stCondLst>
                    <p:cond delay="8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build="p">
        <p:tmplLst>
          <p:tmpl lvl="1">
            <p:tnLst>
              <p:par>
                <p:cTn presetID="42" presetClass="entr" presetSubtype="0" fill="hold" nodeType="withEffect">
                  <p:stCondLst>
                    <p:cond delay="2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anim calcmode="lin" valueType="num">
                      <p:cBhvr>
                        <p:cTn dur="500" fill="hold"/>
                        <p:tgtEl>
                          <p:spTgt spid="64"/>
                        </p:tgtEl>
                        <p:attrNameLst>
                          <p:attrName>ppt_x</p:attrName>
                        </p:attrNameLst>
                      </p:cBhvr>
                      <p:tavLst>
                        <p:tav tm="0">
                          <p:val>
                            <p:strVal val="#ppt_x"/>
                          </p:val>
                        </p:tav>
                        <p:tav tm="100000">
                          <p:val>
                            <p:strVal val="#ppt_x"/>
                          </p:val>
                        </p:tav>
                      </p:tavLst>
                    </p:anim>
                    <p:anim calcmode="lin" valueType="num">
                      <p:cBhvr>
                        <p:cTn dur="500" fill="hold"/>
                        <p:tgtEl>
                          <p:spTgt spid="6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E406C227-3E6F-4078-BB08-2654D0AE0502}" type="datetimeFigureOut">
              <a:rPr lang="zh-CN" altLang="en-US" smtClean="0"/>
              <a:t>2018/5/6</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CD1427EB-AB73-4860-A1B1-B2B84940B1D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1" r:id="rId2"/>
    <p:sldLayoutId id="2147483668" r:id="rId3"/>
    <p:sldLayoutId id="2147483670" r:id="rId4"/>
    <p:sldLayoutId id="2147483671" r:id="rId5"/>
    <p:sldLayoutId id="2147483673" r:id="rId6"/>
    <p:sldLayoutId id="2147483674" r:id="rId7"/>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image" Target="../media/image5.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image" Target="../media/image2.jpg"/><Relationship Id="rId5" Type="http://schemas.openxmlformats.org/officeDocument/2006/relationships/tags" Target="../tags/tag8.xml"/><Relationship Id="rId10" Type="http://schemas.openxmlformats.org/officeDocument/2006/relationships/notesSlide" Target="../notesSlides/notesSlide12.xml"/><Relationship Id="rId4" Type="http://schemas.openxmlformats.org/officeDocument/2006/relationships/tags" Target="../tags/tag7.xml"/><Relationship Id="rId9"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tags" Target="../tags/tag29.xml"/><Relationship Id="rId26" Type="http://schemas.openxmlformats.org/officeDocument/2006/relationships/image" Target="../media/image5.png"/><Relationship Id="rId3" Type="http://schemas.openxmlformats.org/officeDocument/2006/relationships/tags" Target="../tags/tag14.xml"/><Relationship Id="rId21" Type="http://schemas.openxmlformats.org/officeDocument/2006/relationships/tags" Target="../tags/tag32.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5" Type="http://schemas.openxmlformats.org/officeDocument/2006/relationships/image" Target="../media/image2.jpg"/><Relationship Id="rId2" Type="http://schemas.openxmlformats.org/officeDocument/2006/relationships/tags" Target="../tags/tag13.xml"/><Relationship Id="rId16" Type="http://schemas.openxmlformats.org/officeDocument/2006/relationships/tags" Target="../tags/tag27.xml"/><Relationship Id="rId20" Type="http://schemas.openxmlformats.org/officeDocument/2006/relationships/tags" Target="../tags/tag31.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24" Type="http://schemas.openxmlformats.org/officeDocument/2006/relationships/notesSlide" Target="../notesSlides/notesSlide19.xml"/><Relationship Id="rId5" Type="http://schemas.openxmlformats.org/officeDocument/2006/relationships/tags" Target="../tags/tag16.xml"/><Relationship Id="rId15" Type="http://schemas.openxmlformats.org/officeDocument/2006/relationships/tags" Target="../tags/tag26.xml"/><Relationship Id="rId23" Type="http://schemas.openxmlformats.org/officeDocument/2006/relationships/slideLayout" Target="../slideLayouts/slideLayout7.xml"/><Relationship Id="rId10" Type="http://schemas.openxmlformats.org/officeDocument/2006/relationships/tags" Target="../tags/tag21.xml"/><Relationship Id="rId19" Type="http://schemas.openxmlformats.org/officeDocument/2006/relationships/tags" Target="../tags/tag30.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 Id="rId22" Type="http://schemas.openxmlformats.org/officeDocument/2006/relationships/tags" Target="../tags/tag3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tags" Target="../tags/tag51.xml"/><Relationship Id="rId3" Type="http://schemas.openxmlformats.org/officeDocument/2006/relationships/tags" Target="../tags/tag36.xml"/><Relationship Id="rId21" Type="http://schemas.openxmlformats.org/officeDocument/2006/relationships/image" Target="../media/image2.jpg"/><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 Type="http://schemas.openxmlformats.org/officeDocument/2006/relationships/tags" Target="../tags/tag35.xml"/><Relationship Id="rId16" Type="http://schemas.openxmlformats.org/officeDocument/2006/relationships/tags" Target="../tags/tag49.xml"/><Relationship Id="rId20" Type="http://schemas.openxmlformats.org/officeDocument/2006/relationships/notesSlide" Target="../notesSlides/notesSlide20.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5" Type="http://schemas.openxmlformats.org/officeDocument/2006/relationships/tags" Target="../tags/tag48.xml"/><Relationship Id="rId10" Type="http://schemas.openxmlformats.org/officeDocument/2006/relationships/tags" Target="../tags/tag43.xml"/><Relationship Id="rId19" Type="http://schemas.openxmlformats.org/officeDocument/2006/relationships/slideLayout" Target="../slideLayouts/slideLayout6.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tags" Target="../tags/tag54.xml"/><Relationship Id="rId21" Type="http://schemas.openxmlformats.org/officeDocument/2006/relationships/image" Target="../media/image2.jpg"/><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tags" Target="../tags/tag68.xml"/><Relationship Id="rId2" Type="http://schemas.openxmlformats.org/officeDocument/2006/relationships/tags" Target="../tags/tag53.xml"/><Relationship Id="rId16" Type="http://schemas.openxmlformats.org/officeDocument/2006/relationships/tags" Target="../tags/tag67.xml"/><Relationship Id="rId20" Type="http://schemas.openxmlformats.org/officeDocument/2006/relationships/notesSlide" Target="../notesSlides/notesSlide21.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5" Type="http://schemas.openxmlformats.org/officeDocument/2006/relationships/tags" Target="../tags/tag66.xml"/><Relationship Id="rId10" Type="http://schemas.openxmlformats.org/officeDocument/2006/relationships/tags" Target="../tags/tag61.xml"/><Relationship Id="rId19" Type="http://schemas.openxmlformats.org/officeDocument/2006/relationships/slideLayout" Target="../slideLayouts/slideLayout6.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image" Target="../media/image5.png"/></Relationships>
</file>

<file path=ppt/slides/_rels/slide22.xml.rels><?xml version="1.0" encoding="UTF-8" standalone="yes"?>
<Relationships xmlns="http://schemas.openxmlformats.org/package/2006/relationships"><Relationship Id="rId26" Type="http://schemas.openxmlformats.org/officeDocument/2006/relationships/tags" Target="../tags/tag95.xml"/><Relationship Id="rId117" Type="http://schemas.openxmlformats.org/officeDocument/2006/relationships/slideLayout" Target="../slideLayouts/slideLayout7.xml"/><Relationship Id="rId21" Type="http://schemas.openxmlformats.org/officeDocument/2006/relationships/tags" Target="../tags/tag90.xml"/><Relationship Id="rId42" Type="http://schemas.openxmlformats.org/officeDocument/2006/relationships/tags" Target="../tags/tag111.xml"/><Relationship Id="rId47" Type="http://schemas.openxmlformats.org/officeDocument/2006/relationships/tags" Target="../tags/tag116.xml"/><Relationship Id="rId63" Type="http://schemas.openxmlformats.org/officeDocument/2006/relationships/tags" Target="../tags/tag132.xml"/><Relationship Id="rId68" Type="http://schemas.openxmlformats.org/officeDocument/2006/relationships/tags" Target="../tags/tag137.xml"/><Relationship Id="rId84" Type="http://schemas.openxmlformats.org/officeDocument/2006/relationships/tags" Target="../tags/tag153.xml"/><Relationship Id="rId89" Type="http://schemas.openxmlformats.org/officeDocument/2006/relationships/tags" Target="../tags/tag158.xml"/><Relationship Id="rId112" Type="http://schemas.openxmlformats.org/officeDocument/2006/relationships/tags" Target="../tags/tag181.xml"/><Relationship Id="rId16" Type="http://schemas.openxmlformats.org/officeDocument/2006/relationships/tags" Target="../tags/tag85.xml"/><Relationship Id="rId107" Type="http://schemas.openxmlformats.org/officeDocument/2006/relationships/tags" Target="../tags/tag176.xml"/><Relationship Id="rId11" Type="http://schemas.openxmlformats.org/officeDocument/2006/relationships/tags" Target="../tags/tag80.xml"/><Relationship Id="rId24" Type="http://schemas.openxmlformats.org/officeDocument/2006/relationships/tags" Target="../tags/tag93.xml"/><Relationship Id="rId32" Type="http://schemas.openxmlformats.org/officeDocument/2006/relationships/tags" Target="../tags/tag101.xml"/><Relationship Id="rId37" Type="http://schemas.openxmlformats.org/officeDocument/2006/relationships/tags" Target="../tags/tag106.xml"/><Relationship Id="rId40" Type="http://schemas.openxmlformats.org/officeDocument/2006/relationships/tags" Target="../tags/tag109.xml"/><Relationship Id="rId45" Type="http://schemas.openxmlformats.org/officeDocument/2006/relationships/tags" Target="../tags/tag114.xml"/><Relationship Id="rId53" Type="http://schemas.openxmlformats.org/officeDocument/2006/relationships/tags" Target="../tags/tag122.xml"/><Relationship Id="rId58" Type="http://schemas.openxmlformats.org/officeDocument/2006/relationships/tags" Target="../tags/tag127.xml"/><Relationship Id="rId66" Type="http://schemas.openxmlformats.org/officeDocument/2006/relationships/tags" Target="../tags/tag135.xml"/><Relationship Id="rId74" Type="http://schemas.openxmlformats.org/officeDocument/2006/relationships/tags" Target="../tags/tag143.xml"/><Relationship Id="rId79" Type="http://schemas.openxmlformats.org/officeDocument/2006/relationships/tags" Target="../tags/tag148.xml"/><Relationship Id="rId87" Type="http://schemas.openxmlformats.org/officeDocument/2006/relationships/tags" Target="../tags/tag156.xml"/><Relationship Id="rId102" Type="http://schemas.openxmlformats.org/officeDocument/2006/relationships/tags" Target="../tags/tag171.xml"/><Relationship Id="rId110" Type="http://schemas.openxmlformats.org/officeDocument/2006/relationships/tags" Target="../tags/tag179.xml"/><Relationship Id="rId115" Type="http://schemas.openxmlformats.org/officeDocument/2006/relationships/tags" Target="../tags/tag184.xml"/><Relationship Id="rId5" Type="http://schemas.openxmlformats.org/officeDocument/2006/relationships/tags" Target="../tags/tag74.xml"/><Relationship Id="rId61" Type="http://schemas.openxmlformats.org/officeDocument/2006/relationships/tags" Target="../tags/tag130.xml"/><Relationship Id="rId82" Type="http://schemas.openxmlformats.org/officeDocument/2006/relationships/tags" Target="../tags/tag151.xml"/><Relationship Id="rId90" Type="http://schemas.openxmlformats.org/officeDocument/2006/relationships/tags" Target="../tags/tag159.xml"/><Relationship Id="rId95" Type="http://schemas.openxmlformats.org/officeDocument/2006/relationships/tags" Target="../tags/tag164.xml"/><Relationship Id="rId19" Type="http://schemas.openxmlformats.org/officeDocument/2006/relationships/tags" Target="../tags/tag88.xml"/><Relationship Id="rId14" Type="http://schemas.openxmlformats.org/officeDocument/2006/relationships/tags" Target="../tags/tag83.xml"/><Relationship Id="rId22" Type="http://schemas.openxmlformats.org/officeDocument/2006/relationships/tags" Target="../tags/tag91.xml"/><Relationship Id="rId27" Type="http://schemas.openxmlformats.org/officeDocument/2006/relationships/tags" Target="../tags/tag96.xml"/><Relationship Id="rId30" Type="http://schemas.openxmlformats.org/officeDocument/2006/relationships/tags" Target="../tags/tag99.xml"/><Relationship Id="rId35" Type="http://schemas.openxmlformats.org/officeDocument/2006/relationships/tags" Target="../tags/tag104.xml"/><Relationship Id="rId43" Type="http://schemas.openxmlformats.org/officeDocument/2006/relationships/tags" Target="../tags/tag112.xml"/><Relationship Id="rId48" Type="http://schemas.openxmlformats.org/officeDocument/2006/relationships/tags" Target="../tags/tag117.xml"/><Relationship Id="rId56" Type="http://schemas.openxmlformats.org/officeDocument/2006/relationships/tags" Target="../tags/tag125.xml"/><Relationship Id="rId64" Type="http://schemas.openxmlformats.org/officeDocument/2006/relationships/tags" Target="../tags/tag133.xml"/><Relationship Id="rId69" Type="http://schemas.openxmlformats.org/officeDocument/2006/relationships/tags" Target="../tags/tag138.xml"/><Relationship Id="rId77" Type="http://schemas.openxmlformats.org/officeDocument/2006/relationships/tags" Target="../tags/tag146.xml"/><Relationship Id="rId100" Type="http://schemas.openxmlformats.org/officeDocument/2006/relationships/tags" Target="../tags/tag169.xml"/><Relationship Id="rId105" Type="http://schemas.openxmlformats.org/officeDocument/2006/relationships/tags" Target="../tags/tag174.xml"/><Relationship Id="rId113" Type="http://schemas.openxmlformats.org/officeDocument/2006/relationships/tags" Target="../tags/tag182.xml"/><Relationship Id="rId118" Type="http://schemas.openxmlformats.org/officeDocument/2006/relationships/notesSlide" Target="../notesSlides/notesSlide22.xml"/><Relationship Id="rId8" Type="http://schemas.openxmlformats.org/officeDocument/2006/relationships/tags" Target="../tags/tag77.xml"/><Relationship Id="rId51" Type="http://schemas.openxmlformats.org/officeDocument/2006/relationships/tags" Target="../tags/tag120.xml"/><Relationship Id="rId72" Type="http://schemas.openxmlformats.org/officeDocument/2006/relationships/tags" Target="../tags/tag141.xml"/><Relationship Id="rId80" Type="http://schemas.openxmlformats.org/officeDocument/2006/relationships/tags" Target="../tags/tag149.xml"/><Relationship Id="rId85" Type="http://schemas.openxmlformats.org/officeDocument/2006/relationships/tags" Target="../tags/tag154.xml"/><Relationship Id="rId93" Type="http://schemas.openxmlformats.org/officeDocument/2006/relationships/tags" Target="../tags/tag162.xml"/><Relationship Id="rId98" Type="http://schemas.openxmlformats.org/officeDocument/2006/relationships/tags" Target="../tags/tag167.xml"/><Relationship Id="rId3" Type="http://schemas.openxmlformats.org/officeDocument/2006/relationships/tags" Target="../tags/tag72.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tags" Target="../tags/tag94.xml"/><Relationship Id="rId33" Type="http://schemas.openxmlformats.org/officeDocument/2006/relationships/tags" Target="../tags/tag102.xml"/><Relationship Id="rId38" Type="http://schemas.openxmlformats.org/officeDocument/2006/relationships/tags" Target="../tags/tag107.xml"/><Relationship Id="rId46" Type="http://schemas.openxmlformats.org/officeDocument/2006/relationships/tags" Target="../tags/tag115.xml"/><Relationship Id="rId59" Type="http://schemas.openxmlformats.org/officeDocument/2006/relationships/tags" Target="../tags/tag128.xml"/><Relationship Id="rId67" Type="http://schemas.openxmlformats.org/officeDocument/2006/relationships/tags" Target="../tags/tag136.xml"/><Relationship Id="rId103" Type="http://schemas.openxmlformats.org/officeDocument/2006/relationships/tags" Target="../tags/tag172.xml"/><Relationship Id="rId108" Type="http://schemas.openxmlformats.org/officeDocument/2006/relationships/tags" Target="../tags/tag177.xml"/><Relationship Id="rId116" Type="http://schemas.openxmlformats.org/officeDocument/2006/relationships/tags" Target="../tags/tag185.xml"/><Relationship Id="rId20" Type="http://schemas.openxmlformats.org/officeDocument/2006/relationships/tags" Target="../tags/tag89.xml"/><Relationship Id="rId41" Type="http://schemas.openxmlformats.org/officeDocument/2006/relationships/tags" Target="../tags/tag110.xml"/><Relationship Id="rId54" Type="http://schemas.openxmlformats.org/officeDocument/2006/relationships/tags" Target="../tags/tag123.xml"/><Relationship Id="rId62" Type="http://schemas.openxmlformats.org/officeDocument/2006/relationships/tags" Target="../tags/tag131.xml"/><Relationship Id="rId70" Type="http://schemas.openxmlformats.org/officeDocument/2006/relationships/tags" Target="../tags/tag139.xml"/><Relationship Id="rId75" Type="http://schemas.openxmlformats.org/officeDocument/2006/relationships/tags" Target="../tags/tag144.xml"/><Relationship Id="rId83" Type="http://schemas.openxmlformats.org/officeDocument/2006/relationships/tags" Target="../tags/tag152.xml"/><Relationship Id="rId88" Type="http://schemas.openxmlformats.org/officeDocument/2006/relationships/tags" Target="../tags/tag157.xml"/><Relationship Id="rId91" Type="http://schemas.openxmlformats.org/officeDocument/2006/relationships/tags" Target="../tags/tag160.xml"/><Relationship Id="rId96" Type="http://schemas.openxmlformats.org/officeDocument/2006/relationships/tags" Target="../tags/tag165.xml"/><Relationship Id="rId111" Type="http://schemas.openxmlformats.org/officeDocument/2006/relationships/tags" Target="../tags/tag180.xml"/><Relationship Id="rId1" Type="http://schemas.openxmlformats.org/officeDocument/2006/relationships/tags" Target="../tags/tag70.xml"/><Relationship Id="rId6" Type="http://schemas.openxmlformats.org/officeDocument/2006/relationships/tags" Target="../tags/tag75.xml"/><Relationship Id="rId15" Type="http://schemas.openxmlformats.org/officeDocument/2006/relationships/tags" Target="../tags/tag84.xml"/><Relationship Id="rId23" Type="http://schemas.openxmlformats.org/officeDocument/2006/relationships/tags" Target="../tags/tag92.xml"/><Relationship Id="rId28" Type="http://schemas.openxmlformats.org/officeDocument/2006/relationships/tags" Target="../tags/tag97.xml"/><Relationship Id="rId36" Type="http://schemas.openxmlformats.org/officeDocument/2006/relationships/tags" Target="../tags/tag105.xml"/><Relationship Id="rId49" Type="http://schemas.openxmlformats.org/officeDocument/2006/relationships/tags" Target="../tags/tag118.xml"/><Relationship Id="rId57" Type="http://schemas.openxmlformats.org/officeDocument/2006/relationships/tags" Target="../tags/tag126.xml"/><Relationship Id="rId106" Type="http://schemas.openxmlformats.org/officeDocument/2006/relationships/tags" Target="../tags/tag175.xml"/><Relationship Id="rId114" Type="http://schemas.openxmlformats.org/officeDocument/2006/relationships/tags" Target="../tags/tag183.xml"/><Relationship Id="rId119" Type="http://schemas.openxmlformats.org/officeDocument/2006/relationships/image" Target="../media/image2.jpg"/><Relationship Id="rId10" Type="http://schemas.openxmlformats.org/officeDocument/2006/relationships/tags" Target="../tags/tag79.xml"/><Relationship Id="rId31" Type="http://schemas.openxmlformats.org/officeDocument/2006/relationships/tags" Target="../tags/tag100.xml"/><Relationship Id="rId44" Type="http://schemas.openxmlformats.org/officeDocument/2006/relationships/tags" Target="../tags/tag113.xml"/><Relationship Id="rId52" Type="http://schemas.openxmlformats.org/officeDocument/2006/relationships/tags" Target="../tags/tag121.xml"/><Relationship Id="rId60" Type="http://schemas.openxmlformats.org/officeDocument/2006/relationships/tags" Target="../tags/tag129.xml"/><Relationship Id="rId65" Type="http://schemas.openxmlformats.org/officeDocument/2006/relationships/tags" Target="../tags/tag134.xml"/><Relationship Id="rId73" Type="http://schemas.openxmlformats.org/officeDocument/2006/relationships/tags" Target="../tags/tag142.xml"/><Relationship Id="rId78" Type="http://schemas.openxmlformats.org/officeDocument/2006/relationships/tags" Target="../tags/tag147.xml"/><Relationship Id="rId81" Type="http://schemas.openxmlformats.org/officeDocument/2006/relationships/tags" Target="../tags/tag150.xml"/><Relationship Id="rId86" Type="http://schemas.openxmlformats.org/officeDocument/2006/relationships/tags" Target="../tags/tag155.xml"/><Relationship Id="rId94" Type="http://schemas.openxmlformats.org/officeDocument/2006/relationships/tags" Target="../tags/tag163.xml"/><Relationship Id="rId99" Type="http://schemas.openxmlformats.org/officeDocument/2006/relationships/tags" Target="../tags/tag168.xml"/><Relationship Id="rId101" Type="http://schemas.openxmlformats.org/officeDocument/2006/relationships/tags" Target="../tags/tag170.xml"/><Relationship Id="rId4" Type="http://schemas.openxmlformats.org/officeDocument/2006/relationships/tags" Target="../tags/tag73.xml"/><Relationship Id="rId9" Type="http://schemas.openxmlformats.org/officeDocument/2006/relationships/tags" Target="../tags/tag78.xml"/><Relationship Id="rId13" Type="http://schemas.openxmlformats.org/officeDocument/2006/relationships/tags" Target="../tags/tag82.xml"/><Relationship Id="rId18" Type="http://schemas.openxmlformats.org/officeDocument/2006/relationships/tags" Target="../tags/tag87.xml"/><Relationship Id="rId39" Type="http://schemas.openxmlformats.org/officeDocument/2006/relationships/tags" Target="../tags/tag108.xml"/><Relationship Id="rId109" Type="http://schemas.openxmlformats.org/officeDocument/2006/relationships/tags" Target="../tags/tag178.xml"/><Relationship Id="rId34" Type="http://schemas.openxmlformats.org/officeDocument/2006/relationships/tags" Target="../tags/tag103.xml"/><Relationship Id="rId50" Type="http://schemas.openxmlformats.org/officeDocument/2006/relationships/tags" Target="../tags/tag119.xml"/><Relationship Id="rId55" Type="http://schemas.openxmlformats.org/officeDocument/2006/relationships/tags" Target="../tags/tag124.xml"/><Relationship Id="rId76" Type="http://schemas.openxmlformats.org/officeDocument/2006/relationships/tags" Target="../tags/tag145.xml"/><Relationship Id="rId97" Type="http://schemas.openxmlformats.org/officeDocument/2006/relationships/tags" Target="../tags/tag166.xml"/><Relationship Id="rId104" Type="http://schemas.openxmlformats.org/officeDocument/2006/relationships/tags" Target="../tags/tag173.xml"/><Relationship Id="rId120" Type="http://schemas.openxmlformats.org/officeDocument/2006/relationships/image" Target="../media/image5.png"/><Relationship Id="rId7" Type="http://schemas.openxmlformats.org/officeDocument/2006/relationships/tags" Target="../tags/tag76.xml"/><Relationship Id="rId71" Type="http://schemas.openxmlformats.org/officeDocument/2006/relationships/tags" Target="../tags/tag140.xml"/><Relationship Id="rId92" Type="http://schemas.openxmlformats.org/officeDocument/2006/relationships/tags" Target="../tags/tag161.xml"/><Relationship Id="rId2" Type="http://schemas.openxmlformats.org/officeDocument/2006/relationships/tags" Target="../tags/tag71.xml"/><Relationship Id="rId29" Type="http://schemas.openxmlformats.org/officeDocument/2006/relationships/tags" Target="../tags/tag98.xml"/></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jpg"/><Relationship Id="rId7"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e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12000" r="-12000"/>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00359" y="242669"/>
            <a:ext cx="1858384" cy="1954478"/>
          </a:xfrm>
          <a:prstGeom prst="rect">
            <a:avLst/>
          </a:prstGeom>
        </p:spPr>
      </p:pic>
      <p:sp>
        <p:nvSpPr>
          <p:cNvPr id="3" name="文本框 2"/>
          <p:cNvSpPr txBox="1"/>
          <p:nvPr/>
        </p:nvSpPr>
        <p:spPr>
          <a:xfrm>
            <a:off x="4653354" y="4336405"/>
            <a:ext cx="3594254" cy="369332"/>
          </a:xfrm>
          <a:prstGeom prst="rect">
            <a:avLst/>
          </a:prstGeom>
          <a:noFill/>
        </p:spPr>
        <p:txBody>
          <a:bodyPr wrap="none" rtlCol="0">
            <a:spAutoFit/>
          </a:bodyPr>
          <a:lstStyle/>
          <a:p>
            <a:r>
              <a:rPr lang="zh-CN" altLang="en-US" dirty="0">
                <a:ea typeface="微软雅黑" panose="020B0503020204020204" pitchFamily="34" charset="-122"/>
              </a:rPr>
              <a:t>汇报人：小芥末   时间：</a:t>
            </a:r>
            <a:r>
              <a:rPr lang="en-US" altLang="zh-CN" dirty="0">
                <a:ea typeface="微软雅黑" panose="020B0503020204020204" pitchFamily="34" charset="-122"/>
              </a:rPr>
              <a:t>XX</a:t>
            </a:r>
            <a:r>
              <a:rPr lang="zh-CN" altLang="en-US" dirty="0">
                <a:ea typeface="微软雅黑" panose="020B0503020204020204" pitchFamily="34" charset="-122"/>
              </a:rPr>
              <a:t>年</a:t>
            </a:r>
            <a:r>
              <a:rPr lang="en-US" altLang="zh-CN" dirty="0">
                <a:ea typeface="微软雅黑" panose="020B0503020204020204" pitchFamily="34" charset="-122"/>
              </a:rPr>
              <a:t>XX</a:t>
            </a:r>
            <a:r>
              <a:rPr lang="zh-CN" altLang="en-US" dirty="0">
                <a:ea typeface="微软雅黑" panose="020B0503020204020204" pitchFamily="34" charset="-122"/>
              </a:rPr>
              <a:t>月</a:t>
            </a:r>
          </a:p>
        </p:txBody>
      </p:sp>
      <p:sp>
        <p:nvSpPr>
          <p:cNvPr id="4" name="矩形 3">
            <a:extLst>
              <a:ext uri="{FF2B5EF4-FFF2-40B4-BE49-F238E27FC236}">
                <a16:creationId xmlns:a16="http://schemas.microsoft.com/office/drawing/2014/main" id="{D51961F1-6237-4CE8-96D1-4523189A76B7}"/>
              </a:ext>
            </a:extLst>
          </p:cNvPr>
          <p:cNvSpPr/>
          <p:nvPr/>
        </p:nvSpPr>
        <p:spPr>
          <a:xfrm>
            <a:off x="950663" y="2968253"/>
            <a:ext cx="10572126" cy="923330"/>
          </a:xfrm>
          <a:prstGeom prst="rect">
            <a:avLst/>
          </a:prstGeom>
        </p:spPr>
        <p:txBody>
          <a:bodyPr wrap="none">
            <a:spAutoFit/>
          </a:bodyPr>
          <a:lstStyle/>
          <a:p>
            <a:pPr algn="ctr"/>
            <a:r>
              <a:rPr lang="zh-CN" altLang="en-US" sz="5400" b="1" dirty="0">
                <a:solidFill>
                  <a:srgbClr val="C00000"/>
                </a:solidFill>
                <a:latin typeface="黑体" panose="02010609060101010101" pitchFamily="49" charset="-122"/>
                <a:ea typeface="黑体" panose="02010609060101010101" pitchFamily="49" charset="-122"/>
              </a:rPr>
              <a:t>开拓马克思主义政治经济学新境界</a:t>
            </a:r>
            <a:endParaRPr lang="zh-CN" altLang="en-US" sz="5400" b="1" i="0" dirty="0">
              <a:solidFill>
                <a:srgbClr val="C00000"/>
              </a:solidFill>
              <a:effectLst/>
              <a:latin typeface="黑体" panose="02010609060101010101" pitchFamily="49" charset="-122"/>
              <a:ea typeface="黑体" panose="02010609060101010101" pitchFamily="49" charset="-122"/>
            </a:endParaRPr>
          </a:p>
        </p:txBody>
      </p:sp>
      <p:pic>
        <p:nvPicPr>
          <p:cNvPr id="5" name="小曲 passacaglia">
            <a:hlinkClick r:id="" action="ppaction://media"/>
            <a:extLst>
              <a:ext uri="{FF2B5EF4-FFF2-40B4-BE49-F238E27FC236}">
                <a16:creationId xmlns:a16="http://schemas.microsoft.com/office/drawing/2014/main" id="{EB70E80E-9131-4BB4-8952-15ACE2D91302}"/>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7"/>
          <a:stretch>
            <a:fillRect/>
          </a:stretch>
        </p:blipFill>
        <p:spPr>
          <a:xfrm>
            <a:off x="-1117600" y="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43886" y="4297182"/>
            <a:ext cx="2596494" cy="2730756"/>
          </a:xfrm>
          <a:prstGeom prst="rect">
            <a:avLst/>
          </a:prstGeom>
        </p:spPr>
      </p:pic>
      <p:sp>
        <p:nvSpPr>
          <p:cNvPr id="2" name="矩形 1">
            <a:extLst>
              <a:ext uri="{FF2B5EF4-FFF2-40B4-BE49-F238E27FC236}">
                <a16:creationId xmlns:a16="http://schemas.microsoft.com/office/drawing/2014/main" id="{236319DA-0835-4CC3-911F-B33407FCDC22}"/>
              </a:ext>
            </a:extLst>
          </p:cNvPr>
          <p:cNvSpPr/>
          <p:nvPr/>
        </p:nvSpPr>
        <p:spPr>
          <a:xfrm>
            <a:off x="2468935" y="1600101"/>
            <a:ext cx="8064896" cy="923330"/>
          </a:xfrm>
          <a:prstGeom prst="rect">
            <a:avLst/>
          </a:prstGeom>
          <a:solidFill>
            <a:schemeClr val="accent2"/>
          </a:solidFill>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以习近平同志为核心的党中央旗帜鲜明地提出坚持和发展中国特色社会主义政治经济学的重大命题，提炼和总结我国经济发展实践的规律性成果，把实践经验上升为系统化的经济学，形成了习近平新时代中国特色社会主义经济思想。</a:t>
            </a:r>
            <a:endParaRPr lang="zh-CN" altLang="en-US" dirty="0">
              <a:solidFill>
                <a:schemeClr val="bg1"/>
              </a:solidFill>
            </a:endParaRPr>
          </a:p>
        </p:txBody>
      </p:sp>
      <p:sp>
        <p:nvSpPr>
          <p:cNvPr id="3" name="矩形 2">
            <a:extLst>
              <a:ext uri="{FF2B5EF4-FFF2-40B4-BE49-F238E27FC236}">
                <a16:creationId xmlns:a16="http://schemas.microsoft.com/office/drawing/2014/main" id="{F65D701A-BE7D-4678-8161-416DD7BAFA54}"/>
              </a:ext>
            </a:extLst>
          </p:cNvPr>
          <p:cNvSpPr/>
          <p:nvPr/>
        </p:nvSpPr>
        <p:spPr>
          <a:xfrm>
            <a:off x="2396927" y="2824237"/>
            <a:ext cx="8064896" cy="2031325"/>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这一思想的主要内涵可以概括为“七个坚持”，即坚持加强党对经济工作的集中统一领导，坚持以人民为中心的发展思想，坚持适应把握引领经济发展新常态，坚持使市场在资源配置中起决定性作用、更好发挥政府作用，坚持适应我国经济发展主要矛盾变化完善宏观调控，坚持问题导向部署经济发展新战略，坚持正确工作策略和方法。习近平新时代中国特色社会主义经济思想，是习近平新时代中国特色社会主义思想的重要组成部分，为继承和发展马克思主义政治经济学进行了创造性实践，作出了新的理论创新贡献。</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ppt_x"/>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par>
                              <p:cTn id="19" fill="hold">
                                <p:stCondLst>
                                  <p:cond delay="4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500" autoRev="1" fill="hold">
                                              <p:stCondLst>
                                                <p:cond delay="0"/>
                                              </p:stCondLst>
                                            </p:cTn>
                                            <p:tgtEl>
                                              <p:spTgt spid="12"/>
                                            </p:tgtEl>
                                            <p:attrNameLst>
                                              <p:attrName>ppt_w</p:attrName>
                                            </p:attrNameLst>
                                          </p:cBhvr>
                                        </p:anim>
                                        <p:anim by="(#ppt_w*0.50)" calcmode="lin" valueType="num">
                                          <p:cBhvr>
                                            <p:cTn id="23" dur="500" decel="50000" autoRev="1" fill="hold">
                                              <p:stCondLst>
                                                <p:cond delay="0"/>
                                              </p:stCondLst>
                                            </p:cTn>
                                            <p:tgtEl>
                                              <p:spTgt spid="12"/>
                                            </p:tgtEl>
                                            <p:attrNameLst>
                                              <p:attrName>ppt_x</p:attrName>
                                            </p:attrNameLst>
                                          </p:cBhvr>
                                        </p:anim>
                                        <p:anim from="(-#ppt_h/2)" to="(#ppt_y)" calcmode="lin" valueType="num">
                                          <p:cBhvr>
                                            <p:cTn id="24" dur="1000" fill="hold">
                                              <p:stCondLst>
                                                <p:cond delay="0"/>
                                              </p:stCondLst>
                                            </p:cTn>
                                            <p:tgtEl>
                                              <p:spTgt spid="12"/>
                                            </p:tgtEl>
                                            <p:attrNameLst>
                                              <p:attrName>ppt_y</p:attrName>
                                            </p:attrNameLst>
                                          </p:cBhvr>
                                        </p:anim>
                                        <p:animRot by="21600000">
                                          <p:cBhvr>
                                            <p:cTn id="25" dur="1000" fill="hold">
                                              <p:stCondLst>
                                                <p:cond delay="0"/>
                                              </p:stCondLst>
                                            </p:cTn>
                                            <p:tgtEl>
                                              <p:spTgt spid="12"/>
                                            </p:tgtEl>
                                            <p:attrNameLst>
                                              <p:attrName>r</p:attrName>
                                            </p:attrNameLst>
                                          </p:cBhvr>
                                        </p:animRot>
                                      </p:childTnLst>
                                    </p:cTn>
                                  </p:par>
                                </p:childTnLst>
                              </p:cTn>
                            </p:par>
                            <p:par>
                              <p:cTn id="26" fill="hold">
                                <p:stCondLst>
                                  <p:cond delay="6050"/>
                                </p:stCondLst>
                                <p:childTnLst>
                                  <p:par>
                                    <p:cTn id="27" presetID="16" presetClass="entr" presetSubtype="42"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outHorizontal)">
                                          <p:cBhvr>
                                            <p:cTn id="29" dur="500"/>
                                            <p:tgtEl>
                                              <p:spTgt spid="13"/>
                                            </p:tgtEl>
                                          </p:cBhvr>
                                        </p:animEffect>
                                      </p:childTnLst>
                                    </p:cTn>
                                  </p:par>
                                </p:childTnLst>
                              </p:cTn>
                            </p:par>
                            <p:par>
                              <p:cTn id="30" fill="hold">
                                <p:stCondLst>
                                  <p:cond delay="6550"/>
                                </p:stCondLst>
                                <p:childTnLst>
                                  <p:par>
                                    <p:cTn id="31" presetID="23" presetClass="entr" presetSubtype="32"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strVal val="4*#ppt_w"/>
                                              </p:val>
                                            </p:tav>
                                            <p:tav tm="100000">
                                              <p:val>
                                                <p:strVal val="#ppt_w"/>
                                              </p:val>
                                            </p:tav>
                                          </p:tavLst>
                                        </p:anim>
                                        <p:anim calcmode="lin" valueType="num">
                                          <p:cBhvr>
                                            <p:cTn id="34" dur="500" fill="hold"/>
                                            <p:tgtEl>
                                              <p:spTgt spid="5"/>
                                            </p:tgtEl>
                                            <p:attrNameLst>
                                              <p:attrName>ppt_h</p:attrName>
                                            </p:attrNameLst>
                                          </p:cBhvr>
                                          <p:tavLst>
                                            <p:tav tm="0">
                                              <p:val>
                                                <p:strVal val="4*#ppt_h"/>
                                              </p:val>
                                            </p:tav>
                                            <p:tav tm="100000">
                                              <p:val>
                                                <p:strVal val="#ppt_h"/>
                                              </p:val>
                                            </p:tav>
                                          </p:tavLst>
                                        </p:anim>
                                      </p:childTnLst>
                                    </p:cTn>
                                  </p:par>
                                </p:childTnLst>
                              </p:cTn>
                            </p:par>
                            <p:par>
                              <p:cTn id="35" fill="hold">
                                <p:stCondLst>
                                  <p:cond delay="7050"/>
                                </p:stCondLst>
                                <p:childTnLst>
                                  <p:par>
                                    <p:cTn id="36" presetID="1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childTnLst>
                              </p:cTn>
                            </p:par>
                            <p:par>
                              <p:cTn id="40" fill="hold">
                                <p:stCondLst>
                                  <p:cond delay="7550"/>
                                </p:stCondLst>
                                <p:childTnLst>
                                  <p:par>
                                    <p:cTn id="41" presetID="1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ppt_x</p:attrName>
                                            </p:attrNameLst>
                                          </p:cBhvr>
                                          <p:tavLst>
                                            <p:tav tm="0">
                                              <p:val>
                                                <p:strVal val="#ppt_x-#ppt_w*1.125000"/>
                                              </p:val>
                                            </p:tav>
                                            <p:tav tm="100000">
                                              <p:val>
                                                <p:strVal val="#ppt_x"/>
                                              </p:val>
                                            </p:tav>
                                          </p:tavLst>
                                        </p:anim>
                                        <p:animEffect transition="in" filter="wipe(right)">
                                          <p:cBhvr>
                                            <p:cTn id="44" dur="500"/>
                                            <p:tgtEl>
                                              <p:spTgt spid="8"/>
                                            </p:tgtEl>
                                          </p:cBhvr>
                                        </p:animEffect>
                                      </p:childTnLst>
                                    </p:cTn>
                                  </p:par>
                                </p:childTnLst>
                              </p:cTn>
                            </p:par>
                            <p:par>
                              <p:cTn id="45" fill="hold">
                                <p:stCondLst>
                                  <p:cond delay="8050"/>
                                </p:stCondLst>
                                <p:childTnLst>
                                  <p:par>
                                    <p:cTn id="46" presetID="1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childTnLst>
                              </p:cTn>
                            </p:par>
                            <p:par>
                              <p:cTn id="50" fill="hold">
                                <p:stCondLst>
                                  <p:cond delay="8550"/>
                                </p:stCondLst>
                                <p:childTnLst>
                                  <p:par>
                                    <p:cTn id="51" presetID="1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ppt_x</p:attrName>
                                            </p:attrNameLst>
                                          </p:cBhvr>
                                          <p:tavLst>
                                            <p:tav tm="0">
                                              <p:val>
                                                <p:strVal val="#ppt_x-#ppt_w*1.125000"/>
                                              </p:val>
                                            </p:tav>
                                            <p:tav tm="100000">
                                              <p:val>
                                                <p:strVal val="#ppt_x"/>
                                              </p:val>
                                            </p:tav>
                                          </p:tavLst>
                                        </p:anim>
                                        <p:animEffect transition="in" filter="wipe(right)">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5" grpId="0"/>
          <p:bldP spid="6" grpId="0"/>
          <p:bldP spid="8" grpId="0"/>
          <p:bldP spid="10" grpId="0"/>
          <p:bldP spid="11" grpId="0"/>
          <p:bldP spid="1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7" name="矩形 6"/>
          <p:cNvSpPr/>
          <p:nvPr/>
        </p:nvSpPr>
        <p:spPr>
          <a:xfrm>
            <a:off x="353" y="397"/>
            <a:ext cx="12858397" cy="7232253"/>
          </a:xfrm>
          <a:prstGeom prst="rect">
            <a:avLst/>
          </a:prstGeom>
          <a:blipFill dpi="0" rotWithShape="1">
            <a:blip r:embed="rId4">
              <a:extLst>
                <a:ext uri="{28A0092B-C50C-407E-A947-70E740481C1C}">
                  <a14:useLocalDpi xmlns:a14="http://schemas.microsoft.com/office/drawing/2010/main" val="0"/>
                </a:ext>
              </a:extLst>
            </a:blip>
            <a:srcRect/>
            <a:stretch>
              <a:fillRect l="-8486" t="-9309" r="-3441" b="-71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ffectLst>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43886" y="4297182"/>
            <a:ext cx="2596494" cy="2730756"/>
          </a:xfrm>
          <a:prstGeom prst="rect">
            <a:avLst/>
          </a:prstGeom>
        </p:spPr>
      </p:pic>
      <p:sp>
        <p:nvSpPr>
          <p:cNvPr id="4" name="矩形 3"/>
          <p:cNvSpPr/>
          <p:nvPr/>
        </p:nvSpPr>
        <p:spPr>
          <a:xfrm>
            <a:off x="3009183" y="2248248"/>
            <a:ext cx="6840384" cy="2736154"/>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a typeface="微软雅黑" panose="020B0503020204020204" pitchFamily="34" charset="-122"/>
            </a:endParaRPr>
          </a:p>
        </p:txBody>
      </p:sp>
      <p:sp>
        <p:nvSpPr>
          <p:cNvPr id="5" name="矩形 4"/>
          <p:cNvSpPr/>
          <p:nvPr/>
        </p:nvSpPr>
        <p:spPr>
          <a:xfrm>
            <a:off x="6193254" y="3264707"/>
            <a:ext cx="3184233" cy="615553"/>
          </a:xfrm>
          <a:prstGeom prst="rect">
            <a:avLst/>
          </a:prstGeom>
        </p:spPr>
        <p:txBody>
          <a:bodyPr wrap="square" lIns="0" tIns="0" rIns="0" bIns="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内涵丰富、系统完整的政治经济学理论体系</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2" name="矩形 259"/>
          <p:cNvSpPr>
            <a:spLocks noChangeArrowheads="1"/>
          </p:cNvSpPr>
          <p:nvPr/>
        </p:nvSpPr>
        <p:spPr bwMode="auto">
          <a:xfrm>
            <a:off x="3121188" y="2189816"/>
            <a:ext cx="2379367" cy="271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800" cap="all" dirty="0">
                <a:solidFill>
                  <a:schemeClr val="accent2"/>
                </a:solidFill>
                <a:latin typeface="Impact" panose="020B0806030902050204" pitchFamily="34" charset="0"/>
                <a:cs typeface="Arial" panose="020B0604020202020204" pitchFamily="34" charset="0"/>
              </a:rPr>
              <a:t>02</a:t>
            </a:r>
          </a:p>
          <a:p>
            <a:pPr algn="ctr">
              <a:buNone/>
            </a:pPr>
            <a:r>
              <a:rPr lang="en-US" altLang="zh-CN" sz="3200" cap="all" dirty="0">
                <a:solidFill>
                  <a:schemeClr val="accent2"/>
                </a:solidFill>
                <a:latin typeface="+mj-lt"/>
                <a:cs typeface="Arial" panose="020B0604020202020204" pitchFamily="34" charset="0"/>
              </a:rPr>
              <a:t>chapter</a:t>
            </a:r>
            <a:endParaRPr lang="zh-CN" altLang="en-US" sz="3200" cap="all" dirty="0">
              <a:solidFill>
                <a:schemeClr val="accent2"/>
              </a:solidFill>
              <a:latin typeface="+mj-lt"/>
              <a:cs typeface="Arial" panose="020B0604020202020204" pitchFamily="34" charset="0"/>
            </a:endParaRPr>
          </a:p>
        </p:txBody>
      </p:sp>
      <p:cxnSp>
        <p:nvCxnSpPr>
          <p:cNvPr id="13" name="直接连接符 12"/>
          <p:cNvCxnSpPr/>
          <p:nvPr/>
        </p:nvCxnSpPr>
        <p:spPr>
          <a:xfrm>
            <a:off x="5721173" y="2406105"/>
            <a:ext cx="0" cy="233275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125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par>
                              <p:cTn id="19" fill="hold">
                                <p:stCondLst>
                                  <p:cond delay="4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500" autoRev="1" fill="hold">
                                              <p:stCondLst>
                                                <p:cond delay="0"/>
                                              </p:stCondLst>
                                            </p:cTn>
                                            <p:tgtEl>
                                              <p:spTgt spid="12"/>
                                            </p:tgtEl>
                                            <p:attrNameLst>
                                              <p:attrName>ppt_w</p:attrName>
                                            </p:attrNameLst>
                                          </p:cBhvr>
                                        </p:anim>
                                        <p:anim by="(#ppt_w*0.50)" calcmode="lin" valueType="num">
                                          <p:cBhvr>
                                            <p:cTn id="23" dur="500" decel="50000" autoRev="1" fill="hold">
                                              <p:stCondLst>
                                                <p:cond delay="0"/>
                                              </p:stCondLst>
                                            </p:cTn>
                                            <p:tgtEl>
                                              <p:spTgt spid="12"/>
                                            </p:tgtEl>
                                            <p:attrNameLst>
                                              <p:attrName>ppt_x</p:attrName>
                                            </p:attrNameLst>
                                          </p:cBhvr>
                                        </p:anim>
                                        <p:anim from="(-#ppt_h/2)" to="(#ppt_y)" calcmode="lin" valueType="num">
                                          <p:cBhvr>
                                            <p:cTn id="24" dur="1000" fill="hold">
                                              <p:stCondLst>
                                                <p:cond delay="0"/>
                                              </p:stCondLst>
                                            </p:cTn>
                                            <p:tgtEl>
                                              <p:spTgt spid="12"/>
                                            </p:tgtEl>
                                            <p:attrNameLst>
                                              <p:attrName>ppt_y</p:attrName>
                                            </p:attrNameLst>
                                          </p:cBhvr>
                                        </p:anim>
                                        <p:animRot by="21600000">
                                          <p:cBhvr>
                                            <p:cTn id="25" dur="1000" fill="hold">
                                              <p:stCondLst>
                                                <p:cond delay="0"/>
                                              </p:stCondLst>
                                            </p:cTn>
                                            <p:tgtEl>
                                              <p:spTgt spid="12"/>
                                            </p:tgtEl>
                                            <p:attrNameLst>
                                              <p:attrName>r</p:attrName>
                                            </p:attrNameLst>
                                          </p:cBhvr>
                                        </p:animRot>
                                      </p:childTnLst>
                                    </p:cTn>
                                  </p:par>
                                </p:childTnLst>
                              </p:cTn>
                            </p:par>
                            <p:par>
                              <p:cTn id="26" fill="hold">
                                <p:stCondLst>
                                  <p:cond delay="6050"/>
                                </p:stCondLst>
                                <p:childTnLst>
                                  <p:par>
                                    <p:cTn id="27" presetID="16" presetClass="entr" presetSubtype="42"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outHorizontal)">
                                          <p:cBhvr>
                                            <p:cTn id="29" dur="500"/>
                                            <p:tgtEl>
                                              <p:spTgt spid="13"/>
                                            </p:tgtEl>
                                          </p:cBhvr>
                                        </p:animEffect>
                                      </p:childTnLst>
                                    </p:cTn>
                                  </p:par>
                                </p:childTnLst>
                              </p:cTn>
                            </p:par>
                            <p:par>
                              <p:cTn id="30" fill="hold">
                                <p:stCondLst>
                                  <p:cond delay="6550"/>
                                </p:stCondLst>
                                <p:childTnLst>
                                  <p:par>
                                    <p:cTn id="31" presetID="23" presetClass="entr" presetSubtype="32"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strVal val="4*#ppt_w"/>
                                              </p:val>
                                            </p:tav>
                                            <p:tav tm="100000">
                                              <p:val>
                                                <p:strVal val="#ppt_w"/>
                                              </p:val>
                                            </p:tav>
                                          </p:tavLst>
                                        </p:anim>
                                        <p:anim calcmode="lin" valueType="num">
                                          <p:cBhvr>
                                            <p:cTn id="34"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5"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ppt_x"/>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par>
                              <p:cTn id="19" fill="hold">
                                <p:stCondLst>
                                  <p:cond delay="4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500" autoRev="1" fill="hold">
                                              <p:stCondLst>
                                                <p:cond delay="0"/>
                                              </p:stCondLst>
                                            </p:cTn>
                                            <p:tgtEl>
                                              <p:spTgt spid="12"/>
                                            </p:tgtEl>
                                            <p:attrNameLst>
                                              <p:attrName>ppt_w</p:attrName>
                                            </p:attrNameLst>
                                          </p:cBhvr>
                                        </p:anim>
                                        <p:anim by="(#ppt_w*0.50)" calcmode="lin" valueType="num">
                                          <p:cBhvr>
                                            <p:cTn id="23" dur="500" decel="50000" autoRev="1" fill="hold">
                                              <p:stCondLst>
                                                <p:cond delay="0"/>
                                              </p:stCondLst>
                                            </p:cTn>
                                            <p:tgtEl>
                                              <p:spTgt spid="12"/>
                                            </p:tgtEl>
                                            <p:attrNameLst>
                                              <p:attrName>ppt_x</p:attrName>
                                            </p:attrNameLst>
                                          </p:cBhvr>
                                        </p:anim>
                                        <p:anim from="(-#ppt_h/2)" to="(#ppt_y)" calcmode="lin" valueType="num">
                                          <p:cBhvr>
                                            <p:cTn id="24" dur="1000" fill="hold">
                                              <p:stCondLst>
                                                <p:cond delay="0"/>
                                              </p:stCondLst>
                                            </p:cTn>
                                            <p:tgtEl>
                                              <p:spTgt spid="12"/>
                                            </p:tgtEl>
                                            <p:attrNameLst>
                                              <p:attrName>ppt_y</p:attrName>
                                            </p:attrNameLst>
                                          </p:cBhvr>
                                        </p:anim>
                                        <p:animRot by="21600000">
                                          <p:cBhvr>
                                            <p:cTn id="25" dur="1000" fill="hold">
                                              <p:stCondLst>
                                                <p:cond delay="0"/>
                                              </p:stCondLst>
                                            </p:cTn>
                                            <p:tgtEl>
                                              <p:spTgt spid="12"/>
                                            </p:tgtEl>
                                            <p:attrNameLst>
                                              <p:attrName>r</p:attrName>
                                            </p:attrNameLst>
                                          </p:cBhvr>
                                        </p:animRot>
                                      </p:childTnLst>
                                    </p:cTn>
                                  </p:par>
                                </p:childTnLst>
                              </p:cTn>
                            </p:par>
                            <p:par>
                              <p:cTn id="26" fill="hold">
                                <p:stCondLst>
                                  <p:cond delay="6050"/>
                                </p:stCondLst>
                                <p:childTnLst>
                                  <p:par>
                                    <p:cTn id="27" presetID="16" presetClass="entr" presetSubtype="42"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outHorizontal)">
                                          <p:cBhvr>
                                            <p:cTn id="29" dur="500"/>
                                            <p:tgtEl>
                                              <p:spTgt spid="13"/>
                                            </p:tgtEl>
                                          </p:cBhvr>
                                        </p:animEffect>
                                      </p:childTnLst>
                                    </p:cTn>
                                  </p:par>
                                </p:childTnLst>
                              </p:cTn>
                            </p:par>
                            <p:par>
                              <p:cTn id="30" fill="hold">
                                <p:stCondLst>
                                  <p:cond delay="6550"/>
                                </p:stCondLst>
                                <p:childTnLst>
                                  <p:par>
                                    <p:cTn id="31" presetID="23" presetClass="entr" presetSubtype="32"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strVal val="4*#ppt_w"/>
                                              </p:val>
                                            </p:tav>
                                            <p:tav tm="100000">
                                              <p:val>
                                                <p:strVal val="#ppt_w"/>
                                              </p:val>
                                            </p:tav>
                                          </p:tavLst>
                                        </p:anim>
                                        <p:anim calcmode="lin" valueType="num">
                                          <p:cBhvr>
                                            <p:cTn id="34"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5" grpId="0"/>
          <p:bldP spid="1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1">
            <a:lum/>
          </a:blip>
          <a:srcRect/>
          <a:stretch>
            <a:fillRect l="-12000" r="-12000"/>
          </a:stretch>
        </a:blipFill>
        <a:effectLst/>
      </p:bgPr>
    </p:bg>
    <p:spTree>
      <p:nvGrpSpPr>
        <p:cNvPr id="1" name=""/>
        <p:cNvGrpSpPr/>
        <p:nvPr/>
      </p:nvGrpSpPr>
      <p:grpSpPr>
        <a:xfrm>
          <a:off x="0" y="0"/>
          <a:ext cx="0" cy="0"/>
          <a:chOff x="0" y="0"/>
          <a:chExt cx="0" cy="0"/>
        </a:xfrm>
      </p:grpSpPr>
      <p:grpSp>
        <p:nvGrpSpPr>
          <p:cNvPr id="12" name="Group 11"/>
          <p:cNvGrpSpPr/>
          <p:nvPr/>
        </p:nvGrpSpPr>
        <p:grpSpPr bwMode="auto">
          <a:xfrm>
            <a:off x="1500762" y="2109075"/>
            <a:ext cx="3895019" cy="3896694"/>
            <a:chOff x="6240781" y="1363134"/>
            <a:chExt cx="4963583" cy="4963585"/>
          </a:xfrm>
        </p:grpSpPr>
        <p:grpSp>
          <p:nvGrpSpPr>
            <p:cNvPr id="16" name="Group 12"/>
            <p:cNvGrpSpPr/>
            <p:nvPr/>
          </p:nvGrpSpPr>
          <p:grpSpPr bwMode="auto">
            <a:xfrm>
              <a:off x="6240781" y="1363135"/>
              <a:ext cx="3255433" cy="2434167"/>
              <a:chOff x="4657725" y="946151"/>
              <a:chExt cx="2441575" cy="1825625"/>
            </a:xfrm>
          </p:grpSpPr>
          <p:sp>
            <p:nvSpPr>
              <p:cNvPr id="30" name="Freeform 26"/>
              <p:cNvSpPr/>
              <p:nvPr/>
            </p:nvSpPr>
            <p:spPr bwMode="auto">
              <a:xfrm>
                <a:off x="5953547" y="2046327"/>
                <a:ext cx="1145443" cy="594862"/>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27"/>
              <p:cNvSpPr/>
              <p:nvPr/>
            </p:nvSpPr>
            <p:spPr bwMode="auto">
              <a:xfrm>
                <a:off x="4657725" y="946151"/>
                <a:ext cx="2150105" cy="1826164"/>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3"/>
            <p:cNvGrpSpPr/>
            <p:nvPr/>
          </p:nvGrpSpPr>
          <p:grpSpPr bwMode="auto">
            <a:xfrm>
              <a:off x="6240781" y="3111502"/>
              <a:ext cx="2434167" cy="3215217"/>
              <a:chOff x="4657725" y="2257426"/>
              <a:chExt cx="1825625" cy="2411413"/>
            </a:xfrm>
          </p:grpSpPr>
          <p:sp>
            <p:nvSpPr>
              <p:cNvPr id="28" name="Freeform 24"/>
              <p:cNvSpPr/>
              <p:nvPr/>
            </p:nvSpPr>
            <p:spPr bwMode="auto">
              <a:xfrm>
                <a:off x="5753574" y="2257407"/>
                <a:ext cx="593518" cy="1146549"/>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4"/>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5"/>
              <p:cNvSpPr/>
              <p:nvPr/>
            </p:nvSpPr>
            <p:spPr bwMode="auto">
              <a:xfrm>
                <a:off x="4657725" y="2518059"/>
                <a:ext cx="1825349" cy="2150780"/>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4"/>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4"/>
            <p:cNvGrpSpPr/>
            <p:nvPr/>
          </p:nvGrpSpPr>
          <p:grpSpPr bwMode="auto">
            <a:xfrm>
              <a:off x="7967980" y="3892551"/>
              <a:ext cx="3236384" cy="2434167"/>
              <a:chOff x="5953125" y="2843213"/>
              <a:chExt cx="2427288" cy="1825625"/>
            </a:xfrm>
          </p:grpSpPr>
          <p:sp>
            <p:nvSpPr>
              <p:cNvPr id="26" name="Freeform 22"/>
              <p:cNvSpPr/>
              <p:nvPr/>
            </p:nvSpPr>
            <p:spPr bwMode="auto">
              <a:xfrm>
                <a:off x="5953547" y="2988192"/>
                <a:ext cx="1145442" cy="594862"/>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3"/>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3"/>
              <p:cNvSpPr/>
              <p:nvPr/>
            </p:nvSpPr>
            <p:spPr bwMode="auto">
              <a:xfrm>
                <a:off x="6231909" y="2842675"/>
                <a:ext cx="2148505" cy="1826164"/>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3"/>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5"/>
            <p:cNvGrpSpPr/>
            <p:nvPr/>
          </p:nvGrpSpPr>
          <p:grpSpPr bwMode="auto">
            <a:xfrm>
              <a:off x="8770565" y="1363134"/>
              <a:ext cx="2433799" cy="3277074"/>
              <a:chOff x="6555063" y="946150"/>
              <a:chExt cx="1825349" cy="2457806"/>
            </a:xfrm>
          </p:grpSpPr>
          <p:sp>
            <p:nvSpPr>
              <p:cNvPr id="24" name="Freeform 20"/>
              <p:cNvSpPr/>
              <p:nvPr/>
            </p:nvSpPr>
            <p:spPr bwMode="auto">
              <a:xfrm>
                <a:off x="6691046" y="2257407"/>
                <a:ext cx="593518" cy="1146549"/>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1"/>
              <p:cNvSpPr/>
              <p:nvPr/>
            </p:nvSpPr>
            <p:spPr bwMode="auto">
              <a:xfrm>
                <a:off x="6555063" y="946150"/>
                <a:ext cx="1825349" cy="2150780"/>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lIns="58863" tIns="29432" rIns="58863" bIns="29432"/>
              <a:lstStyle/>
              <a:p>
                <a:pPr algn="just" eaLnBrk="1" hangingPunct="1">
                  <a:lnSpc>
                    <a:spcPct val="120000"/>
                  </a:lnSpc>
                  <a:defRPr/>
                </a:pPr>
                <a:endParaRPr lang="en-US" sz="183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2" name="组合 31"/>
          <p:cNvGrpSpPr/>
          <p:nvPr/>
        </p:nvGrpSpPr>
        <p:grpSpPr>
          <a:xfrm>
            <a:off x="6041731" y="2583348"/>
            <a:ext cx="5368536" cy="3168143"/>
            <a:chOff x="5505992" y="2577047"/>
            <a:chExt cx="5889083" cy="3475334"/>
          </a:xfrm>
        </p:grpSpPr>
        <p:grpSp>
          <p:nvGrpSpPr>
            <p:cNvPr id="33" name="PA_淘宝店chenying0907出品 8"/>
            <p:cNvGrpSpPr/>
            <p:nvPr>
              <p:custDataLst>
                <p:tags r:id="rId1"/>
              </p:custDataLst>
            </p:nvPr>
          </p:nvGrpSpPr>
          <p:grpSpPr bwMode="auto">
            <a:xfrm>
              <a:off x="5505992" y="2577047"/>
              <a:ext cx="4435474" cy="969962"/>
              <a:chOff x="-2738" y="307895"/>
              <a:chExt cx="4612941" cy="968991"/>
            </a:xfrm>
            <a:solidFill>
              <a:srgbClr val="A8CF38"/>
            </a:solidFill>
          </p:grpSpPr>
          <p:sp>
            <p:nvSpPr>
              <p:cNvPr id="51" name="淘宝店chenying0907出品 6"/>
              <p:cNvSpPr>
                <a:spLocks noChangeArrowheads="1"/>
              </p:cNvSpPr>
              <p:nvPr/>
            </p:nvSpPr>
            <p:spPr bwMode="auto">
              <a:xfrm>
                <a:off x="-2738" y="307895"/>
                <a:ext cx="3643952" cy="968991"/>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75">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2" name="直角三角形 7"/>
              <p:cNvSpPr>
                <a:spLocks noChangeArrowheads="1"/>
              </p:cNvSpPr>
              <p:nvPr/>
            </p:nvSpPr>
            <p:spPr bwMode="auto">
              <a:xfrm rot="5400000">
                <a:off x="3641212" y="307895"/>
                <a:ext cx="968991" cy="968991"/>
              </a:xfrm>
              <a:prstGeom prst="rtTriangl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75">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4" name="PA_淘宝店chenying0907出品 9"/>
            <p:cNvGrpSpPr/>
            <p:nvPr>
              <p:custDataLst>
                <p:tags r:id="rId2"/>
              </p:custDataLst>
            </p:nvPr>
          </p:nvGrpSpPr>
          <p:grpSpPr bwMode="auto">
            <a:xfrm>
              <a:off x="5514137" y="3917347"/>
              <a:ext cx="5145087" cy="968375"/>
              <a:chOff x="6258" y="678974"/>
              <a:chExt cx="5841242" cy="968992"/>
            </a:xfrm>
            <a:solidFill>
              <a:schemeClr val="tx2">
                <a:lumMod val="75000"/>
              </a:schemeClr>
            </a:solidFill>
          </p:grpSpPr>
          <p:sp>
            <p:nvSpPr>
              <p:cNvPr id="49" name="淘宝店chenying0907出品 10"/>
              <p:cNvSpPr>
                <a:spLocks noChangeArrowheads="1"/>
              </p:cNvSpPr>
              <p:nvPr/>
            </p:nvSpPr>
            <p:spPr bwMode="auto">
              <a:xfrm>
                <a:off x="6258" y="678975"/>
                <a:ext cx="4872252" cy="968991"/>
              </a:xfrm>
              <a:prstGeom prst="rect">
                <a:avLst/>
              </a:prstGeom>
              <a:solidFill>
                <a:schemeClr val="accent2">
                  <a:alpha val="8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75">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0" name="直角三角形 11"/>
              <p:cNvSpPr>
                <a:spLocks noChangeArrowheads="1"/>
              </p:cNvSpPr>
              <p:nvPr/>
            </p:nvSpPr>
            <p:spPr bwMode="auto">
              <a:xfrm rot="5400000">
                <a:off x="4878509" y="678974"/>
                <a:ext cx="968991" cy="968991"/>
              </a:xfrm>
              <a:prstGeom prst="rtTriangle">
                <a:avLst/>
              </a:prstGeom>
              <a:solidFill>
                <a:schemeClr val="accent2">
                  <a:alpha val="8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75">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5" name="PA_淘宝店chenying0907出品 12"/>
            <p:cNvGrpSpPr/>
            <p:nvPr>
              <p:custDataLst>
                <p:tags r:id="rId3"/>
              </p:custDataLst>
            </p:nvPr>
          </p:nvGrpSpPr>
          <p:grpSpPr bwMode="auto">
            <a:xfrm>
              <a:off x="5508625" y="5080830"/>
              <a:ext cx="5886450" cy="971551"/>
              <a:chOff x="0" y="877901"/>
              <a:chExt cx="5765853" cy="972743"/>
            </a:xfrm>
            <a:solidFill>
              <a:srgbClr val="A8CF38"/>
            </a:solidFill>
          </p:grpSpPr>
          <p:sp>
            <p:nvSpPr>
              <p:cNvPr id="47" name="淘宝店chenying0907出品 13"/>
              <p:cNvSpPr>
                <a:spLocks noChangeArrowheads="1"/>
              </p:cNvSpPr>
              <p:nvPr/>
            </p:nvSpPr>
            <p:spPr bwMode="auto">
              <a:xfrm>
                <a:off x="0" y="881653"/>
                <a:ext cx="4872252" cy="968991"/>
              </a:xfrm>
              <a:prstGeom prst="rect">
                <a:avLst/>
              </a:prstGeom>
              <a:solidFill>
                <a:schemeClr val="accent3"/>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75">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 name="直角三角形 14"/>
              <p:cNvSpPr>
                <a:spLocks noChangeArrowheads="1"/>
              </p:cNvSpPr>
              <p:nvPr/>
            </p:nvSpPr>
            <p:spPr bwMode="auto">
              <a:xfrm rot="5400000">
                <a:off x="4832681" y="917470"/>
                <a:ext cx="972742" cy="893603"/>
              </a:xfrm>
              <a:prstGeom prst="rtTriangle">
                <a:avLst/>
              </a:prstGeom>
              <a:solidFill>
                <a:schemeClr val="accent3"/>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75">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7" name="PA_淘宝店chenying0907出品 111"/>
            <p:cNvSpPr>
              <a:spLocks noChangeArrowheads="1"/>
            </p:cNvSpPr>
            <p:nvPr>
              <p:custDataLst>
                <p:tags r:id="rId4"/>
              </p:custDataLst>
            </p:nvPr>
          </p:nvSpPr>
          <p:spPr bwMode="auto">
            <a:xfrm>
              <a:off x="8373587" y="2704831"/>
              <a:ext cx="952500" cy="74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79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79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PA_淘宝店chenying0907出品 112"/>
            <p:cNvSpPr>
              <a:spLocks noChangeArrowheads="1"/>
            </p:cNvSpPr>
            <p:nvPr>
              <p:custDataLst>
                <p:tags r:id="rId5"/>
              </p:custDataLst>
            </p:nvPr>
          </p:nvSpPr>
          <p:spPr bwMode="auto">
            <a:xfrm>
              <a:off x="8935200" y="4030059"/>
              <a:ext cx="952500" cy="74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79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79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PA_淘宝店chenying0907出品 113"/>
            <p:cNvSpPr>
              <a:spLocks noChangeArrowheads="1"/>
            </p:cNvSpPr>
            <p:nvPr>
              <p:custDataLst>
                <p:tags r:id="rId6"/>
              </p:custDataLst>
            </p:nvPr>
          </p:nvSpPr>
          <p:spPr bwMode="auto">
            <a:xfrm>
              <a:off x="9640888" y="5230056"/>
              <a:ext cx="952500" cy="74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795"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795"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PA_淘宝店chenying0907出品 115"/>
            <p:cNvSpPr>
              <a:spLocks noChangeArrowheads="1"/>
            </p:cNvSpPr>
            <p:nvPr>
              <p:custDataLst>
                <p:tags r:id="rId7"/>
              </p:custDataLst>
            </p:nvPr>
          </p:nvSpPr>
          <p:spPr bwMode="auto">
            <a:xfrm>
              <a:off x="5753805" y="2593414"/>
              <a:ext cx="2745261" cy="101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buNone/>
              </a:pPr>
              <a:r>
                <a:rPr lang="zh-CN" altLang="en-US" sz="1200" dirty="0">
                  <a:solidFill>
                    <a:schemeClr val="bg1"/>
                  </a:solidFill>
                  <a:latin typeface="微软雅黑" panose="020B0503020204020204" pitchFamily="34" charset="-122"/>
                  <a:ea typeface="微软雅黑" panose="020B0503020204020204" pitchFamily="34" charset="-122"/>
                </a:rPr>
                <a:t>习近平新时代中国特色社会主义经济思想形成了内涵丰富、系统完整的政治经济学理论体系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2" name="PA_淘宝店chenying0907出品 116"/>
            <p:cNvSpPr>
              <a:spLocks noChangeArrowheads="1"/>
            </p:cNvSpPr>
            <p:nvPr>
              <p:custDataLst>
                <p:tags r:id="rId8"/>
              </p:custDataLst>
            </p:nvPr>
          </p:nvSpPr>
          <p:spPr bwMode="auto">
            <a:xfrm>
              <a:off x="5818878" y="4015157"/>
              <a:ext cx="2604939" cy="709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buNone/>
              </a:pPr>
              <a:r>
                <a:rPr lang="zh-CN" altLang="en-US" sz="1200" dirty="0">
                  <a:solidFill>
                    <a:schemeClr val="bg1"/>
                  </a:solidFill>
                  <a:latin typeface="微软雅黑" panose="020B0503020204020204" pitchFamily="34" charset="-122"/>
                  <a:ea typeface="微软雅黑" panose="020B0503020204020204" pitchFamily="34" charset="-122"/>
                </a:rPr>
                <a:t>习近平新时代中国特色社会主义经济思想逻辑严密、博大精深</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53" name="矩形 52"/>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4" name="矩形 259"/>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zh-CN" altLang="en-US" sz="2800" dirty="0">
                <a:solidFill>
                  <a:schemeClr val="bg1"/>
                </a:solidFill>
              </a:rPr>
              <a:t>内涵丰富、系统完整的政治经济学理论体系</a:t>
            </a:r>
            <a:endParaRPr lang="en-GB" altLang="zh-CN" sz="2800" dirty="0">
              <a:solidFill>
                <a:schemeClr val="bg1"/>
              </a:solidFill>
              <a:latin typeface="Arial" panose="020B0604020202020204" pitchFamily="34" charset="0"/>
              <a:sym typeface="Arial" panose="020B0604020202020204" pitchFamily="34" charset="0"/>
            </a:endParaRPr>
          </a:p>
        </p:txBody>
      </p:sp>
      <p:sp>
        <p:nvSpPr>
          <p:cNvPr id="55" name="矩形 54"/>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56" name="矩形 55"/>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7"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58" name="矩形 57"/>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59" name="图片 5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2" name="矩形 1">
            <a:extLst>
              <a:ext uri="{FF2B5EF4-FFF2-40B4-BE49-F238E27FC236}">
                <a16:creationId xmlns:a16="http://schemas.microsoft.com/office/drawing/2014/main" id="{265FCF4F-7609-4CFA-BAAE-8C06A6218A32}"/>
              </a:ext>
            </a:extLst>
          </p:cNvPr>
          <p:cNvSpPr/>
          <p:nvPr/>
        </p:nvSpPr>
        <p:spPr>
          <a:xfrm>
            <a:off x="6326960" y="5050008"/>
            <a:ext cx="2550687"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从各个方面丰富和发展了中国特色社会主义政治经济学。</a:t>
            </a:r>
            <a:endParaRPr lang="zh-CN" altLang="en-US" sz="1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3" name="Freeform 5"/>
          <p:cNvSpPr/>
          <p:nvPr/>
        </p:nvSpPr>
        <p:spPr bwMode="auto">
          <a:xfrm>
            <a:off x="5387788" y="1381795"/>
            <a:ext cx="2160866" cy="5158845"/>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2">
              <a:lumMod val="75000"/>
            </a:schemeClr>
          </a:solidFill>
          <a:ln>
            <a:noFill/>
          </a:ln>
        </p:spPr>
        <p:txBody>
          <a:bodyPr vert="horz" wrap="square" lIns="128580" tIns="64290" rIns="128580" bIns="64290" numCol="1" anchor="t" anchorCtr="0" compatLnSpc="1"/>
          <a:lstStyle/>
          <a:p>
            <a:endParaRPr lang="zh-CN" altLang="en-US" sz="2670">
              <a:ea typeface="微软雅黑" panose="020B0503020204020204" pitchFamily="34" charset="-122"/>
            </a:endParaRPr>
          </a:p>
        </p:txBody>
      </p:sp>
      <p:grpSp>
        <p:nvGrpSpPr>
          <p:cNvPr id="31" name="组合 30"/>
          <p:cNvGrpSpPr/>
          <p:nvPr/>
        </p:nvGrpSpPr>
        <p:grpSpPr>
          <a:xfrm>
            <a:off x="5136972" y="5284935"/>
            <a:ext cx="902650" cy="901475"/>
            <a:chOff x="2097688" y="3956966"/>
            <a:chExt cx="2446337" cy="2443163"/>
          </a:xfrm>
        </p:grpSpPr>
        <p:sp>
          <p:nvSpPr>
            <p:cNvPr id="3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33" name="Oval 62"/>
            <p:cNvSpPr>
              <a:spLocks noChangeArrowheads="1"/>
            </p:cNvSpPr>
            <p:nvPr/>
          </p:nvSpPr>
          <p:spPr bwMode="auto">
            <a:xfrm>
              <a:off x="2184213" y="4033557"/>
              <a:ext cx="2284413" cy="2284413"/>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grpSp>
        <p:nvGrpSpPr>
          <p:cNvPr id="28" name="组合 27"/>
          <p:cNvGrpSpPr/>
          <p:nvPr/>
        </p:nvGrpSpPr>
        <p:grpSpPr>
          <a:xfrm>
            <a:off x="6871126" y="4164813"/>
            <a:ext cx="902650" cy="901475"/>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30" name="Oval 62"/>
            <p:cNvSpPr>
              <a:spLocks noChangeArrowheads="1"/>
            </p:cNvSpPr>
            <p:nvPr/>
          </p:nvSpPr>
          <p:spPr bwMode="auto">
            <a:xfrm>
              <a:off x="2184213" y="4033557"/>
              <a:ext cx="2284413" cy="2284413"/>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grpSp>
        <p:nvGrpSpPr>
          <p:cNvPr id="25" name="组合 24"/>
          <p:cNvGrpSpPr/>
          <p:nvPr/>
        </p:nvGrpSpPr>
        <p:grpSpPr>
          <a:xfrm>
            <a:off x="5108587" y="2853961"/>
            <a:ext cx="961945" cy="960696"/>
            <a:chOff x="2097688" y="3956966"/>
            <a:chExt cx="2446337" cy="2443163"/>
          </a:xfrm>
        </p:grpSpPr>
        <p:sp>
          <p:nvSpPr>
            <p:cNvPr id="2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27" name="Oval 62"/>
            <p:cNvSpPr>
              <a:spLocks noChangeArrowheads="1"/>
            </p:cNvSpPr>
            <p:nvPr/>
          </p:nvSpPr>
          <p:spPr bwMode="auto">
            <a:xfrm>
              <a:off x="2184213" y="4033557"/>
              <a:ext cx="2284413" cy="2284413"/>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grpSp>
        <p:nvGrpSpPr>
          <p:cNvPr id="22" name="组合 21"/>
          <p:cNvGrpSpPr/>
          <p:nvPr/>
        </p:nvGrpSpPr>
        <p:grpSpPr>
          <a:xfrm>
            <a:off x="6916806" y="1771506"/>
            <a:ext cx="807616" cy="806568"/>
            <a:chOff x="2097688" y="3956966"/>
            <a:chExt cx="2446337" cy="2443163"/>
          </a:xfrm>
        </p:grpSpPr>
        <p:sp>
          <p:nvSpPr>
            <p:cNvPr id="23"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24" name="Oval 62"/>
            <p:cNvSpPr>
              <a:spLocks noChangeArrowheads="1"/>
            </p:cNvSpPr>
            <p:nvPr/>
          </p:nvSpPr>
          <p:spPr bwMode="auto">
            <a:xfrm>
              <a:off x="2184213" y="4033557"/>
              <a:ext cx="2284413" cy="2284413"/>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sp>
        <p:nvSpPr>
          <p:cNvPr id="9" name="TextBox 8"/>
          <p:cNvSpPr txBox="1"/>
          <p:nvPr/>
        </p:nvSpPr>
        <p:spPr>
          <a:xfrm>
            <a:off x="7956431" y="1725123"/>
            <a:ext cx="3266050" cy="615553"/>
          </a:xfrm>
          <a:prstGeom prst="rect">
            <a:avLst/>
          </a:prstGeom>
          <a:noFill/>
        </p:spPr>
        <p:txBody>
          <a:bodyPr wrap="square" lIns="0" tIns="0" rIns="0" bIns="0" rtlCol="0">
            <a:spAutoFit/>
          </a:bodyPr>
          <a:lstStyle/>
          <a:p>
            <a:r>
              <a:rPr lang="zh-CN" altLang="en-US" sz="2000" dirty="0">
                <a:latin typeface="+mn-ea"/>
                <a:ea typeface="+mn-ea"/>
              </a:rPr>
              <a:t>也是做好经济工作的根本原则和政治优势</a:t>
            </a:r>
            <a:endParaRPr lang="zh-CN" altLang="en-US" sz="2000" b="1" dirty="0">
              <a:solidFill>
                <a:schemeClr val="accent1"/>
              </a:solidFill>
              <a:latin typeface="+mn-ea"/>
              <a:ea typeface="+mn-ea"/>
            </a:endParaRPr>
          </a:p>
        </p:txBody>
      </p:sp>
      <p:sp>
        <p:nvSpPr>
          <p:cNvPr id="11" name="TextBox 10"/>
          <p:cNvSpPr txBox="1"/>
          <p:nvPr/>
        </p:nvSpPr>
        <p:spPr>
          <a:xfrm>
            <a:off x="1709705" y="2925688"/>
            <a:ext cx="3266050" cy="615553"/>
          </a:xfrm>
          <a:prstGeom prst="rect">
            <a:avLst/>
          </a:prstGeom>
          <a:noFill/>
        </p:spPr>
        <p:txBody>
          <a:bodyPr wrap="square" lIns="0" tIns="0" rIns="0" bIns="0" rtlCol="0">
            <a:spAutoFit/>
          </a:bodyPr>
          <a:lstStyle/>
          <a:p>
            <a:pPr algn="r"/>
            <a:r>
              <a:rPr lang="zh-CN" altLang="en-US" sz="2000" dirty="0">
                <a:latin typeface="+mn-ea"/>
                <a:ea typeface="+mn-ea"/>
              </a:rPr>
              <a:t>　坚持加强党对经济工作的集中统一领导。</a:t>
            </a:r>
            <a:endParaRPr lang="zh-CN" altLang="en-US" sz="2000" b="1" dirty="0">
              <a:solidFill>
                <a:schemeClr val="accent2"/>
              </a:solidFill>
              <a:latin typeface="+mn-ea"/>
              <a:ea typeface="+mn-ea"/>
            </a:endParaRPr>
          </a:p>
        </p:txBody>
      </p:sp>
      <p:sp>
        <p:nvSpPr>
          <p:cNvPr id="13" name="TextBox 12"/>
          <p:cNvSpPr txBox="1"/>
          <p:nvPr/>
        </p:nvSpPr>
        <p:spPr>
          <a:xfrm>
            <a:off x="7956431" y="4211013"/>
            <a:ext cx="3266050" cy="615553"/>
          </a:xfrm>
          <a:prstGeom prst="rect">
            <a:avLst/>
          </a:prstGeom>
          <a:noFill/>
        </p:spPr>
        <p:txBody>
          <a:bodyPr wrap="square" lIns="0" tIns="0" rIns="0" bIns="0" rtlCol="0">
            <a:spAutoFit/>
          </a:bodyPr>
          <a:lstStyle/>
          <a:p>
            <a:r>
              <a:rPr lang="zh-CN" altLang="en-US" sz="2000" dirty="0">
                <a:latin typeface="+mn-ea"/>
                <a:ea typeface="+mn-ea"/>
              </a:rPr>
              <a:t>党是总揽全局、协调各方的，经济工作是中心工作</a:t>
            </a:r>
            <a:endParaRPr lang="zh-CN" altLang="en-US" sz="2000" b="1" dirty="0">
              <a:solidFill>
                <a:schemeClr val="accent3"/>
              </a:solidFill>
              <a:latin typeface="+mn-ea"/>
              <a:ea typeface="+mn-ea"/>
            </a:endParaRPr>
          </a:p>
        </p:txBody>
      </p:sp>
      <p:sp>
        <p:nvSpPr>
          <p:cNvPr id="15" name="TextBox 14"/>
          <p:cNvSpPr txBox="1"/>
          <p:nvPr/>
        </p:nvSpPr>
        <p:spPr>
          <a:xfrm>
            <a:off x="1745514" y="4758511"/>
            <a:ext cx="3266050" cy="615553"/>
          </a:xfrm>
          <a:prstGeom prst="rect">
            <a:avLst/>
          </a:prstGeom>
          <a:noFill/>
        </p:spPr>
        <p:txBody>
          <a:bodyPr wrap="square" lIns="0" tIns="0" rIns="0" bIns="0" rtlCol="0">
            <a:spAutoFit/>
          </a:bodyPr>
          <a:lstStyle/>
          <a:p>
            <a:pPr algn="r"/>
            <a:r>
              <a:rPr lang="zh-CN" altLang="en-US" sz="2000" dirty="0">
                <a:latin typeface="+mn-ea"/>
                <a:ea typeface="+mn-ea"/>
              </a:rPr>
              <a:t>中国共产党的领导是中国特色社会主义的最本质特征</a:t>
            </a:r>
            <a:endParaRPr lang="zh-CN" altLang="en-US" sz="2000" b="1" dirty="0">
              <a:solidFill>
                <a:schemeClr val="accent4"/>
              </a:solidFill>
              <a:latin typeface="+mn-ea"/>
              <a:ea typeface="+mn-ea"/>
            </a:endParaRPr>
          </a:p>
        </p:txBody>
      </p:sp>
      <p:sp>
        <p:nvSpPr>
          <p:cNvPr id="16" name="Freeform 7"/>
          <p:cNvSpPr>
            <a:spLocks noEditPoints="1"/>
          </p:cNvSpPr>
          <p:nvPr/>
        </p:nvSpPr>
        <p:spPr bwMode="auto">
          <a:xfrm>
            <a:off x="7060780" y="4418298"/>
            <a:ext cx="512322" cy="406021"/>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128580" tIns="64290" rIns="128580" bIns="64290" numCol="1" anchor="t" anchorCtr="0" compatLnSpc="1"/>
          <a:lstStyle/>
          <a:p>
            <a:endParaRPr lang="zh-CN" altLang="en-US" sz="2670">
              <a:ea typeface="微软雅黑" panose="020B0503020204020204" pitchFamily="34" charset="-122"/>
            </a:endParaRPr>
          </a:p>
        </p:txBody>
      </p:sp>
      <p:grpSp>
        <p:nvGrpSpPr>
          <p:cNvPr id="17" name="组合 16"/>
          <p:cNvGrpSpPr/>
          <p:nvPr/>
        </p:nvGrpSpPr>
        <p:grpSpPr>
          <a:xfrm>
            <a:off x="5340913" y="5521248"/>
            <a:ext cx="512530" cy="428849"/>
            <a:chOff x="4178300" y="4422775"/>
            <a:chExt cx="388938" cy="325438"/>
          </a:xfrm>
          <a:solidFill>
            <a:srgbClr val="1E90B4"/>
          </a:solidFill>
        </p:grpSpPr>
        <p:sp>
          <p:nvSpPr>
            <p:cNvPr id="18"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sz="2670">
                <a:ea typeface="微软雅黑" panose="020B0503020204020204" pitchFamily="34" charset="-122"/>
              </a:endParaRPr>
            </a:p>
          </p:txBody>
        </p:sp>
        <p:sp>
          <p:nvSpPr>
            <p:cNvPr id="19"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sz="2670">
                <a:ea typeface="微软雅黑" panose="020B0503020204020204" pitchFamily="34" charset="-122"/>
              </a:endParaRPr>
            </a:p>
          </p:txBody>
        </p:sp>
      </p:grpSp>
      <p:sp>
        <p:nvSpPr>
          <p:cNvPr id="20" name="Freeform 5"/>
          <p:cNvSpPr/>
          <p:nvPr/>
        </p:nvSpPr>
        <p:spPr bwMode="auto">
          <a:xfrm>
            <a:off x="7066997" y="1915257"/>
            <a:ext cx="499889" cy="504618"/>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128580" tIns="64290" rIns="128580" bIns="64290" numCol="1" anchor="t" anchorCtr="0" compatLnSpc="1"/>
          <a:lstStyle/>
          <a:p>
            <a:endParaRPr lang="zh-CN" altLang="en-US" sz="2670">
              <a:ea typeface="微软雅黑" panose="020B0503020204020204" pitchFamily="34" charset="-122"/>
            </a:endParaRPr>
          </a:p>
        </p:txBody>
      </p:sp>
      <p:sp>
        <p:nvSpPr>
          <p:cNvPr id="21" name="Freeform 9"/>
          <p:cNvSpPr/>
          <p:nvPr/>
        </p:nvSpPr>
        <p:spPr bwMode="auto">
          <a:xfrm>
            <a:off x="5240460" y="3129767"/>
            <a:ext cx="713436" cy="411474"/>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128580" tIns="64290" rIns="128580" bIns="64290" numCol="1" anchor="t" anchorCtr="0" compatLnSpc="1"/>
          <a:lstStyle/>
          <a:p>
            <a:endParaRPr lang="zh-CN" altLang="en-US" sz="2670">
              <a:ea typeface="微软雅黑" panose="020B0503020204020204" pitchFamily="34" charset="-122"/>
            </a:endParaRPr>
          </a:p>
        </p:txBody>
      </p:sp>
      <p:sp>
        <p:nvSpPr>
          <p:cNvPr id="34" name="矩形 33"/>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6" name="矩形 35"/>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37" name="矩形 36"/>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8"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39" name="矩形 38"/>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41" name="矩形 259">
            <a:extLst>
              <a:ext uri="{FF2B5EF4-FFF2-40B4-BE49-F238E27FC236}">
                <a16:creationId xmlns:a16="http://schemas.microsoft.com/office/drawing/2014/main" id="{1C7F48E7-C866-499F-8EAC-58F92E6428E3}"/>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zh-CN" altLang="en-US" sz="2800" dirty="0">
                <a:solidFill>
                  <a:schemeClr val="bg1"/>
                </a:solidFill>
              </a:rPr>
              <a:t>内涵丰富、系统完整的政治经济学理论体系</a:t>
            </a:r>
            <a:endParaRPr lang="en-GB" altLang="zh-CN" sz="2800" dirty="0">
              <a:solidFill>
                <a:schemeClr val="bg1"/>
              </a:solidFill>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10" presetClass="entr" presetSubtype="0"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53" presetClass="entr" presetSubtype="16"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10" presetClass="entr" presetSubtype="0" fill="hold" nodeType="withEffect">
                                  <p:stCondLst>
                                    <p:cond delay="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53" presetClass="entr" presetSubtype="16" fill="hold" nodeType="withEffect">
                                  <p:stCondLst>
                                    <p:cond delay="6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nodeType="withEffect">
                                  <p:stCondLst>
                                    <p:cond delay="6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11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right)">
                                      <p:cBhvr>
                                        <p:cTn id="49" dur="500"/>
                                        <p:tgtEl>
                                          <p:spTgt spid="15"/>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righ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1" grpId="0"/>
      <p:bldP spid="13" grpId="0"/>
      <p:bldP spid="15" grpId="0"/>
      <p:bldP spid="16"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53" name="矩形 52"/>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5" name="矩形 54"/>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56" name="矩形 55"/>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7"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58" name="矩形 57"/>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9" name="矩形 259">
            <a:extLst>
              <a:ext uri="{FF2B5EF4-FFF2-40B4-BE49-F238E27FC236}">
                <a16:creationId xmlns:a16="http://schemas.microsoft.com/office/drawing/2014/main" id="{91D1622E-FD15-4B7D-AF26-0E9D771FC859}"/>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zh-CN" altLang="en-US" sz="2800" dirty="0">
                <a:solidFill>
                  <a:schemeClr val="bg1"/>
                </a:solidFill>
              </a:rPr>
              <a:t>内涵丰富、系统完整的政治经济学理论体系</a:t>
            </a:r>
            <a:endParaRPr lang="en-GB" altLang="zh-CN" sz="2800" dirty="0">
              <a:solidFill>
                <a:schemeClr val="bg1"/>
              </a:solidFill>
              <a:latin typeface="Arial" panose="020B0604020202020204" pitchFamily="34" charset="0"/>
              <a:sym typeface="Arial" panose="020B0604020202020204" pitchFamily="34" charset="0"/>
            </a:endParaRPr>
          </a:p>
        </p:txBody>
      </p:sp>
      <p:grpSp>
        <p:nvGrpSpPr>
          <p:cNvPr id="10" name="Group 11">
            <a:extLst>
              <a:ext uri="{FF2B5EF4-FFF2-40B4-BE49-F238E27FC236}">
                <a16:creationId xmlns:a16="http://schemas.microsoft.com/office/drawing/2014/main" id="{A106EF03-CD01-4806-87F0-C476BFA55466}"/>
              </a:ext>
            </a:extLst>
          </p:cNvPr>
          <p:cNvGrpSpPr/>
          <p:nvPr/>
        </p:nvGrpSpPr>
        <p:grpSpPr>
          <a:xfrm>
            <a:off x="2468935" y="3411908"/>
            <a:ext cx="730280" cy="730280"/>
            <a:chOff x="3962400" y="2419350"/>
            <a:chExt cx="685800" cy="685800"/>
          </a:xfrm>
        </p:grpSpPr>
        <p:sp>
          <p:nvSpPr>
            <p:cNvPr id="11" name="Rounded Rectangle 12">
              <a:extLst>
                <a:ext uri="{FF2B5EF4-FFF2-40B4-BE49-F238E27FC236}">
                  <a16:creationId xmlns:a16="http://schemas.microsoft.com/office/drawing/2014/main" id="{C4A3C814-40CD-4FB4-ADD1-92A334550252}"/>
                </a:ext>
              </a:extLst>
            </p:cNvPr>
            <p:cNvSpPr/>
            <p:nvPr/>
          </p:nvSpPr>
          <p:spPr bwMode="auto">
            <a:xfrm>
              <a:off x="3962400" y="2419350"/>
              <a:ext cx="685800" cy="685800"/>
            </a:xfrm>
            <a:prstGeom prst="roundRect">
              <a:avLst/>
            </a:prstGeom>
            <a:solidFill>
              <a:schemeClr val="accent1"/>
            </a:solidFill>
            <a:ln w="19050">
              <a:noFill/>
              <a:round/>
            </a:ln>
          </p:spPr>
          <p:txBody>
            <a:bodyPr vert="horz" wrap="none" lIns="128580" tIns="64290" rIns="128580" bIns="64290" numCol="1" rtlCol="0" anchor="ctr" anchorCtr="1" compatLnSpc="1"/>
            <a:lstStyle/>
            <a:p>
              <a:pPr algn="ctr"/>
              <a:endParaRPr lang="en-US" sz="1685" b="1" dirty="0">
                <a:solidFill>
                  <a:schemeClr val="tx1">
                    <a:lumMod val="75000"/>
                    <a:lumOff val="25000"/>
                  </a:schemeClr>
                </a:solidFill>
                <a:ea typeface="微软雅黑" panose="020B0503020204020204" pitchFamily="34" charset="-122"/>
              </a:endParaRPr>
            </a:p>
          </p:txBody>
        </p:sp>
        <p:sp>
          <p:nvSpPr>
            <p:cNvPr id="12" name="Oval 13">
              <a:extLst>
                <a:ext uri="{FF2B5EF4-FFF2-40B4-BE49-F238E27FC236}">
                  <a16:creationId xmlns:a16="http://schemas.microsoft.com/office/drawing/2014/main" id="{8BB373AF-0976-4EFE-8300-F97624D733C2}"/>
                </a:ext>
              </a:extLst>
            </p:cNvPr>
            <p:cNvSpPr/>
            <p:nvPr/>
          </p:nvSpPr>
          <p:spPr bwMode="auto">
            <a:xfrm>
              <a:off x="4038600" y="2495550"/>
              <a:ext cx="533400" cy="533400"/>
            </a:xfrm>
            <a:prstGeom prst="ellipse">
              <a:avLst/>
            </a:prstGeom>
            <a:solidFill>
              <a:schemeClr val="bg1"/>
            </a:solidFill>
            <a:ln w="19050">
              <a:noFill/>
              <a:round/>
            </a:ln>
          </p:spPr>
          <p:txBody>
            <a:bodyPr vert="horz" wrap="none" lIns="128580" tIns="64290" rIns="128580" bIns="64290" numCol="1" rtlCol="0" anchor="ctr" anchorCtr="1" compatLnSpc="1"/>
            <a:lstStyle/>
            <a:p>
              <a:pPr algn="ctr"/>
              <a:endParaRPr lang="en-US" sz="1685" b="1" dirty="0">
                <a:solidFill>
                  <a:schemeClr val="tx1">
                    <a:lumMod val="75000"/>
                    <a:lumOff val="25000"/>
                  </a:schemeClr>
                </a:solidFill>
                <a:ea typeface="微软雅黑" panose="020B0503020204020204" pitchFamily="34" charset="-122"/>
              </a:endParaRPr>
            </a:p>
          </p:txBody>
        </p:sp>
      </p:grpSp>
      <p:grpSp>
        <p:nvGrpSpPr>
          <p:cNvPr id="13" name="Group 14">
            <a:extLst>
              <a:ext uri="{FF2B5EF4-FFF2-40B4-BE49-F238E27FC236}">
                <a16:creationId xmlns:a16="http://schemas.microsoft.com/office/drawing/2014/main" id="{3220067D-8FD9-4FCC-9BAA-4CC1C7F8CCCE}"/>
              </a:ext>
            </a:extLst>
          </p:cNvPr>
          <p:cNvGrpSpPr/>
          <p:nvPr/>
        </p:nvGrpSpPr>
        <p:grpSpPr>
          <a:xfrm>
            <a:off x="2689293" y="3595412"/>
            <a:ext cx="289566" cy="363274"/>
            <a:chOff x="3740150" y="1146175"/>
            <a:chExt cx="174625" cy="219075"/>
          </a:xfrm>
          <a:solidFill>
            <a:schemeClr val="accent1"/>
          </a:solidFill>
        </p:grpSpPr>
        <p:sp>
          <p:nvSpPr>
            <p:cNvPr id="14" name="Freeform 53">
              <a:extLst>
                <a:ext uri="{FF2B5EF4-FFF2-40B4-BE49-F238E27FC236}">
                  <a16:creationId xmlns:a16="http://schemas.microsoft.com/office/drawing/2014/main" id="{6F7C9A50-3CF6-4F61-9199-71BA4397746E}"/>
                </a:ext>
              </a:extLst>
            </p:cNvPr>
            <p:cNvSpPr>
              <a:spLocks noEditPoints="1"/>
            </p:cNvSpPr>
            <p:nvPr/>
          </p:nvSpPr>
          <p:spPr bwMode="auto">
            <a:xfrm>
              <a:off x="3740150" y="1146175"/>
              <a:ext cx="174625" cy="219075"/>
            </a:xfrm>
            <a:custGeom>
              <a:avLst/>
              <a:gdLst/>
              <a:ahLst/>
              <a:cxnLst>
                <a:cxn ang="0">
                  <a:pos x="57" y="5"/>
                </a:cxn>
                <a:cxn ang="0">
                  <a:pos x="55" y="0"/>
                </a:cxn>
                <a:cxn ang="0">
                  <a:pos x="53" y="5"/>
                </a:cxn>
                <a:cxn ang="0">
                  <a:pos x="49" y="1"/>
                </a:cxn>
                <a:cxn ang="0">
                  <a:pos x="45" y="1"/>
                </a:cxn>
                <a:cxn ang="0">
                  <a:pos x="40" y="5"/>
                </a:cxn>
                <a:cxn ang="0">
                  <a:pos x="38" y="0"/>
                </a:cxn>
                <a:cxn ang="0">
                  <a:pos x="36" y="5"/>
                </a:cxn>
                <a:cxn ang="0">
                  <a:pos x="31" y="1"/>
                </a:cxn>
                <a:cxn ang="0">
                  <a:pos x="28" y="1"/>
                </a:cxn>
                <a:cxn ang="0">
                  <a:pos x="23" y="5"/>
                </a:cxn>
                <a:cxn ang="0">
                  <a:pos x="21" y="0"/>
                </a:cxn>
                <a:cxn ang="0">
                  <a:pos x="19" y="5"/>
                </a:cxn>
                <a:cxn ang="0">
                  <a:pos x="14" y="1"/>
                </a:cxn>
                <a:cxn ang="0">
                  <a:pos x="11" y="1"/>
                </a:cxn>
                <a:cxn ang="0">
                  <a:pos x="6" y="5"/>
                </a:cxn>
                <a:cxn ang="0">
                  <a:pos x="0" y="80"/>
                </a:cxn>
                <a:cxn ang="0">
                  <a:pos x="62" y="85"/>
                </a:cxn>
                <a:cxn ang="0">
                  <a:pos x="68" y="10"/>
                </a:cxn>
                <a:cxn ang="0">
                  <a:pos x="6" y="80"/>
                </a:cxn>
                <a:cxn ang="0">
                  <a:pos x="44" y="24"/>
                </a:cxn>
                <a:cxn ang="0">
                  <a:pos x="44" y="20"/>
                </a:cxn>
                <a:cxn ang="0">
                  <a:pos x="6" y="10"/>
                </a:cxn>
                <a:cxn ang="0">
                  <a:pos x="11" y="14"/>
                </a:cxn>
                <a:cxn ang="0">
                  <a:pos x="14" y="14"/>
                </a:cxn>
                <a:cxn ang="0">
                  <a:pos x="19" y="10"/>
                </a:cxn>
                <a:cxn ang="0">
                  <a:pos x="21" y="16"/>
                </a:cxn>
                <a:cxn ang="0">
                  <a:pos x="23" y="10"/>
                </a:cxn>
                <a:cxn ang="0">
                  <a:pos x="28" y="14"/>
                </a:cxn>
                <a:cxn ang="0">
                  <a:pos x="31" y="14"/>
                </a:cxn>
                <a:cxn ang="0">
                  <a:pos x="36" y="10"/>
                </a:cxn>
                <a:cxn ang="0">
                  <a:pos x="38" y="16"/>
                </a:cxn>
                <a:cxn ang="0">
                  <a:pos x="40" y="10"/>
                </a:cxn>
                <a:cxn ang="0">
                  <a:pos x="45" y="14"/>
                </a:cxn>
                <a:cxn ang="0">
                  <a:pos x="49" y="14"/>
                </a:cxn>
                <a:cxn ang="0">
                  <a:pos x="53" y="10"/>
                </a:cxn>
                <a:cxn ang="0">
                  <a:pos x="55" y="16"/>
                </a:cxn>
                <a:cxn ang="0">
                  <a:pos x="57" y="10"/>
                </a:cxn>
                <a:cxn ang="0">
                  <a:pos x="62" y="20"/>
                </a:cxn>
                <a:cxn ang="0">
                  <a:pos x="52" y="22"/>
                </a:cxn>
                <a:cxn ang="0">
                  <a:pos x="62" y="24"/>
                </a:cxn>
                <a:cxn ang="0">
                  <a:pos x="6" y="80"/>
                </a:cxn>
              </a:cxnLst>
              <a:rect l="0" t="0" r="r" b="b"/>
              <a:pathLst>
                <a:path w="68" h="85">
                  <a:moveTo>
                    <a:pt x="62" y="5"/>
                  </a:moveTo>
                  <a:cubicBezTo>
                    <a:pt x="57" y="5"/>
                    <a:pt x="57" y="5"/>
                    <a:pt x="57" y="5"/>
                  </a:cubicBezTo>
                  <a:cubicBezTo>
                    <a:pt x="57" y="1"/>
                    <a:pt x="57" y="1"/>
                    <a:pt x="57" y="1"/>
                  </a:cubicBezTo>
                  <a:cubicBezTo>
                    <a:pt x="57" y="0"/>
                    <a:pt x="56" y="0"/>
                    <a:pt x="55" y="0"/>
                  </a:cubicBezTo>
                  <a:cubicBezTo>
                    <a:pt x="54" y="0"/>
                    <a:pt x="53" y="0"/>
                    <a:pt x="53" y="1"/>
                  </a:cubicBezTo>
                  <a:cubicBezTo>
                    <a:pt x="53" y="5"/>
                    <a:pt x="53" y="5"/>
                    <a:pt x="53" y="5"/>
                  </a:cubicBezTo>
                  <a:cubicBezTo>
                    <a:pt x="49" y="5"/>
                    <a:pt x="49" y="5"/>
                    <a:pt x="49" y="5"/>
                  </a:cubicBezTo>
                  <a:cubicBezTo>
                    <a:pt x="49" y="1"/>
                    <a:pt x="49" y="1"/>
                    <a:pt x="49" y="1"/>
                  </a:cubicBezTo>
                  <a:cubicBezTo>
                    <a:pt x="49" y="0"/>
                    <a:pt x="48" y="0"/>
                    <a:pt x="47" y="0"/>
                  </a:cubicBezTo>
                  <a:cubicBezTo>
                    <a:pt x="46" y="0"/>
                    <a:pt x="45" y="0"/>
                    <a:pt x="45" y="1"/>
                  </a:cubicBezTo>
                  <a:cubicBezTo>
                    <a:pt x="45" y="5"/>
                    <a:pt x="45" y="5"/>
                    <a:pt x="45" y="5"/>
                  </a:cubicBezTo>
                  <a:cubicBezTo>
                    <a:pt x="40" y="5"/>
                    <a:pt x="40" y="5"/>
                    <a:pt x="40" y="5"/>
                  </a:cubicBezTo>
                  <a:cubicBezTo>
                    <a:pt x="40" y="1"/>
                    <a:pt x="40" y="1"/>
                    <a:pt x="40" y="1"/>
                  </a:cubicBezTo>
                  <a:cubicBezTo>
                    <a:pt x="40" y="0"/>
                    <a:pt x="39" y="0"/>
                    <a:pt x="38" y="0"/>
                  </a:cubicBezTo>
                  <a:cubicBezTo>
                    <a:pt x="37" y="0"/>
                    <a:pt x="36" y="0"/>
                    <a:pt x="36" y="1"/>
                  </a:cubicBezTo>
                  <a:cubicBezTo>
                    <a:pt x="36" y="5"/>
                    <a:pt x="36" y="5"/>
                    <a:pt x="36" y="5"/>
                  </a:cubicBezTo>
                  <a:cubicBezTo>
                    <a:pt x="31" y="5"/>
                    <a:pt x="31" y="5"/>
                    <a:pt x="31" y="5"/>
                  </a:cubicBezTo>
                  <a:cubicBezTo>
                    <a:pt x="31" y="1"/>
                    <a:pt x="31" y="1"/>
                    <a:pt x="31" y="1"/>
                  </a:cubicBezTo>
                  <a:cubicBezTo>
                    <a:pt x="31" y="0"/>
                    <a:pt x="31" y="0"/>
                    <a:pt x="30" y="0"/>
                  </a:cubicBezTo>
                  <a:cubicBezTo>
                    <a:pt x="29" y="0"/>
                    <a:pt x="28" y="0"/>
                    <a:pt x="28" y="1"/>
                  </a:cubicBezTo>
                  <a:cubicBezTo>
                    <a:pt x="28" y="5"/>
                    <a:pt x="28" y="5"/>
                    <a:pt x="28" y="5"/>
                  </a:cubicBezTo>
                  <a:cubicBezTo>
                    <a:pt x="23" y="5"/>
                    <a:pt x="23" y="5"/>
                    <a:pt x="23" y="5"/>
                  </a:cubicBezTo>
                  <a:cubicBezTo>
                    <a:pt x="23" y="1"/>
                    <a:pt x="23" y="1"/>
                    <a:pt x="23" y="1"/>
                  </a:cubicBezTo>
                  <a:cubicBezTo>
                    <a:pt x="23" y="0"/>
                    <a:pt x="22" y="0"/>
                    <a:pt x="21" y="0"/>
                  </a:cubicBezTo>
                  <a:cubicBezTo>
                    <a:pt x="20" y="0"/>
                    <a:pt x="19" y="0"/>
                    <a:pt x="19" y="1"/>
                  </a:cubicBezTo>
                  <a:cubicBezTo>
                    <a:pt x="19" y="5"/>
                    <a:pt x="19" y="5"/>
                    <a:pt x="19" y="5"/>
                  </a:cubicBezTo>
                  <a:cubicBezTo>
                    <a:pt x="14" y="5"/>
                    <a:pt x="14" y="5"/>
                    <a:pt x="14" y="5"/>
                  </a:cubicBezTo>
                  <a:cubicBezTo>
                    <a:pt x="14" y="1"/>
                    <a:pt x="14" y="1"/>
                    <a:pt x="14" y="1"/>
                  </a:cubicBezTo>
                  <a:cubicBezTo>
                    <a:pt x="14" y="0"/>
                    <a:pt x="13" y="0"/>
                    <a:pt x="12" y="0"/>
                  </a:cubicBezTo>
                  <a:cubicBezTo>
                    <a:pt x="11" y="0"/>
                    <a:pt x="11" y="0"/>
                    <a:pt x="11" y="1"/>
                  </a:cubicBezTo>
                  <a:cubicBezTo>
                    <a:pt x="11" y="5"/>
                    <a:pt x="11" y="5"/>
                    <a:pt x="11" y="5"/>
                  </a:cubicBezTo>
                  <a:cubicBezTo>
                    <a:pt x="6" y="5"/>
                    <a:pt x="6" y="5"/>
                    <a:pt x="6" y="5"/>
                  </a:cubicBezTo>
                  <a:cubicBezTo>
                    <a:pt x="3" y="5"/>
                    <a:pt x="0" y="7"/>
                    <a:pt x="0" y="10"/>
                  </a:cubicBezTo>
                  <a:cubicBezTo>
                    <a:pt x="0" y="80"/>
                    <a:pt x="0" y="80"/>
                    <a:pt x="0" y="80"/>
                  </a:cubicBezTo>
                  <a:cubicBezTo>
                    <a:pt x="0" y="83"/>
                    <a:pt x="3" y="85"/>
                    <a:pt x="6" y="85"/>
                  </a:cubicBezTo>
                  <a:cubicBezTo>
                    <a:pt x="62" y="85"/>
                    <a:pt x="62" y="85"/>
                    <a:pt x="62" y="85"/>
                  </a:cubicBezTo>
                  <a:cubicBezTo>
                    <a:pt x="65" y="85"/>
                    <a:pt x="68" y="83"/>
                    <a:pt x="68" y="80"/>
                  </a:cubicBezTo>
                  <a:cubicBezTo>
                    <a:pt x="68" y="10"/>
                    <a:pt x="68" y="10"/>
                    <a:pt x="68" y="10"/>
                  </a:cubicBezTo>
                  <a:cubicBezTo>
                    <a:pt x="68" y="7"/>
                    <a:pt x="65" y="5"/>
                    <a:pt x="62" y="5"/>
                  </a:cubicBezTo>
                  <a:close/>
                  <a:moveTo>
                    <a:pt x="6" y="80"/>
                  </a:moveTo>
                  <a:cubicBezTo>
                    <a:pt x="6" y="24"/>
                    <a:pt x="6" y="24"/>
                    <a:pt x="6" y="24"/>
                  </a:cubicBezTo>
                  <a:cubicBezTo>
                    <a:pt x="44" y="24"/>
                    <a:pt x="44" y="24"/>
                    <a:pt x="44" y="24"/>
                  </a:cubicBezTo>
                  <a:cubicBezTo>
                    <a:pt x="45" y="24"/>
                    <a:pt x="46" y="23"/>
                    <a:pt x="46" y="22"/>
                  </a:cubicBezTo>
                  <a:cubicBezTo>
                    <a:pt x="46" y="21"/>
                    <a:pt x="45" y="20"/>
                    <a:pt x="44" y="20"/>
                  </a:cubicBezTo>
                  <a:cubicBezTo>
                    <a:pt x="6" y="20"/>
                    <a:pt x="6" y="20"/>
                    <a:pt x="6" y="20"/>
                  </a:cubicBezTo>
                  <a:cubicBezTo>
                    <a:pt x="6" y="10"/>
                    <a:pt x="6" y="10"/>
                    <a:pt x="6" y="10"/>
                  </a:cubicBezTo>
                  <a:cubicBezTo>
                    <a:pt x="11" y="10"/>
                    <a:pt x="11" y="10"/>
                    <a:pt x="11" y="10"/>
                  </a:cubicBezTo>
                  <a:cubicBezTo>
                    <a:pt x="11" y="14"/>
                    <a:pt x="11" y="14"/>
                    <a:pt x="11" y="14"/>
                  </a:cubicBezTo>
                  <a:cubicBezTo>
                    <a:pt x="11" y="15"/>
                    <a:pt x="11" y="16"/>
                    <a:pt x="12" y="16"/>
                  </a:cubicBezTo>
                  <a:cubicBezTo>
                    <a:pt x="13" y="16"/>
                    <a:pt x="14" y="15"/>
                    <a:pt x="14" y="14"/>
                  </a:cubicBezTo>
                  <a:cubicBezTo>
                    <a:pt x="14" y="10"/>
                    <a:pt x="14" y="10"/>
                    <a:pt x="14" y="10"/>
                  </a:cubicBezTo>
                  <a:cubicBezTo>
                    <a:pt x="19" y="10"/>
                    <a:pt x="19" y="10"/>
                    <a:pt x="19" y="10"/>
                  </a:cubicBezTo>
                  <a:cubicBezTo>
                    <a:pt x="19" y="14"/>
                    <a:pt x="19" y="14"/>
                    <a:pt x="19" y="14"/>
                  </a:cubicBezTo>
                  <a:cubicBezTo>
                    <a:pt x="19" y="15"/>
                    <a:pt x="20" y="16"/>
                    <a:pt x="21" y="16"/>
                  </a:cubicBezTo>
                  <a:cubicBezTo>
                    <a:pt x="22" y="16"/>
                    <a:pt x="23" y="15"/>
                    <a:pt x="23" y="14"/>
                  </a:cubicBezTo>
                  <a:cubicBezTo>
                    <a:pt x="23" y="10"/>
                    <a:pt x="23" y="10"/>
                    <a:pt x="23" y="10"/>
                  </a:cubicBezTo>
                  <a:cubicBezTo>
                    <a:pt x="28" y="10"/>
                    <a:pt x="28" y="10"/>
                    <a:pt x="28" y="10"/>
                  </a:cubicBezTo>
                  <a:cubicBezTo>
                    <a:pt x="28" y="14"/>
                    <a:pt x="28" y="14"/>
                    <a:pt x="28" y="14"/>
                  </a:cubicBezTo>
                  <a:cubicBezTo>
                    <a:pt x="28" y="15"/>
                    <a:pt x="29" y="16"/>
                    <a:pt x="30" y="16"/>
                  </a:cubicBezTo>
                  <a:cubicBezTo>
                    <a:pt x="31" y="16"/>
                    <a:pt x="31" y="15"/>
                    <a:pt x="31" y="14"/>
                  </a:cubicBezTo>
                  <a:cubicBezTo>
                    <a:pt x="31" y="10"/>
                    <a:pt x="31" y="10"/>
                    <a:pt x="31" y="10"/>
                  </a:cubicBezTo>
                  <a:cubicBezTo>
                    <a:pt x="36" y="10"/>
                    <a:pt x="36" y="10"/>
                    <a:pt x="36" y="10"/>
                  </a:cubicBezTo>
                  <a:cubicBezTo>
                    <a:pt x="36" y="14"/>
                    <a:pt x="36" y="14"/>
                    <a:pt x="36" y="14"/>
                  </a:cubicBezTo>
                  <a:cubicBezTo>
                    <a:pt x="36" y="15"/>
                    <a:pt x="37" y="16"/>
                    <a:pt x="38" y="16"/>
                  </a:cubicBezTo>
                  <a:cubicBezTo>
                    <a:pt x="39" y="16"/>
                    <a:pt x="40" y="15"/>
                    <a:pt x="40" y="14"/>
                  </a:cubicBezTo>
                  <a:cubicBezTo>
                    <a:pt x="40" y="10"/>
                    <a:pt x="40" y="10"/>
                    <a:pt x="40" y="10"/>
                  </a:cubicBezTo>
                  <a:cubicBezTo>
                    <a:pt x="45" y="10"/>
                    <a:pt x="45" y="10"/>
                    <a:pt x="45" y="10"/>
                  </a:cubicBezTo>
                  <a:cubicBezTo>
                    <a:pt x="45" y="14"/>
                    <a:pt x="45" y="14"/>
                    <a:pt x="45" y="14"/>
                  </a:cubicBezTo>
                  <a:cubicBezTo>
                    <a:pt x="45" y="15"/>
                    <a:pt x="46" y="16"/>
                    <a:pt x="47" y="16"/>
                  </a:cubicBezTo>
                  <a:cubicBezTo>
                    <a:pt x="48" y="16"/>
                    <a:pt x="49" y="15"/>
                    <a:pt x="49" y="14"/>
                  </a:cubicBezTo>
                  <a:cubicBezTo>
                    <a:pt x="49" y="10"/>
                    <a:pt x="49" y="10"/>
                    <a:pt x="49" y="10"/>
                  </a:cubicBezTo>
                  <a:cubicBezTo>
                    <a:pt x="53" y="10"/>
                    <a:pt x="53" y="10"/>
                    <a:pt x="53" y="10"/>
                  </a:cubicBezTo>
                  <a:cubicBezTo>
                    <a:pt x="53" y="14"/>
                    <a:pt x="53" y="14"/>
                    <a:pt x="53" y="14"/>
                  </a:cubicBezTo>
                  <a:cubicBezTo>
                    <a:pt x="53" y="15"/>
                    <a:pt x="54" y="16"/>
                    <a:pt x="55" y="16"/>
                  </a:cubicBezTo>
                  <a:cubicBezTo>
                    <a:pt x="56" y="16"/>
                    <a:pt x="57" y="15"/>
                    <a:pt x="57" y="14"/>
                  </a:cubicBezTo>
                  <a:cubicBezTo>
                    <a:pt x="57" y="10"/>
                    <a:pt x="57" y="10"/>
                    <a:pt x="57" y="10"/>
                  </a:cubicBezTo>
                  <a:cubicBezTo>
                    <a:pt x="62" y="10"/>
                    <a:pt x="62" y="10"/>
                    <a:pt x="62" y="10"/>
                  </a:cubicBezTo>
                  <a:cubicBezTo>
                    <a:pt x="62" y="20"/>
                    <a:pt x="62" y="20"/>
                    <a:pt x="62" y="20"/>
                  </a:cubicBezTo>
                  <a:cubicBezTo>
                    <a:pt x="54" y="20"/>
                    <a:pt x="54" y="20"/>
                    <a:pt x="54" y="20"/>
                  </a:cubicBezTo>
                  <a:cubicBezTo>
                    <a:pt x="53" y="20"/>
                    <a:pt x="52" y="21"/>
                    <a:pt x="52" y="22"/>
                  </a:cubicBezTo>
                  <a:cubicBezTo>
                    <a:pt x="52" y="23"/>
                    <a:pt x="53" y="24"/>
                    <a:pt x="54" y="24"/>
                  </a:cubicBezTo>
                  <a:cubicBezTo>
                    <a:pt x="62" y="24"/>
                    <a:pt x="62" y="24"/>
                    <a:pt x="62" y="24"/>
                  </a:cubicBezTo>
                  <a:cubicBezTo>
                    <a:pt x="62" y="80"/>
                    <a:pt x="62" y="80"/>
                    <a:pt x="62" y="80"/>
                  </a:cubicBezTo>
                  <a:lnTo>
                    <a:pt x="6" y="80"/>
                  </a:ln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15" name="Freeform 54">
              <a:extLst>
                <a:ext uri="{FF2B5EF4-FFF2-40B4-BE49-F238E27FC236}">
                  <a16:creationId xmlns:a16="http://schemas.microsoft.com/office/drawing/2014/main" id="{FE01C748-DF33-4257-85B1-66E58652F93A}"/>
                </a:ext>
              </a:extLst>
            </p:cNvPr>
            <p:cNvSpPr/>
            <p:nvPr/>
          </p:nvSpPr>
          <p:spPr bwMode="auto">
            <a:xfrm>
              <a:off x="3816350" y="1236663"/>
              <a:ext cx="65088" cy="11113"/>
            </a:xfrm>
            <a:custGeom>
              <a:avLst/>
              <a:gdLst/>
              <a:ahLst/>
              <a:cxnLst>
                <a:cxn ang="0">
                  <a:pos x="23" y="0"/>
                </a:cxn>
                <a:cxn ang="0">
                  <a:pos x="1" y="0"/>
                </a:cxn>
                <a:cxn ang="0">
                  <a:pos x="0" y="2"/>
                </a:cxn>
                <a:cxn ang="0">
                  <a:pos x="1" y="4"/>
                </a:cxn>
                <a:cxn ang="0">
                  <a:pos x="23" y="4"/>
                </a:cxn>
                <a:cxn ang="0">
                  <a:pos x="25" y="2"/>
                </a:cxn>
                <a:cxn ang="0">
                  <a:pos x="23" y="0"/>
                </a:cxn>
              </a:cxnLst>
              <a:rect l="0" t="0" r="r" b="b"/>
              <a:pathLst>
                <a:path w="25" h="4">
                  <a:moveTo>
                    <a:pt x="23" y="0"/>
                  </a:moveTo>
                  <a:cubicBezTo>
                    <a:pt x="1" y="0"/>
                    <a:pt x="1" y="0"/>
                    <a:pt x="1" y="0"/>
                  </a:cubicBezTo>
                  <a:cubicBezTo>
                    <a:pt x="0" y="0"/>
                    <a:pt x="0" y="1"/>
                    <a:pt x="0" y="2"/>
                  </a:cubicBezTo>
                  <a:cubicBezTo>
                    <a:pt x="0" y="3"/>
                    <a:pt x="0" y="4"/>
                    <a:pt x="1" y="4"/>
                  </a:cubicBezTo>
                  <a:cubicBezTo>
                    <a:pt x="23" y="4"/>
                    <a:pt x="23" y="4"/>
                    <a:pt x="23" y="4"/>
                  </a:cubicBezTo>
                  <a:cubicBezTo>
                    <a:pt x="24" y="4"/>
                    <a:pt x="25" y="3"/>
                    <a:pt x="25" y="2"/>
                  </a:cubicBezTo>
                  <a:cubicBezTo>
                    <a:pt x="25" y="1"/>
                    <a:pt x="24" y="0"/>
                    <a:pt x="23"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16" name="Freeform 55">
              <a:extLst>
                <a:ext uri="{FF2B5EF4-FFF2-40B4-BE49-F238E27FC236}">
                  <a16:creationId xmlns:a16="http://schemas.microsoft.com/office/drawing/2014/main" id="{F66F7D4A-1DD1-4A28-8899-DBFFE62143B1}"/>
                </a:ext>
              </a:extLst>
            </p:cNvPr>
            <p:cNvSpPr/>
            <p:nvPr/>
          </p:nvSpPr>
          <p:spPr bwMode="auto">
            <a:xfrm>
              <a:off x="3773488" y="1236663"/>
              <a:ext cx="25400" cy="11113"/>
            </a:xfrm>
            <a:custGeom>
              <a:avLst/>
              <a:gdLst/>
              <a:ahLst/>
              <a:cxnLst>
                <a:cxn ang="0">
                  <a:pos x="8" y="0"/>
                </a:cxn>
                <a:cxn ang="0">
                  <a:pos x="1" y="0"/>
                </a:cxn>
                <a:cxn ang="0">
                  <a:pos x="0" y="2"/>
                </a:cxn>
                <a:cxn ang="0">
                  <a:pos x="1" y="4"/>
                </a:cxn>
                <a:cxn ang="0">
                  <a:pos x="8" y="4"/>
                </a:cxn>
                <a:cxn ang="0">
                  <a:pos x="10" y="2"/>
                </a:cxn>
                <a:cxn ang="0">
                  <a:pos x="8" y="0"/>
                </a:cxn>
              </a:cxnLst>
              <a:rect l="0" t="0" r="r" b="b"/>
              <a:pathLst>
                <a:path w="10" h="4">
                  <a:moveTo>
                    <a:pt x="8" y="0"/>
                  </a:moveTo>
                  <a:cubicBezTo>
                    <a:pt x="1" y="0"/>
                    <a:pt x="1" y="0"/>
                    <a:pt x="1" y="0"/>
                  </a:cubicBezTo>
                  <a:cubicBezTo>
                    <a:pt x="0" y="0"/>
                    <a:pt x="0" y="1"/>
                    <a:pt x="0" y="2"/>
                  </a:cubicBezTo>
                  <a:cubicBezTo>
                    <a:pt x="0" y="3"/>
                    <a:pt x="0" y="4"/>
                    <a:pt x="1" y="4"/>
                  </a:cubicBezTo>
                  <a:cubicBezTo>
                    <a:pt x="8" y="4"/>
                    <a:pt x="8" y="4"/>
                    <a:pt x="8" y="4"/>
                  </a:cubicBezTo>
                  <a:cubicBezTo>
                    <a:pt x="9" y="4"/>
                    <a:pt x="10" y="3"/>
                    <a:pt x="10" y="2"/>
                  </a:cubicBezTo>
                  <a:cubicBezTo>
                    <a:pt x="10" y="1"/>
                    <a:pt x="9" y="0"/>
                    <a:pt x="8"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17" name="Freeform 56">
              <a:extLst>
                <a:ext uri="{FF2B5EF4-FFF2-40B4-BE49-F238E27FC236}">
                  <a16:creationId xmlns:a16="http://schemas.microsoft.com/office/drawing/2014/main" id="{DF12F50E-2A1E-4610-AFA9-DE11701BF9F3}"/>
                </a:ext>
              </a:extLst>
            </p:cNvPr>
            <p:cNvSpPr/>
            <p:nvPr/>
          </p:nvSpPr>
          <p:spPr bwMode="auto">
            <a:xfrm>
              <a:off x="3816350" y="1262063"/>
              <a:ext cx="65088" cy="7938"/>
            </a:xfrm>
            <a:custGeom>
              <a:avLst/>
              <a:gdLst/>
              <a:ahLst/>
              <a:cxnLst>
                <a:cxn ang="0">
                  <a:pos x="23" y="0"/>
                </a:cxn>
                <a:cxn ang="0">
                  <a:pos x="1" y="0"/>
                </a:cxn>
                <a:cxn ang="0">
                  <a:pos x="0" y="2"/>
                </a:cxn>
                <a:cxn ang="0">
                  <a:pos x="1" y="3"/>
                </a:cxn>
                <a:cxn ang="0">
                  <a:pos x="23" y="3"/>
                </a:cxn>
                <a:cxn ang="0">
                  <a:pos x="25" y="2"/>
                </a:cxn>
                <a:cxn ang="0">
                  <a:pos x="23" y="0"/>
                </a:cxn>
              </a:cxnLst>
              <a:rect l="0" t="0" r="r" b="b"/>
              <a:pathLst>
                <a:path w="25" h="3">
                  <a:moveTo>
                    <a:pt x="23" y="0"/>
                  </a:moveTo>
                  <a:cubicBezTo>
                    <a:pt x="1" y="0"/>
                    <a:pt x="1" y="0"/>
                    <a:pt x="1" y="0"/>
                  </a:cubicBezTo>
                  <a:cubicBezTo>
                    <a:pt x="0" y="0"/>
                    <a:pt x="0" y="1"/>
                    <a:pt x="0" y="2"/>
                  </a:cubicBezTo>
                  <a:cubicBezTo>
                    <a:pt x="0" y="3"/>
                    <a:pt x="0" y="3"/>
                    <a:pt x="1" y="3"/>
                  </a:cubicBezTo>
                  <a:cubicBezTo>
                    <a:pt x="23" y="3"/>
                    <a:pt x="23" y="3"/>
                    <a:pt x="23" y="3"/>
                  </a:cubicBezTo>
                  <a:cubicBezTo>
                    <a:pt x="24" y="3"/>
                    <a:pt x="25" y="3"/>
                    <a:pt x="25" y="2"/>
                  </a:cubicBezTo>
                  <a:cubicBezTo>
                    <a:pt x="25" y="1"/>
                    <a:pt x="24" y="0"/>
                    <a:pt x="23"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18" name="Freeform 57">
              <a:extLst>
                <a:ext uri="{FF2B5EF4-FFF2-40B4-BE49-F238E27FC236}">
                  <a16:creationId xmlns:a16="http://schemas.microsoft.com/office/drawing/2014/main" id="{A560B57B-E3BA-4973-91B7-AD3302847911}"/>
                </a:ext>
              </a:extLst>
            </p:cNvPr>
            <p:cNvSpPr/>
            <p:nvPr/>
          </p:nvSpPr>
          <p:spPr bwMode="auto">
            <a:xfrm>
              <a:off x="3773488" y="1262063"/>
              <a:ext cx="25400" cy="7938"/>
            </a:xfrm>
            <a:custGeom>
              <a:avLst/>
              <a:gdLst/>
              <a:ahLst/>
              <a:cxnLst>
                <a:cxn ang="0">
                  <a:pos x="8" y="0"/>
                </a:cxn>
                <a:cxn ang="0">
                  <a:pos x="1" y="0"/>
                </a:cxn>
                <a:cxn ang="0">
                  <a:pos x="0" y="2"/>
                </a:cxn>
                <a:cxn ang="0">
                  <a:pos x="1" y="3"/>
                </a:cxn>
                <a:cxn ang="0">
                  <a:pos x="8" y="3"/>
                </a:cxn>
                <a:cxn ang="0">
                  <a:pos x="10" y="2"/>
                </a:cxn>
                <a:cxn ang="0">
                  <a:pos x="8" y="0"/>
                </a:cxn>
              </a:cxnLst>
              <a:rect l="0" t="0" r="r" b="b"/>
              <a:pathLst>
                <a:path w="10" h="3">
                  <a:moveTo>
                    <a:pt x="8" y="0"/>
                  </a:moveTo>
                  <a:cubicBezTo>
                    <a:pt x="1" y="0"/>
                    <a:pt x="1" y="0"/>
                    <a:pt x="1" y="0"/>
                  </a:cubicBezTo>
                  <a:cubicBezTo>
                    <a:pt x="0" y="0"/>
                    <a:pt x="0" y="1"/>
                    <a:pt x="0" y="2"/>
                  </a:cubicBezTo>
                  <a:cubicBezTo>
                    <a:pt x="0" y="3"/>
                    <a:pt x="0" y="3"/>
                    <a:pt x="1" y="3"/>
                  </a:cubicBezTo>
                  <a:cubicBezTo>
                    <a:pt x="8" y="3"/>
                    <a:pt x="8" y="3"/>
                    <a:pt x="8" y="3"/>
                  </a:cubicBezTo>
                  <a:cubicBezTo>
                    <a:pt x="9" y="3"/>
                    <a:pt x="10" y="3"/>
                    <a:pt x="10" y="2"/>
                  </a:cubicBezTo>
                  <a:cubicBezTo>
                    <a:pt x="10" y="1"/>
                    <a:pt x="9" y="0"/>
                    <a:pt x="8"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19" name="Freeform 58">
              <a:extLst>
                <a:ext uri="{FF2B5EF4-FFF2-40B4-BE49-F238E27FC236}">
                  <a16:creationId xmlns:a16="http://schemas.microsoft.com/office/drawing/2014/main" id="{C0C8D147-2E49-43F5-A223-CC7D3D7D4A0C}"/>
                </a:ext>
              </a:extLst>
            </p:cNvPr>
            <p:cNvSpPr/>
            <p:nvPr/>
          </p:nvSpPr>
          <p:spPr bwMode="auto">
            <a:xfrm>
              <a:off x="3816350" y="1287463"/>
              <a:ext cx="65088" cy="7938"/>
            </a:xfrm>
            <a:custGeom>
              <a:avLst/>
              <a:gdLst/>
              <a:ahLst/>
              <a:cxnLst>
                <a:cxn ang="0">
                  <a:pos x="23" y="0"/>
                </a:cxn>
                <a:cxn ang="0">
                  <a:pos x="1" y="0"/>
                </a:cxn>
                <a:cxn ang="0">
                  <a:pos x="0" y="2"/>
                </a:cxn>
                <a:cxn ang="0">
                  <a:pos x="1" y="3"/>
                </a:cxn>
                <a:cxn ang="0">
                  <a:pos x="23" y="3"/>
                </a:cxn>
                <a:cxn ang="0">
                  <a:pos x="25" y="2"/>
                </a:cxn>
                <a:cxn ang="0">
                  <a:pos x="23" y="0"/>
                </a:cxn>
              </a:cxnLst>
              <a:rect l="0" t="0" r="r" b="b"/>
              <a:pathLst>
                <a:path w="25" h="3">
                  <a:moveTo>
                    <a:pt x="23" y="0"/>
                  </a:moveTo>
                  <a:cubicBezTo>
                    <a:pt x="1" y="0"/>
                    <a:pt x="1" y="0"/>
                    <a:pt x="1" y="0"/>
                  </a:cubicBezTo>
                  <a:cubicBezTo>
                    <a:pt x="0" y="0"/>
                    <a:pt x="0" y="1"/>
                    <a:pt x="0" y="2"/>
                  </a:cubicBezTo>
                  <a:cubicBezTo>
                    <a:pt x="0" y="3"/>
                    <a:pt x="0" y="3"/>
                    <a:pt x="1" y="3"/>
                  </a:cubicBezTo>
                  <a:cubicBezTo>
                    <a:pt x="23" y="3"/>
                    <a:pt x="23" y="3"/>
                    <a:pt x="23" y="3"/>
                  </a:cubicBezTo>
                  <a:cubicBezTo>
                    <a:pt x="24" y="3"/>
                    <a:pt x="25" y="3"/>
                    <a:pt x="25" y="2"/>
                  </a:cubicBezTo>
                  <a:cubicBezTo>
                    <a:pt x="25" y="1"/>
                    <a:pt x="24" y="0"/>
                    <a:pt x="23"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20" name="Freeform 59">
              <a:extLst>
                <a:ext uri="{FF2B5EF4-FFF2-40B4-BE49-F238E27FC236}">
                  <a16:creationId xmlns:a16="http://schemas.microsoft.com/office/drawing/2014/main" id="{031C25AF-A94D-4F22-A6E6-732909E6F67D}"/>
                </a:ext>
              </a:extLst>
            </p:cNvPr>
            <p:cNvSpPr/>
            <p:nvPr/>
          </p:nvSpPr>
          <p:spPr bwMode="auto">
            <a:xfrm>
              <a:off x="3773488" y="1287463"/>
              <a:ext cx="25400" cy="7938"/>
            </a:xfrm>
            <a:custGeom>
              <a:avLst/>
              <a:gdLst/>
              <a:ahLst/>
              <a:cxnLst>
                <a:cxn ang="0">
                  <a:pos x="8" y="0"/>
                </a:cxn>
                <a:cxn ang="0">
                  <a:pos x="1" y="0"/>
                </a:cxn>
                <a:cxn ang="0">
                  <a:pos x="0" y="2"/>
                </a:cxn>
                <a:cxn ang="0">
                  <a:pos x="1" y="3"/>
                </a:cxn>
                <a:cxn ang="0">
                  <a:pos x="8" y="3"/>
                </a:cxn>
                <a:cxn ang="0">
                  <a:pos x="10" y="2"/>
                </a:cxn>
                <a:cxn ang="0">
                  <a:pos x="8" y="0"/>
                </a:cxn>
              </a:cxnLst>
              <a:rect l="0" t="0" r="r" b="b"/>
              <a:pathLst>
                <a:path w="10" h="3">
                  <a:moveTo>
                    <a:pt x="8" y="0"/>
                  </a:moveTo>
                  <a:cubicBezTo>
                    <a:pt x="1" y="0"/>
                    <a:pt x="1" y="0"/>
                    <a:pt x="1" y="0"/>
                  </a:cubicBezTo>
                  <a:cubicBezTo>
                    <a:pt x="0" y="0"/>
                    <a:pt x="0" y="1"/>
                    <a:pt x="0" y="2"/>
                  </a:cubicBezTo>
                  <a:cubicBezTo>
                    <a:pt x="0" y="3"/>
                    <a:pt x="0" y="3"/>
                    <a:pt x="1" y="3"/>
                  </a:cubicBezTo>
                  <a:cubicBezTo>
                    <a:pt x="8" y="3"/>
                    <a:pt x="8" y="3"/>
                    <a:pt x="8" y="3"/>
                  </a:cubicBezTo>
                  <a:cubicBezTo>
                    <a:pt x="9" y="3"/>
                    <a:pt x="10" y="3"/>
                    <a:pt x="10" y="2"/>
                  </a:cubicBezTo>
                  <a:cubicBezTo>
                    <a:pt x="10" y="1"/>
                    <a:pt x="9" y="0"/>
                    <a:pt x="8"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21" name="Freeform 60">
              <a:extLst>
                <a:ext uri="{FF2B5EF4-FFF2-40B4-BE49-F238E27FC236}">
                  <a16:creationId xmlns:a16="http://schemas.microsoft.com/office/drawing/2014/main" id="{07B63072-0022-4B3A-A380-C33C2704B7AC}"/>
                </a:ext>
              </a:extLst>
            </p:cNvPr>
            <p:cNvSpPr/>
            <p:nvPr/>
          </p:nvSpPr>
          <p:spPr bwMode="auto">
            <a:xfrm>
              <a:off x="3816350" y="1314450"/>
              <a:ext cx="65088" cy="9525"/>
            </a:xfrm>
            <a:custGeom>
              <a:avLst/>
              <a:gdLst/>
              <a:ahLst/>
              <a:cxnLst>
                <a:cxn ang="0">
                  <a:pos x="23" y="0"/>
                </a:cxn>
                <a:cxn ang="0">
                  <a:pos x="1" y="0"/>
                </a:cxn>
                <a:cxn ang="0">
                  <a:pos x="0" y="2"/>
                </a:cxn>
                <a:cxn ang="0">
                  <a:pos x="1" y="4"/>
                </a:cxn>
                <a:cxn ang="0">
                  <a:pos x="23" y="4"/>
                </a:cxn>
                <a:cxn ang="0">
                  <a:pos x="25" y="2"/>
                </a:cxn>
                <a:cxn ang="0">
                  <a:pos x="23" y="0"/>
                </a:cxn>
              </a:cxnLst>
              <a:rect l="0" t="0" r="r" b="b"/>
              <a:pathLst>
                <a:path w="25" h="4">
                  <a:moveTo>
                    <a:pt x="23" y="0"/>
                  </a:moveTo>
                  <a:cubicBezTo>
                    <a:pt x="1" y="0"/>
                    <a:pt x="1" y="0"/>
                    <a:pt x="1" y="0"/>
                  </a:cubicBezTo>
                  <a:cubicBezTo>
                    <a:pt x="0" y="0"/>
                    <a:pt x="0" y="1"/>
                    <a:pt x="0" y="2"/>
                  </a:cubicBezTo>
                  <a:cubicBezTo>
                    <a:pt x="0" y="3"/>
                    <a:pt x="0" y="4"/>
                    <a:pt x="1" y="4"/>
                  </a:cubicBezTo>
                  <a:cubicBezTo>
                    <a:pt x="23" y="4"/>
                    <a:pt x="23" y="4"/>
                    <a:pt x="23" y="4"/>
                  </a:cubicBezTo>
                  <a:cubicBezTo>
                    <a:pt x="24" y="4"/>
                    <a:pt x="25" y="3"/>
                    <a:pt x="25" y="2"/>
                  </a:cubicBezTo>
                  <a:cubicBezTo>
                    <a:pt x="25" y="1"/>
                    <a:pt x="24" y="0"/>
                    <a:pt x="23"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22" name="Freeform 61">
              <a:extLst>
                <a:ext uri="{FF2B5EF4-FFF2-40B4-BE49-F238E27FC236}">
                  <a16:creationId xmlns:a16="http://schemas.microsoft.com/office/drawing/2014/main" id="{5EE73F69-966C-474F-88F0-B5A429E04E24}"/>
                </a:ext>
              </a:extLst>
            </p:cNvPr>
            <p:cNvSpPr/>
            <p:nvPr/>
          </p:nvSpPr>
          <p:spPr bwMode="auto">
            <a:xfrm>
              <a:off x="3773488" y="1314450"/>
              <a:ext cx="25400" cy="9525"/>
            </a:xfrm>
            <a:custGeom>
              <a:avLst/>
              <a:gdLst/>
              <a:ahLst/>
              <a:cxnLst>
                <a:cxn ang="0">
                  <a:pos x="8" y="0"/>
                </a:cxn>
                <a:cxn ang="0">
                  <a:pos x="1" y="0"/>
                </a:cxn>
                <a:cxn ang="0">
                  <a:pos x="0" y="2"/>
                </a:cxn>
                <a:cxn ang="0">
                  <a:pos x="1" y="4"/>
                </a:cxn>
                <a:cxn ang="0">
                  <a:pos x="8" y="4"/>
                </a:cxn>
                <a:cxn ang="0">
                  <a:pos x="10" y="2"/>
                </a:cxn>
                <a:cxn ang="0">
                  <a:pos x="8" y="0"/>
                </a:cxn>
              </a:cxnLst>
              <a:rect l="0" t="0" r="r" b="b"/>
              <a:pathLst>
                <a:path w="10" h="4">
                  <a:moveTo>
                    <a:pt x="8" y="0"/>
                  </a:moveTo>
                  <a:cubicBezTo>
                    <a:pt x="1" y="0"/>
                    <a:pt x="1" y="0"/>
                    <a:pt x="1" y="0"/>
                  </a:cubicBezTo>
                  <a:cubicBezTo>
                    <a:pt x="0" y="0"/>
                    <a:pt x="0" y="1"/>
                    <a:pt x="0" y="2"/>
                  </a:cubicBezTo>
                  <a:cubicBezTo>
                    <a:pt x="0" y="3"/>
                    <a:pt x="0" y="4"/>
                    <a:pt x="1" y="4"/>
                  </a:cubicBezTo>
                  <a:cubicBezTo>
                    <a:pt x="8" y="4"/>
                    <a:pt x="8" y="4"/>
                    <a:pt x="8" y="4"/>
                  </a:cubicBezTo>
                  <a:cubicBezTo>
                    <a:pt x="9" y="4"/>
                    <a:pt x="10" y="3"/>
                    <a:pt x="10" y="2"/>
                  </a:cubicBezTo>
                  <a:cubicBezTo>
                    <a:pt x="10" y="1"/>
                    <a:pt x="9" y="0"/>
                    <a:pt x="8"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grpSp>
      <p:sp>
        <p:nvSpPr>
          <p:cNvPr id="24" name="TextBox 24">
            <a:extLst>
              <a:ext uri="{FF2B5EF4-FFF2-40B4-BE49-F238E27FC236}">
                <a16:creationId xmlns:a16="http://schemas.microsoft.com/office/drawing/2014/main" id="{27246A79-B78F-4CAF-A934-D380D1D839AF}"/>
              </a:ext>
            </a:extLst>
          </p:cNvPr>
          <p:cNvSpPr txBox="1"/>
          <p:nvPr/>
        </p:nvSpPr>
        <p:spPr>
          <a:xfrm>
            <a:off x="3837087" y="2961440"/>
            <a:ext cx="6984776" cy="1631216"/>
          </a:xfrm>
          <a:prstGeom prst="rect">
            <a:avLst/>
          </a:prstGeom>
          <a:noFill/>
        </p:spPr>
        <p:txBody>
          <a:bodyPr wrap="square" rtlCol="0">
            <a:spAutoFit/>
          </a:bodyPr>
          <a:lstStyle/>
          <a:p>
            <a:r>
              <a:rPr lang="zh-CN" altLang="en-US" sz="2000" dirty="0">
                <a:latin typeface="+mn-ea"/>
                <a:ea typeface="+mn-ea"/>
              </a:rPr>
              <a:t>党的领导当然要在中心工作中得到充分体现。习近平总书记强调，要加强党委领导经济社会发展工作的制度化建设，完善党委研究经济社会发展战略、定期分析经济形势、研究重大方针政策的工作机制，推动党领导经济社会发展制度化、规范化、程序化。</a:t>
            </a:r>
            <a:endParaRPr lang="zh-CN" altLang="en-US" sz="2000" dirty="0">
              <a:solidFill>
                <a:schemeClr val="tx1">
                  <a:lumMod val="75000"/>
                  <a:lumOff val="25000"/>
                </a:schemeClr>
              </a:solidFill>
              <a:latin typeface="+mn-ea"/>
              <a:ea typeface="+mn-ea"/>
            </a:endParaRPr>
          </a:p>
        </p:txBody>
      </p:sp>
    </p:spTree>
    <p:extLst>
      <p:ext uri="{BB962C8B-B14F-4D97-AF65-F5344CB8AC3E}">
        <p14:creationId xmlns:p14="http://schemas.microsoft.com/office/powerpoint/2010/main" val="35170897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ppt_y</p:attrName>
                                        </p:attrNameLst>
                                      </p:cBhvr>
                                      <p:tavLst>
                                        <p:tav tm="0">
                                          <p:val>
                                            <p:strVal val="#ppt_y-#ppt_h*1.125000"/>
                                          </p:val>
                                        </p:tav>
                                        <p:tav tm="100000">
                                          <p:val>
                                            <p:strVal val="#ppt_y"/>
                                          </p:val>
                                        </p:tav>
                                      </p:tavLst>
                                    </p:anim>
                                    <p:animEffect transition="in" filter="wipe(down)">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grpSp>
        <p:nvGrpSpPr>
          <p:cNvPr id="28" name="Group 30"/>
          <p:cNvGrpSpPr/>
          <p:nvPr/>
        </p:nvGrpSpPr>
        <p:grpSpPr>
          <a:xfrm>
            <a:off x="1740725" y="3174157"/>
            <a:ext cx="730280" cy="730280"/>
            <a:chOff x="3962400" y="2419350"/>
            <a:chExt cx="685800" cy="685800"/>
          </a:xfrm>
        </p:grpSpPr>
        <p:sp>
          <p:nvSpPr>
            <p:cNvPr id="29" name="Rounded Rectangle 31"/>
            <p:cNvSpPr/>
            <p:nvPr/>
          </p:nvSpPr>
          <p:spPr bwMode="auto">
            <a:xfrm>
              <a:off x="3962400" y="2419350"/>
              <a:ext cx="685800" cy="685800"/>
            </a:xfrm>
            <a:prstGeom prst="roundRect">
              <a:avLst/>
            </a:prstGeom>
            <a:solidFill>
              <a:schemeClr val="accent3"/>
            </a:solidFill>
            <a:ln w="19050">
              <a:noFill/>
              <a:round/>
            </a:ln>
          </p:spPr>
          <p:txBody>
            <a:bodyPr vert="horz" wrap="none" lIns="128580" tIns="64290" rIns="128580" bIns="64290" numCol="1" rtlCol="0" anchor="ctr" anchorCtr="1" compatLnSpc="1"/>
            <a:lstStyle/>
            <a:p>
              <a:pPr algn="ctr"/>
              <a:endParaRPr lang="en-US" sz="1685" b="1" dirty="0">
                <a:solidFill>
                  <a:schemeClr val="tx1">
                    <a:lumMod val="75000"/>
                    <a:lumOff val="25000"/>
                  </a:schemeClr>
                </a:solidFill>
                <a:ea typeface="微软雅黑" panose="020B0503020204020204" pitchFamily="34" charset="-122"/>
              </a:endParaRPr>
            </a:p>
          </p:txBody>
        </p:sp>
        <p:sp>
          <p:nvSpPr>
            <p:cNvPr id="30" name="Oval 32"/>
            <p:cNvSpPr/>
            <p:nvPr/>
          </p:nvSpPr>
          <p:spPr bwMode="auto">
            <a:xfrm>
              <a:off x="4038600" y="2495550"/>
              <a:ext cx="533400" cy="533400"/>
            </a:xfrm>
            <a:prstGeom prst="ellipse">
              <a:avLst/>
            </a:prstGeom>
            <a:solidFill>
              <a:schemeClr val="bg1"/>
            </a:solidFill>
            <a:ln w="19050">
              <a:noFill/>
              <a:round/>
            </a:ln>
          </p:spPr>
          <p:txBody>
            <a:bodyPr vert="horz" wrap="none" lIns="128580" tIns="64290" rIns="128580" bIns="64290" numCol="1" rtlCol="0" anchor="ctr" anchorCtr="1" compatLnSpc="1"/>
            <a:lstStyle/>
            <a:p>
              <a:pPr algn="ctr"/>
              <a:endParaRPr lang="en-US" sz="1685" b="1" dirty="0">
                <a:solidFill>
                  <a:schemeClr val="tx1">
                    <a:lumMod val="75000"/>
                    <a:lumOff val="25000"/>
                  </a:schemeClr>
                </a:solidFill>
                <a:ea typeface="微软雅黑" panose="020B0503020204020204" pitchFamily="34" charset="-122"/>
              </a:endParaRPr>
            </a:p>
          </p:txBody>
        </p:sp>
      </p:grpSp>
      <p:grpSp>
        <p:nvGrpSpPr>
          <p:cNvPr id="32" name="Group 37"/>
          <p:cNvGrpSpPr/>
          <p:nvPr/>
        </p:nvGrpSpPr>
        <p:grpSpPr>
          <a:xfrm>
            <a:off x="1927735" y="3362304"/>
            <a:ext cx="356258" cy="358858"/>
            <a:chOff x="1905000" y="3457575"/>
            <a:chExt cx="217488" cy="219075"/>
          </a:xfrm>
          <a:solidFill>
            <a:schemeClr val="accent3"/>
          </a:solidFill>
        </p:grpSpPr>
        <p:sp>
          <p:nvSpPr>
            <p:cNvPr id="33" name="Freeform 44"/>
            <p:cNvSpPr>
              <a:spLocks noEditPoints="1"/>
            </p:cNvSpPr>
            <p:nvPr/>
          </p:nvSpPr>
          <p:spPr bwMode="auto">
            <a:xfrm>
              <a:off x="1905000" y="3457575"/>
              <a:ext cx="217488" cy="21907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34" name="Freeform 45"/>
            <p:cNvSpPr/>
            <p:nvPr/>
          </p:nvSpPr>
          <p:spPr bwMode="auto">
            <a:xfrm>
              <a:off x="1992313" y="3548063"/>
              <a:ext cx="107950" cy="50800"/>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35" name="Freeform 46"/>
            <p:cNvSpPr/>
            <p:nvPr/>
          </p:nvSpPr>
          <p:spPr bwMode="auto">
            <a:xfrm>
              <a:off x="1976438" y="3481388"/>
              <a:ext cx="123825" cy="79375"/>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36" name="Freeform 47"/>
            <p:cNvSpPr/>
            <p:nvPr/>
          </p:nvSpPr>
          <p:spPr bwMode="auto">
            <a:xfrm>
              <a:off x="2043113" y="3498850"/>
              <a:ext cx="28575" cy="20638"/>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sp>
          <p:nvSpPr>
            <p:cNvPr id="37" name="Freeform 48"/>
            <p:cNvSpPr/>
            <p:nvPr/>
          </p:nvSpPr>
          <p:spPr bwMode="auto">
            <a:xfrm>
              <a:off x="2070100" y="3522663"/>
              <a:ext cx="12700" cy="1746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ln>
          </p:spPr>
          <p:txBody>
            <a:bodyPr vert="horz" wrap="square" lIns="128580" tIns="64290" rIns="128580" bIns="64290" numCol="1" anchor="t" anchorCtr="0" compatLnSpc="1"/>
            <a:lstStyle/>
            <a:p>
              <a:endParaRPr lang="en-US">
                <a:ea typeface="微软雅黑" panose="020B0503020204020204" pitchFamily="34" charset="-122"/>
              </a:endParaRPr>
            </a:p>
          </p:txBody>
        </p:sp>
      </p:grpSp>
      <p:sp>
        <p:nvSpPr>
          <p:cNvPr id="43" name="TextBox 24"/>
          <p:cNvSpPr txBox="1"/>
          <p:nvPr/>
        </p:nvSpPr>
        <p:spPr>
          <a:xfrm>
            <a:off x="2842742" y="3078477"/>
            <a:ext cx="3298601" cy="1631216"/>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这些重要论述，贯穿了坚持党的领导这一原则，体现了中国特色社会主义政治经济学不同于西方经济学的根本所在。</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46" name="矩形 45"/>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47" name="矩形 46"/>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48"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49" name="矩形 48"/>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51" name="矩形 259">
            <a:extLst>
              <a:ext uri="{FF2B5EF4-FFF2-40B4-BE49-F238E27FC236}">
                <a16:creationId xmlns:a16="http://schemas.microsoft.com/office/drawing/2014/main" id="{56484DF1-7E6F-47C6-883D-04B9BBDD15FC}"/>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zh-CN" altLang="en-US" sz="2800" dirty="0">
                <a:solidFill>
                  <a:schemeClr val="bg1"/>
                </a:solidFill>
              </a:rPr>
              <a:t>内涵丰富、系统完整的政治经济学理论体系</a:t>
            </a:r>
            <a:endParaRPr lang="en-GB" altLang="zh-CN" sz="2800" dirty="0">
              <a:solidFill>
                <a:schemeClr val="bg1"/>
              </a:solidFill>
              <a:latin typeface="Arial" panose="020B0604020202020204" pitchFamily="34" charset="0"/>
              <a:sym typeface="Arial" panose="020B0604020202020204" pitchFamily="34" charset="0"/>
            </a:endParaRPr>
          </a:p>
        </p:txBody>
      </p:sp>
      <p:pic>
        <p:nvPicPr>
          <p:cNvPr id="4" name="图片 3" descr="图片包含 人员, 室内, 地板, 群组&#10;&#10;已生成极高可信度的说明">
            <a:extLst>
              <a:ext uri="{FF2B5EF4-FFF2-40B4-BE49-F238E27FC236}">
                <a16:creationId xmlns:a16="http://schemas.microsoft.com/office/drawing/2014/main" id="{486F9BA7-5253-4AF1-B76F-BC01C2FEA8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0572" y="2247343"/>
            <a:ext cx="3810000" cy="28130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p:tgtEl>
                                          <p:spTgt spid="43"/>
                                        </p:tgtEl>
                                        <p:attrNameLst>
                                          <p:attrName>ppt_y</p:attrName>
                                        </p:attrNameLst>
                                      </p:cBhvr>
                                      <p:tavLst>
                                        <p:tav tm="0">
                                          <p:val>
                                            <p:strVal val="#ppt_y-#ppt_h*1.125000"/>
                                          </p:val>
                                        </p:tav>
                                        <p:tav tm="100000">
                                          <p:val>
                                            <p:strVal val="#ppt_y"/>
                                          </p:val>
                                        </p:tav>
                                      </p:tavLst>
                                    </p:anim>
                                    <p:animEffect transition="in" filter="wipe(down)">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4167468" y="2168134"/>
            <a:ext cx="4515838" cy="3870356"/>
            <a:chOff x="2867593" y="1606550"/>
            <a:chExt cx="3615605" cy="3098800"/>
          </a:xfrm>
        </p:grpSpPr>
        <p:graphicFrame>
          <p:nvGraphicFramePr>
            <p:cNvPr id="16" name="Chart 2"/>
            <p:cNvGraphicFramePr/>
            <p:nvPr/>
          </p:nvGraphicFramePr>
          <p:xfrm>
            <a:off x="2867593" y="1606550"/>
            <a:ext cx="3615605" cy="3098800"/>
          </p:xfrm>
          <a:graphic>
            <a:graphicData uri="http://schemas.openxmlformats.org/drawingml/2006/chart">
              <c:chart xmlns:c="http://schemas.openxmlformats.org/drawingml/2006/chart" xmlns:r="http://schemas.openxmlformats.org/officeDocument/2006/relationships" r:id="rId4"/>
            </a:graphicData>
          </a:graphic>
        </p:graphicFrame>
        <p:sp>
          <p:nvSpPr>
            <p:cNvPr id="17" name="Freeform 35"/>
            <p:cNvSpPr>
              <a:spLocks noEditPoints="1"/>
            </p:cNvSpPr>
            <p:nvPr/>
          </p:nvSpPr>
          <p:spPr bwMode="auto">
            <a:xfrm>
              <a:off x="4419600" y="2800350"/>
              <a:ext cx="521619" cy="351906"/>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accent4"/>
            </a:solidFill>
            <a:ln>
              <a:noFill/>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18" name="Text Box 10"/>
            <p:cNvSpPr txBox="1">
              <a:spLocks noChangeArrowheads="1"/>
            </p:cNvSpPr>
            <p:nvPr/>
          </p:nvSpPr>
          <p:spPr bwMode="auto">
            <a:xfrm>
              <a:off x="4092302" y="3254234"/>
              <a:ext cx="1176214" cy="246840"/>
            </a:xfrm>
            <a:prstGeom prst="rect">
              <a:avLst/>
            </a:prstGeom>
            <a:noFill/>
            <a:ln w="9525">
              <a:noFill/>
              <a:miter lim="800000"/>
            </a:ln>
          </p:spPr>
          <p:txBody>
            <a:bodyPr wrap="square" lIns="48207" tIns="24103" rIns="48207" bIns="24103">
              <a:spAutoFit/>
            </a:bodyPr>
            <a:lstStyle/>
            <a:p>
              <a:pPr algn="ctr" defTabSz="1146810"/>
              <a:r>
                <a:rPr lang="en-US" sz="1685" b="1">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Sales Up</a:t>
              </a:r>
              <a:endParaRPr lang="en-US" sz="1160" b="1">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19" name="Freeform 34"/>
            <p:cNvSpPr/>
            <p:nvPr/>
          </p:nvSpPr>
          <p:spPr bwMode="auto">
            <a:xfrm>
              <a:off x="3646596" y="2265110"/>
              <a:ext cx="451737" cy="399325"/>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20" name="Freeform 64"/>
            <p:cNvSpPr>
              <a:spLocks noEditPoints="1"/>
            </p:cNvSpPr>
            <p:nvPr/>
          </p:nvSpPr>
          <p:spPr bwMode="auto">
            <a:xfrm>
              <a:off x="3707645" y="3767641"/>
              <a:ext cx="407155" cy="38875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grpSp>
          <p:nvGrpSpPr>
            <p:cNvPr id="21" name="Group 12"/>
            <p:cNvGrpSpPr/>
            <p:nvPr/>
          </p:nvGrpSpPr>
          <p:grpSpPr>
            <a:xfrm>
              <a:off x="5334000" y="3762110"/>
              <a:ext cx="389342" cy="339426"/>
              <a:chOff x="7540014" y="4306907"/>
              <a:chExt cx="389342" cy="339426"/>
            </a:xfrm>
            <a:solidFill>
              <a:schemeClr val="bg1"/>
            </a:solidFill>
          </p:grpSpPr>
          <p:sp>
            <p:nvSpPr>
              <p:cNvPr id="26"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27"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28"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29"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30"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31"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32"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33" name="Rectangle 117"/>
              <p:cNvSpPr>
                <a:spLocks noChangeArrowheads="1"/>
              </p:cNvSpPr>
              <p:nvPr/>
            </p:nvSpPr>
            <p:spPr bwMode="auto">
              <a:xfrm>
                <a:off x="7589930" y="4421713"/>
                <a:ext cx="109814" cy="17471"/>
              </a:xfrm>
              <a:prstGeom prst="rect">
                <a:avLst/>
              </a:prstGeom>
              <a:grpFill/>
              <a:ln w="9525">
                <a:noFill/>
                <a:miter lim="800000"/>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34" name="Rectangle 118"/>
              <p:cNvSpPr>
                <a:spLocks noChangeArrowheads="1"/>
              </p:cNvSpPr>
              <p:nvPr/>
            </p:nvSpPr>
            <p:spPr bwMode="auto">
              <a:xfrm>
                <a:off x="7589930" y="4461645"/>
                <a:ext cx="109814" cy="17471"/>
              </a:xfrm>
              <a:prstGeom prst="rect">
                <a:avLst/>
              </a:prstGeom>
              <a:grpFill/>
              <a:ln w="9525">
                <a:noFill/>
                <a:miter lim="800000"/>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35" name="Rectangle 119"/>
              <p:cNvSpPr>
                <a:spLocks noChangeArrowheads="1"/>
              </p:cNvSpPr>
              <p:nvPr/>
            </p:nvSpPr>
            <p:spPr bwMode="auto">
              <a:xfrm>
                <a:off x="7589930" y="4506569"/>
                <a:ext cx="109814" cy="14975"/>
              </a:xfrm>
              <a:prstGeom prst="rect">
                <a:avLst/>
              </a:prstGeom>
              <a:grpFill/>
              <a:ln w="9525">
                <a:noFill/>
                <a:miter lim="800000"/>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36" name="Rectangle 120"/>
              <p:cNvSpPr>
                <a:spLocks noChangeArrowheads="1"/>
              </p:cNvSpPr>
              <p:nvPr/>
            </p:nvSpPr>
            <p:spPr bwMode="auto">
              <a:xfrm>
                <a:off x="7589930" y="4548998"/>
                <a:ext cx="109814" cy="17471"/>
              </a:xfrm>
              <a:prstGeom prst="rect">
                <a:avLst/>
              </a:prstGeom>
              <a:grpFill/>
              <a:ln w="9525">
                <a:noFill/>
                <a:miter lim="800000"/>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grpSp>
        <p:grpSp>
          <p:nvGrpSpPr>
            <p:cNvPr id="22" name="Group 24"/>
            <p:cNvGrpSpPr/>
            <p:nvPr/>
          </p:nvGrpSpPr>
          <p:grpSpPr>
            <a:xfrm>
              <a:off x="5257800" y="2235161"/>
              <a:ext cx="431769" cy="429274"/>
              <a:chOff x="6559551" y="1588"/>
              <a:chExt cx="274637" cy="273050"/>
            </a:xfrm>
            <a:solidFill>
              <a:schemeClr val="bg1"/>
            </a:solidFill>
          </p:grpSpPr>
          <p:sp>
            <p:nvSpPr>
              <p:cNvPr id="23"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24" name="Freeform 127"/>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sp>
            <p:nvSpPr>
              <p:cNvPr id="25"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w="9525">
                <a:noFill/>
                <a:round/>
              </a:ln>
            </p:spPr>
            <p:txBody>
              <a:bodyPr vert="horz" wrap="square" lIns="96413" tIns="48207" rIns="96413" bIns="48207" numCol="1" anchor="t" anchorCtr="0" compatLnSpc="1"/>
              <a:lstStyle/>
              <a:p>
                <a:endParaRPr lang="en-US" sz="2530">
                  <a:solidFill>
                    <a:schemeClr val="tx1">
                      <a:lumMod val="75000"/>
                      <a:lumOff val="25000"/>
                    </a:schemeClr>
                  </a:solidFill>
                  <a:ea typeface="微软雅黑" panose="020B0503020204020204" pitchFamily="34" charset="-122"/>
                </a:endParaRPr>
              </a:p>
            </p:txBody>
          </p:sp>
        </p:grpSp>
      </p:grpSp>
      <p:grpSp>
        <p:nvGrpSpPr>
          <p:cNvPr id="37" name="Group 13"/>
          <p:cNvGrpSpPr/>
          <p:nvPr/>
        </p:nvGrpSpPr>
        <p:grpSpPr bwMode="auto">
          <a:xfrm>
            <a:off x="8440492" y="5104772"/>
            <a:ext cx="840266" cy="840266"/>
            <a:chOff x="7891737" y="4601650"/>
            <a:chExt cx="755703" cy="755703"/>
          </a:xfrm>
        </p:grpSpPr>
        <p:sp>
          <p:nvSpPr>
            <p:cNvPr id="38" name="Oval 20"/>
            <p:cNvSpPr/>
            <p:nvPr/>
          </p:nvSpPr>
          <p:spPr>
            <a:xfrm>
              <a:off x="7891737" y="4601650"/>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defRPr/>
              </a:pPr>
              <a:endParaRPr lang="en-GB"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23"/>
            <p:cNvSpPr/>
            <p:nvPr/>
          </p:nvSpPr>
          <p:spPr bwMode="auto">
            <a:xfrm>
              <a:off x="8099480" y="4819930"/>
              <a:ext cx="349249" cy="32064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lIns="101674" tIns="50838" rIns="101674" bIns="50838"/>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defRPr/>
              </a:pPr>
              <a:endParaRPr lang="zh-CN" altLang="en-US"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14"/>
          <p:cNvGrpSpPr/>
          <p:nvPr/>
        </p:nvGrpSpPr>
        <p:grpSpPr bwMode="auto">
          <a:xfrm>
            <a:off x="3606450" y="5104772"/>
            <a:ext cx="840266" cy="840266"/>
            <a:chOff x="3544559" y="4601650"/>
            <a:chExt cx="755703" cy="755703"/>
          </a:xfrm>
        </p:grpSpPr>
        <p:sp>
          <p:nvSpPr>
            <p:cNvPr id="41" name="Oval 22"/>
            <p:cNvSpPr/>
            <p:nvPr/>
          </p:nvSpPr>
          <p:spPr>
            <a:xfrm flipH="1">
              <a:off x="3544559" y="4601650"/>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defRPr/>
              </a:pPr>
              <a:endParaRPr lang="en-GB"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4"/>
            <p:cNvSpPr>
              <a:spLocks noEditPoints="1"/>
            </p:cNvSpPr>
            <p:nvPr/>
          </p:nvSpPr>
          <p:spPr bwMode="auto">
            <a:xfrm>
              <a:off x="3753807" y="4819930"/>
              <a:ext cx="337206" cy="33118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lIns="101674" tIns="50838" rIns="101674" bIns="50838"/>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defRPr/>
              </a:pPr>
              <a:endParaRPr lang="zh-CN" altLang="en-US"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12"/>
          <p:cNvGrpSpPr/>
          <p:nvPr/>
        </p:nvGrpSpPr>
        <p:grpSpPr bwMode="auto">
          <a:xfrm>
            <a:off x="8440492" y="2527063"/>
            <a:ext cx="840266" cy="840266"/>
            <a:chOff x="7891737" y="2283399"/>
            <a:chExt cx="755703" cy="755703"/>
          </a:xfrm>
        </p:grpSpPr>
        <p:sp>
          <p:nvSpPr>
            <p:cNvPr id="44" name="Oval 19"/>
            <p:cNvSpPr/>
            <p:nvPr/>
          </p:nvSpPr>
          <p:spPr>
            <a:xfrm>
              <a:off x="7891737" y="2283399"/>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defRPr/>
              </a:pPr>
              <a:endParaRPr lang="en-GB"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5"/>
            <p:cNvSpPr>
              <a:spLocks noEditPoints="1"/>
            </p:cNvSpPr>
            <p:nvPr/>
          </p:nvSpPr>
          <p:spPr bwMode="auto">
            <a:xfrm>
              <a:off x="8111523" y="2470067"/>
              <a:ext cx="316131" cy="3823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lIns="101674" tIns="50838" rIns="101674" bIns="50838"/>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defRPr/>
              </a:pPr>
              <a:endParaRPr lang="zh-CN" altLang="en-US"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11"/>
          <p:cNvGrpSpPr/>
          <p:nvPr/>
        </p:nvGrpSpPr>
        <p:grpSpPr bwMode="auto">
          <a:xfrm>
            <a:off x="3606450" y="2527063"/>
            <a:ext cx="840266" cy="840266"/>
            <a:chOff x="3544559" y="2283399"/>
            <a:chExt cx="755703" cy="755703"/>
          </a:xfrm>
        </p:grpSpPr>
        <p:sp>
          <p:nvSpPr>
            <p:cNvPr id="47" name="Oval 21"/>
            <p:cNvSpPr/>
            <p:nvPr/>
          </p:nvSpPr>
          <p:spPr>
            <a:xfrm flipH="1">
              <a:off x="3544559" y="2283399"/>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defRPr/>
              </a:pPr>
              <a:endParaRPr lang="en-GB"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6"/>
            <p:cNvSpPr>
              <a:spLocks noEditPoints="1"/>
            </p:cNvSpPr>
            <p:nvPr/>
          </p:nvSpPr>
          <p:spPr bwMode="auto">
            <a:xfrm>
              <a:off x="3783915" y="2442970"/>
              <a:ext cx="276991" cy="43656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lIns="101674" tIns="50838" rIns="101674" bIns="50838"/>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defRPr/>
              </a:pPr>
              <a:endParaRPr lang="zh-CN" altLang="en-US" sz="1000" noProof="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1" name="矩形 60"/>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63" name="矩形 62"/>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64" name="矩形 63"/>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66" name="矩形 65"/>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68" name="矩形 259">
            <a:extLst>
              <a:ext uri="{FF2B5EF4-FFF2-40B4-BE49-F238E27FC236}">
                <a16:creationId xmlns:a16="http://schemas.microsoft.com/office/drawing/2014/main" id="{8EF41060-A9A6-4181-9824-564C18C5BFB0}"/>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zh-CN" altLang="en-US" sz="2800" dirty="0">
                <a:solidFill>
                  <a:schemeClr val="bg1"/>
                </a:solidFill>
              </a:rPr>
              <a:t>内涵丰富、系统完整的政治经济学理论体系</a:t>
            </a:r>
            <a:endParaRPr lang="en-GB" altLang="zh-CN" sz="2800" dirty="0">
              <a:solidFill>
                <a:schemeClr val="bg1"/>
              </a:solidFill>
              <a:latin typeface="Arial" panose="020B0604020202020204" pitchFamily="34" charset="0"/>
              <a:sym typeface="Arial" panose="020B0604020202020204" pitchFamily="34" charset="0"/>
            </a:endParaRPr>
          </a:p>
        </p:txBody>
      </p:sp>
      <p:sp>
        <p:nvSpPr>
          <p:cNvPr id="2" name="矩形 1">
            <a:extLst>
              <a:ext uri="{FF2B5EF4-FFF2-40B4-BE49-F238E27FC236}">
                <a16:creationId xmlns:a16="http://schemas.microsoft.com/office/drawing/2014/main" id="{24E7371B-1EDC-4DDC-8E2F-69AF9EB377AD}"/>
              </a:ext>
            </a:extLst>
          </p:cNvPr>
          <p:cNvSpPr/>
          <p:nvPr/>
        </p:nvSpPr>
        <p:spPr>
          <a:xfrm>
            <a:off x="963434" y="2616283"/>
            <a:ext cx="2635223" cy="923330"/>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　使市场在资源配置中起决定性作用和更好发挥政府作用。</a:t>
            </a:r>
            <a:endParaRPr lang="zh-CN" altLang="en-US" dirty="0"/>
          </a:p>
        </p:txBody>
      </p:sp>
      <p:sp>
        <p:nvSpPr>
          <p:cNvPr id="3" name="矩形 2">
            <a:extLst>
              <a:ext uri="{FF2B5EF4-FFF2-40B4-BE49-F238E27FC236}">
                <a16:creationId xmlns:a16="http://schemas.microsoft.com/office/drawing/2014/main" id="{824DD1A8-71F9-4A4E-A2CC-52F35420F818}"/>
              </a:ext>
            </a:extLst>
          </p:cNvPr>
          <p:cNvSpPr/>
          <p:nvPr/>
        </p:nvSpPr>
        <p:spPr>
          <a:xfrm>
            <a:off x="650889" y="4904038"/>
            <a:ext cx="2998663" cy="923330"/>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社会主义基本经济制度与市场经济有机结合、公有制经济和非公有制经济共同发展</a:t>
            </a:r>
            <a:endParaRPr lang="zh-CN" altLang="en-US" dirty="0"/>
          </a:p>
        </p:txBody>
      </p:sp>
      <p:sp>
        <p:nvSpPr>
          <p:cNvPr id="4" name="矩形 3">
            <a:extLst>
              <a:ext uri="{FF2B5EF4-FFF2-40B4-BE49-F238E27FC236}">
                <a16:creationId xmlns:a16="http://schemas.microsoft.com/office/drawing/2014/main" id="{F405F343-E883-4165-924D-EF18273C51B0}"/>
              </a:ext>
            </a:extLst>
          </p:cNvPr>
          <p:cNvSpPr/>
          <p:nvPr/>
        </p:nvSpPr>
        <p:spPr>
          <a:xfrm>
            <a:off x="9431723" y="2536653"/>
            <a:ext cx="2686284" cy="646331"/>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是我们党推动解放和发展生产力的伟大创举</a:t>
            </a:r>
            <a:endParaRPr lang="zh-CN" altLang="en-US" dirty="0"/>
          </a:p>
        </p:txBody>
      </p:sp>
      <p:sp>
        <p:nvSpPr>
          <p:cNvPr id="5" name="矩形 4">
            <a:extLst>
              <a:ext uri="{FF2B5EF4-FFF2-40B4-BE49-F238E27FC236}">
                <a16:creationId xmlns:a16="http://schemas.microsoft.com/office/drawing/2014/main" id="{5B091973-AB65-49F8-AE00-72EF23A03410}"/>
              </a:ext>
            </a:extLst>
          </p:cNvPr>
          <p:cNvSpPr/>
          <p:nvPr/>
        </p:nvSpPr>
        <p:spPr>
          <a:xfrm>
            <a:off x="9395118" y="4165374"/>
            <a:ext cx="2742903" cy="1477328"/>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习近平总书记提出，在市场作用和政府作用的问题上，要讲辩证法、两点论，“看不见的手”和“看得见的手”都要用好</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3" name="矩形 2"/>
          <p:cNvSpPr/>
          <p:nvPr/>
        </p:nvSpPr>
        <p:spPr>
          <a:xfrm>
            <a:off x="1421491" y="1361515"/>
            <a:ext cx="10192459" cy="297542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 name="矩形 4"/>
          <p:cNvSpPr/>
          <p:nvPr/>
        </p:nvSpPr>
        <p:spPr>
          <a:xfrm>
            <a:off x="353" y="4733535"/>
            <a:ext cx="6429022" cy="416909"/>
          </a:xfrm>
          <a:prstGeom prst="rect">
            <a:avLst/>
          </a:prstGeom>
          <a:solidFill>
            <a:schemeClr val="accent1"/>
          </a:solidFill>
        </p:spPr>
        <p:txBody>
          <a:bodyPr wrap="square" rtlCol="0" anchor="ctr">
            <a:spAutoFit/>
          </a:bodyPr>
          <a:lstStyle/>
          <a:p>
            <a:pPr algn="ctr">
              <a:spcBef>
                <a:spcPct val="0"/>
              </a:spcBef>
            </a:pPr>
            <a:endParaRPr lang="zh-CN" altLang="en-US" sz="2110">
              <a:solidFill>
                <a:srgbClr val="222B33"/>
              </a:solidFill>
              <a:latin typeface="微软雅黑" panose="020B0503020204020204" pitchFamily="34" charset="-122"/>
              <a:ea typeface="微软雅黑" panose="020B0503020204020204" pitchFamily="34" charset="-122"/>
            </a:endParaRPr>
          </a:p>
        </p:txBody>
      </p:sp>
      <p:sp>
        <p:nvSpPr>
          <p:cNvPr id="34" name="矩形 33"/>
          <p:cNvSpPr/>
          <p:nvPr/>
        </p:nvSpPr>
        <p:spPr>
          <a:xfrm>
            <a:off x="6429375" y="4733535"/>
            <a:ext cx="6429022" cy="416909"/>
          </a:xfrm>
          <a:prstGeom prst="rect">
            <a:avLst/>
          </a:prstGeom>
          <a:solidFill>
            <a:schemeClr val="accent1"/>
          </a:solidFill>
        </p:spPr>
        <p:txBody>
          <a:bodyPr wrap="square" rtlCol="0" anchor="ctr">
            <a:spAutoFit/>
          </a:bodyPr>
          <a:lstStyle/>
          <a:p>
            <a:pPr algn="ctr">
              <a:spcBef>
                <a:spcPct val="0"/>
              </a:spcBef>
            </a:pPr>
            <a:endParaRPr lang="zh-CN" altLang="en-US" sz="2110">
              <a:solidFill>
                <a:srgbClr val="222B33"/>
              </a:solidFill>
              <a:latin typeface="微软雅黑" panose="020B0503020204020204" pitchFamily="34" charset="-122"/>
              <a:ea typeface="微软雅黑" panose="020B0503020204020204" pitchFamily="34" charset="-122"/>
            </a:endParaRPr>
          </a:p>
        </p:txBody>
      </p:sp>
      <p:sp>
        <p:nvSpPr>
          <p:cNvPr id="6" name="椭圆 5"/>
          <p:cNvSpPr/>
          <p:nvPr/>
        </p:nvSpPr>
        <p:spPr>
          <a:xfrm>
            <a:off x="5665929" y="4648863"/>
            <a:ext cx="1526893" cy="586253"/>
          </a:xfrm>
          <a:prstGeom prst="ellipse">
            <a:avLst/>
          </a:prstGeom>
          <a:solidFill>
            <a:schemeClr val="bg1"/>
          </a:solidFill>
        </p:spPr>
        <p:txBody>
          <a:bodyPr wrap="square" rtlCol="0" anchor="ctr">
            <a:spAutoFit/>
          </a:bodyPr>
          <a:lstStyle/>
          <a:p>
            <a:pPr algn="ctr">
              <a:spcBef>
                <a:spcPct val="0"/>
              </a:spcBef>
            </a:pPr>
            <a:endParaRPr lang="zh-CN" altLang="en-US" sz="2110">
              <a:solidFill>
                <a:srgbClr val="222B33"/>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1330754" y="5164888"/>
            <a:ext cx="3400904" cy="1061829"/>
          </a:xfrm>
          <a:prstGeom prst="rect">
            <a:avLst/>
          </a:prstGeom>
          <a:noFill/>
        </p:spPr>
        <p:txBody>
          <a:bodyPr wrap="square" rtlCol="0">
            <a:spAutoFit/>
          </a:bodyPr>
          <a:lstStyle/>
          <a:p>
            <a:pPr algn="ctr">
              <a:lnSpc>
                <a:spcPct val="150000"/>
              </a:lnSpc>
            </a:pPr>
            <a:r>
              <a:rPr lang="zh-CN" altLang="en-US" sz="1400" dirty="0">
                <a:latin typeface="+mn-ea"/>
                <a:ea typeface="+mn-ea"/>
              </a:rPr>
              <a:t>努力形成市场作用和政府作用有机统一、相互补充、相互协调、相互促进的格局，推动经济社会持续健康发展</a:t>
            </a:r>
            <a:r>
              <a:rPr lang="zh-CN" altLang="en-US" sz="1400" dirty="0">
                <a:solidFill>
                  <a:schemeClr val="tx1">
                    <a:lumMod val="75000"/>
                    <a:lumOff val="25000"/>
                  </a:schemeClr>
                </a:solidFill>
                <a:latin typeface="+mn-ea"/>
                <a:ea typeface="+mn-ea"/>
              </a:rPr>
              <a:t>。</a:t>
            </a:r>
            <a:endParaRPr lang="en-US" altLang="zh-CN" sz="1400" dirty="0">
              <a:solidFill>
                <a:schemeClr val="tx1">
                  <a:lumMod val="75000"/>
                  <a:lumOff val="25000"/>
                </a:schemeClr>
              </a:solidFill>
              <a:latin typeface="+mn-ea"/>
              <a:ea typeface="+mn-ea"/>
            </a:endParaRPr>
          </a:p>
        </p:txBody>
      </p:sp>
      <p:sp>
        <p:nvSpPr>
          <p:cNvPr id="47" name="文本框 46"/>
          <p:cNvSpPr txBox="1"/>
          <p:nvPr/>
        </p:nvSpPr>
        <p:spPr>
          <a:xfrm>
            <a:off x="8325158" y="5164888"/>
            <a:ext cx="3400904" cy="1061829"/>
          </a:xfrm>
          <a:prstGeom prst="rect">
            <a:avLst/>
          </a:prstGeom>
          <a:noFill/>
        </p:spPr>
        <p:txBody>
          <a:bodyPr wrap="square" rtlCol="0">
            <a:spAutoFit/>
          </a:bodyPr>
          <a:lstStyle/>
          <a:p>
            <a:pPr algn="ctr">
              <a:lnSpc>
                <a:spcPct val="150000"/>
              </a:lnSpc>
            </a:pPr>
            <a:r>
              <a:rPr lang="zh-CN" altLang="en-US" sz="1400" dirty="0">
                <a:latin typeface="+mn-ea"/>
                <a:ea typeface="+mn-ea"/>
              </a:rPr>
              <a:t>党的十九大报告进一步强调，着力构建市场机制有效、微观主体有活力、宏观调控有度的经济体制。</a:t>
            </a:r>
            <a:endParaRPr lang="en-US" altLang="zh-CN" sz="1400" dirty="0">
              <a:solidFill>
                <a:schemeClr val="tx1">
                  <a:lumMod val="75000"/>
                  <a:lumOff val="25000"/>
                </a:schemeClr>
              </a:solidFill>
              <a:latin typeface="+mn-ea"/>
              <a:ea typeface="+mn-ea"/>
            </a:endParaRPr>
          </a:p>
        </p:txBody>
      </p:sp>
      <p:sp>
        <p:nvSpPr>
          <p:cNvPr id="11" name="矩形 10"/>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3" name="矩形 12"/>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14" name="矩形 13"/>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5"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16" name="矩形 15"/>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18" name="矩形 259">
            <a:extLst>
              <a:ext uri="{FF2B5EF4-FFF2-40B4-BE49-F238E27FC236}">
                <a16:creationId xmlns:a16="http://schemas.microsoft.com/office/drawing/2014/main" id="{93B34D0A-40B8-4536-B45D-032BEE7BB547}"/>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zh-CN" altLang="en-US" sz="2800" dirty="0">
                <a:solidFill>
                  <a:schemeClr val="bg1"/>
                </a:solidFill>
              </a:rPr>
              <a:t>内涵丰富、系统完整的政治经济学理论体系</a:t>
            </a:r>
            <a:endParaRPr lang="en-GB" altLang="zh-CN" sz="2800" dirty="0">
              <a:solidFill>
                <a:schemeClr val="bg1"/>
              </a:solidFill>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0" fill="hold" grpId="0"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accel="100000" fill="hold" grpId="0"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9" accel="100000" fill="hold" grpId="0" nodeType="withEffect" p14:presetBounceEnd="40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40000">
                                          <p:cBhvr additive="base">
                                            <p:cTn id="15" dur="10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9" accel="100000" fill="hold" grpId="0" nodeType="withEffect" p14:presetBounceEnd="4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40000">
                                          <p:cBhvr additive="base">
                                            <p:cTn id="19"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9" accel="100000" fill="hold" grpId="0" nodeType="withEffect" p14:presetBounceEnd="40000">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14:bounceEnd="40000">
                                          <p:cBhvr additive="base">
                                            <p:cTn id="23" dur="1000" fill="hold"/>
                                            <p:tgtEl>
                                              <p:spTgt spid="45"/>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45"/>
                                            </p:tgtEl>
                                            <p:attrNameLst>
                                              <p:attrName>ppt_y</p:attrName>
                                            </p:attrNameLst>
                                          </p:cBhvr>
                                          <p:tavLst>
                                            <p:tav tm="0">
                                              <p:val>
                                                <p:strVal val="0-#ppt_h/2"/>
                                              </p:val>
                                            </p:tav>
                                            <p:tav tm="100000">
                                              <p:val>
                                                <p:strVal val="#ppt_y"/>
                                              </p:val>
                                            </p:tav>
                                          </p:tavLst>
                                        </p:anim>
                                      </p:childTnLst>
                                    </p:cTn>
                                  </p:par>
                                  <p:par>
                                    <p:cTn id="25" presetID="2" presetClass="entr" presetSubtype="9" accel="100000" fill="hold" grpId="0" nodeType="withEffect" p14:presetBounceEnd="40000">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14:bounceEnd="40000">
                                          <p:cBhvr additive="base">
                                            <p:cTn id="27" dur="10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28"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34" grpId="0" animBg="1"/>
          <p:bldP spid="6" grpId="0" animBg="1"/>
          <p:bldP spid="45"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ac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9" accel="10000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000" fill="hold"/>
                                            <p:tgtEl>
                                              <p:spTgt spid="34"/>
                                            </p:tgtEl>
                                            <p:attrNameLst>
                                              <p:attrName>ppt_x</p:attrName>
                                            </p:attrNameLst>
                                          </p:cBhvr>
                                          <p:tavLst>
                                            <p:tav tm="0">
                                              <p:val>
                                                <p:strVal val="0-#ppt_w/2"/>
                                              </p:val>
                                            </p:tav>
                                            <p:tav tm="100000">
                                              <p:val>
                                                <p:strVal val="#ppt_x"/>
                                              </p:val>
                                            </p:tav>
                                          </p:tavLst>
                                        </p:anim>
                                        <p:anim calcmode="lin" valueType="num">
                                          <p:cBhvr additive="base">
                                            <p:cTn id="16" dur="1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9" ac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9" accel="10000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1000" fill="hold"/>
                                            <p:tgtEl>
                                              <p:spTgt spid="45"/>
                                            </p:tgtEl>
                                            <p:attrNameLst>
                                              <p:attrName>ppt_x</p:attrName>
                                            </p:attrNameLst>
                                          </p:cBhvr>
                                          <p:tavLst>
                                            <p:tav tm="0">
                                              <p:val>
                                                <p:strVal val="0-#ppt_w/2"/>
                                              </p:val>
                                            </p:tav>
                                            <p:tav tm="100000">
                                              <p:val>
                                                <p:strVal val="#ppt_x"/>
                                              </p:val>
                                            </p:tav>
                                          </p:tavLst>
                                        </p:anim>
                                        <p:anim calcmode="lin" valueType="num">
                                          <p:cBhvr additive="base">
                                            <p:cTn id="24" dur="1000" fill="hold"/>
                                            <p:tgtEl>
                                              <p:spTgt spid="45"/>
                                            </p:tgtEl>
                                            <p:attrNameLst>
                                              <p:attrName>ppt_y</p:attrName>
                                            </p:attrNameLst>
                                          </p:cBhvr>
                                          <p:tavLst>
                                            <p:tav tm="0">
                                              <p:val>
                                                <p:strVal val="0-#ppt_h/2"/>
                                              </p:val>
                                            </p:tav>
                                            <p:tav tm="100000">
                                              <p:val>
                                                <p:strVal val="#ppt_y"/>
                                              </p:val>
                                            </p:tav>
                                          </p:tavLst>
                                        </p:anim>
                                      </p:childTnLst>
                                    </p:cTn>
                                  </p:par>
                                  <p:par>
                                    <p:cTn id="25" presetID="2" presetClass="entr" presetSubtype="9" accel="10000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1000" fill="hold"/>
                                            <p:tgtEl>
                                              <p:spTgt spid="47"/>
                                            </p:tgtEl>
                                            <p:attrNameLst>
                                              <p:attrName>ppt_x</p:attrName>
                                            </p:attrNameLst>
                                          </p:cBhvr>
                                          <p:tavLst>
                                            <p:tav tm="0">
                                              <p:val>
                                                <p:strVal val="0-#ppt_w/2"/>
                                              </p:val>
                                            </p:tav>
                                            <p:tav tm="100000">
                                              <p:val>
                                                <p:strVal val="#ppt_x"/>
                                              </p:val>
                                            </p:tav>
                                          </p:tavLst>
                                        </p:anim>
                                        <p:anim calcmode="lin" valueType="num">
                                          <p:cBhvr additive="base">
                                            <p:cTn id="28"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34" grpId="0" animBg="1"/>
          <p:bldP spid="6" grpId="0" animBg="1"/>
          <p:bldP spid="45" grpId="0"/>
          <p:bldP spid="4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7" name="矩形 6"/>
          <p:cNvSpPr/>
          <p:nvPr/>
        </p:nvSpPr>
        <p:spPr>
          <a:xfrm>
            <a:off x="353" y="397"/>
            <a:ext cx="12858397" cy="7232253"/>
          </a:xfrm>
          <a:prstGeom prst="rect">
            <a:avLst/>
          </a:prstGeom>
          <a:blipFill dpi="0" rotWithShape="1">
            <a:blip r:embed="rId4">
              <a:extLst>
                <a:ext uri="{28A0092B-C50C-407E-A947-70E740481C1C}">
                  <a14:useLocalDpi xmlns:a14="http://schemas.microsoft.com/office/drawing/2010/main" val="0"/>
                </a:ext>
              </a:extLst>
            </a:blip>
            <a:srcRect/>
            <a:stretch>
              <a:fillRect l="-8486" t="-9309" r="-3441" b="-71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ffectLst>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43886" y="4297182"/>
            <a:ext cx="2596494" cy="2730756"/>
          </a:xfrm>
          <a:prstGeom prst="rect">
            <a:avLst/>
          </a:prstGeom>
        </p:spPr>
      </p:pic>
      <p:sp>
        <p:nvSpPr>
          <p:cNvPr id="4" name="矩形 3"/>
          <p:cNvSpPr/>
          <p:nvPr/>
        </p:nvSpPr>
        <p:spPr>
          <a:xfrm>
            <a:off x="3009183" y="2248248"/>
            <a:ext cx="6840384" cy="2736154"/>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3"/>
              </a:solidFill>
              <a:ea typeface="微软雅黑" panose="020B0503020204020204" pitchFamily="34" charset="-122"/>
            </a:endParaRPr>
          </a:p>
        </p:txBody>
      </p:sp>
      <p:sp>
        <p:nvSpPr>
          <p:cNvPr id="5" name="矩形 4"/>
          <p:cNvSpPr/>
          <p:nvPr/>
        </p:nvSpPr>
        <p:spPr>
          <a:xfrm>
            <a:off x="6099308" y="3185438"/>
            <a:ext cx="3404468" cy="861774"/>
          </a:xfrm>
          <a:prstGeom prst="rect">
            <a:avLst/>
          </a:prstGeom>
        </p:spPr>
        <p:txBody>
          <a:bodyPr wrap="square" lIns="0" tIns="0" rIns="0" bIns="0">
            <a:spAutoFit/>
          </a:bodyPr>
          <a:lstStyle/>
          <a:p>
            <a:r>
              <a:rPr lang="zh-CN" altLang="en-US" sz="2800" dirty="0">
                <a:solidFill>
                  <a:srgbClr val="C00000"/>
                </a:solidFill>
                <a:latin typeface="微软雅黑" panose="020B0503020204020204" pitchFamily="34" charset="-122"/>
                <a:ea typeface="微软雅黑" panose="020B0503020204020204" pitchFamily="34" charset="-122"/>
              </a:rPr>
              <a:t>确立经济发展进入新常态的重大科学判断</a:t>
            </a:r>
            <a:endParaRPr lang="zh-CN" altLang="en-US" sz="28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2" name="矩形 259"/>
          <p:cNvSpPr>
            <a:spLocks noChangeArrowheads="1"/>
          </p:cNvSpPr>
          <p:nvPr/>
        </p:nvSpPr>
        <p:spPr bwMode="auto">
          <a:xfrm>
            <a:off x="3121188" y="2189816"/>
            <a:ext cx="2379367" cy="271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800" cap="all" dirty="0">
                <a:solidFill>
                  <a:schemeClr val="accent3"/>
                </a:solidFill>
                <a:latin typeface="Impact" panose="020B0806030902050204" pitchFamily="34" charset="0"/>
                <a:cs typeface="Arial" panose="020B0604020202020204" pitchFamily="34" charset="0"/>
              </a:rPr>
              <a:t>03</a:t>
            </a:r>
          </a:p>
          <a:p>
            <a:pPr algn="ctr">
              <a:buNone/>
            </a:pPr>
            <a:r>
              <a:rPr lang="en-US" altLang="zh-CN" sz="3200" cap="all" dirty="0">
                <a:solidFill>
                  <a:schemeClr val="accent3"/>
                </a:solidFill>
                <a:latin typeface="+mj-lt"/>
                <a:cs typeface="Arial" panose="020B0604020202020204" pitchFamily="34" charset="0"/>
              </a:rPr>
              <a:t>chapter</a:t>
            </a:r>
            <a:endParaRPr lang="zh-CN" altLang="en-US" sz="3200" cap="all" dirty="0">
              <a:solidFill>
                <a:schemeClr val="accent3"/>
              </a:solidFill>
              <a:latin typeface="+mj-lt"/>
              <a:cs typeface="Arial" panose="020B0604020202020204" pitchFamily="34" charset="0"/>
            </a:endParaRPr>
          </a:p>
        </p:txBody>
      </p:sp>
      <p:cxnSp>
        <p:nvCxnSpPr>
          <p:cNvPr id="13" name="直接连接符 12"/>
          <p:cNvCxnSpPr/>
          <p:nvPr/>
        </p:nvCxnSpPr>
        <p:spPr>
          <a:xfrm>
            <a:off x="5721173" y="2406105"/>
            <a:ext cx="0" cy="233275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125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par>
                              <p:cTn id="19" fill="hold">
                                <p:stCondLst>
                                  <p:cond delay="4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500" autoRev="1" fill="hold">
                                              <p:stCondLst>
                                                <p:cond delay="0"/>
                                              </p:stCondLst>
                                            </p:cTn>
                                            <p:tgtEl>
                                              <p:spTgt spid="12"/>
                                            </p:tgtEl>
                                            <p:attrNameLst>
                                              <p:attrName>ppt_w</p:attrName>
                                            </p:attrNameLst>
                                          </p:cBhvr>
                                        </p:anim>
                                        <p:anim by="(#ppt_w*0.50)" calcmode="lin" valueType="num">
                                          <p:cBhvr>
                                            <p:cTn id="23" dur="500" decel="50000" autoRev="1" fill="hold">
                                              <p:stCondLst>
                                                <p:cond delay="0"/>
                                              </p:stCondLst>
                                            </p:cTn>
                                            <p:tgtEl>
                                              <p:spTgt spid="12"/>
                                            </p:tgtEl>
                                            <p:attrNameLst>
                                              <p:attrName>ppt_x</p:attrName>
                                            </p:attrNameLst>
                                          </p:cBhvr>
                                        </p:anim>
                                        <p:anim from="(-#ppt_h/2)" to="(#ppt_y)" calcmode="lin" valueType="num">
                                          <p:cBhvr>
                                            <p:cTn id="24" dur="1000" fill="hold">
                                              <p:stCondLst>
                                                <p:cond delay="0"/>
                                              </p:stCondLst>
                                            </p:cTn>
                                            <p:tgtEl>
                                              <p:spTgt spid="12"/>
                                            </p:tgtEl>
                                            <p:attrNameLst>
                                              <p:attrName>ppt_y</p:attrName>
                                            </p:attrNameLst>
                                          </p:cBhvr>
                                        </p:anim>
                                        <p:animRot by="21600000">
                                          <p:cBhvr>
                                            <p:cTn id="25" dur="1000" fill="hold">
                                              <p:stCondLst>
                                                <p:cond delay="0"/>
                                              </p:stCondLst>
                                            </p:cTn>
                                            <p:tgtEl>
                                              <p:spTgt spid="12"/>
                                            </p:tgtEl>
                                            <p:attrNameLst>
                                              <p:attrName>r</p:attrName>
                                            </p:attrNameLst>
                                          </p:cBhvr>
                                        </p:animRot>
                                      </p:childTnLst>
                                    </p:cTn>
                                  </p:par>
                                </p:childTnLst>
                              </p:cTn>
                            </p:par>
                            <p:par>
                              <p:cTn id="26" fill="hold">
                                <p:stCondLst>
                                  <p:cond delay="6050"/>
                                </p:stCondLst>
                                <p:childTnLst>
                                  <p:par>
                                    <p:cTn id="27" presetID="16" presetClass="entr" presetSubtype="42"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outHorizontal)">
                                          <p:cBhvr>
                                            <p:cTn id="29" dur="500"/>
                                            <p:tgtEl>
                                              <p:spTgt spid="13"/>
                                            </p:tgtEl>
                                          </p:cBhvr>
                                        </p:animEffect>
                                      </p:childTnLst>
                                    </p:cTn>
                                  </p:par>
                                </p:childTnLst>
                              </p:cTn>
                            </p:par>
                            <p:par>
                              <p:cTn id="30" fill="hold">
                                <p:stCondLst>
                                  <p:cond delay="6550"/>
                                </p:stCondLst>
                                <p:childTnLst>
                                  <p:par>
                                    <p:cTn id="31" presetID="23" presetClass="entr" presetSubtype="32"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strVal val="4*#ppt_w"/>
                                              </p:val>
                                            </p:tav>
                                            <p:tav tm="100000">
                                              <p:val>
                                                <p:strVal val="#ppt_w"/>
                                              </p:val>
                                            </p:tav>
                                          </p:tavLst>
                                        </p:anim>
                                        <p:anim calcmode="lin" valueType="num">
                                          <p:cBhvr>
                                            <p:cTn id="34"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5"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ppt_x"/>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par>
                              <p:cTn id="19" fill="hold">
                                <p:stCondLst>
                                  <p:cond delay="4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500" autoRev="1" fill="hold">
                                              <p:stCondLst>
                                                <p:cond delay="0"/>
                                              </p:stCondLst>
                                            </p:cTn>
                                            <p:tgtEl>
                                              <p:spTgt spid="12"/>
                                            </p:tgtEl>
                                            <p:attrNameLst>
                                              <p:attrName>ppt_w</p:attrName>
                                            </p:attrNameLst>
                                          </p:cBhvr>
                                        </p:anim>
                                        <p:anim by="(#ppt_w*0.50)" calcmode="lin" valueType="num">
                                          <p:cBhvr>
                                            <p:cTn id="23" dur="500" decel="50000" autoRev="1" fill="hold">
                                              <p:stCondLst>
                                                <p:cond delay="0"/>
                                              </p:stCondLst>
                                            </p:cTn>
                                            <p:tgtEl>
                                              <p:spTgt spid="12"/>
                                            </p:tgtEl>
                                            <p:attrNameLst>
                                              <p:attrName>ppt_x</p:attrName>
                                            </p:attrNameLst>
                                          </p:cBhvr>
                                        </p:anim>
                                        <p:anim from="(-#ppt_h/2)" to="(#ppt_y)" calcmode="lin" valueType="num">
                                          <p:cBhvr>
                                            <p:cTn id="24" dur="1000" fill="hold">
                                              <p:stCondLst>
                                                <p:cond delay="0"/>
                                              </p:stCondLst>
                                            </p:cTn>
                                            <p:tgtEl>
                                              <p:spTgt spid="12"/>
                                            </p:tgtEl>
                                            <p:attrNameLst>
                                              <p:attrName>ppt_y</p:attrName>
                                            </p:attrNameLst>
                                          </p:cBhvr>
                                        </p:anim>
                                        <p:animRot by="21600000">
                                          <p:cBhvr>
                                            <p:cTn id="25" dur="1000" fill="hold">
                                              <p:stCondLst>
                                                <p:cond delay="0"/>
                                              </p:stCondLst>
                                            </p:cTn>
                                            <p:tgtEl>
                                              <p:spTgt spid="12"/>
                                            </p:tgtEl>
                                            <p:attrNameLst>
                                              <p:attrName>r</p:attrName>
                                            </p:attrNameLst>
                                          </p:cBhvr>
                                        </p:animRot>
                                      </p:childTnLst>
                                    </p:cTn>
                                  </p:par>
                                </p:childTnLst>
                              </p:cTn>
                            </p:par>
                            <p:par>
                              <p:cTn id="26" fill="hold">
                                <p:stCondLst>
                                  <p:cond delay="6050"/>
                                </p:stCondLst>
                                <p:childTnLst>
                                  <p:par>
                                    <p:cTn id="27" presetID="16" presetClass="entr" presetSubtype="42"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outHorizontal)">
                                          <p:cBhvr>
                                            <p:cTn id="29" dur="500"/>
                                            <p:tgtEl>
                                              <p:spTgt spid="13"/>
                                            </p:tgtEl>
                                          </p:cBhvr>
                                        </p:animEffect>
                                      </p:childTnLst>
                                    </p:cTn>
                                  </p:par>
                                </p:childTnLst>
                              </p:cTn>
                            </p:par>
                            <p:par>
                              <p:cTn id="30" fill="hold">
                                <p:stCondLst>
                                  <p:cond delay="6550"/>
                                </p:stCondLst>
                                <p:childTnLst>
                                  <p:par>
                                    <p:cTn id="31" presetID="23" presetClass="entr" presetSubtype="32"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strVal val="4*#ppt_w"/>
                                              </p:val>
                                            </p:tav>
                                            <p:tav tm="100000">
                                              <p:val>
                                                <p:strVal val="#ppt_w"/>
                                              </p:val>
                                            </p:tav>
                                          </p:tavLst>
                                        </p:anim>
                                        <p:anim calcmode="lin" valueType="num">
                                          <p:cBhvr>
                                            <p:cTn id="34" dur="500" fill="hold"/>
                                            <p:tgtEl>
                                              <p:spTgt spid="5"/>
                                            </p:tgtEl>
                                            <p:attrNameLst>
                                              <p:attrName>ppt_h</p:attrName>
                                            </p:attrNameLst>
                                          </p:cBhvr>
                                          <p:tavLst>
                                            <p:tav tm="0">
                                              <p:val>
                                                <p:strVal val="4*#ppt_h"/>
                                              </p:val>
                                            </p:tav>
                                            <p:tav tm="100000">
                                              <p:val>
                                                <p:strVal val="#ppt_h"/>
                                              </p:val>
                                            </p:tav>
                                          </p:tavLst>
                                        </p:anim>
                                      </p:childTnLst>
                                    </p:cTn>
                                  </p:par>
                                </p:childTnLst>
                              </p:cTn>
                            </p:par>
                            <p:par>
                              <p:cTn id="35" fill="hold">
                                <p:stCondLst>
                                  <p:cond delay="7050"/>
                                </p:stCondLst>
                                <p:childTnLst>
                                  <p:par>
                                    <p:cTn id="36" presetID="1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childTnLst>
                              </p:cTn>
                            </p:par>
                            <p:par>
                              <p:cTn id="40" fill="hold">
                                <p:stCondLst>
                                  <p:cond delay="7550"/>
                                </p:stCondLst>
                                <p:childTnLst>
                                  <p:par>
                                    <p:cTn id="41" presetID="1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ppt_x</p:attrName>
                                            </p:attrNameLst>
                                          </p:cBhvr>
                                          <p:tavLst>
                                            <p:tav tm="0">
                                              <p:val>
                                                <p:strVal val="#ppt_x-#ppt_w*1.125000"/>
                                              </p:val>
                                            </p:tav>
                                            <p:tav tm="100000">
                                              <p:val>
                                                <p:strVal val="#ppt_x"/>
                                              </p:val>
                                            </p:tav>
                                          </p:tavLst>
                                        </p:anim>
                                        <p:animEffect transition="in" filter="wipe(right)">
                                          <p:cBhvr>
                                            <p:cTn id="44" dur="500"/>
                                            <p:tgtEl>
                                              <p:spTgt spid="8"/>
                                            </p:tgtEl>
                                          </p:cBhvr>
                                        </p:animEffect>
                                      </p:childTnLst>
                                    </p:cTn>
                                  </p:par>
                                </p:childTnLst>
                              </p:cTn>
                            </p:par>
                            <p:par>
                              <p:cTn id="45" fill="hold">
                                <p:stCondLst>
                                  <p:cond delay="8050"/>
                                </p:stCondLst>
                                <p:childTnLst>
                                  <p:par>
                                    <p:cTn id="46" presetID="1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childTnLst>
                              </p:cTn>
                            </p:par>
                            <p:par>
                              <p:cTn id="50" fill="hold">
                                <p:stCondLst>
                                  <p:cond delay="8550"/>
                                </p:stCondLst>
                                <p:childTnLst>
                                  <p:par>
                                    <p:cTn id="51" presetID="1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ppt_x</p:attrName>
                                            </p:attrNameLst>
                                          </p:cBhvr>
                                          <p:tavLst>
                                            <p:tav tm="0">
                                              <p:val>
                                                <p:strVal val="#ppt_x-#ppt_w*1.125000"/>
                                              </p:val>
                                            </p:tav>
                                            <p:tav tm="100000">
                                              <p:val>
                                                <p:strVal val="#ppt_x"/>
                                              </p:val>
                                            </p:tav>
                                          </p:tavLst>
                                        </p:anim>
                                        <p:animEffect transition="in" filter="wipe(right)">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5" grpId="0"/>
          <p:bldP spid="6" grpId="0"/>
          <p:bldP spid="8" grpId="0"/>
          <p:bldP spid="10" grpId="0"/>
          <p:bldP spid="11" grpId="0"/>
          <p:bldP spid="1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5">
            <a:lum/>
          </a:blip>
          <a:srcRect/>
          <a:stretch>
            <a:fillRect l="-12000" r="-12000"/>
          </a:stretch>
        </a:blipFill>
        <a:effectLst/>
      </p:bgPr>
    </p:bg>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1230628" y="1620130"/>
            <a:ext cx="1546975" cy="1952898"/>
            <a:chOff x="1085866" y="2286035"/>
            <a:chExt cx="1467294" cy="1851738"/>
          </a:xfrm>
        </p:grpSpPr>
        <p:sp>
          <p:nvSpPr>
            <p:cNvPr id="53" name="PA_椭圆 52"/>
            <p:cNvSpPr/>
            <p:nvPr>
              <p:custDataLst>
                <p:tags r:id="rId21"/>
              </p:custDataLst>
            </p:nvPr>
          </p:nvSpPr>
          <p:spPr>
            <a:xfrm>
              <a:off x="1085866" y="2670480"/>
              <a:ext cx="1467293" cy="14672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670">
                <a:solidFill>
                  <a:schemeClr val="tx1">
                    <a:lumMod val="75000"/>
                    <a:lumOff val="25000"/>
                  </a:schemeClr>
                </a:solidFill>
                <a:ea typeface="微软雅黑" panose="020B0503020204020204" pitchFamily="34" charset="-122"/>
              </a:endParaRPr>
            </a:p>
          </p:txBody>
        </p:sp>
        <p:sp>
          <p:nvSpPr>
            <p:cNvPr id="2" name="PA_椭圆 1"/>
            <p:cNvSpPr/>
            <p:nvPr>
              <p:custDataLst>
                <p:tags r:id="rId22"/>
              </p:custDataLst>
            </p:nvPr>
          </p:nvSpPr>
          <p:spPr>
            <a:xfrm>
              <a:off x="1085867" y="2286035"/>
              <a:ext cx="1467293" cy="14672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670">
                <a:solidFill>
                  <a:schemeClr val="tx1">
                    <a:lumMod val="75000"/>
                    <a:lumOff val="25000"/>
                  </a:schemeClr>
                </a:solidFill>
                <a:ea typeface="微软雅黑" panose="020B0503020204020204" pitchFamily="34" charset="-122"/>
              </a:endParaRPr>
            </a:p>
          </p:txBody>
        </p:sp>
      </p:grpSp>
      <p:grpSp>
        <p:nvGrpSpPr>
          <p:cNvPr id="11" name="PA_组合 10"/>
          <p:cNvGrpSpPr/>
          <p:nvPr>
            <p:custDataLst>
              <p:tags r:id="rId2"/>
            </p:custDataLst>
          </p:nvPr>
        </p:nvGrpSpPr>
        <p:grpSpPr>
          <a:xfrm>
            <a:off x="1632371" y="2224614"/>
            <a:ext cx="743488" cy="743931"/>
            <a:chOff x="0" y="4763"/>
            <a:chExt cx="5500688" cy="5502275"/>
          </a:xfrm>
          <a:solidFill>
            <a:schemeClr val="bg1"/>
          </a:solidFill>
        </p:grpSpPr>
        <p:sp>
          <p:nvSpPr>
            <p:cNvPr id="9" name="PA_任意多边形 5"/>
            <p:cNvSpPr>
              <a:spLocks noEditPoints="1"/>
            </p:cNvSpPr>
            <p:nvPr>
              <p:custDataLst>
                <p:tags r:id="rId19"/>
              </p:custDataLst>
            </p:nvPr>
          </p:nvSpPr>
          <p:spPr bwMode="auto">
            <a:xfrm>
              <a:off x="0" y="4763"/>
              <a:ext cx="5500688" cy="5502275"/>
            </a:xfrm>
            <a:custGeom>
              <a:avLst/>
              <a:gdLst>
                <a:gd name="T0" fmla="*/ 1007 w 1464"/>
                <a:gd name="T1" fmla="*/ 0 h 1464"/>
                <a:gd name="T2" fmla="*/ 549 w 1464"/>
                <a:gd name="T3" fmla="*/ 458 h 1464"/>
                <a:gd name="T4" fmla="*/ 582 w 1464"/>
                <a:gd name="T5" fmla="*/ 624 h 1464"/>
                <a:gd name="T6" fmla="*/ 26 w 1464"/>
                <a:gd name="T7" fmla="*/ 1179 h 1464"/>
                <a:gd name="T8" fmla="*/ 0 w 1464"/>
                <a:gd name="T9" fmla="*/ 1235 h 1464"/>
                <a:gd name="T10" fmla="*/ 0 w 1464"/>
                <a:gd name="T11" fmla="*/ 1373 h 1464"/>
                <a:gd name="T12" fmla="*/ 91 w 1464"/>
                <a:gd name="T13" fmla="*/ 1464 h 1464"/>
                <a:gd name="T14" fmla="*/ 229 w 1464"/>
                <a:gd name="T15" fmla="*/ 1464 h 1464"/>
                <a:gd name="T16" fmla="*/ 285 w 1464"/>
                <a:gd name="T17" fmla="*/ 1438 h 1464"/>
                <a:gd name="T18" fmla="*/ 350 w 1464"/>
                <a:gd name="T19" fmla="*/ 1373 h 1464"/>
                <a:gd name="T20" fmla="*/ 458 w 1464"/>
                <a:gd name="T21" fmla="*/ 1373 h 1464"/>
                <a:gd name="T22" fmla="*/ 549 w 1464"/>
                <a:gd name="T23" fmla="*/ 1281 h 1464"/>
                <a:gd name="T24" fmla="*/ 549 w 1464"/>
                <a:gd name="T25" fmla="*/ 1190 h 1464"/>
                <a:gd name="T26" fmla="*/ 641 w 1464"/>
                <a:gd name="T27" fmla="*/ 1190 h 1464"/>
                <a:gd name="T28" fmla="*/ 732 w 1464"/>
                <a:gd name="T29" fmla="*/ 1098 h 1464"/>
                <a:gd name="T30" fmla="*/ 732 w 1464"/>
                <a:gd name="T31" fmla="*/ 991 h 1464"/>
                <a:gd name="T32" fmla="*/ 841 w 1464"/>
                <a:gd name="T33" fmla="*/ 882 h 1464"/>
                <a:gd name="T34" fmla="*/ 1007 w 1464"/>
                <a:gd name="T35" fmla="*/ 915 h 1464"/>
                <a:gd name="T36" fmla="*/ 1464 w 1464"/>
                <a:gd name="T37" fmla="*/ 458 h 1464"/>
                <a:gd name="T38" fmla="*/ 1007 w 1464"/>
                <a:gd name="T39" fmla="*/ 0 h 1464"/>
                <a:gd name="T40" fmla="*/ 1007 w 1464"/>
                <a:gd name="T41" fmla="*/ 824 h 1464"/>
                <a:gd name="T42" fmla="*/ 822 w 1464"/>
                <a:gd name="T43" fmla="*/ 772 h 1464"/>
                <a:gd name="T44" fmla="*/ 806 w 1464"/>
                <a:gd name="T45" fmla="*/ 787 h 1464"/>
                <a:gd name="T46" fmla="*/ 755 w 1464"/>
                <a:gd name="T47" fmla="*/ 839 h 1464"/>
                <a:gd name="T48" fmla="*/ 667 w 1464"/>
                <a:gd name="T49" fmla="*/ 926 h 1464"/>
                <a:gd name="T50" fmla="*/ 641 w 1464"/>
                <a:gd name="T51" fmla="*/ 991 h 1464"/>
                <a:gd name="T52" fmla="*/ 641 w 1464"/>
                <a:gd name="T53" fmla="*/ 1098 h 1464"/>
                <a:gd name="T54" fmla="*/ 549 w 1464"/>
                <a:gd name="T55" fmla="*/ 1098 h 1464"/>
                <a:gd name="T56" fmla="*/ 458 w 1464"/>
                <a:gd name="T57" fmla="*/ 1190 h 1464"/>
                <a:gd name="T58" fmla="*/ 458 w 1464"/>
                <a:gd name="T59" fmla="*/ 1281 h 1464"/>
                <a:gd name="T60" fmla="*/ 350 w 1464"/>
                <a:gd name="T61" fmla="*/ 1281 h 1464"/>
                <a:gd name="T62" fmla="*/ 286 w 1464"/>
                <a:gd name="T63" fmla="*/ 1308 h 1464"/>
                <a:gd name="T64" fmla="*/ 221 w 1464"/>
                <a:gd name="T65" fmla="*/ 1373 h 1464"/>
                <a:gd name="T66" fmla="*/ 92 w 1464"/>
                <a:gd name="T67" fmla="*/ 1373 h 1464"/>
                <a:gd name="T68" fmla="*/ 92 w 1464"/>
                <a:gd name="T69" fmla="*/ 1242 h 1464"/>
                <a:gd name="T70" fmla="*/ 625 w 1464"/>
                <a:gd name="T71" fmla="*/ 709 h 1464"/>
                <a:gd name="T72" fmla="*/ 625 w 1464"/>
                <a:gd name="T73" fmla="*/ 710 h 1464"/>
                <a:gd name="T74" fmla="*/ 692 w 1464"/>
                <a:gd name="T75" fmla="*/ 642 h 1464"/>
                <a:gd name="T76" fmla="*/ 641 w 1464"/>
                <a:gd name="T77" fmla="*/ 458 h 1464"/>
                <a:gd name="T78" fmla="*/ 1007 w 1464"/>
                <a:gd name="T79" fmla="*/ 92 h 1464"/>
                <a:gd name="T80" fmla="*/ 1373 w 1464"/>
                <a:gd name="T81" fmla="*/ 458 h 1464"/>
                <a:gd name="T82" fmla="*/ 1007 w 1464"/>
                <a:gd name="T83" fmla="*/ 824 h 1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4" h="1464">
                  <a:moveTo>
                    <a:pt x="1007" y="0"/>
                  </a:moveTo>
                  <a:cubicBezTo>
                    <a:pt x="754" y="0"/>
                    <a:pt x="549" y="205"/>
                    <a:pt x="549" y="458"/>
                  </a:cubicBezTo>
                  <a:cubicBezTo>
                    <a:pt x="549" y="516"/>
                    <a:pt x="561" y="572"/>
                    <a:pt x="582" y="624"/>
                  </a:cubicBezTo>
                  <a:cubicBezTo>
                    <a:pt x="26" y="1179"/>
                    <a:pt x="26" y="1179"/>
                    <a:pt x="26" y="1179"/>
                  </a:cubicBezTo>
                  <a:cubicBezTo>
                    <a:pt x="10" y="1195"/>
                    <a:pt x="0" y="1211"/>
                    <a:pt x="0" y="1235"/>
                  </a:cubicBezTo>
                  <a:cubicBezTo>
                    <a:pt x="0" y="1373"/>
                    <a:pt x="0" y="1373"/>
                    <a:pt x="0" y="1373"/>
                  </a:cubicBezTo>
                  <a:cubicBezTo>
                    <a:pt x="0" y="1422"/>
                    <a:pt x="42" y="1464"/>
                    <a:pt x="91" y="1464"/>
                  </a:cubicBezTo>
                  <a:cubicBezTo>
                    <a:pt x="229" y="1464"/>
                    <a:pt x="229" y="1464"/>
                    <a:pt x="229" y="1464"/>
                  </a:cubicBezTo>
                  <a:cubicBezTo>
                    <a:pt x="253" y="1464"/>
                    <a:pt x="269" y="1454"/>
                    <a:pt x="285" y="1438"/>
                  </a:cubicBezTo>
                  <a:cubicBezTo>
                    <a:pt x="350" y="1373"/>
                    <a:pt x="350" y="1373"/>
                    <a:pt x="350" y="1373"/>
                  </a:cubicBezTo>
                  <a:cubicBezTo>
                    <a:pt x="458" y="1373"/>
                    <a:pt x="458" y="1373"/>
                    <a:pt x="458" y="1373"/>
                  </a:cubicBezTo>
                  <a:cubicBezTo>
                    <a:pt x="508" y="1373"/>
                    <a:pt x="549" y="1332"/>
                    <a:pt x="549" y="1281"/>
                  </a:cubicBezTo>
                  <a:cubicBezTo>
                    <a:pt x="549" y="1190"/>
                    <a:pt x="549" y="1190"/>
                    <a:pt x="549" y="1190"/>
                  </a:cubicBezTo>
                  <a:cubicBezTo>
                    <a:pt x="641" y="1190"/>
                    <a:pt x="641" y="1190"/>
                    <a:pt x="641" y="1190"/>
                  </a:cubicBezTo>
                  <a:cubicBezTo>
                    <a:pt x="691" y="1190"/>
                    <a:pt x="732" y="1149"/>
                    <a:pt x="732" y="1098"/>
                  </a:cubicBezTo>
                  <a:cubicBezTo>
                    <a:pt x="732" y="991"/>
                    <a:pt x="732" y="991"/>
                    <a:pt x="732" y="991"/>
                  </a:cubicBezTo>
                  <a:cubicBezTo>
                    <a:pt x="841" y="882"/>
                    <a:pt x="841" y="882"/>
                    <a:pt x="841" y="882"/>
                  </a:cubicBezTo>
                  <a:cubicBezTo>
                    <a:pt x="892" y="903"/>
                    <a:pt x="948" y="915"/>
                    <a:pt x="1007" y="915"/>
                  </a:cubicBezTo>
                  <a:cubicBezTo>
                    <a:pt x="1259" y="915"/>
                    <a:pt x="1464" y="710"/>
                    <a:pt x="1464" y="458"/>
                  </a:cubicBezTo>
                  <a:cubicBezTo>
                    <a:pt x="1464" y="205"/>
                    <a:pt x="1259" y="0"/>
                    <a:pt x="1007" y="0"/>
                  </a:cubicBezTo>
                  <a:close/>
                  <a:moveTo>
                    <a:pt x="1007" y="824"/>
                  </a:moveTo>
                  <a:cubicBezTo>
                    <a:pt x="939" y="824"/>
                    <a:pt x="876" y="804"/>
                    <a:pt x="822" y="772"/>
                  </a:cubicBezTo>
                  <a:cubicBezTo>
                    <a:pt x="806" y="787"/>
                    <a:pt x="806" y="787"/>
                    <a:pt x="806" y="787"/>
                  </a:cubicBezTo>
                  <a:cubicBezTo>
                    <a:pt x="755" y="839"/>
                    <a:pt x="755" y="839"/>
                    <a:pt x="755" y="839"/>
                  </a:cubicBezTo>
                  <a:cubicBezTo>
                    <a:pt x="667" y="926"/>
                    <a:pt x="667" y="926"/>
                    <a:pt x="667" y="926"/>
                  </a:cubicBezTo>
                  <a:cubicBezTo>
                    <a:pt x="650" y="943"/>
                    <a:pt x="641" y="967"/>
                    <a:pt x="641" y="991"/>
                  </a:cubicBezTo>
                  <a:cubicBezTo>
                    <a:pt x="641" y="1098"/>
                    <a:pt x="641" y="1098"/>
                    <a:pt x="641" y="1098"/>
                  </a:cubicBezTo>
                  <a:cubicBezTo>
                    <a:pt x="549" y="1098"/>
                    <a:pt x="549" y="1098"/>
                    <a:pt x="549" y="1098"/>
                  </a:cubicBezTo>
                  <a:cubicBezTo>
                    <a:pt x="499" y="1098"/>
                    <a:pt x="458" y="1139"/>
                    <a:pt x="458" y="1190"/>
                  </a:cubicBezTo>
                  <a:cubicBezTo>
                    <a:pt x="458" y="1281"/>
                    <a:pt x="458" y="1281"/>
                    <a:pt x="458" y="1281"/>
                  </a:cubicBezTo>
                  <a:cubicBezTo>
                    <a:pt x="350" y="1281"/>
                    <a:pt x="350" y="1281"/>
                    <a:pt x="350" y="1281"/>
                  </a:cubicBezTo>
                  <a:cubicBezTo>
                    <a:pt x="326" y="1281"/>
                    <a:pt x="303" y="1291"/>
                    <a:pt x="286" y="1308"/>
                  </a:cubicBezTo>
                  <a:cubicBezTo>
                    <a:pt x="221" y="1373"/>
                    <a:pt x="221" y="1373"/>
                    <a:pt x="221" y="1373"/>
                  </a:cubicBezTo>
                  <a:cubicBezTo>
                    <a:pt x="92" y="1373"/>
                    <a:pt x="92" y="1373"/>
                    <a:pt x="92" y="1373"/>
                  </a:cubicBezTo>
                  <a:cubicBezTo>
                    <a:pt x="92" y="1242"/>
                    <a:pt x="92" y="1242"/>
                    <a:pt x="92" y="1242"/>
                  </a:cubicBezTo>
                  <a:cubicBezTo>
                    <a:pt x="625" y="709"/>
                    <a:pt x="625" y="709"/>
                    <a:pt x="625" y="709"/>
                  </a:cubicBezTo>
                  <a:cubicBezTo>
                    <a:pt x="625" y="709"/>
                    <a:pt x="625" y="709"/>
                    <a:pt x="625" y="710"/>
                  </a:cubicBezTo>
                  <a:cubicBezTo>
                    <a:pt x="692" y="642"/>
                    <a:pt x="692" y="642"/>
                    <a:pt x="692" y="642"/>
                  </a:cubicBezTo>
                  <a:cubicBezTo>
                    <a:pt x="660" y="588"/>
                    <a:pt x="641" y="525"/>
                    <a:pt x="641" y="458"/>
                  </a:cubicBezTo>
                  <a:cubicBezTo>
                    <a:pt x="641" y="255"/>
                    <a:pt x="805" y="92"/>
                    <a:pt x="1007" y="92"/>
                  </a:cubicBezTo>
                  <a:cubicBezTo>
                    <a:pt x="1209" y="92"/>
                    <a:pt x="1373" y="255"/>
                    <a:pt x="1373" y="458"/>
                  </a:cubicBezTo>
                  <a:cubicBezTo>
                    <a:pt x="1373" y="660"/>
                    <a:pt x="1209" y="824"/>
                    <a:pt x="1007" y="8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 name="PA_任意多边形 6"/>
            <p:cNvSpPr>
              <a:spLocks noEditPoints="1"/>
            </p:cNvSpPr>
            <p:nvPr>
              <p:custDataLst>
                <p:tags r:id="rId20"/>
              </p:custDataLst>
            </p:nvPr>
          </p:nvSpPr>
          <p:spPr bwMode="auto">
            <a:xfrm>
              <a:off x="3436938" y="685801"/>
              <a:ext cx="1374775" cy="1390650"/>
            </a:xfrm>
            <a:custGeom>
              <a:avLst/>
              <a:gdLst>
                <a:gd name="T0" fmla="*/ 358 w 366"/>
                <a:gd name="T1" fmla="*/ 196 h 370"/>
                <a:gd name="T2" fmla="*/ 172 w 366"/>
                <a:gd name="T3" fmla="*/ 10 h 370"/>
                <a:gd name="T4" fmla="*/ 132 w 366"/>
                <a:gd name="T5" fmla="*/ 5 h 370"/>
                <a:gd name="T6" fmla="*/ 3 w 366"/>
                <a:gd name="T7" fmla="*/ 134 h 370"/>
                <a:gd name="T8" fmla="*/ 0 w 366"/>
                <a:gd name="T9" fmla="*/ 149 h 370"/>
                <a:gd name="T10" fmla="*/ 8 w 366"/>
                <a:gd name="T11" fmla="*/ 174 h 370"/>
                <a:gd name="T12" fmla="*/ 194 w 366"/>
                <a:gd name="T13" fmla="*/ 360 h 370"/>
                <a:gd name="T14" fmla="*/ 234 w 366"/>
                <a:gd name="T15" fmla="*/ 366 h 370"/>
                <a:gd name="T16" fmla="*/ 364 w 366"/>
                <a:gd name="T17" fmla="*/ 236 h 370"/>
                <a:gd name="T18" fmla="*/ 366 w 366"/>
                <a:gd name="T19" fmla="*/ 222 h 370"/>
                <a:gd name="T20" fmla="*/ 358 w 366"/>
                <a:gd name="T21" fmla="*/ 196 h 370"/>
                <a:gd name="T22" fmla="*/ 221 w 366"/>
                <a:gd name="T23" fmla="*/ 323 h 370"/>
                <a:gd name="T24" fmla="*/ 46 w 366"/>
                <a:gd name="T25" fmla="*/ 149 h 370"/>
                <a:gd name="T26" fmla="*/ 146 w 366"/>
                <a:gd name="T27" fmla="*/ 48 h 370"/>
                <a:gd name="T28" fmla="*/ 320 w 366"/>
                <a:gd name="T29" fmla="*/ 222 h 370"/>
                <a:gd name="T30" fmla="*/ 221 w 366"/>
                <a:gd name="T31" fmla="*/ 32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70">
                  <a:moveTo>
                    <a:pt x="358" y="196"/>
                  </a:moveTo>
                  <a:cubicBezTo>
                    <a:pt x="306" y="125"/>
                    <a:pt x="244" y="62"/>
                    <a:pt x="172" y="10"/>
                  </a:cubicBezTo>
                  <a:cubicBezTo>
                    <a:pt x="161" y="2"/>
                    <a:pt x="146" y="0"/>
                    <a:pt x="132" y="5"/>
                  </a:cubicBezTo>
                  <a:cubicBezTo>
                    <a:pt x="68" y="27"/>
                    <a:pt x="25" y="71"/>
                    <a:pt x="3" y="134"/>
                  </a:cubicBezTo>
                  <a:cubicBezTo>
                    <a:pt x="1" y="139"/>
                    <a:pt x="0" y="144"/>
                    <a:pt x="0" y="149"/>
                  </a:cubicBezTo>
                  <a:cubicBezTo>
                    <a:pt x="0" y="158"/>
                    <a:pt x="3" y="167"/>
                    <a:pt x="8" y="174"/>
                  </a:cubicBezTo>
                  <a:cubicBezTo>
                    <a:pt x="60" y="246"/>
                    <a:pt x="122" y="308"/>
                    <a:pt x="194" y="360"/>
                  </a:cubicBezTo>
                  <a:cubicBezTo>
                    <a:pt x="206" y="368"/>
                    <a:pt x="221" y="370"/>
                    <a:pt x="234" y="366"/>
                  </a:cubicBezTo>
                  <a:cubicBezTo>
                    <a:pt x="298" y="343"/>
                    <a:pt x="341" y="300"/>
                    <a:pt x="364" y="236"/>
                  </a:cubicBezTo>
                  <a:cubicBezTo>
                    <a:pt x="365" y="232"/>
                    <a:pt x="366" y="227"/>
                    <a:pt x="366" y="222"/>
                  </a:cubicBezTo>
                  <a:cubicBezTo>
                    <a:pt x="366" y="213"/>
                    <a:pt x="363" y="204"/>
                    <a:pt x="358" y="196"/>
                  </a:cubicBezTo>
                  <a:close/>
                  <a:moveTo>
                    <a:pt x="221" y="323"/>
                  </a:moveTo>
                  <a:cubicBezTo>
                    <a:pt x="153" y="274"/>
                    <a:pt x="94" y="215"/>
                    <a:pt x="46" y="149"/>
                  </a:cubicBezTo>
                  <a:cubicBezTo>
                    <a:pt x="63" y="99"/>
                    <a:pt x="97" y="66"/>
                    <a:pt x="146" y="48"/>
                  </a:cubicBezTo>
                  <a:cubicBezTo>
                    <a:pt x="213" y="96"/>
                    <a:pt x="272" y="155"/>
                    <a:pt x="320" y="222"/>
                  </a:cubicBezTo>
                  <a:cubicBezTo>
                    <a:pt x="302" y="272"/>
                    <a:pt x="269" y="305"/>
                    <a:pt x="221" y="3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sp>
        <p:nvSpPr>
          <p:cNvPr id="13" name="PA_文本框 34"/>
          <p:cNvSpPr txBox="1"/>
          <p:nvPr>
            <p:custDataLst>
              <p:tags r:id="rId3"/>
            </p:custDataLst>
          </p:nvPr>
        </p:nvSpPr>
        <p:spPr>
          <a:xfrm>
            <a:off x="3319110" y="1920581"/>
            <a:ext cx="6178859" cy="1343843"/>
          </a:xfrm>
          <a:prstGeom prst="rect">
            <a:avLst/>
          </a:prstGeom>
          <a:noFill/>
        </p:spPr>
        <p:txBody>
          <a:bodyPr wrap="square" lIns="96406" tIns="48203" rIns="96406" bIns="48203"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1529080">
              <a:lnSpc>
                <a:spcPct val="150000"/>
              </a:lnSpc>
              <a:defRPr/>
            </a:pPr>
            <a:r>
              <a:rPr lang="zh-CN" altLang="en-US" dirty="0"/>
              <a:t>党中央在综合分析世界经济长周期和我国发展“三期叠加”阶段性特征及其相互作用的基础上，作出我国经济发展进入新常态的重大战略判断。</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grpSp>
        <p:nvGrpSpPr>
          <p:cNvPr id="19" name="PA_组合 18"/>
          <p:cNvGrpSpPr/>
          <p:nvPr>
            <p:custDataLst>
              <p:tags r:id="rId4"/>
            </p:custDataLst>
          </p:nvPr>
        </p:nvGrpSpPr>
        <p:grpSpPr>
          <a:xfrm>
            <a:off x="1907281" y="4154323"/>
            <a:ext cx="585136" cy="585316"/>
            <a:chOff x="3175" y="4763"/>
            <a:chExt cx="6792913" cy="6792912"/>
          </a:xfrm>
          <a:solidFill>
            <a:schemeClr val="accent1"/>
          </a:solidFill>
        </p:grpSpPr>
        <p:sp>
          <p:nvSpPr>
            <p:cNvPr id="17" name="PA_任意多边形 10"/>
            <p:cNvSpPr>
              <a:spLocks noEditPoints="1"/>
            </p:cNvSpPr>
            <p:nvPr>
              <p:custDataLst>
                <p:tags r:id="rId17"/>
              </p:custDataLst>
            </p:nvPr>
          </p:nvSpPr>
          <p:spPr bwMode="auto">
            <a:xfrm>
              <a:off x="3175" y="4763"/>
              <a:ext cx="6792913" cy="6792912"/>
            </a:xfrm>
            <a:custGeom>
              <a:avLst/>
              <a:gdLst>
                <a:gd name="T0" fmla="*/ 904 w 1808"/>
                <a:gd name="T1" fmla="*/ 1808 h 1808"/>
                <a:gd name="T2" fmla="*/ 723 w 1808"/>
                <a:gd name="T3" fmla="*/ 1627 h 1808"/>
                <a:gd name="T4" fmla="*/ 723 w 1808"/>
                <a:gd name="T5" fmla="*/ 1604 h 1808"/>
                <a:gd name="T6" fmla="*/ 204 w 1808"/>
                <a:gd name="T7" fmla="*/ 1085 h 1808"/>
                <a:gd name="T8" fmla="*/ 181 w 1808"/>
                <a:gd name="T9" fmla="*/ 1085 h 1808"/>
                <a:gd name="T10" fmla="*/ 0 w 1808"/>
                <a:gd name="T11" fmla="*/ 904 h 1808"/>
                <a:gd name="T12" fmla="*/ 181 w 1808"/>
                <a:gd name="T13" fmla="*/ 723 h 1808"/>
                <a:gd name="T14" fmla="*/ 204 w 1808"/>
                <a:gd name="T15" fmla="*/ 723 h 1808"/>
                <a:gd name="T16" fmla="*/ 723 w 1808"/>
                <a:gd name="T17" fmla="*/ 204 h 1808"/>
                <a:gd name="T18" fmla="*/ 723 w 1808"/>
                <a:gd name="T19" fmla="*/ 181 h 1808"/>
                <a:gd name="T20" fmla="*/ 904 w 1808"/>
                <a:gd name="T21" fmla="*/ 0 h 1808"/>
                <a:gd name="T22" fmla="*/ 1085 w 1808"/>
                <a:gd name="T23" fmla="*/ 181 h 1808"/>
                <a:gd name="T24" fmla="*/ 1085 w 1808"/>
                <a:gd name="T25" fmla="*/ 204 h 1808"/>
                <a:gd name="T26" fmla="*/ 1604 w 1808"/>
                <a:gd name="T27" fmla="*/ 723 h 1808"/>
                <a:gd name="T28" fmla="*/ 1627 w 1808"/>
                <a:gd name="T29" fmla="*/ 723 h 1808"/>
                <a:gd name="T30" fmla="*/ 1808 w 1808"/>
                <a:gd name="T31" fmla="*/ 904 h 1808"/>
                <a:gd name="T32" fmla="*/ 1627 w 1808"/>
                <a:gd name="T33" fmla="*/ 1085 h 1808"/>
                <a:gd name="T34" fmla="*/ 1604 w 1808"/>
                <a:gd name="T35" fmla="*/ 1085 h 1808"/>
                <a:gd name="T36" fmla="*/ 1085 w 1808"/>
                <a:gd name="T37" fmla="*/ 1604 h 1808"/>
                <a:gd name="T38" fmla="*/ 1085 w 1808"/>
                <a:gd name="T39" fmla="*/ 1627 h 1808"/>
                <a:gd name="T40" fmla="*/ 904 w 1808"/>
                <a:gd name="T41" fmla="*/ 1808 h 1808"/>
                <a:gd name="T42" fmla="*/ 181 w 1808"/>
                <a:gd name="T43" fmla="*/ 844 h 1808"/>
                <a:gd name="T44" fmla="*/ 121 w 1808"/>
                <a:gd name="T45" fmla="*/ 904 h 1808"/>
                <a:gd name="T46" fmla="*/ 181 w 1808"/>
                <a:gd name="T47" fmla="*/ 964 h 1808"/>
                <a:gd name="T48" fmla="*/ 252 w 1808"/>
                <a:gd name="T49" fmla="*/ 964 h 1808"/>
                <a:gd name="T50" fmla="*/ 312 w 1808"/>
                <a:gd name="T51" fmla="*/ 1014 h 1808"/>
                <a:gd name="T52" fmla="*/ 794 w 1808"/>
                <a:gd name="T53" fmla="*/ 1496 h 1808"/>
                <a:gd name="T54" fmla="*/ 844 w 1808"/>
                <a:gd name="T55" fmla="*/ 1555 h 1808"/>
                <a:gd name="T56" fmla="*/ 844 w 1808"/>
                <a:gd name="T57" fmla="*/ 1627 h 1808"/>
                <a:gd name="T58" fmla="*/ 904 w 1808"/>
                <a:gd name="T59" fmla="*/ 1687 h 1808"/>
                <a:gd name="T60" fmla="*/ 964 w 1808"/>
                <a:gd name="T61" fmla="*/ 1627 h 1808"/>
                <a:gd name="T62" fmla="*/ 964 w 1808"/>
                <a:gd name="T63" fmla="*/ 1555 h 1808"/>
                <a:gd name="T64" fmla="*/ 1014 w 1808"/>
                <a:gd name="T65" fmla="*/ 1496 h 1808"/>
                <a:gd name="T66" fmla="*/ 1496 w 1808"/>
                <a:gd name="T67" fmla="*/ 1014 h 1808"/>
                <a:gd name="T68" fmla="*/ 1555 w 1808"/>
                <a:gd name="T69" fmla="*/ 964 h 1808"/>
                <a:gd name="T70" fmla="*/ 1627 w 1808"/>
                <a:gd name="T71" fmla="*/ 964 h 1808"/>
                <a:gd name="T72" fmla="*/ 1687 w 1808"/>
                <a:gd name="T73" fmla="*/ 904 h 1808"/>
                <a:gd name="T74" fmla="*/ 1627 w 1808"/>
                <a:gd name="T75" fmla="*/ 844 h 1808"/>
                <a:gd name="T76" fmla="*/ 1555 w 1808"/>
                <a:gd name="T77" fmla="*/ 844 h 1808"/>
                <a:gd name="T78" fmla="*/ 1496 w 1808"/>
                <a:gd name="T79" fmla="*/ 794 h 1808"/>
                <a:gd name="T80" fmla="*/ 1014 w 1808"/>
                <a:gd name="T81" fmla="*/ 312 h 1808"/>
                <a:gd name="T82" fmla="*/ 964 w 1808"/>
                <a:gd name="T83" fmla="*/ 253 h 1808"/>
                <a:gd name="T84" fmla="*/ 964 w 1808"/>
                <a:gd name="T85" fmla="*/ 181 h 1808"/>
                <a:gd name="T86" fmla="*/ 904 w 1808"/>
                <a:gd name="T87" fmla="*/ 121 h 1808"/>
                <a:gd name="T88" fmla="*/ 844 w 1808"/>
                <a:gd name="T89" fmla="*/ 181 h 1808"/>
                <a:gd name="T90" fmla="*/ 844 w 1808"/>
                <a:gd name="T91" fmla="*/ 253 h 1808"/>
                <a:gd name="T92" fmla="*/ 794 w 1808"/>
                <a:gd name="T93" fmla="*/ 312 h 1808"/>
                <a:gd name="T94" fmla="*/ 312 w 1808"/>
                <a:gd name="T95" fmla="*/ 794 h 1808"/>
                <a:gd name="T96" fmla="*/ 252 w 1808"/>
                <a:gd name="T97" fmla="*/ 844 h 1808"/>
                <a:gd name="T98" fmla="*/ 181 w 1808"/>
                <a:gd name="T99" fmla="*/ 844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8" h="1808">
                  <a:moveTo>
                    <a:pt x="904" y="1808"/>
                  </a:moveTo>
                  <a:cubicBezTo>
                    <a:pt x="804" y="1808"/>
                    <a:pt x="723" y="1727"/>
                    <a:pt x="723" y="1627"/>
                  </a:cubicBezTo>
                  <a:cubicBezTo>
                    <a:pt x="723" y="1604"/>
                    <a:pt x="723" y="1604"/>
                    <a:pt x="723" y="1604"/>
                  </a:cubicBezTo>
                  <a:cubicBezTo>
                    <a:pt x="470" y="1538"/>
                    <a:pt x="270" y="1338"/>
                    <a:pt x="204" y="1085"/>
                  </a:cubicBezTo>
                  <a:cubicBezTo>
                    <a:pt x="181" y="1085"/>
                    <a:pt x="181" y="1085"/>
                    <a:pt x="181" y="1085"/>
                  </a:cubicBezTo>
                  <a:cubicBezTo>
                    <a:pt x="81" y="1085"/>
                    <a:pt x="0" y="1004"/>
                    <a:pt x="0" y="904"/>
                  </a:cubicBezTo>
                  <a:cubicBezTo>
                    <a:pt x="0" y="804"/>
                    <a:pt x="81" y="723"/>
                    <a:pt x="181" y="723"/>
                  </a:cubicBezTo>
                  <a:cubicBezTo>
                    <a:pt x="204" y="723"/>
                    <a:pt x="204" y="723"/>
                    <a:pt x="204" y="723"/>
                  </a:cubicBezTo>
                  <a:cubicBezTo>
                    <a:pt x="270" y="470"/>
                    <a:pt x="470" y="270"/>
                    <a:pt x="723" y="204"/>
                  </a:cubicBezTo>
                  <a:cubicBezTo>
                    <a:pt x="723" y="181"/>
                    <a:pt x="723" y="181"/>
                    <a:pt x="723" y="181"/>
                  </a:cubicBezTo>
                  <a:cubicBezTo>
                    <a:pt x="723" y="81"/>
                    <a:pt x="804" y="0"/>
                    <a:pt x="904" y="0"/>
                  </a:cubicBezTo>
                  <a:cubicBezTo>
                    <a:pt x="1004" y="0"/>
                    <a:pt x="1085" y="81"/>
                    <a:pt x="1085" y="181"/>
                  </a:cubicBezTo>
                  <a:cubicBezTo>
                    <a:pt x="1085" y="204"/>
                    <a:pt x="1085" y="204"/>
                    <a:pt x="1085" y="204"/>
                  </a:cubicBezTo>
                  <a:cubicBezTo>
                    <a:pt x="1338" y="270"/>
                    <a:pt x="1538" y="470"/>
                    <a:pt x="1604" y="723"/>
                  </a:cubicBezTo>
                  <a:cubicBezTo>
                    <a:pt x="1627" y="723"/>
                    <a:pt x="1627" y="723"/>
                    <a:pt x="1627" y="723"/>
                  </a:cubicBezTo>
                  <a:cubicBezTo>
                    <a:pt x="1727" y="723"/>
                    <a:pt x="1808" y="804"/>
                    <a:pt x="1808" y="904"/>
                  </a:cubicBezTo>
                  <a:cubicBezTo>
                    <a:pt x="1808" y="1004"/>
                    <a:pt x="1727" y="1085"/>
                    <a:pt x="1627" y="1085"/>
                  </a:cubicBezTo>
                  <a:cubicBezTo>
                    <a:pt x="1604" y="1085"/>
                    <a:pt x="1604" y="1085"/>
                    <a:pt x="1604" y="1085"/>
                  </a:cubicBezTo>
                  <a:cubicBezTo>
                    <a:pt x="1538" y="1338"/>
                    <a:pt x="1338" y="1538"/>
                    <a:pt x="1085" y="1604"/>
                  </a:cubicBezTo>
                  <a:cubicBezTo>
                    <a:pt x="1085" y="1627"/>
                    <a:pt x="1085" y="1627"/>
                    <a:pt x="1085" y="1627"/>
                  </a:cubicBezTo>
                  <a:cubicBezTo>
                    <a:pt x="1085" y="1727"/>
                    <a:pt x="1004" y="1808"/>
                    <a:pt x="904" y="1808"/>
                  </a:cubicBezTo>
                  <a:close/>
                  <a:moveTo>
                    <a:pt x="181" y="844"/>
                  </a:moveTo>
                  <a:cubicBezTo>
                    <a:pt x="148" y="844"/>
                    <a:pt x="121" y="871"/>
                    <a:pt x="121" y="904"/>
                  </a:cubicBezTo>
                  <a:cubicBezTo>
                    <a:pt x="121" y="937"/>
                    <a:pt x="148" y="964"/>
                    <a:pt x="181" y="964"/>
                  </a:cubicBezTo>
                  <a:cubicBezTo>
                    <a:pt x="252" y="964"/>
                    <a:pt x="252" y="964"/>
                    <a:pt x="252" y="964"/>
                  </a:cubicBezTo>
                  <a:cubicBezTo>
                    <a:pt x="282" y="964"/>
                    <a:pt x="307" y="985"/>
                    <a:pt x="312" y="1014"/>
                  </a:cubicBezTo>
                  <a:cubicBezTo>
                    <a:pt x="357" y="1257"/>
                    <a:pt x="551" y="1451"/>
                    <a:pt x="794" y="1496"/>
                  </a:cubicBezTo>
                  <a:cubicBezTo>
                    <a:pt x="823" y="1501"/>
                    <a:pt x="844" y="1526"/>
                    <a:pt x="844" y="1555"/>
                  </a:cubicBezTo>
                  <a:cubicBezTo>
                    <a:pt x="844" y="1627"/>
                    <a:pt x="844" y="1627"/>
                    <a:pt x="844" y="1627"/>
                  </a:cubicBezTo>
                  <a:cubicBezTo>
                    <a:pt x="844" y="1660"/>
                    <a:pt x="871" y="1687"/>
                    <a:pt x="904" y="1687"/>
                  </a:cubicBezTo>
                  <a:cubicBezTo>
                    <a:pt x="937" y="1687"/>
                    <a:pt x="964" y="1660"/>
                    <a:pt x="964" y="1627"/>
                  </a:cubicBezTo>
                  <a:cubicBezTo>
                    <a:pt x="964" y="1555"/>
                    <a:pt x="964" y="1555"/>
                    <a:pt x="964" y="1555"/>
                  </a:cubicBezTo>
                  <a:cubicBezTo>
                    <a:pt x="964" y="1526"/>
                    <a:pt x="985" y="1501"/>
                    <a:pt x="1014" y="1496"/>
                  </a:cubicBezTo>
                  <a:cubicBezTo>
                    <a:pt x="1257" y="1451"/>
                    <a:pt x="1451" y="1257"/>
                    <a:pt x="1496" y="1014"/>
                  </a:cubicBezTo>
                  <a:cubicBezTo>
                    <a:pt x="1501" y="985"/>
                    <a:pt x="1526" y="964"/>
                    <a:pt x="1555" y="964"/>
                  </a:cubicBezTo>
                  <a:cubicBezTo>
                    <a:pt x="1627" y="964"/>
                    <a:pt x="1627" y="964"/>
                    <a:pt x="1627" y="964"/>
                  </a:cubicBezTo>
                  <a:cubicBezTo>
                    <a:pt x="1660" y="964"/>
                    <a:pt x="1687" y="937"/>
                    <a:pt x="1687" y="904"/>
                  </a:cubicBezTo>
                  <a:cubicBezTo>
                    <a:pt x="1687" y="871"/>
                    <a:pt x="1660" y="844"/>
                    <a:pt x="1627" y="844"/>
                  </a:cubicBezTo>
                  <a:cubicBezTo>
                    <a:pt x="1555" y="844"/>
                    <a:pt x="1555" y="844"/>
                    <a:pt x="1555" y="844"/>
                  </a:cubicBezTo>
                  <a:cubicBezTo>
                    <a:pt x="1526" y="844"/>
                    <a:pt x="1501" y="823"/>
                    <a:pt x="1496" y="794"/>
                  </a:cubicBezTo>
                  <a:cubicBezTo>
                    <a:pt x="1451" y="551"/>
                    <a:pt x="1257" y="357"/>
                    <a:pt x="1014" y="312"/>
                  </a:cubicBezTo>
                  <a:cubicBezTo>
                    <a:pt x="985" y="307"/>
                    <a:pt x="964" y="282"/>
                    <a:pt x="964" y="253"/>
                  </a:cubicBezTo>
                  <a:cubicBezTo>
                    <a:pt x="964" y="181"/>
                    <a:pt x="964" y="181"/>
                    <a:pt x="964" y="181"/>
                  </a:cubicBezTo>
                  <a:cubicBezTo>
                    <a:pt x="964" y="148"/>
                    <a:pt x="937" y="121"/>
                    <a:pt x="904" y="121"/>
                  </a:cubicBezTo>
                  <a:cubicBezTo>
                    <a:pt x="871" y="121"/>
                    <a:pt x="844" y="148"/>
                    <a:pt x="844" y="181"/>
                  </a:cubicBezTo>
                  <a:cubicBezTo>
                    <a:pt x="844" y="253"/>
                    <a:pt x="844" y="253"/>
                    <a:pt x="844" y="253"/>
                  </a:cubicBezTo>
                  <a:cubicBezTo>
                    <a:pt x="844" y="282"/>
                    <a:pt x="823" y="307"/>
                    <a:pt x="794" y="312"/>
                  </a:cubicBezTo>
                  <a:cubicBezTo>
                    <a:pt x="551" y="357"/>
                    <a:pt x="357" y="551"/>
                    <a:pt x="312" y="794"/>
                  </a:cubicBezTo>
                  <a:cubicBezTo>
                    <a:pt x="307" y="823"/>
                    <a:pt x="282" y="844"/>
                    <a:pt x="252" y="844"/>
                  </a:cubicBezTo>
                  <a:lnTo>
                    <a:pt x="181" y="8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8" name="PA_任意多边形 11"/>
            <p:cNvSpPr>
              <a:spLocks noEditPoints="1"/>
            </p:cNvSpPr>
            <p:nvPr>
              <p:custDataLst>
                <p:tags r:id="rId18"/>
              </p:custDataLst>
            </p:nvPr>
          </p:nvSpPr>
          <p:spPr bwMode="auto">
            <a:xfrm>
              <a:off x="2155825" y="2157413"/>
              <a:ext cx="2487613" cy="2487612"/>
            </a:xfrm>
            <a:custGeom>
              <a:avLst/>
              <a:gdLst>
                <a:gd name="T0" fmla="*/ 331 w 662"/>
                <a:gd name="T1" fmla="*/ 662 h 662"/>
                <a:gd name="T2" fmla="*/ 0 w 662"/>
                <a:gd name="T3" fmla="*/ 331 h 662"/>
                <a:gd name="T4" fmla="*/ 331 w 662"/>
                <a:gd name="T5" fmla="*/ 0 h 662"/>
                <a:gd name="T6" fmla="*/ 662 w 662"/>
                <a:gd name="T7" fmla="*/ 331 h 662"/>
                <a:gd name="T8" fmla="*/ 331 w 662"/>
                <a:gd name="T9" fmla="*/ 662 h 662"/>
                <a:gd name="T10" fmla="*/ 331 w 662"/>
                <a:gd name="T11" fmla="*/ 60 h 662"/>
                <a:gd name="T12" fmla="*/ 60 w 662"/>
                <a:gd name="T13" fmla="*/ 331 h 662"/>
                <a:gd name="T14" fmla="*/ 331 w 662"/>
                <a:gd name="T15" fmla="*/ 602 h 662"/>
                <a:gd name="T16" fmla="*/ 602 w 662"/>
                <a:gd name="T17" fmla="*/ 331 h 662"/>
                <a:gd name="T18" fmla="*/ 331 w 662"/>
                <a:gd name="T19" fmla="*/ 6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2" h="662">
                  <a:moveTo>
                    <a:pt x="331" y="662"/>
                  </a:moveTo>
                  <a:cubicBezTo>
                    <a:pt x="148" y="662"/>
                    <a:pt x="0" y="514"/>
                    <a:pt x="0" y="331"/>
                  </a:cubicBezTo>
                  <a:cubicBezTo>
                    <a:pt x="0" y="148"/>
                    <a:pt x="148" y="0"/>
                    <a:pt x="331" y="0"/>
                  </a:cubicBezTo>
                  <a:cubicBezTo>
                    <a:pt x="514" y="0"/>
                    <a:pt x="662" y="148"/>
                    <a:pt x="662" y="331"/>
                  </a:cubicBezTo>
                  <a:cubicBezTo>
                    <a:pt x="662" y="514"/>
                    <a:pt x="514" y="662"/>
                    <a:pt x="331" y="662"/>
                  </a:cubicBezTo>
                  <a:close/>
                  <a:moveTo>
                    <a:pt x="331" y="60"/>
                  </a:moveTo>
                  <a:cubicBezTo>
                    <a:pt x="182" y="60"/>
                    <a:pt x="60" y="182"/>
                    <a:pt x="60" y="331"/>
                  </a:cubicBezTo>
                  <a:cubicBezTo>
                    <a:pt x="60" y="480"/>
                    <a:pt x="182" y="602"/>
                    <a:pt x="331" y="602"/>
                  </a:cubicBezTo>
                  <a:cubicBezTo>
                    <a:pt x="480" y="602"/>
                    <a:pt x="602" y="480"/>
                    <a:pt x="602" y="331"/>
                  </a:cubicBezTo>
                  <a:cubicBezTo>
                    <a:pt x="602" y="182"/>
                    <a:pt x="480" y="60"/>
                    <a:pt x="33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sp>
        <p:nvSpPr>
          <p:cNvPr id="20" name="PA_文本框 19"/>
          <p:cNvSpPr txBox="1"/>
          <p:nvPr>
            <p:custDataLst>
              <p:tags r:id="rId5"/>
            </p:custDataLst>
          </p:nvPr>
        </p:nvSpPr>
        <p:spPr>
          <a:xfrm>
            <a:off x="1179172" y="5084858"/>
            <a:ext cx="2041354" cy="343569"/>
          </a:xfrm>
          <a:prstGeom prst="rect">
            <a:avLst/>
          </a:prstGeom>
          <a:noFill/>
        </p:spPr>
        <p:txBody>
          <a:bodyPr wrap="none" lIns="96406" tIns="48203" rIns="96406" bIns="48203" rtlCol="0">
            <a:spAutoFit/>
          </a:bodyPr>
          <a:lstStyle/>
          <a:p>
            <a:pPr algn="ctr" defTabSz="963930">
              <a:defRPr/>
            </a:pPr>
            <a:r>
              <a:rPr lang="zh-CN" altLang="en-US" sz="1600" dirty="0">
                <a:latin typeface="微软雅黑" panose="020B0503020204020204" pitchFamily="34" charset="-122"/>
                <a:ea typeface="微软雅黑" panose="020B0503020204020204" pitchFamily="34" charset="-122"/>
              </a:rPr>
              <a:t>立足经济发展新常态</a:t>
            </a:r>
            <a:endParaRPr lang="en-US" altLang="zh-CN" sz="168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PA_文本框 23"/>
          <p:cNvSpPr txBox="1"/>
          <p:nvPr>
            <p:custDataLst>
              <p:tags r:id="rId6"/>
            </p:custDataLst>
          </p:nvPr>
        </p:nvSpPr>
        <p:spPr>
          <a:xfrm>
            <a:off x="4743944" y="4228681"/>
            <a:ext cx="3272461" cy="589790"/>
          </a:xfrm>
          <a:prstGeom prst="rect">
            <a:avLst/>
          </a:prstGeom>
          <a:noFill/>
        </p:spPr>
        <p:txBody>
          <a:bodyPr wrap="none" lIns="96406" tIns="48203" rIns="96406" bIns="48203" rtlCol="0">
            <a:spAutoFit/>
          </a:bodyPr>
          <a:lstStyle/>
          <a:p>
            <a:pPr algn="ctr" defTabSz="963930">
              <a:defRPr/>
            </a:pPr>
            <a:r>
              <a:rPr lang="zh-CN" altLang="en-US" sz="1600" dirty="0">
                <a:latin typeface="微软雅黑" panose="020B0503020204020204" pitchFamily="34" charset="-122"/>
                <a:ea typeface="微软雅黑" panose="020B0503020204020204" pitchFamily="34" charset="-122"/>
              </a:rPr>
              <a:t>进一步作出我国经济由高速增长阶</a:t>
            </a:r>
            <a:endParaRPr lang="en-US" altLang="zh-CN" sz="1600" dirty="0">
              <a:latin typeface="微软雅黑" panose="020B0503020204020204" pitchFamily="34" charset="-122"/>
              <a:ea typeface="微软雅黑" panose="020B0503020204020204" pitchFamily="34" charset="-122"/>
            </a:endParaRPr>
          </a:p>
          <a:p>
            <a:pPr algn="ctr" defTabSz="963930">
              <a:defRPr/>
            </a:pPr>
            <a:r>
              <a:rPr lang="zh-CN" altLang="en-US" sz="1600" dirty="0">
                <a:latin typeface="微软雅黑" panose="020B0503020204020204" pitchFamily="34" charset="-122"/>
                <a:ea typeface="微软雅黑" panose="020B0503020204020204" pitchFamily="34" charset="-122"/>
              </a:rPr>
              <a:t>段转向高质量发展阶段的重大判断</a:t>
            </a:r>
            <a:endParaRPr lang="en-US" altLang="zh-CN" sz="168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1" name="PA_组合 50"/>
          <p:cNvGrpSpPr/>
          <p:nvPr>
            <p:custDataLst>
              <p:tags r:id="rId7"/>
            </p:custDataLst>
          </p:nvPr>
        </p:nvGrpSpPr>
        <p:grpSpPr>
          <a:xfrm>
            <a:off x="10404755" y="4154323"/>
            <a:ext cx="614856" cy="585316"/>
            <a:chOff x="0" y="4763"/>
            <a:chExt cx="7061200" cy="6719887"/>
          </a:xfrm>
          <a:solidFill>
            <a:schemeClr val="accent5"/>
          </a:solidFill>
        </p:grpSpPr>
        <p:sp>
          <p:nvSpPr>
            <p:cNvPr id="48" name="PA_任意多边形 32"/>
            <p:cNvSpPr>
              <a:spLocks noEditPoints="1"/>
            </p:cNvSpPr>
            <p:nvPr>
              <p:custDataLst>
                <p:tags r:id="rId14"/>
              </p:custDataLst>
            </p:nvPr>
          </p:nvSpPr>
          <p:spPr bwMode="auto">
            <a:xfrm>
              <a:off x="0" y="4763"/>
              <a:ext cx="7061200" cy="6719887"/>
            </a:xfrm>
            <a:custGeom>
              <a:avLst/>
              <a:gdLst>
                <a:gd name="T0" fmla="*/ 1722 w 1880"/>
                <a:gd name="T1" fmla="*/ 0 h 1789"/>
                <a:gd name="T2" fmla="*/ 158 w 1880"/>
                <a:gd name="T3" fmla="*/ 0 h 1789"/>
                <a:gd name="T4" fmla="*/ 0 w 1880"/>
                <a:gd name="T5" fmla="*/ 158 h 1789"/>
                <a:gd name="T6" fmla="*/ 0 w 1880"/>
                <a:gd name="T7" fmla="*/ 1368 h 1789"/>
                <a:gd name="T8" fmla="*/ 158 w 1880"/>
                <a:gd name="T9" fmla="*/ 1526 h 1789"/>
                <a:gd name="T10" fmla="*/ 634 w 1880"/>
                <a:gd name="T11" fmla="*/ 1526 h 1789"/>
                <a:gd name="T12" fmla="*/ 550 w 1880"/>
                <a:gd name="T13" fmla="*/ 1617 h 1789"/>
                <a:gd name="T14" fmla="*/ 506 w 1880"/>
                <a:gd name="T15" fmla="*/ 1664 h 1789"/>
                <a:gd name="T16" fmla="*/ 502 w 1880"/>
                <a:gd name="T17" fmla="*/ 1737 h 1789"/>
                <a:gd name="T18" fmla="*/ 621 w 1880"/>
                <a:gd name="T19" fmla="*/ 1789 h 1789"/>
                <a:gd name="T20" fmla="*/ 1259 w 1880"/>
                <a:gd name="T21" fmla="*/ 1789 h 1789"/>
                <a:gd name="T22" fmla="*/ 1378 w 1880"/>
                <a:gd name="T23" fmla="*/ 1737 h 1789"/>
                <a:gd name="T24" fmla="*/ 1374 w 1880"/>
                <a:gd name="T25" fmla="*/ 1664 h 1789"/>
                <a:gd name="T26" fmla="*/ 1330 w 1880"/>
                <a:gd name="T27" fmla="*/ 1617 h 1789"/>
                <a:gd name="T28" fmla="*/ 1246 w 1880"/>
                <a:gd name="T29" fmla="*/ 1526 h 1789"/>
                <a:gd name="T30" fmla="*/ 1722 w 1880"/>
                <a:gd name="T31" fmla="*/ 1526 h 1789"/>
                <a:gd name="T32" fmla="*/ 1880 w 1880"/>
                <a:gd name="T33" fmla="*/ 1368 h 1789"/>
                <a:gd name="T34" fmla="*/ 1880 w 1880"/>
                <a:gd name="T35" fmla="*/ 158 h 1789"/>
                <a:gd name="T36" fmla="*/ 1722 w 1880"/>
                <a:gd name="T37" fmla="*/ 0 h 1789"/>
                <a:gd name="T38" fmla="*/ 1288 w 1880"/>
                <a:gd name="T39" fmla="*/ 1659 h 1789"/>
                <a:gd name="T40" fmla="*/ 1326 w 1880"/>
                <a:gd name="T41" fmla="*/ 1698 h 1789"/>
                <a:gd name="T42" fmla="*/ 1325 w 1880"/>
                <a:gd name="T43" fmla="*/ 1712 h 1789"/>
                <a:gd name="T44" fmla="*/ 1259 w 1880"/>
                <a:gd name="T45" fmla="*/ 1731 h 1789"/>
                <a:gd name="T46" fmla="*/ 621 w 1880"/>
                <a:gd name="T47" fmla="*/ 1731 h 1789"/>
                <a:gd name="T48" fmla="*/ 555 w 1880"/>
                <a:gd name="T49" fmla="*/ 1712 h 1789"/>
                <a:gd name="T50" fmla="*/ 553 w 1880"/>
                <a:gd name="T51" fmla="*/ 1700 h 1789"/>
                <a:gd name="T52" fmla="*/ 553 w 1880"/>
                <a:gd name="T53" fmla="*/ 1700 h 1789"/>
                <a:gd name="T54" fmla="*/ 592 w 1880"/>
                <a:gd name="T55" fmla="*/ 1659 h 1789"/>
                <a:gd name="T56" fmla="*/ 703 w 1880"/>
                <a:gd name="T57" fmla="*/ 1526 h 1789"/>
                <a:gd name="T58" fmla="*/ 1177 w 1880"/>
                <a:gd name="T59" fmla="*/ 1526 h 1789"/>
                <a:gd name="T60" fmla="*/ 1288 w 1880"/>
                <a:gd name="T61" fmla="*/ 1659 h 1789"/>
                <a:gd name="T62" fmla="*/ 1763 w 1880"/>
                <a:gd name="T63" fmla="*/ 1368 h 1789"/>
                <a:gd name="T64" fmla="*/ 1722 w 1880"/>
                <a:gd name="T65" fmla="*/ 1409 h 1789"/>
                <a:gd name="T66" fmla="*/ 158 w 1880"/>
                <a:gd name="T67" fmla="*/ 1409 h 1789"/>
                <a:gd name="T68" fmla="*/ 117 w 1880"/>
                <a:gd name="T69" fmla="*/ 1368 h 1789"/>
                <a:gd name="T70" fmla="*/ 117 w 1880"/>
                <a:gd name="T71" fmla="*/ 158 h 1789"/>
                <a:gd name="T72" fmla="*/ 158 w 1880"/>
                <a:gd name="T73" fmla="*/ 117 h 1789"/>
                <a:gd name="T74" fmla="*/ 1722 w 1880"/>
                <a:gd name="T75" fmla="*/ 117 h 1789"/>
                <a:gd name="T76" fmla="*/ 1763 w 1880"/>
                <a:gd name="T77" fmla="*/ 158 h 1789"/>
                <a:gd name="T78" fmla="*/ 1763 w 1880"/>
                <a:gd name="T79" fmla="*/ 136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0" h="1789">
                  <a:moveTo>
                    <a:pt x="1722" y="0"/>
                  </a:moveTo>
                  <a:cubicBezTo>
                    <a:pt x="158" y="0"/>
                    <a:pt x="158" y="0"/>
                    <a:pt x="158" y="0"/>
                  </a:cubicBezTo>
                  <a:cubicBezTo>
                    <a:pt x="71" y="0"/>
                    <a:pt x="0" y="71"/>
                    <a:pt x="0" y="158"/>
                  </a:cubicBezTo>
                  <a:cubicBezTo>
                    <a:pt x="0" y="1368"/>
                    <a:pt x="0" y="1368"/>
                    <a:pt x="0" y="1368"/>
                  </a:cubicBezTo>
                  <a:cubicBezTo>
                    <a:pt x="0" y="1455"/>
                    <a:pt x="71" y="1526"/>
                    <a:pt x="158" y="1526"/>
                  </a:cubicBezTo>
                  <a:cubicBezTo>
                    <a:pt x="634" y="1526"/>
                    <a:pt x="634" y="1526"/>
                    <a:pt x="634" y="1526"/>
                  </a:cubicBezTo>
                  <a:cubicBezTo>
                    <a:pt x="610" y="1558"/>
                    <a:pt x="570" y="1598"/>
                    <a:pt x="550" y="1617"/>
                  </a:cubicBezTo>
                  <a:cubicBezTo>
                    <a:pt x="530" y="1637"/>
                    <a:pt x="514" y="1653"/>
                    <a:pt x="506" y="1664"/>
                  </a:cubicBezTo>
                  <a:cubicBezTo>
                    <a:pt x="494" y="1680"/>
                    <a:pt x="489" y="1710"/>
                    <a:pt x="502" y="1737"/>
                  </a:cubicBezTo>
                  <a:cubicBezTo>
                    <a:pt x="514" y="1761"/>
                    <a:pt x="544" y="1789"/>
                    <a:pt x="621" y="1789"/>
                  </a:cubicBezTo>
                  <a:cubicBezTo>
                    <a:pt x="1259" y="1789"/>
                    <a:pt x="1259" y="1789"/>
                    <a:pt x="1259" y="1789"/>
                  </a:cubicBezTo>
                  <a:cubicBezTo>
                    <a:pt x="1336" y="1789"/>
                    <a:pt x="1366" y="1761"/>
                    <a:pt x="1378" y="1737"/>
                  </a:cubicBezTo>
                  <a:cubicBezTo>
                    <a:pt x="1391" y="1710"/>
                    <a:pt x="1386" y="1680"/>
                    <a:pt x="1374" y="1664"/>
                  </a:cubicBezTo>
                  <a:cubicBezTo>
                    <a:pt x="1366" y="1653"/>
                    <a:pt x="1350" y="1637"/>
                    <a:pt x="1330" y="1617"/>
                  </a:cubicBezTo>
                  <a:cubicBezTo>
                    <a:pt x="1310" y="1598"/>
                    <a:pt x="1270" y="1558"/>
                    <a:pt x="1246" y="1526"/>
                  </a:cubicBezTo>
                  <a:cubicBezTo>
                    <a:pt x="1722" y="1526"/>
                    <a:pt x="1722" y="1526"/>
                    <a:pt x="1722" y="1526"/>
                  </a:cubicBezTo>
                  <a:cubicBezTo>
                    <a:pt x="1809" y="1526"/>
                    <a:pt x="1880" y="1455"/>
                    <a:pt x="1880" y="1368"/>
                  </a:cubicBezTo>
                  <a:cubicBezTo>
                    <a:pt x="1880" y="158"/>
                    <a:pt x="1880" y="158"/>
                    <a:pt x="1880" y="158"/>
                  </a:cubicBezTo>
                  <a:cubicBezTo>
                    <a:pt x="1880" y="71"/>
                    <a:pt x="1809" y="0"/>
                    <a:pt x="1722" y="0"/>
                  </a:cubicBezTo>
                  <a:close/>
                  <a:moveTo>
                    <a:pt x="1288" y="1659"/>
                  </a:moveTo>
                  <a:cubicBezTo>
                    <a:pt x="1305" y="1676"/>
                    <a:pt x="1321" y="1692"/>
                    <a:pt x="1326" y="1698"/>
                  </a:cubicBezTo>
                  <a:cubicBezTo>
                    <a:pt x="1326" y="1699"/>
                    <a:pt x="1329" y="1705"/>
                    <a:pt x="1325" y="1712"/>
                  </a:cubicBezTo>
                  <a:cubicBezTo>
                    <a:pt x="1317" y="1724"/>
                    <a:pt x="1293" y="1731"/>
                    <a:pt x="1259" y="1731"/>
                  </a:cubicBezTo>
                  <a:cubicBezTo>
                    <a:pt x="621" y="1731"/>
                    <a:pt x="621" y="1731"/>
                    <a:pt x="621" y="1731"/>
                  </a:cubicBezTo>
                  <a:cubicBezTo>
                    <a:pt x="587" y="1731"/>
                    <a:pt x="563" y="1724"/>
                    <a:pt x="555" y="1712"/>
                  </a:cubicBezTo>
                  <a:cubicBezTo>
                    <a:pt x="551" y="1706"/>
                    <a:pt x="553" y="1700"/>
                    <a:pt x="553" y="1700"/>
                  </a:cubicBezTo>
                  <a:cubicBezTo>
                    <a:pt x="553" y="1700"/>
                    <a:pt x="553" y="1700"/>
                    <a:pt x="553" y="1700"/>
                  </a:cubicBezTo>
                  <a:cubicBezTo>
                    <a:pt x="559" y="1692"/>
                    <a:pt x="575" y="1676"/>
                    <a:pt x="592" y="1659"/>
                  </a:cubicBezTo>
                  <a:cubicBezTo>
                    <a:pt x="643" y="1608"/>
                    <a:pt x="684" y="1565"/>
                    <a:pt x="703" y="1526"/>
                  </a:cubicBezTo>
                  <a:cubicBezTo>
                    <a:pt x="1177" y="1526"/>
                    <a:pt x="1177" y="1526"/>
                    <a:pt x="1177" y="1526"/>
                  </a:cubicBezTo>
                  <a:cubicBezTo>
                    <a:pt x="1196" y="1565"/>
                    <a:pt x="1237" y="1608"/>
                    <a:pt x="1288" y="1659"/>
                  </a:cubicBezTo>
                  <a:close/>
                  <a:moveTo>
                    <a:pt x="1763" y="1368"/>
                  </a:moveTo>
                  <a:cubicBezTo>
                    <a:pt x="1763" y="1391"/>
                    <a:pt x="1745" y="1409"/>
                    <a:pt x="1722" y="1409"/>
                  </a:cubicBezTo>
                  <a:cubicBezTo>
                    <a:pt x="158" y="1409"/>
                    <a:pt x="158" y="1409"/>
                    <a:pt x="158" y="1409"/>
                  </a:cubicBezTo>
                  <a:cubicBezTo>
                    <a:pt x="136" y="1409"/>
                    <a:pt x="117" y="1391"/>
                    <a:pt x="117" y="1368"/>
                  </a:cubicBezTo>
                  <a:cubicBezTo>
                    <a:pt x="117" y="158"/>
                    <a:pt x="117" y="158"/>
                    <a:pt x="117" y="158"/>
                  </a:cubicBezTo>
                  <a:cubicBezTo>
                    <a:pt x="117" y="135"/>
                    <a:pt x="136" y="117"/>
                    <a:pt x="158" y="117"/>
                  </a:cubicBezTo>
                  <a:cubicBezTo>
                    <a:pt x="1722" y="117"/>
                    <a:pt x="1722" y="117"/>
                    <a:pt x="1722" y="117"/>
                  </a:cubicBezTo>
                  <a:cubicBezTo>
                    <a:pt x="1745" y="117"/>
                    <a:pt x="1763" y="135"/>
                    <a:pt x="1763" y="158"/>
                  </a:cubicBezTo>
                  <a:lnTo>
                    <a:pt x="1763" y="13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49" name="PA_任意多边形 33"/>
            <p:cNvSpPr>
              <a:spLocks noEditPoints="1"/>
            </p:cNvSpPr>
            <p:nvPr>
              <p:custDataLst>
                <p:tags r:id="rId15"/>
              </p:custDataLst>
            </p:nvPr>
          </p:nvSpPr>
          <p:spPr bwMode="auto">
            <a:xfrm>
              <a:off x="882650" y="887413"/>
              <a:ext cx="5295900" cy="3533775"/>
            </a:xfrm>
            <a:custGeom>
              <a:avLst/>
              <a:gdLst>
                <a:gd name="T0" fmla="*/ 1310 w 1410"/>
                <a:gd name="T1" fmla="*/ 0 h 941"/>
                <a:gd name="T2" fmla="*/ 100 w 1410"/>
                <a:gd name="T3" fmla="*/ 0 h 941"/>
                <a:gd name="T4" fmla="*/ 0 w 1410"/>
                <a:gd name="T5" fmla="*/ 99 h 941"/>
                <a:gd name="T6" fmla="*/ 0 w 1410"/>
                <a:gd name="T7" fmla="*/ 841 h 941"/>
                <a:gd name="T8" fmla="*/ 100 w 1410"/>
                <a:gd name="T9" fmla="*/ 941 h 941"/>
                <a:gd name="T10" fmla="*/ 1310 w 1410"/>
                <a:gd name="T11" fmla="*/ 941 h 941"/>
                <a:gd name="T12" fmla="*/ 1410 w 1410"/>
                <a:gd name="T13" fmla="*/ 841 h 941"/>
                <a:gd name="T14" fmla="*/ 1410 w 1410"/>
                <a:gd name="T15" fmla="*/ 99 h 941"/>
                <a:gd name="T16" fmla="*/ 1310 w 1410"/>
                <a:gd name="T17" fmla="*/ 0 h 941"/>
                <a:gd name="T18" fmla="*/ 100 w 1410"/>
                <a:gd name="T19" fmla="*/ 58 h 941"/>
                <a:gd name="T20" fmla="*/ 1310 w 1410"/>
                <a:gd name="T21" fmla="*/ 58 h 941"/>
                <a:gd name="T22" fmla="*/ 1352 w 1410"/>
                <a:gd name="T23" fmla="*/ 99 h 941"/>
                <a:gd name="T24" fmla="*/ 1352 w 1410"/>
                <a:gd name="T25" fmla="*/ 340 h 941"/>
                <a:gd name="T26" fmla="*/ 1115 w 1410"/>
                <a:gd name="T27" fmla="*/ 606 h 941"/>
                <a:gd name="T28" fmla="*/ 904 w 1410"/>
                <a:gd name="T29" fmla="*/ 334 h 941"/>
                <a:gd name="T30" fmla="*/ 881 w 1410"/>
                <a:gd name="T31" fmla="*/ 322 h 941"/>
                <a:gd name="T32" fmla="*/ 857 w 1410"/>
                <a:gd name="T33" fmla="*/ 335 h 941"/>
                <a:gd name="T34" fmla="*/ 584 w 1410"/>
                <a:gd name="T35" fmla="*/ 717 h 941"/>
                <a:gd name="T36" fmla="*/ 374 w 1410"/>
                <a:gd name="T37" fmla="*/ 507 h 941"/>
                <a:gd name="T38" fmla="*/ 333 w 1410"/>
                <a:gd name="T39" fmla="*/ 506 h 941"/>
                <a:gd name="T40" fmla="*/ 58 w 1410"/>
                <a:gd name="T41" fmla="*/ 756 h 941"/>
                <a:gd name="T42" fmla="*/ 58 w 1410"/>
                <a:gd name="T43" fmla="*/ 99 h 941"/>
                <a:gd name="T44" fmla="*/ 100 w 1410"/>
                <a:gd name="T45" fmla="*/ 58 h 941"/>
                <a:gd name="T46" fmla="*/ 1310 w 1410"/>
                <a:gd name="T47" fmla="*/ 882 h 941"/>
                <a:gd name="T48" fmla="*/ 100 w 1410"/>
                <a:gd name="T49" fmla="*/ 882 h 941"/>
                <a:gd name="T50" fmla="*/ 58 w 1410"/>
                <a:gd name="T51" fmla="*/ 841 h 941"/>
                <a:gd name="T52" fmla="*/ 58 w 1410"/>
                <a:gd name="T53" fmla="*/ 835 h 941"/>
                <a:gd name="T54" fmla="*/ 352 w 1410"/>
                <a:gd name="T55" fmla="*/ 568 h 941"/>
                <a:gd name="T56" fmla="*/ 567 w 1410"/>
                <a:gd name="T57" fmla="*/ 783 h 941"/>
                <a:gd name="T58" fmla="*/ 590 w 1410"/>
                <a:gd name="T59" fmla="*/ 792 h 941"/>
                <a:gd name="T60" fmla="*/ 611 w 1410"/>
                <a:gd name="T61" fmla="*/ 780 h 941"/>
                <a:gd name="T62" fmla="*/ 882 w 1410"/>
                <a:gd name="T63" fmla="*/ 401 h 941"/>
                <a:gd name="T64" fmla="*/ 1090 w 1410"/>
                <a:gd name="T65" fmla="*/ 670 h 941"/>
                <a:gd name="T66" fmla="*/ 1112 w 1410"/>
                <a:gd name="T67" fmla="*/ 682 h 941"/>
                <a:gd name="T68" fmla="*/ 1135 w 1410"/>
                <a:gd name="T69" fmla="*/ 672 h 941"/>
                <a:gd name="T70" fmla="*/ 1352 w 1410"/>
                <a:gd name="T71" fmla="*/ 428 h 941"/>
                <a:gd name="T72" fmla="*/ 1352 w 1410"/>
                <a:gd name="T73" fmla="*/ 841 h 941"/>
                <a:gd name="T74" fmla="*/ 1310 w 1410"/>
                <a:gd name="T75" fmla="*/ 882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0" h="941">
                  <a:moveTo>
                    <a:pt x="1310" y="0"/>
                  </a:moveTo>
                  <a:cubicBezTo>
                    <a:pt x="100" y="0"/>
                    <a:pt x="100" y="0"/>
                    <a:pt x="100" y="0"/>
                  </a:cubicBezTo>
                  <a:cubicBezTo>
                    <a:pt x="45" y="0"/>
                    <a:pt x="0" y="44"/>
                    <a:pt x="0" y="99"/>
                  </a:cubicBezTo>
                  <a:cubicBezTo>
                    <a:pt x="0" y="841"/>
                    <a:pt x="0" y="841"/>
                    <a:pt x="0" y="841"/>
                  </a:cubicBezTo>
                  <a:cubicBezTo>
                    <a:pt x="0" y="896"/>
                    <a:pt x="45" y="941"/>
                    <a:pt x="100" y="941"/>
                  </a:cubicBezTo>
                  <a:cubicBezTo>
                    <a:pt x="1310" y="941"/>
                    <a:pt x="1310" y="941"/>
                    <a:pt x="1310" y="941"/>
                  </a:cubicBezTo>
                  <a:cubicBezTo>
                    <a:pt x="1365" y="941"/>
                    <a:pt x="1410" y="896"/>
                    <a:pt x="1410" y="841"/>
                  </a:cubicBezTo>
                  <a:cubicBezTo>
                    <a:pt x="1410" y="99"/>
                    <a:pt x="1410" y="99"/>
                    <a:pt x="1410" y="99"/>
                  </a:cubicBezTo>
                  <a:cubicBezTo>
                    <a:pt x="1410" y="44"/>
                    <a:pt x="1365" y="0"/>
                    <a:pt x="1310" y="0"/>
                  </a:cubicBezTo>
                  <a:close/>
                  <a:moveTo>
                    <a:pt x="100" y="58"/>
                  </a:moveTo>
                  <a:cubicBezTo>
                    <a:pt x="1310" y="58"/>
                    <a:pt x="1310" y="58"/>
                    <a:pt x="1310" y="58"/>
                  </a:cubicBezTo>
                  <a:cubicBezTo>
                    <a:pt x="1333" y="58"/>
                    <a:pt x="1352" y="77"/>
                    <a:pt x="1352" y="99"/>
                  </a:cubicBezTo>
                  <a:cubicBezTo>
                    <a:pt x="1352" y="340"/>
                    <a:pt x="1352" y="340"/>
                    <a:pt x="1352" y="340"/>
                  </a:cubicBezTo>
                  <a:cubicBezTo>
                    <a:pt x="1115" y="606"/>
                    <a:pt x="1115" y="606"/>
                    <a:pt x="1115" y="606"/>
                  </a:cubicBezTo>
                  <a:cubicBezTo>
                    <a:pt x="904" y="334"/>
                    <a:pt x="904" y="334"/>
                    <a:pt x="904" y="334"/>
                  </a:cubicBezTo>
                  <a:cubicBezTo>
                    <a:pt x="899" y="327"/>
                    <a:pt x="890" y="323"/>
                    <a:pt x="881" y="322"/>
                  </a:cubicBezTo>
                  <a:cubicBezTo>
                    <a:pt x="871" y="323"/>
                    <a:pt x="863" y="327"/>
                    <a:pt x="857" y="335"/>
                  </a:cubicBezTo>
                  <a:cubicBezTo>
                    <a:pt x="584" y="717"/>
                    <a:pt x="584" y="717"/>
                    <a:pt x="584" y="717"/>
                  </a:cubicBezTo>
                  <a:cubicBezTo>
                    <a:pt x="374" y="507"/>
                    <a:pt x="374" y="507"/>
                    <a:pt x="374" y="507"/>
                  </a:cubicBezTo>
                  <a:cubicBezTo>
                    <a:pt x="363" y="496"/>
                    <a:pt x="345" y="496"/>
                    <a:pt x="333" y="506"/>
                  </a:cubicBezTo>
                  <a:cubicBezTo>
                    <a:pt x="58" y="756"/>
                    <a:pt x="58" y="756"/>
                    <a:pt x="58" y="756"/>
                  </a:cubicBezTo>
                  <a:cubicBezTo>
                    <a:pt x="58" y="99"/>
                    <a:pt x="58" y="99"/>
                    <a:pt x="58" y="99"/>
                  </a:cubicBezTo>
                  <a:cubicBezTo>
                    <a:pt x="58" y="77"/>
                    <a:pt x="77" y="58"/>
                    <a:pt x="100" y="58"/>
                  </a:cubicBezTo>
                  <a:close/>
                  <a:moveTo>
                    <a:pt x="1310" y="882"/>
                  </a:moveTo>
                  <a:cubicBezTo>
                    <a:pt x="100" y="882"/>
                    <a:pt x="100" y="882"/>
                    <a:pt x="100" y="882"/>
                  </a:cubicBezTo>
                  <a:cubicBezTo>
                    <a:pt x="77" y="882"/>
                    <a:pt x="58" y="863"/>
                    <a:pt x="58" y="841"/>
                  </a:cubicBezTo>
                  <a:cubicBezTo>
                    <a:pt x="58" y="835"/>
                    <a:pt x="58" y="835"/>
                    <a:pt x="58" y="835"/>
                  </a:cubicBezTo>
                  <a:cubicBezTo>
                    <a:pt x="352" y="568"/>
                    <a:pt x="352" y="568"/>
                    <a:pt x="352" y="568"/>
                  </a:cubicBezTo>
                  <a:cubicBezTo>
                    <a:pt x="567" y="783"/>
                    <a:pt x="567" y="783"/>
                    <a:pt x="567" y="783"/>
                  </a:cubicBezTo>
                  <a:cubicBezTo>
                    <a:pt x="573" y="790"/>
                    <a:pt x="581" y="793"/>
                    <a:pt x="590" y="792"/>
                  </a:cubicBezTo>
                  <a:cubicBezTo>
                    <a:pt x="599" y="791"/>
                    <a:pt x="606" y="787"/>
                    <a:pt x="611" y="780"/>
                  </a:cubicBezTo>
                  <a:cubicBezTo>
                    <a:pt x="882" y="401"/>
                    <a:pt x="882" y="401"/>
                    <a:pt x="882" y="401"/>
                  </a:cubicBezTo>
                  <a:cubicBezTo>
                    <a:pt x="1090" y="670"/>
                    <a:pt x="1090" y="670"/>
                    <a:pt x="1090" y="670"/>
                  </a:cubicBezTo>
                  <a:cubicBezTo>
                    <a:pt x="1095" y="677"/>
                    <a:pt x="1104" y="681"/>
                    <a:pt x="1112" y="682"/>
                  </a:cubicBezTo>
                  <a:cubicBezTo>
                    <a:pt x="1121" y="682"/>
                    <a:pt x="1129" y="678"/>
                    <a:pt x="1135" y="672"/>
                  </a:cubicBezTo>
                  <a:cubicBezTo>
                    <a:pt x="1352" y="428"/>
                    <a:pt x="1352" y="428"/>
                    <a:pt x="1352" y="428"/>
                  </a:cubicBezTo>
                  <a:cubicBezTo>
                    <a:pt x="1352" y="841"/>
                    <a:pt x="1352" y="841"/>
                    <a:pt x="1352" y="841"/>
                  </a:cubicBezTo>
                  <a:cubicBezTo>
                    <a:pt x="1352" y="863"/>
                    <a:pt x="1333" y="882"/>
                    <a:pt x="1310" y="8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50" name="PA_任意多边形 34"/>
            <p:cNvSpPr>
              <a:spLocks noEditPoints="1"/>
            </p:cNvSpPr>
            <p:nvPr>
              <p:custDataLst>
                <p:tags r:id="rId16"/>
              </p:custDataLst>
            </p:nvPr>
          </p:nvSpPr>
          <p:spPr bwMode="auto">
            <a:xfrm>
              <a:off x="3200400" y="4522788"/>
              <a:ext cx="660400" cy="66198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18 h 176"/>
                <a:gd name="T12" fmla="*/ 59 w 176"/>
                <a:gd name="T13" fmla="*/ 88 h 176"/>
                <a:gd name="T14" fmla="*/ 88 w 176"/>
                <a:gd name="T15" fmla="*/ 59 h 176"/>
                <a:gd name="T16" fmla="*/ 117 w 176"/>
                <a:gd name="T17" fmla="*/ 88 h 176"/>
                <a:gd name="T18" fmla="*/ 88 w 176"/>
                <a:gd name="T19" fmla="*/ 1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40"/>
                    <a:pt x="0" y="88"/>
                  </a:cubicBezTo>
                  <a:cubicBezTo>
                    <a:pt x="0" y="137"/>
                    <a:pt x="39" y="176"/>
                    <a:pt x="88" y="176"/>
                  </a:cubicBezTo>
                  <a:cubicBezTo>
                    <a:pt x="137" y="176"/>
                    <a:pt x="176" y="137"/>
                    <a:pt x="176" y="88"/>
                  </a:cubicBezTo>
                  <a:cubicBezTo>
                    <a:pt x="176" y="40"/>
                    <a:pt x="137" y="0"/>
                    <a:pt x="88" y="0"/>
                  </a:cubicBezTo>
                  <a:close/>
                  <a:moveTo>
                    <a:pt x="88" y="118"/>
                  </a:moveTo>
                  <a:cubicBezTo>
                    <a:pt x="72" y="118"/>
                    <a:pt x="59" y="104"/>
                    <a:pt x="59" y="88"/>
                  </a:cubicBezTo>
                  <a:cubicBezTo>
                    <a:pt x="59" y="72"/>
                    <a:pt x="72" y="59"/>
                    <a:pt x="88" y="59"/>
                  </a:cubicBezTo>
                  <a:cubicBezTo>
                    <a:pt x="104" y="59"/>
                    <a:pt x="117" y="72"/>
                    <a:pt x="117" y="88"/>
                  </a:cubicBezTo>
                  <a:cubicBezTo>
                    <a:pt x="117" y="104"/>
                    <a:pt x="104" y="118"/>
                    <a:pt x="8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sp>
        <p:nvSpPr>
          <p:cNvPr id="52" name="PA_文本框 51"/>
          <p:cNvSpPr txBox="1"/>
          <p:nvPr>
            <p:custDataLst>
              <p:tags r:id="rId8"/>
            </p:custDataLst>
          </p:nvPr>
        </p:nvSpPr>
        <p:spPr>
          <a:xfrm>
            <a:off x="9999283" y="5084858"/>
            <a:ext cx="1425801" cy="343569"/>
          </a:xfrm>
          <a:prstGeom prst="rect">
            <a:avLst/>
          </a:prstGeom>
          <a:noFill/>
        </p:spPr>
        <p:txBody>
          <a:bodyPr wrap="none" lIns="96406" tIns="48203" rIns="96406" bIns="48203" rtlCol="0">
            <a:spAutoFit/>
          </a:bodyPr>
          <a:lstStyle/>
          <a:p>
            <a:pPr algn="ctr" defTabSz="963930">
              <a:defRPr/>
            </a:pPr>
            <a:r>
              <a:rPr lang="zh-CN" altLang="en-US" sz="1600" dirty="0">
                <a:latin typeface="微软雅黑" panose="020B0503020204020204" pitchFamily="34" charset="-122"/>
                <a:ea typeface="微软雅黑" panose="020B0503020204020204" pitchFamily="34" charset="-122"/>
              </a:rPr>
              <a:t>制定经济政策</a:t>
            </a:r>
            <a:endParaRPr lang="en-US" altLang="zh-CN" sz="168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PA_矩形 61"/>
          <p:cNvSpPr/>
          <p:nvPr>
            <p:custDataLst>
              <p:tags r:id="rId9"/>
            </p:custDataLst>
          </p:nvPr>
        </p:nvSpPr>
        <p:spPr>
          <a:xfrm>
            <a:off x="1125851" y="5655787"/>
            <a:ext cx="2125328" cy="1138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id-ID" sz="2670">
              <a:solidFill>
                <a:schemeClr val="tx1">
                  <a:lumMod val="75000"/>
                  <a:lumOff val="25000"/>
                </a:schemeClr>
              </a:solidFill>
              <a:ea typeface="微软雅黑" panose="020B0503020204020204" pitchFamily="34" charset="-122"/>
            </a:endParaRPr>
          </a:p>
        </p:txBody>
      </p:sp>
      <p:sp>
        <p:nvSpPr>
          <p:cNvPr id="63" name="PA_矩形 62"/>
          <p:cNvSpPr/>
          <p:nvPr>
            <p:custDataLst>
              <p:tags r:id="rId10"/>
            </p:custDataLst>
          </p:nvPr>
        </p:nvSpPr>
        <p:spPr>
          <a:xfrm>
            <a:off x="3258531" y="5655787"/>
            <a:ext cx="2140034" cy="1138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id-ID" sz="2670">
              <a:solidFill>
                <a:schemeClr val="tx1">
                  <a:lumMod val="75000"/>
                  <a:lumOff val="25000"/>
                </a:schemeClr>
              </a:solidFill>
              <a:ea typeface="微软雅黑" panose="020B0503020204020204" pitchFamily="34" charset="-122"/>
            </a:endParaRPr>
          </a:p>
        </p:txBody>
      </p:sp>
      <p:sp>
        <p:nvSpPr>
          <p:cNvPr id="64" name="PA_矩形 63"/>
          <p:cNvSpPr/>
          <p:nvPr>
            <p:custDataLst>
              <p:tags r:id="rId11"/>
            </p:custDataLst>
          </p:nvPr>
        </p:nvSpPr>
        <p:spPr>
          <a:xfrm>
            <a:off x="5391211" y="5655787"/>
            <a:ext cx="2125328" cy="1138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id-ID" sz="2670">
              <a:solidFill>
                <a:schemeClr val="tx1">
                  <a:lumMod val="75000"/>
                  <a:lumOff val="25000"/>
                </a:schemeClr>
              </a:solidFill>
              <a:ea typeface="微软雅黑" panose="020B0503020204020204" pitchFamily="34" charset="-122"/>
            </a:endParaRPr>
          </a:p>
        </p:txBody>
      </p:sp>
      <p:sp>
        <p:nvSpPr>
          <p:cNvPr id="65" name="PA_矩形 64"/>
          <p:cNvSpPr/>
          <p:nvPr>
            <p:custDataLst>
              <p:tags r:id="rId12"/>
            </p:custDataLst>
          </p:nvPr>
        </p:nvSpPr>
        <p:spPr>
          <a:xfrm>
            <a:off x="7523892" y="5655787"/>
            <a:ext cx="2125328" cy="1138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id-ID" sz="2670">
              <a:solidFill>
                <a:schemeClr val="tx1">
                  <a:lumMod val="75000"/>
                  <a:lumOff val="25000"/>
                </a:schemeClr>
              </a:solidFill>
              <a:ea typeface="微软雅黑" panose="020B0503020204020204" pitchFamily="34" charset="-122"/>
            </a:endParaRPr>
          </a:p>
        </p:txBody>
      </p:sp>
      <p:sp>
        <p:nvSpPr>
          <p:cNvPr id="66" name="PA_矩形 65"/>
          <p:cNvSpPr/>
          <p:nvPr>
            <p:custDataLst>
              <p:tags r:id="rId13"/>
            </p:custDataLst>
          </p:nvPr>
        </p:nvSpPr>
        <p:spPr>
          <a:xfrm>
            <a:off x="9649220" y="5655787"/>
            <a:ext cx="2125328" cy="1138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id-ID" sz="2670">
              <a:solidFill>
                <a:schemeClr val="tx1">
                  <a:lumMod val="75000"/>
                  <a:lumOff val="25000"/>
                </a:schemeClr>
              </a:solidFill>
              <a:ea typeface="微软雅黑" panose="020B0503020204020204" pitchFamily="34" charset="-122"/>
            </a:endParaRPr>
          </a:p>
        </p:txBody>
      </p:sp>
      <p:sp>
        <p:nvSpPr>
          <p:cNvPr id="36" name="矩形 35"/>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8" name="矩形 37"/>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39" name="矩形 38"/>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41"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42" name="矩形 41"/>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43" name="图片 4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45" name="矩形 259">
            <a:extLst>
              <a:ext uri="{FF2B5EF4-FFF2-40B4-BE49-F238E27FC236}">
                <a16:creationId xmlns:a16="http://schemas.microsoft.com/office/drawing/2014/main" id="{50998A4F-1592-465F-B06E-B53F63F34366}"/>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dirty="0">
                <a:solidFill>
                  <a:schemeClr val="bg1"/>
                </a:solidFill>
              </a:rPr>
              <a:t>确立经济发展进入新常态的重大科学判断</a:t>
            </a:r>
            <a:endParaRPr lang="zh-CN" altLang="en-US" sz="2800" b="1"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1500"/>
                            </p:stCondLst>
                            <p:childTnLst>
                              <p:par>
                                <p:cTn id="27" presetID="16" presetClass="entr" presetSubtype="37"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barn(outVertical)">
                                      <p:cBhvr>
                                        <p:cTn id="29" dur="500"/>
                                        <p:tgtEl>
                                          <p:spTgt spid="6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barn(outVertical)">
                                      <p:cBhvr>
                                        <p:cTn id="36" dur="500"/>
                                        <p:tgtEl>
                                          <p:spTgt spid="63"/>
                                        </p:tgtEl>
                                      </p:cBhvr>
                                    </p:animEffect>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barn(outVertical)">
                                      <p:cBhvr>
                                        <p:cTn id="40" dur="500"/>
                                        <p:tgtEl>
                                          <p:spTgt spid="64"/>
                                        </p:tgtEl>
                                      </p:cBhvr>
                                    </p:animEffect>
                                  </p:childTnLst>
                                </p:cTn>
                              </p:par>
                            </p:childTnLst>
                          </p:cTn>
                        </p:par>
                        <p:par>
                          <p:cTn id="41" fill="hold">
                            <p:stCondLst>
                              <p:cond delay="3000"/>
                            </p:stCondLst>
                            <p:childTnLst>
                              <p:par>
                                <p:cTn id="42" presetID="16" presetClass="entr" presetSubtype="37" fill="hold" grpId="0"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barn(outVertical)">
                                      <p:cBhvr>
                                        <p:cTn id="44" dur="500"/>
                                        <p:tgtEl>
                                          <p:spTgt spid="65"/>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childTnLst>
                          </p:cTn>
                        </p:par>
                        <p:par>
                          <p:cTn id="54" fill="hold">
                            <p:stCondLst>
                              <p:cond delay="4000"/>
                            </p:stCondLst>
                            <p:childTnLst>
                              <p:par>
                                <p:cTn id="55" presetID="16" presetClass="entr" presetSubtype="37"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barn(outVertical)">
                                      <p:cBhvr>
                                        <p:cTn id="5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4" grpId="0"/>
      <p:bldP spid="52" grpId="0"/>
      <p:bldP spid="62" grpId="0" animBg="1"/>
      <p:bldP spid="63" grpId="0" animBg="1"/>
      <p:bldP spid="64" grpId="0" animBg="1"/>
      <p:bldP spid="65" grpId="0" animBg="1"/>
      <p:bldP spid="6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53" name="矩形 52"/>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4" name="矩形 259"/>
          <p:cNvSpPr>
            <a:spLocks noChangeArrowheads="1"/>
          </p:cNvSpPr>
          <p:nvPr/>
        </p:nvSpPr>
        <p:spPr bwMode="auto">
          <a:xfrm>
            <a:off x="1419994" y="231564"/>
            <a:ext cx="47611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zh-CN" altLang="en-US" sz="3600" dirty="0">
                <a:solidFill>
                  <a:schemeClr val="bg1"/>
                </a:solidFill>
                <a:latin typeface="Arial" panose="020B0604020202020204" pitchFamily="34" charset="0"/>
                <a:sym typeface="Arial" panose="020B0604020202020204" pitchFamily="34" charset="0"/>
              </a:rPr>
              <a:t>前言：</a:t>
            </a:r>
            <a:endParaRPr lang="en-GB" altLang="zh-CN" sz="3600" dirty="0">
              <a:solidFill>
                <a:schemeClr val="bg1"/>
              </a:solidFill>
              <a:latin typeface="Arial" panose="020B0604020202020204" pitchFamily="34" charset="0"/>
              <a:sym typeface="Arial" panose="020B0604020202020204" pitchFamily="34" charset="0"/>
            </a:endParaRPr>
          </a:p>
        </p:txBody>
      </p:sp>
      <p:sp>
        <p:nvSpPr>
          <p:cNvPr id="55" name="矩形 54"/>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56" name="矩形 55"/>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7"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58" name="矩形 57"/>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2" name="矩形 1">
            <a:extLst>
              <a:ext uri="{FF2B5EF4-FFF2-40B4-BE49-F238E27FC236}">
                <a16:creationId xmlns:a16="http://schemas.microsoft.com/office/drawing/2014/main" id="{29EAF1E1-B96E-48C9-B9F0-0C9A7986B89B}"/>
              </a:ext>
            </a:extLst>
          </p:cNvPr>
          <p:cNvSpPr/>
          <p:nvPr/>
        </p:nvSpPr>
        <p:spPr>
          <a:xfrm>
            <a:off x="2972991" y="2608213"/>
            <a:ext cx="6690326" cy="1938992"/>
          </a:xfrm>
          <a:prstGeom prst="rect">
            <a:avLst/>
          </a:prstGeom>
          <a:solidFill>
            <a:schemeClr val="accent2"/>
          </a:solidFill>
        </p:spPr>
        <p:txBody>
          <a:bodyPr wrap="squar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核心提示 以新发展理念为主要内容的习近平新时代中国特色社会主义经济思想，是党的十八大以来推动我国经济发展实践的理论结晶，是中国特色社会主义政治经济学的最新成果，开拓了马克思主义政治经济学新境界。</a:t>
            </a:r>
            <a:endParaRPr lang="zh-CN" altLang="en-US" sz="2400" dirty="0">
              <a:solidFill>
                <a:schemeClr val="bg1"/>
              </a:solidFill>
            </a:endParaRPr>
          </a:p>
        </p:txBody>
      </p:sp>
    </p:spTree>
    <p:extLst>
      <p:ext uri="{BB962C8B-B14F-4D97-AF65-F5344CB8AC3E}">
        <p14:creationId xmlns:p14="http://schemas.microsoft.com/office/powerpoint/2010/main" val="10821100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l="-12000" r="-12000"/>
          </a:stretch>
        </a:blipFill>
        <a:effectLst/>
      </p:bgPr>
    </p:bg>
    <p:spTree>
      <p:nvGrpSpPr>
        <p:cNvPr id="1" name=""/>
        <p:cNvGrpSpPr/>
        <p:nvPr/>
      </p:nvGrpSpPr>
      <p:grpSpPr>
        <a:xfrm>
          <a:off x="0" y="0"/>
          <a:ext cx="0" cy="0"/>
          <a:chOff x="0" y="0"/>
          <a:chExt cx="0" cy="0"/>
        </a:xfrm>
      </p:grpSpPr>
      <p:sp>
        <p:nvSpPr>
          <p:cNvPr id="53" name="矩形 52"/>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5" name="矩形 54"/>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56" name="矩形 55"/>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7"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58" name="矩形 57"/>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59" name="图片 58"/>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9" name="矩形 259">
            <a:extLst>
              <a:ext uri="{FF2B5EF4-FFF2-40B4-BE49-F238E27FC236}">
                <a16:creationId xmlns:a16="http://schemas.microsoft.com/office/drawing/2014/main" id="{73732895-7DC4-42B7-915B-D91852DD8AB9}"/>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dirty="0">
                <a:solidFill>
                  <a:schemeClr val="bg1"/>
                </a:solidFill>
              </a:rPr>
              <a:t>确立经济发展进入新常态的重大科学判断</a:t>
            </a:r>
            <a:endParaRPr lang="zh-CN" altLang="en-US" sz="2800" b="1" dirty="0">
              <a:solidFill>
                <a:schemeClr val="bg1"/>
              </a:solidFill>
              <a:cs typeface="+mn-ea"/>
              <a:sym typeface="+mn-lt"/>
            </a:endParaRPr>
          </a:p>
        </p:txBody>
      </p:sp>
      <p:sp>
        <p:nvSpPr>
          <p:cNvPr id="10" name="PA_任意多边形 8">
            <a:extLst>
              <a:ext uri="{FF2B5EF4-FFF2-40B4-BE49-F238E27FC236}">
                <a16:creationId xmlns:a16="http://schemas.microsoft.com/office/drawing/2014/main" id="{E0F8C6C6-3607-4589-A6CF-B483A28A1DB6}"/>
              </a:ext>
            </a:extLst>
          </p:cNvPr>
          <p:cNvSpPr>
            <a:spLocks noEditPoints="1"/>
          </p:cNvSpPr>
          <p:nvPr>
            <p:custDataLst>
              <p:tags r:id="rId1"/>
            </p:custDataLst>
          </p:nvPr>
        </p:nvSpPr>
        <p:spPr bwMode="auto">
          <a:xfrm>
            <a:off x="4501373" y="2860998"/>
            <a:ext cx="1022636" cy="1022952"/>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3"/>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 name="PA_任意多边形 9">
            <a:extLst>
              <a:ext uri="{FF2B5EF4-FFF2-40B4-BE49-F238E27FC236}">
                <a16:creationId xmlns:a16="http://schemas.microsoft.com/office/drawing/2014/main" id="{0BDEEE52-1DA3-4703-B374-29B74DACAB25}"/>
              </a:ext>
            </a:extLst>
          </p:cNvPr>
          <p:cNvSpPr>
            <a:spLocks noEditPoints="1"/>
          </p:cNvSpPr>
          <p:nvPr>
            <p:custDataLst>
              <p:tags r:id="rId2"/>
            </p:custDataLst>
          </p:nvPr>
        </p:nvSpPr>
        <p:spPr bwMode="auto">
          <a:xfrm>
            <a:off x="7355045" y="2860998"/>
            <a:ext cx="1024310" cy="1022952"/>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4"/>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cxnSp>
        <p:nvCxnSpPr>
          <p:cNvPr id="12" name="PA_ElbowConnector 40">
            <a:extLst>
              <a:ext uri="{FF2B5EF4-FFF2-40B4-BE49-F238E27FC236}">
                <a16:creationId xmlns:a16="http://schemas.microsoft.com/office/drawing/2014/main" id="{6C4E8861-8037-4E4C-8EFB-843F138477B0}"/>
              </a:ext>
            </a:extLst>
          </p:cNvPr>
          <p:cNvCxnSpPr/>
          <p:nvPr>
            <p:custDataLst>
              <p:tags r:id="rId3"/>
            </p:custDataLst>
          </p:nvPr>
        </p:nvCxnSpPr>
        <p:spPr>
          <a:xfrm rot="10800000" flipV="1">
            <a:off x="3456122" y="3421738"/>
            <a:ext cx="1088340" cy="970224"/>
          </a:xfrm>
          <a:prstGeom prst="bentConnector3">
            <a:avLst>
              <a:gd name="adj1" fmla="val 50000"/>
            </a:avLst>
          </a:prstGeom>
          <a:ln w="19050">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7" name="PA_ElbowConnector 55">
            <a:extLst>
              <a:ext uri="{FF2B5EF4-FFF2-40B4-BE49-F238E27FC236}">
                <a16:creationId xmlns:a16="http://schemas.microsoft.com/office/drawing/2014/main" id="{E33CF834-4509-4CA1-8E5E-6C0A63BA4C39}"/>
              </a:ext>
            </a:extLst>
          </p:cNvPr>
          <p:cNvCxnSpPr/>
          <p:nvPr>
            <p:custDataLst>
              <p:tags r:id="rId4"/>
            </p:custDataLst>
          </p:nvPr>
        </p:nvCxnSpPr>
        <p:spPr>
          <a:xfrm>
            <a:off x="8252724" y="3744079"/>
            <a:ext cx="989382" cy="473915"/>
          </a:xfrm>
          <a:prstGeom prst="bentConnector3">
            <a:avLst>
              <a:gd name="adj1" fmla="val 1793"/>
            </a:avLst>
          </a:prstGeom>
          <a:ln w="19050" cap="flat" cmpd="sng" algn="ctr">
            <a:solidFill>
              <a:schemeClr val="bg2">
                <a:lumMod val="75000"/>
              </a:schemeClr>
            </a:solidFill>
            <a:prstDash val="sysDash"/>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PA_文本框 56">
            <a:extLst>
              <a:ext uri="{FF2B5EF4-FFF2-40B4-BE49-F238E27FC236}">
                <a16:creationId xmlns:a16="http://schemas.microsoft.com/office/drawing/2014/main" id="{3A19DE1A-63E7-4D3B-8B41-874B763A883E}"/>
              </a:ext>
            </a:extLst>
          </p:cNvPr>
          <p:cNvSpPr txBox="1"/>
          <p:nvPr>
            <p:custDataLst>
              <p:tags r:id="rId5"/>
            </p:custDataLst>
          </p:nvPr>
        </p:nvSpPr>
        <p:spPr>
          <a:xfrm>
            <a:off x="5865801" y="2884910"/>
            <a:ext cx="1132389" cy="507909"/>
          </a:xfrm>
          <a:prstGeom prst="rect">
            <a:avLst/>
          </a:prstGeom>
          <a:noFill/>
        </p:spPr>
        <p:txBody>
          <a:bodyPr wrap="none" lIns="96406" tIns="48203" rIns="96406" bIns="48203" rtlCol="0">
            <a:spAutoFit/>
          </a:bodyPr>
          <a:lstStyle/>
          <a:p>
            <a:pPr algn="ctr"/>
            <a:r>
              <a:rPr lang="id-ID" sz="2670" b="1" dirty="0">
                <a:solidFill>
                  <a:schemeClr val="tx1">
                    <a:lumMod val="75000"/>
                    <a:lumOff val="25000"/>
                  </a:schemeClr>
                </a:solidFill>
                <a:latin typeface="Raleway" panose="020B0003030101060003" pitchFamily="34" charset="0"/>
                <a:ea typeface="微软雅黑" panose="020B0503020204020204" pitchFamily="34" charset="-122"/>
              </a:rPr>
              <a:t>Radial</a:t>
            </a:r>
          </a:p>
        </p:txBody>
      </p:sp>
      <p:grpSp>
        <p:nvGrpSpPr>
          <p:cNvPr id="19" name="PA_组合 163">
            <a:extLst>
              <a:ext uri="{FF2B5EF4-FFF2-40B4-BE49-F238E27FC236}">
                <a16:creationId xmlns:a16="http://schemas.microsoft.com/office/drawing/2014/main" id="{69CDF85F-B04D-4C92-B785-C31FE852582A}"/>
              </a:ext>
            </a:extLst>
          </p:cNvPr>
          <p:cNvGrpSpPr/>
          <p:nvPr>
            <p:custDataLst>
              <p:tags r:id="rId6"/>
            </p:custDataLst>
          </p:nvPr>
        </p:nvGrpSpPr>
        <p:grpSpPr>
          <a:xfrm>
            <a:off x="7679753" y="3103969"/>
            <a:ext cx="374895" cy="420930"/>
            <a:chOff x="2043113" y="9526"/>
            <a:chExt cx="933451" cy="1047750"/>
          </a:xfrm>
          <a:solidFill>
            <a:schemeClr val="accent4"/>
          </a:solidFill>
        </p:grpSpPr>
        <p:sp>
          <p:nvSpPr>
            <p:cNvPr id="20" name="PA_任意多边形 5">
              <a:extLst>
                <a:ext uri="{FF2B5EF4-FFF2-40B4-BE49-F238E27FC236}">
                  <a16:creationId xmlns:a16="http://schemas.microsoft.com/office/drawing/2014/main" id="{E0CD25D3-9BA8-4C7F-A716-F41873D57A16}"/>
                </a:ext>
              </a:extLst>
            </p:cNvPr>
            <p:cNvSpPr/>
            <p:nvPr>
              <p:custDataLst>
                <p:tags r:id="rId14"/>
              </p:custDataLst>
            </p:nvPr>
          </p:nvSpPr>
          <p:spPr bwMode="auto">
            <a:xfrm>
              <a:off x="2097088" y="450851"/>
              <a:ext cx="179388"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3"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1" name="PA_任意多边形 6">
              <a:extLst>
                <a:ext uri="{FF2B5EF4-FFF2-40B4-BE49-F238E27FC236}">
                  <a16:creationId xmlns:a16="http://schemas.microsoft.com/office/drawing/2014/main" id="{1F3CEAA2-A526-448B-AC8A-77CBFDB98AD8}"/>
                </a:ext>
              </a:extLst>
            </p:cNvPr>
            <p:cNvSpPr/>
            <p:nvPr>
              <p:custDataLst>
                <p:tags r:id="rId15"/>
              </p:custDataLst>
            </p:nvPr>
          </p:nvSpPr>
          <p:spPr bwMode="auto">
            <a:xfrm>
              <a:off x="2424113" y="450851"/>
              <a:ext cx="180975"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4"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2" name="PA_任意多边形 7">
              <a:extLst>
                <a:ext uri="{FF2B5EF4-FFF2-40B4-BE49-F238E27FC236}">
                  <a16:creationId xmlns:a16="http://schemas.microsoft.com/office/drawing/2014/main" id="{0791DE1F-D274-44FB-BE02-AAE67B1CD64E}"/>
                </a:ext>
              </a:extLst>
            </p:cNvPr>
            <p:cNvSpPr/>
            <p:nvPr>
              <p:custDataLst>
                <p:tags r:id="rId16"/>
              </p:custDataLst>
            </p:nvPr>
          </p:nvSpPr>
          <p:spPr bwMode="auto">
            <a:xfrm>
              <a:off x="2747963" y="450851"/>
              <a:ext cx="184150" cy="395288"/>
            </a:xfrm>
            <a:custGeom>
              <a:avLst/>
              <a:gdLst>
                <a:gd name="T0" fmla="*/ 11 w 49"/>
                <a:gd name="T1" fmla="*/ 0 h 105"/>
                <a:gd name="T2" fmla="*/ 0 w 49"/>
                <a:gd name="T3" fmla="*/ 52 h 105"/>
                <a:gd name="T4" fmla="*/ 11 w 49"/>
                <a:gd name="T5" fmla="*/ 105 h 105"/>
                <a:gd name="T6" fmla="*/ 39 w 49"/>
                <a:gd name="T7" fmla="*/ 105 h 105"/>
                <a:gd name="T8" fmla="*/ 49 w 49"/>
                <a:gd name="T9" fmla="*/ 52 h 105"/>
                <a:gd name="T10" fmla="*/ 39 w 49"/>
                <a:gd name="T11" fmla="*/ 0 h 105"/>
                <a:gd name="T12" fmla="*/ 11 w 4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9" h="105">
                  <a:moveTo>
                    <a:pt x="11" y="0"/>
                  </a:moveTo>
                  <a:cubicBezTo>
                    <a:pt x="5" y="12"/>
                    <a:pt x="0" y="31"/>
                    <a:pt x="0" y="52"/>
                  </a:cubicBezTo>
                  <a:cubicBezTo>
                    <a:pt x="0" y="74"/>
                    <a:pt x="5" y="93"/>
                    <a:pt x="11" y="105"/>
                  </a:cubicBezTo>
                  <a:cubicBezTo>
                    <a:pt x="39" y="105"/>
                    <a:pt x="39" y="105"/>
                    <a:pt x="39" y="105"/>
                  </a:cubicBezTo>
                  <a:cubicBezTo>
                    <a:pt x="45" y="93"/>
                    <a:pt x="49" y="74"/>
                    <a:pt x="49" y="52"/>
                  </a:cubicBezTo>
                  <a:cubicBezTo>
                    <a:pt x="49" y="31"/>
                    <a:pt x="45" y="12"/>
                    <a:pt x="39"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3" name="PA_任意多边形 8">
              <a:extLst>
                <a:ext uri="{FF2B5EF4-FFF2-40B4-BE49-F238E27FC236}">
                  <a16:creationId xmlns:a16="http://schemas.microsoft.com/office/drawing/2014/main" id="{8D6E4F3F-DF2D-4A79-812B-CDD6D689851B}"/>
                </a:ext>
              </a:extLst>
            </p:cNvPr>
            <p:cNvSpPr/>
            <p:nvPr>
              <p:custDataLst>
                <p:tags r:id="rId17"/>
              </p:custDataLst>
            </p:nvPr>
          </p:nvSpPr>
          <p:spPr bwMode="auto">
            <a:xfrm>
              <a:off x="2051051" y="890588"/>
              <a:ext cx="925513" cy="166688"/>
            </a:xfrm>
            <a:custGeom>
              <a:avLst/>
              <a:gdLst>
                <a:gd name="T0" fmla="*/ 232 w 246"/>
                <a:gd name="T1" fmla="*/ 13 h 44"/>
                <a:gd name="T2" fmla="*/ 228 w 246"/>
                <a:gd name="T3" fmla="*/ 13 h 44"/>
                <a:gd name="T4" fmla="*/ 235 w 246"/>
                <a:gd name="T5" fmla="*/ 7 h 44"/>
                <a:gd name="T6" fmla="*/ 228 w 246"/>
                <a:gd name="T7" fmla="*/ 0 h 44"/>
                <a:gd name="T8" fmla="*/ 224 w 246"/>
                <a:gd name="T9" fmla="*/ 0 h 44"/>
                <a:gd name="T10" fmla="*/ 196 w 246"/>
                <a:gd name="T11" fmla="*/ 0 h 44"/>
                <a:gd name="T12" fmla="*/ 193 w 246"/>
                <a:gd name="T13" fmla="*/ 0 h 44"/>
                <a:gd name="T14" fmla="*/ 186 w 246"/>
                <a:gd name="T15" fmla="*/ 7 h 44"/>
                <a:gd name="T16" fmla="*/ 193 w 246"/>
                <a:gd name="T17" fmla="*/ 13 h 44"/>
                <a:gd name="T18" fmla="*/ 141 w 246"/>
                <a:gd name="T19" fmla="*/ 13 h 44"/>
                <a:gd name="T20" fmla="*/ 148 w 246"/>
                <a:gd name="T21" fmla="*/ 7 h 44"/>
                <a:gd name="T22" fmla="*/ 141 w 246"/>
                <a:gd name="T23" fmla="*/ 0 h 44"/>
                <a:gd name="T24" fmla="*/ 137 w 246"/>
                <a:gd name="T25" fmla="*/ 0 h 44"/>
                <a:gd name="T26" fmla="*/ 109 w 246"/>
                <a:gd name="T27" fmla="*/ 0 h 44"/>
                <a:gd name="T28" fmla="*/ 106 w 246"/>
                <a:gd name="T29" fmla="*/ 0 h 44"/>
                <a:gd name="T30" fmla="*/ 99 w 246"/>
                <a:gd name="T31" fmla="*/ 7 h 44"/>
                <a:gd name="T32" fmla="*/ 106 w 246"/>
                <a:gd name="T33" fmla="*/ 13 h 44"/>
                <a:gd name="T34" fmla="*/ 54 w 246"/>
                <a:gd name="T35" fmla="*/ 13 h 44"/>
                <a:gd name="T36" fmla="*/ 61 w 246"/>
                <a:gd name="T37" fmla="*/ 7 h 44"/>
                <a:gd name="T38" fmla="*/ 54 w 246"/>
                <a:gd name="T39" fmla="*/ 0 h 44"/>
                <a:gd name="T40" fmla="*/ 50 w 246"/>
                <a:gd name="T41" fmla="*/ 0 h 44"/>
                <a:gd name="T42" fmla="*/ 22 w 246"/>
                <a:gd name="T43" fmla="*/ 0 h 44"/>
                <a:gd name="T44" fmla="*/ 19 w 246"/>
                <a:gd name="T45" fmla="*/ 0 h 44"/>
                <a:gd name="T46" fmla="*/ 12 w 246"/>
                <a:gd name="T47" fmla="*/ 7 h 44"/>
                <a:gd name="T48" fmla="*/ 19 w 246"/>
                <a:gd name="T49" fmla="*/ 13 h 44"/>
                <a:gd name="T50" fmla="*/ 14 w 246"/>
                <a:gd name="T51" fmla="*/ 13 h 44"/>
                <a:gd name="T52" fmla="*/ 0 w 246"/>
                <a:gd name="T53" fmla="*/ 27 h 44"/>
                <a:gd name="T54" fmla="*/ 0 w 246"/>
                <a:gd name="T55" fmla="*/ 30 h 44"/>
                <a:gd name="T56" fmla="*/ 14 w 246"/>
                <a:gd name="T57" fmla="*/ 44 h 44"/>
                <a:gd name="T58" fmla="*/ 232 w 246"/>
                <a:gd name="T59" fmla="*/ 44 h 44"/>
                <a:gd name="T60" fmla="*/ 246 w 246"/>
                <a:gd name="T61" fmla="*/ 30 h 44"/>
                <a:gd name="T62" fmla="*/ 246 w 246"/>
                <a:gd name="T63" fmla="*/ 27 h 44"/>
                <a:gd name="T64" fmla="*/ 232 w 246"/>
                <a:gd name="T6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44">
                  <a:moveTo>
                    <a:pt x="232" y="13"/>
                  </a:moveTo>
                  <a:cubicBezTo>
                    <a:pt x="228" y="13"/>
                    <a:pt x="228" y="13"/>
                    <a:pt x="228" y="13"/>
                  </a:cubicBezTo>
                  <a:cubicBezTo>
                    <a:pt x="232" y="13"/>
                    <a:pt x="235" y="11"/>
                    <a:pt x="235" y="7"/>
                  </a:cubicBezTo>
                  <a:cubicBezTo>
                    <a:pt x="235" y="3"/>
                    <a:pt x="232" y="0"/>
                    <a:pt x="228" y="0"/>
                  </a:cubicBezTo>
                  <a:cubicBezTo>
                    <a:pt x="224" y="0"/>
                    <a:pt x="224" y="0"/>
                    <a:pt x="224" y="0"/>
                  </a:cubicBezTo>
                  <a:cubicBezTo>
                    <a:pt x="196" y="0"/>
                    <a:pt x="196" y="0"/>
                    <a:pt x="196" y="0"/>
                  </a:cubicBezTo>
                  <a:cubicBezTo>
                    <a:pt x="193" y="0"/>
                    <a:pt x="193" y="0"/>
                    <a:pt x="193" y="0"/>
                  </a:cubicBezTo>
                  <a:cubicBezTo>
                    <a:pt x="189" y="0"/>
                    <a:pt x="186" y="3"/>
                    <a:pt x="186" y="7"/>
                  </a:cubicBezTo>
                  <a:cubicBezTo>
                    <a:pt x="186" y="11"/>
                    <a:pt x="189" y="13"/>
                    <a:pt x="193" y="13"/>
                  </a:cubicBezTo>
                  <a:cubicBezTo>
                    <a:pt x="141" y="13"/>
                    <a:pt x="141" y="13"/>
                    <a:pt x="141" y="13"/>
                  </a:cubicBezTo>
                  <a:cubicBezTo>
                    <a:pt x="145" y="13"/>
                    <a:pt x="148" y="11"/>
                    <a:pt x="148" y="7"/>
                  </a:cubicBezTo>
                  <a:cubicBezTo>
                    <a:pt x="148" y="3"/>
                    <a:pt x="145" y="0"/>
                    <a:pt x="141" y="0"/>
                  </a:cubicBezTo>
                  <a:cubicBezTo>
                    <a:pt x="137" y="0"/>
                    <a:pt x="137" y="0"/>
                    <a:pt x="137" y="0"/>
                  </a:cubicBezTo>
                  <a:cubicBezTo>
                    <a:pt x="109" y="0"/>
                    <a:pt x="109" y="0"/>
                    <a:pt x="109" y="0"/>
                  </a:cubicBezTo>
                  <a:cubicBezTo>
                    <a:pt x="106" y="0"/>
                    <a:pt x="106" y="0"/>
                    <a:pt x="106" y="0"/>
                  </a:cubicBezTo>
                  <a:cubicBezTo>
                    <a:pt x="102" y="0"/>
                    <a:pt x="99" y="3"/>
                    <a:pt x="99" y="7"/>
                  </a:cubicBezTo>
                  <a:cubicBezTo>
                    <a:pt x="99" y="11"/>
                    <a:pt x="102" y="13"/>
                    <a:pt x="106" y="13"/>
                  </a:cubicBezTo>
                  <a:cubicBezTo>
                    <a:pt x="54" y="13"/>
                    <a:pt x="54" y="13"/>
                    <a:pt x="54" y="13"/>
                  </a:cubicBezTo>
                  <a:cubicBezTo>
                    <a:pt x="58" y="13"/>
                    <a:pt x="61" y="11"/>
                    <a:pt x="61" y="7"/>
                  </a:cubicBezTo>
                  <a:cubicBezTo>
                    <a:pt x="61" y="3"/>
                    <a:pt x="58" y="0"/>
                    <a:pt x="54" y="0"/>
                  </a:cubicBezTo>
                  <a:cubicBezTo>
                    <a:pt x="50" y="0"/>
                    <a:pt x="50" y="0"/>
                    <a:pt x="50" y="0"/>
                  </a:cubicBezTo>
                  <a:cubicBezTo>
                    <a:pt x="22" y="0"/>
                    <a:pt x="22" y="0"/>
                    <a:pt x="22" y="0"/>
                  </a:cubicBezTo>
                  <a:cubicBezTo>
                    <a:pt x="19" y="0"/>
                    <a:pt x="19" y="0"/>
                    <a:pt x="19" y="0"/>
                  </a:cubicBezTo>
                  <a:cubicBezTo>
                    <a:pt x="15" y="0"/>
                    <a:pt x="12" y="3"/>
                    <a:pt x="12" y="7"/>
                  </a:cubicBezTo>
                  <a:cubicBezTo>
                    <a:pt x="12" y="11"/>
                    <a:pt x="15" y="13"/>
                    <a:pt x="19" y="13"/>
                  </a:cubicBezTo>
                  <a:cubicBezTo>
                    <a:pt x="14" y="13"/>
                    <a:pt x="14" y="13"/>
                    <a:pt x="14" y="13"/>
                  </a:cubicBezTo>
                  <a:cubicBezTo>
                    <a:pt x="6" y="13"/>
                    <a:pt x="0" y="20"/>
                    <a:pt x="0" y="27"/>
                  </a:cubicBezTo>
                  <a:cubicBezTo>
                    <a:pt x="0" y="30"/>
                    <a:pt x="0" y="30"/>
                    <a:pt x="0" y="30"/>
                  </a:cubicBezTo>
                  <a:cubicBezTo>
                    <a:pt x="0" y="38"/>
                    <a:pt x="6" y="44"/>
                    <a:pt x="14" y="44"/>
                  </a:cubicBezTo>
                  <a:cubicBezTo>
                    <a:pt x="232" y="44"/>
                    <a:pt x="232" y="44"/>
                    <a:pt x="232" y="44"/>
                  </a:cubicBezTo>
                  <a:cubicBezTo>
                    <a:pt x="240" y="44"/>
                    <a:pt x="246" y="38"/>
                    <a:pt x="246" y="30"/>
                  </a:cubicBezTo>
                  <a:cubicBezTo>
                    <a:pt x="246" y="27"/>
                    <a:pt x="246" y="27"/>
                    <a:pt x="246" y="27"/>
                  </a:cubicBezTo>
                  <a:cubicBezTo>
                    <a:pt x="246" y="20"/>
                    <a:pt x="240" y="13"/>
                    <a:pt x="23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4" name="PA_任意多边形 9">
              <a:extLst>
                <a:ext uri="{FF2B5EF4-FFF2-40B4-BE49-F238E27FC236}">
                  <a16:creationId xmlns:a16="http://schemas.microsoft.com/office/drawing/2014/main" id="{78A51ED9-8FA9-4A9B-B133-1A9C54B60A72}"/>
                </a:ext>
              </a:extLst>
            </p:cNvPr>
            <p:cNvSpPr>
              <a:spLocks noEditPoints="1"/>
            </p:cNvSpPr>
            <p:nvPr>
              <p:custDataLst>
                <p:tags r:id="rId18"/>
              </p:custDataLst>
            </p:nvPr>
          </p:nvSpPr>
          <p:spPr bwMode="auto">
            <a:xfrm>
              <a:off x="2043113" y="9526"/>
              <a:ext cx="933450" cy="395288"/>
            </a:xfrm>
            <a:custGeom>
              <a:avLst/>
              <a:gdLst>
                <a:gd name="T0" fmla="*/ 243 w 248"/>
                <a:gd name="T1" fmla="*/ 74 h 105"/>
                <a:gd name="T2" fmla="*/ 134 w 248"/>
                <a:gd name="T3" fmla="*/ 5 h 105"/>
                <a:gd name="T4" fmla="*/ 115 w 248"/>
                <a:gd name="T5" fmla="*/ 5 h 105"/>
                <a:gd name="T6" fmla="*/ 5 w 248"/>
                <a:gd name="T7" fmla="*/ 74 h 105"/>
                <a:gd name="T8" fmla="*/ 5 w 248"/>
                <a:gd name="T9" fmla="*/ 93 h 105"/>
                <a:gd name="T10" fmla="*/ 17 w 248"/>
                <a:gd name="T11" fmla="*/ 93 h 105"/>
                <a:gd name="T12" fmla="*/ 14 w 248"/>
                <a:gd name="T13" fmla="*/ 99 h 105"/>
                <a:gd name="T14" fmla="*/ 20 w 248"/>
                <a:gd name="T15" fmla="*/ 105 h 105"/>
                <a:gd name="T16" fmla="*/ 24 w 248"/>
                <a:gd name="T17" fmla="*/ 105 h 105"/>
                <a:gd name="T18" fmla="*/ 52 w 248"/>
                <a:gd name="T19" fmla="*/ 105 h 105"/>
                <a:gd name="T20" fmla="*/ 55 w 248"/>
                <a:gd name="T21" fmla="*/ 105 h 105"/>
                <a:gd name="T22" fmla="*/ 62 w 248"/>
                <a:gd name="T23" fmla="*/ 99 h 105"/>
                <a:gd name="T24" fmla="*/ 58 w 248"/>
                <a:gd name="T25" fmla="*/ 93 h 105"/>
                <a:gd name="T26" fmla="*/ 104 w 248"/>
                <a:gd name="T27" fmla="*/ 93 h 105"/>
                <a:gd name="T28" fmla="*/ 101 w 248"/>
                <a:gd name="T29" fmla="*/ 99 h 105"/>
                <a:gd name="T30" fmla="*/ 107 w 248"/>
                <a:gd name="T31" fmla="*/ 105 h 105"/>
                <a:gd name="T32" fmla="*/ 111 w 248"/>
                <a:gd name="T33" fmla="*/ 105 h 105"/>
                <a:gd name="T34" fmla="*/ 139 w 248"/>
                <a:gd name="T35" fmla="*/ 105 h 105"/>
                <a:gd name="T36" fmla="*/ 142 w 248"/>
                <a:gd name="T37" fmla="*/ 105 h 105"/>
                <a:gd name="T38" fmla="*/ 149 w 248"/>
                <a:gd name="T39" fmla="*/ 99 h 105"/>
                <a:gd name="T40" fmla="*/ 145 w 248"/>
                <a:gd name="T41" fmla="*/ 93 h 105"/>
                <a:gd name="T42" fmla="*/ 191 w 248"/>
                <a:gd name="T43" fmla="*/ 93 h 105"/>
                <a:gd name="T44" fmla="*/ 187 w 248"/>
                <a:gd name="T45" fmla="*/ 99 h 105"/>
                <a:gd name="T46" fmla="*/ 194 w 248"/>
                <a:gd name="T47" fmla="*/ 105 h 105"/>
                <a:gd name="T48" fmla="*/ 198 w 248"/>
                <a:gd name="T49" fmla="*/ 105 h 105"/>
                <a:gd name="T50" fmla="*/ 226 w 248"/>
                <a:gd name="T51" fmla="*/ 105 h 105"/>
                <a:gd name="T52" fmla="*/ 229 w 248"/>
                <a:gd name="T53" fmla="*/ 105 h 105"/>
                <a:gd name="T54" fmla="*/ 236 w 248"/>
                <a:gd name="T55" fmla="*/ 99 h 105"/>
                <a:gd name="T56" fmla="*/ 232 w 248"/>
                <a:gd name="T57" fmla="*/ 93 h 105"/>
                <a:gd name="T58" fmla="*/ 243 w 248"/>
                <a:gd name="T59" fmla="*/ 93 h 105"/>
                <a:gd name="T60" fmla="*/ 243 w 248"/>
                <a:gd name="T61" fmla="*/ 74 h 105"/>
                <a:gd name="T62" fmla="*/ 124 w 248"/>
                <a:gd name="T63" fmla="*/ 50 h 105"/>
                <a:gd name="T64" fmla="*/ 110 w 248"/>
                <a:gd name="T65" fmla="*/ 36 h 105"/>
                <a:gd name="T66" fmla="*/ 124 w 248"/>
                <a:gd name="T67" fmla="*/ 21 h 105"/>
                <a:gd name="T68" fmla="*/ 139 w 248"/>
                <a:gd name="T69" fmla="*/ 36 h 105"/>
                <a:gd name="T70" fmla="*/ 124 w 248"/>
                <a:gd name="T71"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105">
                  <a:moveTo>
                    <a:pt x="243" y="74"/>
                  </a:moveTo>
                  <a:cubicBezTo>
                    <a:pt x="134" y="5"/>
                    <a:pt x="134" y="5"/>
                    <a:pt x="134" y="5"/>
                  </a:cubicBezTo>
                  <a:cubicBezTo>
                    <a:pt x="129" y="0"/>
                    <a:pt x="120" y="0"/>
                    <a:pt x="115" y="5"/>
                  </a:cubicBezTo>
                  <a:cubicBezTo>
                    <a:pt x="5" y="74"/>
                    <a:pt x="5" y="74"/>
                    <a:pt x="5" y="74"/>
                  </a:cubicBezTo>
                  <a:cubicBezTo>
                    <a:pt x="0" y="79"/>
                    <a:pt x="0" y="88"/>
                    <a:pt x="5" y="93"/>
                  </a:cubicBezTo>
                  <a:cubicBezTo>
                    <a:pt x="17" y="93"/>
                    <a:pt x="17" y="93"/>
                    <a:pt x="17" y="93"/>
                  </a:cubicBezTo>
                  <a:cubicBezTo>
                    <a:pt x="15" y="94"/>
                    <a:pt x="14" y="96"/>
                    <a:pt x="14" y="99"/>
                  </a:cubicBezTo>
                  <a:cubicBezTo>
                    <a:pt x="14" y="103"/>
                    <a:pt x="16" y="105"/>
                    <a:pt x="20" y="105"/>
                  </a:cubicBezTo>
                  <a:cubicBezTo>
                    <a:pt x="24" y="105"/>
                    <a:pt x="24" y="105"/>
                    <a:pt x="24" y="105"/>
                  </a:cubicBezTo>
                  <a:cubicBezTo>
                    <a:pt x="52" y="105"/>
                    <a:pt x="52" y="105"/>
                    <a:pt x="52" y="105"/>
                  </a:cubicBezTo>
                  <a:cubicBezTo>
                    <a:pt x="55" y="105"/>
                    <a:pt x="55" y="105"/>
                    <a:pt x="55" y="105"/>
                  </a:cubicBezTo>
                  <a:cubicBezTo>
                    <a:pt x="59" y="105"/>
                    <a:pt x="62" y="103"/>
                    <a:pt x="62" y="99"/>
                  </a:cubicBezTo>
                  <a:cubicBezTo>
                    <a:pt x="62" y="96"/>
                    <a:pt x="61" y="94"/>
                    <a:pt x="58" y="93"/>
                  </a:cubicBezTo>
                  <a:cubicBezTo>
                    <a:pt x="104" y="93"/>
                    <a:pt x="104" y="93"/>
                    <a:pt x="104" y="93"/>
                  </a:cubicBezTo>
                  <a:cubicBezTo>
                    <a:pt x="102" y="94"/>
                    <a:pt x="101" y="96"/>
                    <a:pt x="101" y="99"/>
                  </a:cubicBezTo>
                  <a:cubicBezTo>
                    <a:pt x="101" y="103"/>
                    <a:pt x="103" y="105"/>
                    <a:pt x="107" y="105"/>
                  </a:cubicBezTo>
                  <a:cubicBezTo>
                    <a:pt x="111" y="105"/>
                    <a:pt x="111" y="105"/>
                    <a:pt x="111" y="105"/>
                  </a:cubicBezTo>
                  <a:cubicBezTo>
                    <a:pt x="139" y="105"/>
                    <a:pt x="139" y="105"/>
                    <a:pt x="139" y="105"/>
                  </a:cubicBezTo>
                  <a:cubicBezTo>
                    <a:pt x="142" y="105"/>
                    <a:pt x="142" y="105"/>
                    <a:pt x="142" y="105"/>
                  </a:cubicBezTo>
                  <a:cubicBezTo>
                    <a:pt x="146" y="105"/>
                    <a:pt x="149" y="103"/>
                    <a:pt x="149" y="99"/>
                  </a:cubicBezTo>
                  <a:cubicBezTo>
                    <a:pt x="149" y="96"/>
                    <a:pt x="147" y="94"/>
                    <a:pt x="145" y="93"/>
                  </a:cubicBezTo>
                  <a:cubicBezTo>
                    <a:pt x="191" y="93"/>
                    <a:pt x="191" y="93"/>
                    <a:pt x="191" y="93"/>
                  </a:cubicBezTo>
                  <a:cubicBezTo>
                    <a:pt x="189" y="94"/>
                    <a:pt x="187" y="96"/>
                    <a:pt x="187" y="99"/>
                  </a:cubicBezTo>
                  <a:cubicBezTo>
                    <a:pt x="187" y="103"/>
                    <a:pt x="190" y="105"/>
                    <a:pt x="194" y="105"/>
                  </a:cubicBezTo>
                  <a:cubicBezTo>
                    <a:pt x="198" y="105"/>
                    <a:pt x="198" y="105"/>
                    <a:pt x="198" y="105"/>
                  </a:cubicBezTo>
                  <a:cubicBezTo>
                    <a:pt x="226" y="105"/>
                    <a:pt x="226" y="105"/>
                    <a:pt x="226" y="105"/>
                  </a:cubicBezTo>
                  <a:cubicBezTo>
                    <a:pt x="229" y="105"/>
                    <a:pt x="229" y="105"/>
                    <a:pt x="229" y="105"/>
                  </a:cubicBezTo>
                  <a:cubicBezTo>
                    <a:pt x="233" y="105"/>
                    <a:pt x="236" y="103"/>
                    <a:pt x="236" y="99"/>
                  </a:cubicBezTo>
                  <a:cubicBezTo>
                    <a:pt x="236" y="96"/>
                    <a:pt x="234" y="94"/>
                    <a:pt x="232" y="93"/>
                  </a:cubicBezTo>
                  <a:cubicBezTo>
                    <a:pt x="243" y="93"/>
                    <a:pt x="243" y="93"/>
                    <a:pt x="243" y="93"/>
                  </a:cubicBezTo>
                  <a:cubicBezTo>
                    <a:pt x="248" y="88"/>
                    <a:pt x="248" y="79"/>
                    <a:pt x="243" y="74"/>
                  </a:cubicBezTo>
                  <a:close/>
                  <a:moveTo>
                    <a:pt x="124" y="50"/>
                  </a:moveTo>
                  <a:cubicBezTo>
                    <a:pt x="116" y="50"/>
                    <a:pt x="110" y="44"/>
                    <a:pt x="110" y="36"/>
                  </a:cubicBezTo>
                  <a:cubicBezTo>
                    <a:pt x="110" y="28"/>
                    <a:pt x="116" y="21"/>
                    <a:pt x="124" y="21"/>
                  </a:cubicBezTo>
                  <a:cubicBezTo>
                    <a:pt x="132" y="21"/>
                    <a:pt x="139" y="28"/>
                    <a:pt x="139" y="36"/>
                  </a:cubicBezTo>
                  <a:cubicBezTo>
                    <a:pt x="139" y="44"/>
                    <a:pt x="132" y="50"/>
                    <a:pt x="124"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grpSp>
        <p:nvGrpSpPr>
          <p:cNvPr id="25" name="PA_组合 165">
            <a:extLst>
              <a:ext uri="{FF2B5EF4-FFF2-40B4-BE49-F238E27FC236}">
                <a16:creationId xmlns:a16="http://schemas.microsoft.com/office/drawing/2014/main" id="{AAB1E063-70A7-4201-AC96-31E4A5563095}"/>
              </a:ext>
            </a:extLst>
          </p:cNvPr>
          <p:cNvGrpSpPr/>
          <p:nvPr>
            <p:custDataLst>
              <p:tags r:id="rId7"/>
            </p:custDataLst>
          </p:nvPr>
        </p:nvGrpSpPr>
        <p:grpSpPr>
          <a:xfrm>
            <a:off x="4739922" y="3137771"/>
            <a:ext cx="495396" cy="469402"/>
            <a:chOff x="-6350" y="969963"/>
            <a:chExt cx="1233488" cy="1168400"/>
          </a:xfrm>
          <a:solidFill>
            <a:schemeClr val="accent3"/>
          </a:solidFill>
        </p:grpSpPr>
        <p:sp>
          <p:nvSpPr>
            <p:cNvPr id="26" name="PA_任意多边形 14">
              <a:extLst>
                <a:ext uri="{FF2B5EF4-FFF2-40B4-BE49-F238E27FC236}">
                  <a16:creationId xmlns:a16="http://schemas.microsoft.com/office/drawing/2014/main" id="{56FB0EA6-FAC3-4F83-B64D-8558C1017C2E}"/>
                </a:ext>
              </a:extLst>
            </p:cNvPr>
            <p:cNvSpPr/>
            <p:nvPr>
              <p:custDataLst>
                <p:tags r:id="rId8"/>
              </p:custDataLst>
            </p:nvPr>
          </p:nvSpPr>
          <p:spPr bwMode="auto">
            <a:xfrm>
              <a:off x="163513" y="1644651"/>
              <a:ext cx="195263" cy="249238"/>
            </a:xfrm>
            <a:custGeom>
              <a:avLst/>
              <a:gdLst>
                <a:gd name="T0" fmla="*/ 44 w 52"/>
                <a:gd name="T1" fmla="*/ 4 h 66"/>
                <a:gd name="T2" fmla="*/ 48 w 52"/>
                <a:gd name="T3" fmla="*/ 22 h 66"/>
                <a:gd name="T4" fmla="*/ 25 w 52"/>
                <a:gd name="T5" fmla="*/ 58 h 66"/>
                <a:gd name="T6" fmla="*/ 8 w 52"/>
                <a:gd name="T7" fmla="*/ 62 h 66"/>
                <a:gd name="T8" fmla="*/ 8 w 52"/>
                <a:gd name="T9" fmla="*/ 62 h 66"/>
                <a:gd name="T10" fmla="*/ 4 w 52"/>
                <a:gd name="T11" fmla="*/ 44 h 66"/>
                <a:gd name="T12" fmla="*/ 26 w 52"/>
                <a:gd name="T13" fmla="*/ 8 h 66"/>
                <a:gd name="T14" fmla="*/ 44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4" y="4"/>
                  </a:moveTo>
                  <a:cubicBezTo>
                    <a:pt x="50" y="8"/>
                    <a:pt x="52" y="16"/>
                    <a:pt x="48" y="22"/>
                  </a:cubicBezTo>
                  <a:cubicBezTo>
                    <a:pt x="25" y="58"/>
                    <a:pt x="25" y="58"/>
                    <a:pt x="25" y="58"/>
                  </a:cubicBezTo>
                  <a:cubicBezTo>
                    <a:pt x="22" y="64"/>
                    <a:pt x="14" y="66"/>
                    <a:pt x="8" y="62"/>
                  </a:cubicBezTo>
                  <a:cubicBezTo>
                    <a:pt x="8" y="62"/>
                    <a:pt x="8" y="62"/>
                    <a:pt x="8" y="62"/>
                  </a:cubicBezTo>
                  <a:cubicBezTo>
                    <a:pt x="2" y="58"/>
                    <a:pt x="0" y="50"/>
                    <a:pt x="4" y="44"/>
                  </a:cubicBezTo>
                  <a:cubicBezTo>
                    <a:pt x="26" y="8"/>
                    <a:pt x="26" y="8"/>
                    <a:pt x="26" y="8"/>
                  </a:cubicBezTo>
                  <a:cubicBezTo>
                    <a:pt x="30" y="2"/>
                    <a:pt x="38" y="0"/>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7" name="PA_任意多边形 15">
              <a:extLst>
                <a:ext uri="{FF2B5EF4-FFF2-40B4-BE49-F238E27FC236}">
                  <a16:creationId xmlns:a16="http://schemas.microsoft.com/office/drawing/2014/main" id="{164B4BCC-3375-4C70-A451-44EF5D7F1C80}"/>
                </a:ext>
              </a:extLst>
            </p:cNvPr>
            <p:cNvSpPr/>
            <p:nvPr>
              <p:custDataLst>
                <p:tags r:id="rId9"/>
              </p:custDataLst>
            </p:nvPr>
          </p:nvSpPr>
          <p:spPr bwMode="auto">
            <a:xfrm>
              <a:off x="290513" y="1727201"/>
              <a:ext cx="195263" cy="249238"/>
            </a:xfrm>
            <a:custGeom>
              <a:avLst/>
              <a:gdLst>
                <a:gd name="T0" fmla="*/ 45 w 52"/>
                <a:gd name="T1" fmla="*/ 4 h 66"/>
                <a:gd name="T2" fmla="*/ 48 w 52"/>
                <a:gd name="T3" fmla="*/ 22 h 66"/>
                <a:gd name="T4" fmla="*/ 26 w 52"/>
                <a:gd name="T5" fmla="*/ 58 h 66"/>
                <a:gd name="T6" fmla="*/ 8 w 52"/>
                <a:gd name="T7" fmla="*/ 62 h 66"/>
                <a:gd name="T8" fmla="*/ 8 w 52"/>
                <a:gd name="T9" fmla="*/ 62 h 66"/>
                <a:gd name="T10" fmla="*/ 4 w 52"/>
                <a:gd name="T11" fmla="*/ 44 h 66"/>
                <a:gd name="T12" fmla="*/ 27 w 52"/>
                <a:gd name="T13" fmla="*/ 8 h 66"/>
                <a:gd name="T14" fmla="*/ 45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5" y="4"/>
                  </a:moveTo>
                  <a:cubicBezTo>
                    <a:pt x="51" y="8"/>
                    <a:pt x="52" y="16"/>
                    <a:pt x="48" y="22"/>
                  </a:cubicBezTo>
                  <a:cubicBezTo>
                    <a:pt x="26" y="58"/>
                    <a:pt x="26" y="58"/>
                    <a:pt x="26" y="58"/>
                  </a:cubicBezTo>
                  <a:cubicBezTo>
                    <a:pt x="22" y="64"/>
                    <a:pt x="14" y="66"/>
                    <a:pt x="8" y="62"/>
                  </a:cubicBezTo>
                  <a:cubicBezTo>
                    <a:pt x="8" y="62"/>
                    <a:pt x="8" y="62"/>
                    <a:pt x="8" y="62"/>
                  </a:cubicBezTo>
                  <a:cubicBezTo>
                    <a:pt x="2" y="58"/>
                    <a:pt x="0" y="50"/>
                    <a:pt x="4" y="44"/>
                  </a:cubicBezTo>
                  <a:cubicBezTo>
                    <a:pt x="27" y="8"/>
                    <a:pt x="27" y="8"/>
                    <a:pt x="27" y="8"/>
                  </a:cubicBezTo>
                  <a:cubicBezTo>
                    <a:pt x="30" y="2"/>
                    <a:pt x="38"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8" name="PA_任意多边形 16">
              <a:extLst>
                <a:ext uri="{FF2B5EF4-FFF2-40B4-BE49-F238E27FC236}">
                  <a16:creationId xmlns:a16="http://schemas.microsoft.com/office/drawing/2014/main" id="{3EE50266-C9E8-4904-BED8-1862F31867D7}"/>
                </a:ext>
              </a:extLst>
            </p:cNvPr>
            <p:cNvSpPr/>
            <p:nvPr>
              <p:custDataLst>
                <p:tags r:id="rId10"/>
              </p:custDataLst>
            </p:nvPr>
          </p:nvSpPr>
          <p:spPr bwMode="auto">
            <a:xfrm>
              <a:off x="419101" y="1811338"/>
              <a:ext cx="198438" cy="244475"/>
            </a:xfrm>
            <a:custGeom>
              <a:avLst/>
              <a:gdLst>
                <a:gd name="T0" fmla="*/ 45 w 53"/>
                <a:gd name="T1" fmla="*/ 4 h 65"/>
                <a:gd name="T2" fmla="*/ 49 w 53"/>
                <a:gd name="T3" fmla="*/ 22 h 65"/>
                <a:gd name="T4" fmla="*/ 26 w 53"/>
                <a:gd name="T5" fmla="*/ 58 h 65"/>
                <a:gd name="T6" fmla="*/ 8 w 53"/>
                <a:gd name="T7" fmla="*/ 62 h 65"/>
                <a:gd name="T8" fmla="*/ 8 w 53"/>
                <a:gd name="T9" fmla="*/ 62 h 65"/>
                <a:gd name="T10" fmla="*/ 4 w 53"/>
                <a:gd name="T11" fmla="*/ 44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8"/>
                    <a:pt x="53" y="16"/>
                    <a:pt x="49" y="22"/>
                  </a:cubicBezTo>
                  <a:cubicBezTo>
                    <a:pt x="26" y="58"/>
                    <a:pt x="26" y="58"/>
                    <a:pt x="26" y="58"/>
                  </a:cubicBezTo>
                  <a:cubicBezTo>
                    <a:pt x="22" y="64"/>
                    <a:pt x="14" y="65"/>
                    <a:pt x="8" y="62"/>
                  </a:cubicBezTo>
                  <a:cubicBezTo>
                    <a:pt x="8" y="62"/>
                    <a:pt x="8" y="62"/>
                    <a:pt x="8" y="62"/>
                  </a:cubicBezTo>
                  <a:cubicBezTo>
                    <a:pt x="2" y="58"/>
                    <a:pt x="0" y="50"/>
                    <a:pt x="4" y="44"/>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9" name="PA_任意多边形 17">
              <a:extLst>
                <a:ext uri="{FF2B5EF4-FFF2-40B4-BE49-F238E27FC236}">
                  <a16:creationId xmlns:a16="http://schemas.microsoft.com/office/drawing/2014/main" id="{0F058373-BE8D-4FA4-BBBE-4F9ECDB868D5}"/>
                </a:ext>
              </a:extLst>
            </p:cNvPr>
            <p:cNvSpPr/>
            <p:nvPr>
              <p:custDataLst>
                <p:tags r:id="rId11"/>
              </p:custDataLst>
            </p:nvPr>
          </p:nvSpPr>
          <p:spPr bwMode="auto">
            <a:xfrm>
              <a:off x="546101" y="1893888"/>
              <a:ext cx="200025" cy="244475"/>
            </a:xfrm>
            <a:custGeom>
              <a:avLst/>
              <a:gdLst>
                <a:gd name="T0" fmla="*/ 45 w 53"/>
                <a:gd name="T1" fmla="*/ 4 h 65"/>
                <a:gd name="T2" fmla="*/ 49 w 53"/>
                <a:gd name="T3" fmla="*/ 22 h 65"/>
                <a:gd name="T4" fmla="*/ 26 w 53"/>
                <a:gd name="T5" fmla="*/ 57 h 65"/>
                <a:gd name="T6" fmla="*/ 8 w 53"/>
                <a:gd name="T7" fmla="*/ 61 h 65"/>
                <a:gd name="T8" fmla="*/ 8 w 53"/>
                <a:gd name="T9" fmla="*/ 61 h 65"/>
                <a:gd name="T10" fmla="*/ 4 w 53"/>
                <a:gd name="T11" fmla="*/ 43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7"/>
                    <a:pt x="53" y="16"/>
                    <a:pt x="49" y="22"/>
                  </a:cubicBezTo>
                  <a:cubicBezTo>
                    <a:pt x="26" y="57"/>
                    <a:pt x="26" y="57"/>
                    <a:pt x="26" y="57"/>
                  </a:cubicBezTo>
                  <a:cubicBezTo>
                    <a:pt x="22" y="63"/>
                    <a:pt x="14" y="65"/>
                    <a:pt x="8" y="61"/>
                  </a:cubicBezTo>
                  <a:cubicBezTo>
                    <a:pt x="8" y="61"/>
                    <a:pt x="8" y="61"/>
                    <a:pt x="8" y="61"/>
                  </a:cubicBezTo>
                  <a:cubicBezTo>
                    <a:pt x="2" y="57"/>
                    <a:pt x="0" y="49"/>
                    <a:pt x="4" y="43"/>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30" name="PA_任意多边形 18">
              <a:extLst>
                <a:ext uri="{FF2B5EF4-FFF2-40B4-BE49-F238E27FC236}">
                  <a16:creationId xmlns:a16="http://schemas.microsoft.com/office/drawing/2014/main" id="{FABF105B-C39C-450A-AC00-07B20CA76B28}"/>
                </a:ext>
              </a:extLst>
            </p:cNvPr>
            <p:cNvSpPr/>
            <p:nvPr>
              <p:custDataLst>
                <p:tags r:id="rId12"/>
              </p:custDataLst>
            </p:nvPr>
          </p:nvSpPr>
          <p:spPr bwMode="auto">
            <a:xfrm>
              <a:off x="-6350" y="1063626"/>
              <a:ext cx="1233488" cy="1071563"/>
            </a:xfrm>
            <a:custGeom>
              <a:avLst/>
              <a:gdLst>
                <a:gd name="T0" fmla="*/ 139 w 328"/>
                <a:gd name="T1" fmla="*/ 80 h 284"/>
                <a:gd name="T2" fmla="*/ 102 w 328"/>
                <a:gd name="T3" fmla="*/ 88 h 284"/>
                <a:gd name="T4" fmla="*/ 73 w 328"/>
                <a:gd name="T5" fmla="*/ 70 h 284"/>
                <a:gd name="T6" fmla="*/ 76 w 328"/>
                <a:gd name="T7" fmla="*/ 52 h 284"/>
                <a:gd name="T8" fmla="*/ 92 w 328"/>
                <a:gd name="T9" fmla="*/ 41 h 284"/>
                <a:gd name="T10" fmla="*/ 139 w 328"/>
                <a:gd name="T11" fmla="*/ 30 h 284"/>
                <a:gd name="T12" fmla="*/ 101 w 328"/>
                <a:gd name="T13" fmla="*/ 6 h 284"/>
                <a:gd name="T14" fmla="*/ 71 w 328"/>
                <a:gd name="T15" fmla="*/ 13 h 284"/>
                <a:gd name="T16" fmla="*/ 6 w 328"/>
                <a:gd name="T17" fmla="*/ 115 h 284"/>
                <a:gd name="T18" fmla="*/ 12 w 328"/>
                <a:gd name="T19" fmla="*/ 145 h 284"/>
                <a:gd name="T20" fmla="*/ 55 w 328"/>
                <a:gd name="T21" fmla="*/ 172 h 284"/>
                <a:gd name="T22" fmla="*/ 64 w 328"/>
                <a:gd name="T23" fmla="*/ 158 h 284"/>
                <a:gd name="T24" fmla="*/ 94 w 328"/>
                <a:gd name="T25" fmla="*/ 151 h 284"/>
                <a:gd name="T26" fmla="*/ 103 w 328"/>
                <a:gd name="T27" fmla="*/ 174 h 284"/>
                <a:gd name="T28" fmla="*/ 128 w 328"/>
                <a:gd name="T29" fmla="*/ 173 h 284"/>
                <a:gd name="T30" fmla="*/ 137 w 328"/>
                <a:gd name="T31" fmla="*/ 196 h 284"/>
                <a:gd name="T32" fmla="*/ 162 w 328"/>
                <a:gd name="T33" fmla="*/ 195 h 284"/>
                <a:gd name="T34" fmla="*/ 172 w 328"/>
                <a:gd name="T35" fmla="*/ 218 h 284"/>
                <a:gd name="T36" fmla="*/ 197 w 328"/>
                <a:gd name="T37" fmla="*/ 216 h 284"/>
                <a:gd name="T38" fmla="*/ 203 w 328"/>
                <a:gd name="T39" fmla="*/ 246 h 284"/>
                <a:gd name="T40" fmla="*/ 194 w 328"/>
                <a:gd name="T41" fmla="*/ 261 h 284"/>
                <a:gd name="T42" fmla="*/ 202 w 328"/>
                <a:gd name="T43" fmla="*/ 265 h 284"/>
                <a:gd name="T44" fmla="*/ 220 w 328"/>
                <a:gd name="T45" fmla="*/ 277 h 284"/>
                <a:gd name="T46" fmla="*/ 250 w 328"/>
                <a:gd name="T47" fmla="*/ 271 h 284"/>
                <a:gd name="T48" fmla="*/ 249 w 328"/>
                <a:gd name="T49" fmla="*/ 246 h 284"/>
                <a:gd name="T50" fmla="*/ 272 w 328"/>
                <a:gd name="T51" fmla="*/ 236 h 284"/>
                <a:gd name="T52" fmla="*/ 270 w 328"/>
                <a:gd name="T53" fmla="*/ 212 h 284"/>
                <a:gd name="T54" fmla="*/ 293 w 328"/>
                <a:gd name="T55" fmla="*/ 202 h 284"/>
                <a:gd name="T56" fmla="*/ 292 w 328"/>
                <a:gd name="T57" fmla="*/ 177 h 284"/>
                <a:gd name="T58" fmla="*/ 315 w 328"/>
                <a:gd name="T59" fmla="*/ 168 h 284"/>
                <a:gd name="T60" fmla="*/ 309 w 328"/>
                <a:gd name="T61" fmla="*/ 138 h 284"/>
                <a:gd name="T62" fmla="*/ 290 w 328"/>
                <a:gd name="T63" fmla="*/ 127 h 284"/>
                <a:gd name="T64" fmla="*/ 280 w 328"/>
                <a:gd name="T65" fmla="*/ 120 h 284"/>
                <a:gd name="T66" fmla="*/ 311 w 328"/>
                <a:gd name="T67" fmla="*/ 106 h 284"/>
                <a:gd name="T68" fmla="*/ 326 w 328"/>
                <a:gd name="T69" fmla="*/ 84 h 284"/>
                <a:gd name="T70" fmla="*/ 304 w 328"/>
                <a:gd name="T71" fmla="*/ 69 h 284"/>
                <a:gd name="T72" fmla="*/ 262 w 328"/>
                <a:gd name="T73" fmla="*/ 75 h 284"/>
                <a:gd name="T74" fmla="*/ 258 w 328"/>
                <a:gd name="T75" fmla="*/ 76 h 284"/>
                <a:gd name="T76" fmla="*/ 248 w 328"/>
                <a:gd name="T77" fmla="*/ 68 h 284"/>
                <a:gd name="T78" fmla="*/ 205 w 328"/>
                <a:gd name="T79" fmla="*/ 67 h 284"/>
                <a:gd name="T80" fmla="*/ 139 w 328"/>
                <a:gd name="T81" fmla="*/ 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284">
                  <a:moveTo>
                    <a:pt x="139" y="80"/>
                  </a:moveTo>
                  <a:cubicBezTo>
                    <a:pt x="102" y="88"/>
                    <a:pt x="102" y="88"/>
                    <a:pt x="102" y="88"/>
                  </a:cubicBezTo>
                  <a:cubicBezTo>
                    <a:pt x="89" y="91"/>
                    <a:pt x="76" y="83"/>
                    <a:pt x="73" y="70"/>
                  </a:cubicBezTo>
                  <a:cubicBezTo>
                    <a:pt x="72" y="64"/>
                    <a:pt x="73" y="57"/>
                    <a:pt x="76" y="52"/>
                  </a:cubicBezTo>
                  <a:cubicBezTo>
                    <a:pt x="80" y="46"/>
                    <a:pt x="85" y="42"/>
                    <a:pt x="92" y="41"/>
                  </a:cubicBezTo>
                  <a:cubicBezTo>
                    <a:pt x="139" y="30"/>
                    <a:pt x="139" y="30"/>
                    <a:pt x="139" y="30"/>
                  </a:cubicBezTo>
                  <a:cubicBezTo>
                    <a:pt x="101" y="6"/>
                    <a:pt x="101" y="6"/>
                    <a:pt x="101" y="6"/>
                  </a:cubicBezTo>
                  <a:cubicBezTo>
                    <a:pt x="91" y="0"/>
                    <a:pt x="78" y="3"/>
                    <a:pt x="71" y="13"/>
                  </a:cubicBezTo>
                  <a:cubicBezTo>
                    <a:pt x="6" y="115"/>
                    <a:pt x="6" y="115"/>
                    <a:pt x="6" y="115"/>
                  </a:cubicBezTo>
                  <a:cubicBezTo>
                    <a:pt x="0" y="125"/>
                    <a:pt x="2" y="139"/>
                    <a:pt x="12" y="145"/>
                  </a:cubicBezTo>
                  <a:cubicBezTo>
                    <a:pt x="55" y="172"/>
                    <a:pt x="55" y="172"/>
                    <a:pt x="55" y="172"/>
                  </a:cubicBezTo>
                  <a:cubicBezTo>
                    <a:pt x="64" y="158"/>
                    <a:pt x="64" y="158"/>
                    <a:pt x="64" y="158"/>
                  </a:cubicBezTo>
                  <a:cubicBezTo>
                    <a:pt x="71" y="148"/>
                    <a:pt x="84" y="145"/>
                    <a:pt x="94" y="151"/>
                  </a:cubicBezTo>
                  <a:cubicBezTo>
                    <a:pt x="102" y="156"/>
                    <a:pt x="105" y="165"/>
                    <a:pt x="103" y="174"/>
                  </a:cubicBezTo>
                  <a:cubicBezTo>
                    <a:pt x="110" y="169"/>
                    <a:pt x="120" y="168"/>
                    <a:pt x="128" y="173"/>
                  </a:cubicBezTo>
                  <a:cubicBezTo>
                    <a:pt x="136" y="178"/>
                    <a:pt x="140" y="187"/>
                    <a:pt x="137" y="196"/>
                  </a:cubicBezTo>
                  <a:cubicBezTo>
                    <a:pt x="145" y="190"/>
                    <a:pt x="154" y="190"/>
                    <a:pt x="162" y="195"/>
                  </a:cubicBezTo>
                  <a:cubicBezTo>
                    <a:pt x="170" y="200"/>
                    <a:pt x="174" y="209"/>
                    <a:pt x="172" y="218"/>
                  </a:cubicBezTo>
                  <a:cubicBezTo>
                    <a:pt x="179" y="212"/>
                    <a:pt x="189" y="211"/>
                    <a:pt x="197" y="216"/>
                  </a:cubicBezTo>
                  <a:cubicBezTo>
                    <a:pt x="207" y="223"/>
                    <a:pt x="209" y="236"/>
                    <a:pt x="203" y="246"/>
                  </a:cubicBezTo>
                  <a:cubicBezTo>
                    <a:pt x="194" y="261"/>
                    <a:pt x="194" y="261"/>
                    <a:pt x="194" y="261"/>
                  </a:cubicBezTo>
                  <a:cubicBezTo>
                    <a:pt x="202" y="265"/>
                    <a:pt x="202" y="265"/>
                    <a:pt x="202" y="265"/>
                  </a:cubicBezTo>
                  <a:cubicBezTo>
                    <a:pt x="220" y="277"/>
                    <a:pt x="220" y="277"/>
                    <a:pt x="220" y="277"/>
                  </a:cubicBezTo>
                  <a:cubicBezTo>
                    <a:pt x="230" y="284"/>
                    <a:pt x="243" y="281"/>
                    <a:pt x="250" y="271"/>
                  </a:cubicBezTo>
                  <a:cubicBezTo>
                    <a:pt x="255" y="263"/>
                    <a:pt x="254" y="253"/>
                    <a:pt x="249" y="246"/>
                  </a:cubicBezTo>
                  <a:cubicBezTo>
                    <a:pt x="257" y="248"/>
                    <a:pt x="267" y="244"/>
                    <a:pt x="272" y="236"/>
                  </a:cubicBezTo>
                  <a:cubicBezTo>
                    <a:pt x="277" y="228"/>
                    <a:pt x="276" y="219"/>
                    <a:pt x="270" y="212"/>
                  </a:cubicBezTo>
                  <a:cubicBezTo>
                    <a:pt x="279" y="214"/>
                    <a:pt x="288" y="210"/>
                    <a:pt x="293" y="202"/>
                  </a:cubicBezTo>
                  <a:cubicBezTo>
                    <a:pt x="298" y="194"/>
                    <a:pt x="298" y="184"/>
                    <a:pt x="292" y="177"/>
                  </a:cubicBezTo>
                  <a:cubicBezTo>
                    <a:pt x="301" y="179"/>
                    <a:pt x="310" y="176"/>
                    <a:pt x="315" y="168"/>
                  </a:cubicBezTo>
                  <a:cubicBezTo>
                    <a:pt x="321" y="158"/>
                    <a:pt x="319" y="145"/>
                    <a:pt x="309" y="138"/>
                  </a:cubicBezTo>
                  <a:cubicBezTo>
                    <a:pt x="290" y="127"/>
                    <a:pt x="290" y="127"/>
                    <a:pt x="290" y="127"/>
                  </a:cubicBezTo>
                  <a:cubicBezTo>
                    <a:pt x="280" y="120"/>
                    <a:pt x="280" y="120"/>
                    <a:pt x="280" y="120"/>
                  </a:cubicBezTo>
                  <a:cubicBezTo>
                    <a:pt x="311" y="106"/>
                    <a:pt x="311" y="106"/>
                    <a:pt x="311" y="106"/>
                  </a:cubicBezTo>
                  <a:cubicBezTo>
                    <a:pt x="311" y="106"/>
                    <a:pt x="328" y="94"/>
                    <a:pt x="326" y="84"/>
                  </a:cubicBezTo>
                  <a:cubicBezTo>
                    <a:pt x="324" y="74"/>
                    <a:pt x="315" y="67"/>
                    <a:pt x="304" y="69"/>
                  </a:cubicBezTo>
                  <a:cubicBezTo>
                    <a:pt x="262" y="75"/>
                    <a:pt x="262" y="75"/>
                    <a:pt x="262" y="75"/>
                  </a:cubicBezTo>
                  <a:cubicBezTo>
                    <a:pt x="260" y="75"/>
                    <a:pt x="259" y="75"/>
                    <a:pt x="258" y="76"/>
                  </a:cubicBezTo>
                  <a:cubicBezTo>
                    <a:pt x="248" y="68"/>
                    <a:pt x="248" y="68"/>
                    <a:pt x="248" y="68"/>
                  </a:cubicBezTo>
                  <a:cubicBezTo>
                    <a:pt x="237" y="61"/>
                    <a:pt x="220" y="62"/>
                    <a:pt x="205" y="67"/>
                  </a:cubicBezTo>
                  <a:lnTo>
                    <a:pt x="139"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31" name="PA_任意多边形 19">
              <a:extLst>
                <a:ext uri="{FF2B5EF4-FFF2-40B4-BE49-F238E27FC236}">
                  <a16:creationId xmlns:a16="http://schemas.microsoft.com/office/drawing/2014/main" id="{CCA83137-CDF1-440A-8F43-433D1323E910}"/>
                </a:ext>
              </a:extLst>
            </p:cNvPr>
            <p:cNvSpPr/>
            <p:nvPr>
              <p:custDataLst>
                <p:tags r:id="rId13"/>
              </p:custDataLst>
            </p:nvPr>
          </p:nvSpPr>
          <p:spPr bwMode="auto">
            <a:xfrm>
              <a:off x="306388" y="969963"/>
              <a:ext cx="846138" cy="384175"/>
            </a:xfrm>
            <a:custGeom>
              <a:avLst/>
              <a:gdLst>
                <a:gd name="T0" fmla="*/ 59 w 225"/>
                <a:gd name="T1" fmla="*/ 93 h 102"/>
                <a:gd name="T2" fmla="*/ 59 w 225"/>
                <a:gd name="T3" fmla="*/ 93 h 102"/>
                <a:gd name="T4" fmla="*/ 119 w 225"/>
                <a:gd name="T5" fmla="*/ 81 h 102"/>
                <a:gd name="T6" fmla="*/ 145 w 225"/>
                <a:gd name="T7" fmla="*/ 77 h 102"/>
                <a:gd name="T8" fmla="*/ 171 w 225"/>
                <a:gd name="T9" fmla="*/ 84 h 102"/>
                <a:gd name="T10" fmla="*/ 177 w 225"/>
                <a:gd name="T11" fmla="*/ 89 h 102"/>
                <a:gd name="T12" fmla="*/ 177 w 225"/>
                <a:gd name="T13" fmla="*/ 88 h 102"/>
                <a:gd name="T14" fmla="*/ 220 w 225"/>
                <a:gd name="T15" fmla="*/ 83 h 102"/>
                <a:gd name="T16" fmla="*/ 224 w 225"/>
                <a:gd name="T17" fmla="*/ 82 h 102"/>
                <a:gd name="T18" fmla="*/ 215 w 225"/>
                <a:gd name="T19" fmla="*/ 64 h 102"/>
                <a:gd name="T20" fmla="*/ 124 w 225"/>
                <a:gd name="T21" fmla="*/ 6 h 102"/>
                <a:gd name="T22" fmla="*/ 97 w 225"/>
                <a:gd name="T23" fmla="*/ 11 h 102"/>
                <a:gd name="T24" fmla="*/ 71 w 225"/>
                <a:gd name="T25" fmla="*/ 51 h 102"/>
                <a:gd name="T26" fmla="*/ 85 w 225"/>
                <a:gd name="T27" fmla="*/ 61 h 102"/>
                <a:gd name="T28" fmla="*/ 11 w 225"/>
                <a:gd name="T29" fmla="*/ 77 h 102"/>
                <a:gd name="T30" fmla="*/ 3 w 225"/>
                <a:gd name="T31" fmla="*/ 83 h 102"/>
                <a:gd name="T32" fmla="*/ 1 w 225"/>
                <a:gd name="T33" fmla="*/ 92 h 102"/>
                <a:gd name="T34" fmla="*/ 14 w 225"/>
                <a:gd name="T35" fmla="*/ 102 h 102"/>
                <a:gd name="T36" fmla="*/ 17 w 225"/>
                <a:gd name="T37" fmla="*/ 102 h 102"/>
                <a:gd name="T38" fmla="*/ 47 w 225"/>
                <a:gd name="T39" fmla="*/ 95 h 102"/>
                <a:gd name="T40" fmla="*/ 59 w 225"/>
                <a:gd name="T41"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102">
                  <a:moveTo>
                    <a:pt x="59" y="93"/>
                  </a:moveTo>
                  <a:cubicBezTo>
                    <a:pt x="59" y="93"/>
                    <a:pt x="59" y="93"/>
                    <a:pt x="59" y="93"/>
                  </a:cubicBezTo>
                  <a:cubicBezTo>
                    <a:pt x="119" y="81"/>
                    <a:pt x="119" y="81"/>
                    <a:pt x="119" y="81"/>
                  </a:cubicBezTo>
                  <a:cubicBezTo>
                    <a:pt x="128" y="79"/>
                    <a:pt x="137" y="77"/>
                    <a:pt x="145" y="77"/>
                  </a:cubicBezTo>
                  <a:cubicBezTo>
                    <a:pt x="155" y="77"/>
                    <a:pt x="164" y="80"/>
                    <a:pt x="171" y="84"/>
                  </a:cubicBezTo>
                  <a:cubicBezTo>
                    <a:pt x="177" y="89"/>
                    <a:pt x="177" y="89"/>
                    <a:pt x="177" y="89"/>
                  </a:cubicBezTo>
                  <a:cubicBezTo>
                    <a:pt x="177" y="88"/>
                    <a:pt x="177" y="88"/>
                    <a:pt x="177" y="88"/>
                  </a:cubicBezTo>
                  <a:cubicBezTo>
                    <a:pt x="220" y="83"/>
                    <a:pt x="220" y="83"/>
                    <a:pt x="220" y="83"/>
                  </a:cubicBezTo>
                  <a:cubicBezTo>
                    <a:pt x="221" y="82"/>
                    <a:pt x="223" y="82"/>
                    <a:pt x="224" y="82"/>
                  </a:cubicBezTo>
                  <a:cubicBezTo>
                    <a:pt x="225" y="75"/>
                    <a:pt x="222" y="68"/>
                    <a:pt x="215" y="64"/>
                  </a:cubicBezTo>
                  <a:cubicBezTo>
                    <a:pt x="124" y="6"/>
                    <a:pt x="124" y="6"/>
                    <a:pt x="124" y="6"/>
                  </a:cubicBezTo>
                  <a:cubicBezTo>
                    <a:pt x="114" y="0"/>
                    <a:pt x="102" y="2"/>
                    <a:pt x="97" y="11"/>
                  </a:cubicBezTo>
                  <a:cubicBezTo>
                    <a:pt x="71" y="51"/>
                    <a:pt x="71" y="51"/>
                    <a:pt x="71" y="51"/>
                  </a:cubicBezTo>
                  <a:cubicBezTo>
                    <a:pt x="85" y="61"/>
                    <a:pt x="85" y="61"/>
                    <a:pt x="85" y="61"/>
                  </a:cubicBezTo>
                  <a:cubicBezTo>
                    <a:pt x="11" y="77"/>
                    <a:pt x="11" y="77"/>
                    <a:pt x="11" y="77"/>
                  </a:cubicBezTo>
                  <a:cubicBezTo>
                    <a:pt x="8" y="78"/>
                    <a:pt x="5" y="80"/>
                    <a:pt x="3" y="83"/>
                  </a:cubicBezTo>
                  <a:cubicBezTo>
                    <a:pt x="1" y="86"/>
                    <a:pt x="0" y="89"/>
                    <a:pt x="1" y="92"/>
                  </a:cubicBezTo>
                  <a:cubicBezTo>
                    <a:pt x="2" y="98"/>
                    <a:pt x="8" y="102"/>
                    <a:pt x="14" y="102"/>
                  </a:cubicBezTo>
                  <a:cubicBezTo>
                    <a:pt x="15" y="102"/>
                    <a:pt x="16" y="102"/>
                    <a:pt x="17" y="102"/>
                  </a:cubicBezTo>
                  <a:cubicBezTo>
                    <a:pt x="47" y="95"/>
                    <a:pt x="47" y="95"/>
                    <a:pt x="47" y="95"/>
                  </a:cubicBezTo>
                  <a:lnTo>
                    <a:pt x="59"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sp>
        <p:nvSpPr>
          <p:cNvPr id="2" name="矩形 1">
            <a:extLst>
              <a:ext uri="{FF2B5EF4-FFF2-40B4-BE49-F238E27FC236}">
                <a16:creationId xmlns:a16="http://schemas.microsoft.com/office/drawing/2014/main" id="{C1A351C6-7CFB-4EE1-B68A-93ECC43821EA}"/>
              </a:ext>
            </a:extLst>
          </p:cNvPr>
          <p:cNvSpPr/>
          <p:nvPr/>
        </p:nvSpPr>
        <p:spPr>
          <a:xfrm>
            <a:off x="533421" y="3906850"/>
            <a:ext cx="3091934" cy="1200329"/>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把推动高质量发展作为当前和今后一个时期确定发展思路、制定经济政策、实施宏观调控的根本要求</a:t>
            </a:r>
            <a:endParaRPr lang="zh-CN" altLang="en-US" dirty="0"/>
          </a:p>
        </p:txBody>
      </p:sp>
      <p:sp>
        <p:nvSpPr>
          <p:cNvPr id="3" name="矩形 2">
            <a:extLst>
              <a:ext uri="{FF2B5EF4-FFF2-40B4-BE49-F238E27FC236}">
                <a16:creationId xmlns:a16="http://schemas.microsoft.com/office/drawing/2014/main" id="{A25DDBDB-8D75-4972-9270-8ADF031E058C}"/>
              </a:ext>
            </a:extLst>
          </p:cNvPr>
          <p:cNvSpPr/>
          <p:nvPr/>
        </p:nvSpPr>
        <p:spPr>
          <a:xfrm>
            <a:off x="8110944" y="4311296"/>
            <a:ext cx="3574727" cy="1477328"/>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这些重要论断和重大部署，科学把握了我国发展的历史坐标，拓展了马克思主义政治经济学认识和把握发展阶段、发展趋势、发展规律的崭新视角</a:t>
            </a:r>
            <a:endParaRPr lang="zh-CN" altLang="en-US" dirty="0"/>
          </a:p>
        </p:txBody>
      </p:sp>
    </p:spTree>
    <p:extLst>
      <p:ext uri="{BB962C8B-B14F-4D97-AF65-F5344CB8AC3E}">
        <p14:creationId xmlns:p14="http://schemas.microsoft.com/office/powerpoint/2010/main" val="29216376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22" presetClass="entr" presetSubtype="8"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2"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l="-12000" r="-12000"/>
          </a:stretch>
        </a:blipFill>
        <a:effectLst/>
      </p:bgPr>
    </p:bg>
    <p:spTree>
      <p:nvGrpSpPr>
        <p:cNvPr id="1" name=""/>
        <p:cNvGrpSpPr/>
        <p:nvPr/>
      </p:nvGrpSpPr>
      <p:grpSpPr>
        <a:xfrm>
          <a:off x="0" y="0"/>
          <a:ext cx="0" cy="0"/>
          <a:chOff x="0" y="0"/>
          <a:chExt cx="0" cy="0"/>
        </a:xfrm>
      </p:grpSpPr>
      <p:sp>
        <p:nvSpPr>
          <p:cNvPr id="53" name="矩形 52"/>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5" name="矩形 54"/>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56" name="矩形 55"/>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7"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58" name="矩形 57"/>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59" name="图片 58"/>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9" name="矩形 259">
            <a:extLst>
              <a:ext uri="{FF2B5EF4-FFF2-40B4-BE49-F238E27FC236}">
                <a16:creationId xmlns:a16="http://schemas.microsoft.com/office/drawing/2014/main" id="{E8B23427-2435-48E6-9448-19AAE2B61FF9}"/>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dirty="0">
                <a:solidFill>
                  <a:schemeClr val="bg1"/>
                </a:solidFill>
              </a:rPr>
              <a:t>确立经济发展进入新常态的重大科学判断</a:t>
            </a:r>
            <a:endParaRPr lang="zh-CN" altLang="en-US" sz="2800" b="1" dirty="0">
              <a:solidFill>
                <a:schemeClr val="bg1"/>
              </a:solidFill>
              <a:cs typeface="+mn-ea"/>
              <a:sym typeface="+mn-lt"/>
            </a:endParaRPr>
          </a:p>
        </p:txBody>
      </p:sp>
      <p:sp>
        <p:nvSpPr>
          <p:cNvPr id="10" name="PA_任意多边形 8">
            <a:extLst>
              <a:ext uri="{FF2B5EF4-FFF2-40B4-BE49-F238E27FC236}">
                <a16:creationId xmlns:a16="http://schemas.microsoft.com/office/drawing/2014/main" id="{8F891884-6068-463C-8D3D-121C4D54BC4D}"/>
              </a:ext>
            </a:extLst>
          </p:cNvPr>
          <p:cNvSpPr>
            <a:spLocks noEditPoints="1"/>
          </p:cNvSpPr>
          <p:nvPr>
            <p:custDataLst>
              <p:tags r:id="rId1"/>
            </p:custDataLst>
          </p:nvPr>
        </p:nvSpPr>
        <p:spPr bwMode="auto">
          <a:xfrm>
            <a:off x="4500801" y="2752229"/>
            <a:ext cx="1022636" cy="1022952"/>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3"/>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 name="PA_任意多边形 9">
            <a:extLst>
              <a:ext uri="{FF2B5EF4-FFF2-40B4-BE49-F238E27FC236}">
                <a16:creationId xmlns:a16="http://schemas.microsoft.com/office/drawing/2014/main" id="{615D0DB5-4DA5-4884-97F0-81857AFCC69B}"/>
              </a:ext>
            </a:extLst>
          </p:cNvPr>
          <p:cNvSpPr>
            <a:spLocks noEditPoints="1"/>
          </p:cNvSpPr>
          <p:nvPr>
            <p:custDataLst>
              <p:tags r:id="rId2"/>
            </p:custDataLst>
          </p:nvPr>
        </p:nvSpPr>
        <p:spPr bwMode="auto">
          <a:xfrm>
            <a:off x="7354473" y="2752229"/>
            <a:ext cx="1024310" cy="1022952"/>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4"/>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cxnSp>
        <p:nvCxnSpPr>
          <p:cNvPr id="12" name="PA_ElbowConnector 40">
            <a:extLst>
              <a:ext uri="{FF2B5EF4-FFF2-40B4-BE49-F238E27FC236}">
                <a16:creationId xmlns:a16="http://schemas.microsoft.com/office/drawing/2014/main" id="{4496B4BB-349E-4AD0-BF18-9FC072E3BCD7}"/>
              </a:ext>
            </a:extLst>
          </p:cNvPr>
          <p:cNvCxnSpPr/>
          <p:nvPr>
            <p:custDataLst>
              <p:tags r:id="rId3"/>
            </p:custDataLst>
          </p:nvPr>
        </p:nvCxnSpPr>
        <p:spPr>
          <a:xfrm rot="10800000" flipV="1">
            <a:off x="3455550" y="3312969"/>
            <a:ext cx="1088340" cy="970224"/>
          </a:xfrm>
          <a:prstGeom prst="bentConnector3">
            <a:avLst>
              <a:gd name="adj1" fmla="val 50000"/>
            </a:avLst>
          </a:prstGeom>
          <a:ln w="19050">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7" name="PA_ElbowConnector 55">
            <a:extLst>
              <a:ext uri="{FF2B5EF4-FFF2-40B4-BE49-F238E27FC236}">
                <a16:creationId xmlns:a16="http://schemas.microsoft.com/office/drawing/2014/main" id="{653BDC3B-60D3-4F75-8929-03D082BDAC9E}"/>
              </a:ext>
            </a:extLst>
          </p:cNvPr>
          <p:cNvCxnSpPr/>
          <p:nvPr>
            <p:custDataLst>
              <p:tags r:id="rId4"/>
            </p:custDataLst>
          </p:nvPr>
        </p:nvCxnSpPr>
        <p:spPr>
          <a:xfrm>
            <a:off x="8252152" y="3635310"/>
            <a:ext cx="989382" cy="473915"/>
          </a:xfrm>
          <a:prstGeom prst="bentConnector3">
            <a:avLst>
              <a:gd name="adj1" fmla="val 1793"/>
            </a:avLst>
          </a:prstGeom>
          <a:ln w="19050" cap="flat" cmpd="sng" algn="ctr">
            <a:solidFill>
              <a:schemeClr val="bg2">
                <a:lumMod val="75000"/>
              </a:schemeClr>
            </a:solidFill>
            <a:prstDash val="sysDash"/>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PA_文本框 56">
            <a:extLst>
              <a:ext uri="{FF2B5EF4-FFF2-40B4-BE49-F238E27FC236}">
                <a16:creationId xmlns:a16="http://schemas.microsoft.com/office/drawing/2014/main" id="{AAC7E8E7-6B91-4FD2-B138-64CB52ED5DCB}"/>
              </a:ext>
            </a:extLst>
          </p:cNvPr>
          <p:cNvSpPr txBox="1"/>
          <p:nvPr>
            <p:custDataLst>
              <p:tags r:id="rId5"/>
            </p:custDataLst>
          </p:nvPr>
        </p:nvSpPr>
        <p:spPr>
          <a:xfrm>
            <a:off x="5865229" y="2776141"/>
            <a:ext cx="1132389" cy="507909"/>
          </a:xfrm>
          <a:prstGeom prst="rect">
            <a:avLst/>
          </a:prstGeom>
          <a:noFill/>
        </p:spPr>
        <p:txBody>
          <a:bodyPr wrap="none" lIns="96406" tIns="48203" rIns="96406" bIns="48203" rtlCol="0">
            <a:spAutoFit/>
          </a:bodyPr>
          <a:lstStyle/>
          <a:p>
            <a:pPr algn="ctr"/>
            <a:r>
              <a:rPr lang="id-ID" sz="2670" b="1" dirty="0">
                <a:solidFill>
                  <a:schemeClr val="tx1">
                    <a:lumMod val="75000"/>
                    <a:lumOff val="25000"/>
                  </a:schemeClr>
                </a:solidFill>
                <a:latin typeface="Raleway" panose="020B0003030101060003" pitchFamily="34" charset="0"/>
                <a:ea typeface="微软雅黑" panose="020B0503020204020204" pitchFamily="34" charset="-122"/>
              </a:rPr>
              <a:t>Radial</a:t>
            </a:r>
          </a:p>
        </p:txBody>
      </p:sp>
      <p:grpSp>
        <p:nvGrpSpPr>
          <p:cNvPr id="19" name="PA_组合 163">
            <a:extLst>
              <a:ext uri="{FF2B5EF4-FFF2-40B4-BE49-F238E27FC236}">
                <a16:creationId xmlns:a16="http://schemas.microsoft.com/office/drawing/2014/main" id="{3A9E5BF0-7C9D-4096-AA34-F2BF62EB8B31}"/>
              </a:ext>
            </a:extLst>
          </p:cNvPr>
          <p:cNvGrpSpPr/>
          <p:nvPr>
            <p:custDataLst>
              <p:tags r:id="rId6"/>
            </p:custDataLst>
          </p:nvPr>
        </p:nvGrpSpPr>
        <p:grpSpPr>
          <a:xfrm>
            <a:off x="7679181" y="2995200"/>
            <a:ext cx="374895" cy="420930"/>
            <a:chOff x="2043113" y="9526"/>
            <a:chExt cx="933451" cy="1047750"/>
          </a:xfrm>
          <a:solidFill>
            <a:schemeClr val="accent4"/>
          </a:solidFill>
        </p:grpSpPr>
        <p:sp>
          <p:nvSpPr>
            <p:cNvPr id="20" name="PA_任意多边形 5">
              <a:extLst>
                <a:ext uri="{FF2B5EF4-FFF2-40B4-BE49-F238E27FC236}">
                  <a16:creationId xmlns:a16="http://schemas.microsoft.com/office/drawing/2014/main" id="{6AE4FA21-6C51-450B-AA1C-5AB4EE8D9F25}"/>
                </a:ext>
              </a:extLst>
            </p:cNvPr>
            <p:cNvSpPr/>
            <p:nvPr>
              <p:custDataLst>
                <p:tags r:id="rId14"/>
              </p:custDataLst>
            </p:nvPr>
          </p:nvSpPr>
          <p:spPr bwMode="auto">
            <a:xfrm>
              <a:off x="2097088" y="450851"/>
              <a:ext cx="179388"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3"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1" name="PA_任意多边形 6">
              <a:extLst>
                <a:ext uri="{FF2B5EF4-FFF2-40B4-BE49-F238E27FC236}">
                  <a16:creationId xmlns:a16="http://schemas.microsoft.com/office/drawing/2014/main" id="{B6B2392D-0C9A-416B-8539-903EC53F7CA5}"/>
                </a:ext>
              </a:extLst>
            </p:cNvPr>
            <p:cNvSpPr/>
            <p:nvPr>
              <p:custDataLst>
                <p:tags r:id="rId15"/>
              </p:custDataLst>
            </p:nvPr>
          </p:nvSpPr>
          <p:spPr bwMode="auto">
            <a:xfrm>
              <a:off x="2424113" y="450851"/>
              <a:ext cx="180975"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4"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2" name="PA_任意多边形 7">
              <a:extLst>
                <a:ext uri="{FF2B5EF4-FFF2-40B4-BE49-F238E27FC236}">
                  <a16:creationId xmlns:a16="http://schemas.microsoft.com/office/drawing/2014/main" id="{AF19EB52-80D3-4CA1-9B8D-B809FFAED840}"/>
                </a:ext>
              </a:extLst>
            </p:cNvPr>
            <p:cNvSpPr/>
            <p:nvPr>
              <p:custDataLst>
                <p:tags r:id="rId16"/>
              </p:custDataLst>
            </p:nvPr>
          </p:nvSpPr>
          <p:spPr bwMode="auto">
            <a:xfrm>
              <a:off x="2747963" y="450851"/>
              <a:ext cx="184150" cy="395288"/>
            </a:xfrm>
            <a:custGeom>
              <a:avLst/>
              <a:gdLst>
                <a:gd name="T0" fmla="*/ 11 w 49"/>
                <a:gd name="T1" fmla="*/ 0 h 105"/>
                <a:gd name="T2" fmla="*/ 0 w 49"/>
                <a:gd name="T3" fmla="*/ 52 h 105"/>
                <a:gd name="T4" fmla="*/ 11 w 49"/>
                <a:gd name="T5" fmla="*/ 105 h 105"/>
                <a:gd name="T6" fmla="*/ 39 w 49"/>
                <a:gd name="T7" fmla="*/ 105 h 105"/>
                <a:gd name="T8" fmla="*/ 49 w 49"/>
                <a:gd name="T9" fmla="*/ 52 h 105"/>
                <a:gd name="T10" fmla="*/ 39 w 49"/>
                <a:gd name="T11" fmla="*/ 0 h 105"/>
                <a:gd name="T12" fmla="*/ 11 w 4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9" h="105">
                  <a:moveTo>
                    <a:pt x="11" y="0"/>
                  </a:moveTo>
                  <a:cubicBezTo>
                    <a:pt x="5" y="12"/>
                    <a:pt x="0" y="31"/>
                    <a:pt x="0" y="52"/>
                  </a:cubicBezTo>
                  <a:cubicBezTo>
                    <a:pt x="0" y="74"/>
                    <a:pt x="5" y="93"/>
                    <a:pt x="11" y="105"/>
                  </a:cubicBezTo>
                  <a:cubicBezTo>
                    <a:pt x="39" y="105"/>
                    <a:pt x="39" y="105"/>
                    <a:pt x="39" y="105"/>
                  </a:cubicBezTo>
                  <a:cubicBezTo>
                    <a:pt x="45" y="93"/>
                    <a:pt x="49" y="74"/>
                    <a:pt x="49" y="52"/>
                  </a:cubicBezTo>
                  <a:cubicBezTo>
                    <a:pt x="49" y="31"/>
                    <a:pt x="45" y="12"/>
                    <a:pt x="39"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3" name="PA_任意多边形 8">
              <a:extLst>
                <a:ext uri="{FF2B5EF4-FFF2-40B4-BE49-F238E27FC236}">
                  <a16:creationId xmlns:a16="http://schemas.microsoft.com/office/drawing/2014/main" id="{7641D3A3-BC24-4586-A394-86B978B8D027}"/>
                </a:ext>
              </a:extLst>
            </p:cNvPr>
            <p:cNvSpPr/>
            <p:nvPr>
              <p:custDataLst>
                <p:tags r:id="rId17"/>
              </p:custDataLst>
            </p:nvPr>
          </p:nvSpPr>
          <p:spPr bwMode="auto">
            <a:xfrm>
              <a:off x="2051051" y="890588"/>
              <a:ext cx="925513" cy="166688"/>
            </a:xfrm>
            <a:custGeom>
              <a:avLst/>
              <a:gdLst>
                <a:gd name="T0" fmla="*/ 232 w 246"/>
                <a:gd name="T1" fmla="*/ 13 h 44"/>
                <a:gd name="T2" fmla="*/ 228 w 246"/>
                <a:gd name="T3" fmla="*/ 13 h 44"/>
                <a:gd name="T4" fmla="*/ 235 w 246"/>
                <a:gd name="T5" fmla="*/ 7 h 44"/>
                <a:gd name="T6" fmla="*/ 228 w 246"/>
                <a:gd name="T7" fmla="*/ 0 h 44"/>
                <a:gd name="T8" fmla="*/ 224 w 246"/>
                <a:gd name="T9" fmla="*/ 0 h 44"/>
                <a:gd name="T10" fmla="*/ 196 w 246"/>
                <a:gd name="T11" fmla="*/ 0 h 44"/>
                <a:gd name="T12" fmla="*/ 193 w 246"/>
                <a:gd name="T13" fmla="*/ 0 h 44"/>
                <a:gd name="T14" fmla="*/ 186 w 246"/>
                <a:gd name="T15" fmla="*/ 7 h 44"/>
                <a:gd name="T16" fmla="*/ 193 w 246"/>
                <a:gd name="T17" fmla="*/ 13 h 44"/>
                <a:gd name="T18" fmla="*/ 141 w 246"/>
                <a:gd name="T19" fmla="*/ 13 h 44"/>
                <a:gd name="T20" fmla="*/ 148 w 246"/>
                <a:gd name="T21" fmla="*/ 7 h 44"/>
                <a:gd name="T22" fmla="*/ 141 w 246"/>
                <a:gd name="T23" fmla="*/ 0 h 44"/>
                <a:gd name="T24" fmla="*/ 137 w 246"/>
                <a:gd name="T25" fmla="*/ 0 h 44"/>
                <a:gd name="T26" fmla="*/ 109 w 246"/>
                <a:gd name="T27" fmla="*/ 0 h 44"/>
                <a:gd name="T28" fmla="*/ 106 w 246"/>
                <a:gd name="T29" fmla="*/ 0 h 44"/>
                <a:gd name="T30" fmla="*/ 99 w 246"/>
                <a:gd name="T31" fmla="*/ 7 h 44"/>
                <a:gd name="T32" fmla="*/ 106 w 246"/>
                <a:gd name="T33" fmla="*/ 13 h 44"/>
                <a:gd name="T34" fmla="*/ 54 w 246"/>
                <a:gd name="T35" fmla="*/ 13 h 44"/>
                <a:gd name="T36" fmla="*/ 61 w 246"/>
                <a:gd name="T37" fmla="*/ 7 h 44"/>
                <a:gd name="T38" fmla="*/ 54 w 246"/>
                <a:gd name="T39" fmla="*/ 0 h 44"/>
                <a:gd name="T40" fmla="*/ 50 w 246"/>
                <a:gd name="T41" fmla="*/ 0 h 44"/>
                <a:gd name="T42" fmla="*/ 22 w 246"/>
                <a:gd name="T43" fmla="*/ 0 h 44"/>
                <a:gd name="T44" fmla="*/ 19 w 246"/>
                <a:gd name="T45" fmla="*/ 0 h 44"/>
                <a:gd name="T46" fmla="*/ 12 w 246"/>
                <a:gd name="T47" fmla="*/ 7 h 44"/>
                <a:gd name="T48" fmla="*/ 19 w 246"/>
                <a:gd name="T49" fmla="*/ 13 h 44"/>
                <a:gd name="T50" fmla="*/ 14 w 246"/>
                <a:gd name="T51" fmla="*/ 13 h 44"/>
                <a:gd name="T52" fmla="*/ 0 w 246"/>
                <a:gd name="T53" fmla="*/ 27 h 44"/>
                <a:gd name="T54" fmla="*/ 0 w 246"/>
                <a:gd name="T55" fmla="*/ 30 h 44"/>
                <a:gd name="T56" fmla="*/ 14 w 246"/>
                <a:gd name="T57" fmla="*/ 44 h 44"/>
                <a:gd name="T58" fmla="*/ 232 w 246"/>
                <a:gd name="T59" fmla="*/ 44 h 44"/>
                <a:gd name="T60" fmla="*/ 246 w 246"/>
                <a:gd name="T61" fmla="*/ 30 h 44"/>
                <a:gd name="T62" fmla="*/ 246 w 246"/>
                <a:gd name="T63" fmla="*/ 27 h 44"/>
                <a:gd name="T64" fmla="*/ 232 w 246"/>
                <a:gd name="T6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44">
                  <a:moveTo>
                    <a:pt x="232" y="13"/>
                  </a:moveTo>
                  <a:cubicBezTo>
                    <a:pt x="228" y="13"/>
                    <a:pt x="228" y="13"/>
                    <a:pt x="228" y="13"/>
                  </a:cubicBezTo>
                  <a:cubicBezTo>
                    <a:pt x="232" y="13"/>
                    <a:pt x="235" y="11"/>
                    <a:pt x="235" y="7"/>
                  </a:cubicBezTo>
                  <a:cubicBezTo>
                    <a:pt x="235" y="3"/>
                    <a:pt x="232" y="0"/>
                    <a:pt x="228" y="0"/>
                  </a:cubicBezTo>
                  <a:cubicBezTo>
                    <a:pt x="224" y="0"/>
                    <a:pt x="224" y="0"/>
                    <a:pt x="224" y="0"/>
                  </a:cubicBezTo>
                  <a:cubicBezTo>
                    <a:pt x="196" y="0"/>
                    <a:pt x="196" y="0"/>
                    <a:pt x="196" y="0"/>
                  </a:cubicBezTo>
                  <a:cubicBezTo>
                    <a:pt x="193" y="0"/>
                    <a:pt x="193" y="0"/>
                    <a:pt x="193" y="0"/>
                  </a:cubicBezTo>
                  <a:cubicBezTo>
                    <a:pt x="189" y="0"/>
                    <a:pt x="186" y="3"/>
                    <a:pt x="186" y="7"/>
                  </a:cubicBezTo>
                  <a:cubicBezTo>
                    <a:pt x="186" y="11"/>
                    <a:pt x="189" y="13"/>
                    <a:pt x="193" y="13"/>
                  </a:cubicBezTo>
                  <a:cubicBezTo>
                    <a:pt x="141" y="13"/>
                    <a:pt x="141" y="13"/>
                    <a:pt x="141" y="13"/>
                  </a:cubicBezTo>
                  <a:cubicBezTo>
                    <a:pt x="145" y="13"/>
                    <a:pt x="148" y="11"/>
                    <a:pt x="148" y="7"/>
                  </a:cubicBezTo>
                  <a:cubicBezTo>
                    <a:pt x="148" y="3"/>
                    <a:pt x="145" y="0"/>
                    <a:pt x="141" y="0"/>
                  </a:cubicBezTo>
                  <a:cubicBezTo>
                    <a:pt x="137" y="0"/>
                    <a:pt x="137" y="0"/>
                    <a:pt x="137" y="0"/>
                  </a:cubicBezTo>
                  <a:cubicBezTo>
                    <a:pt x="109" y="0"/>
                    <a:pt x="109" y="0"/>
                    <a:pt x="109" y="0"/>
                  </a:cubicBezTo>
                  <a:cubicBezTo>
                    <a:pt x="106" y="0"/>
                    <a:pt x="106" y="0"/>
                    <a:pt x="106" y="0"/>
                  </a:cubicBezTo>
                  <a:cubicBezTo>
                    <a:pt x="102" y="0"/>
                    <a:pt x="99" y="3"/>
                    <a:pt x="99" y="7"/>
                  </a:cubicBezTo>
                  <a:cubicBezTo>
                    <a:pt x="99" y="11"/>
                    <a:pt x="102" y="13"/>
                    <a:pt x="106" y="13"/>
                  </a:cubicBezTo>
                  <a:cubicBezTo>
                    <a:pt x="54" y="13"/>
                    <a:pt x="54" y="13"/>
                    <a:pt x="54" y="13"/>
                  </a:cubicBezTo>
                  <a:cubicBezTo>
                    <a:pt x="58" y="13"/>
                    <a:pt x="61" y="11"/>
                    <a:pt x="61" y="7"/>
                  </a:cubicBezTo>
                  <a:cubicBezTo>
                    <a:pt x="61" y="3"/>
                    <a:pt x="58" y="0"/>
                    <a:pt x="54" y="0"/>
                  </a:cubicBezTo>
                  <a:cubicBezTo>
                    <a:pt x="50" y="0"/>
                    <a:pt x="50" y="0"/>
                    <a:pt x="50" y="0"/>
                  </a:cubicBezTo>
                  <a:cubicBezTo>
                    <a:pt x="22" y="0"/>
                    <a:pt x="22" y="0"/>
                    <a:pt x="22" y="0"/>
                  </a:cubicBezTo>
                  <a:cubicBezTo>
                    <a:pt x="19" y="0"/>
                    <a:pt x="19" y="0"/>
                    <a:pt x="19" y="0"/>
                  </a:cubicBezTo>
                  <a:cubicBezTo>
                    <a:pt x="15" y="0"/>
                    <a:pt x="12" y="3"/>
                    <a:pt x="12" y="7"/>
                  </a:cubicBezTo>
                  <a:cubicBezTo>
                    <a:pt x="12" y="11"/>
                    <a:pt x="15" y="13"/>
                    <a:pt x="19" y="13"/>
                  </a:cubicBezTo>
                  <a:cubicBezTo>
                    <a:pt x="14" y="13"/>
                    <a:pt x="14" y="13"/>
                    <a:pt x="14" y="13"/>
                  </a:cubicBezTo>
                  <a:cubicBezTo>
                    <a:pt x="6" y="13"/>
                    <a:pt x="0" y="20"/>
                    <a:pt x="0" y="27"/>
                  </a:cubicBezTo>
                  <a:cubicBezTo>
                    <a:pt x="0" y="30"/>
                    <a:pt x="0" y="30"/>
                    <a:pt x="0" y="30"/>
                  </a:cubicBezTo>
                  <a:cubicBezTo>
                    <a:pt x="0" y="38"/>
                    <a:pt x="6" y="44"/>
                    <a:pt x="14" y="44"/>
                  </a:cubicBezTo>
                  <a:cubicBezTo>
                    <a:pt x="232" y="44"/>
                    <a:pt x="232" y="44"/>
                    <a:pt x="232" y="44"/>
                  </a:cubicBezTo>
                  <a:cubicBezTo>
                    <a:pt x="240" y="44"/>
                    <a:pt x="246" y="38"/>
                    <a:pt x="246" y="30"/>
                  </a:cubicBezTo>
                  <a:cubicBezTo>
                    <a:pt x="246" y="27"/>
                    <a:pt x="246" y="27"/>
                    <a:pt x="246" y="27"/>
                  </a:cubicBezTo>
                  <a:cubicBezTo>
                    <a:pt x="246" y="20"/>
                    <a:pt x="240" y="13"/>
                    <a:pt x="23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4" name="PA_任意多边形 9">
              <a:extLst>
                <a:ext uri="{FF2B5EF4-FFF2-40B4-BE49-F238E27FC236}">
                  <a16:creationId xmlns:a16="http://schemas.microsoft.com/office/drawing/2014/main" id="{BE699730-2F0F-42E4-B6C1-DE958BF658A7}"/>
                </a:ext>
              </a:extLst>
            </p:cNvPr>
            <p:cNvSpPr>
              <a:spLocks noEditPoints="1"/>
            </p:cNvSpPr>
            <p:nvPr>
              <p:custDataLst>
                <p:tags r:id="rId18"/>
              </p:custDataLst>
            </p:nvPr>
          </p:nvSpPr>
          <p:spPr bwMode="auto">
            <a:xfrm>
              <a:off x="2043113" y="9526"/>
              <a:ext cx="933450" cy="395288"/>
            </a:xfrm>
            <a:custGeom>
              <a:avLst/>
              <a:gdLst>
                <a:gd name="T0" fmla="*/ 243 w 248"/>
                <a:gd name="T1" fmla="*/ 74 h 105"/>
                <a:gd name="T2" fmla="*/ 134 w 248"/>
                <a:gd name="T3" fmla="*/ 5 h 105"/>
                <a:gd name="T4" fmla="*/ 115 w 248"/>
                <a:gd name="T5" fmla="*/ 5 h 105"/>
                <a:gd name="T6" fmla="*/ 5 w 248"/>
                <a:gd name="T7" fmla="*/ 74 h 105"/>
                <a:gd name="T8" fmla="*/ 5 w 248"/>
                <a:gd name="T9" fmla="*/ 93 h 105"/>
                <a:gd name="T10" fmla="*/ 17 w 248"/>
                <a:gd name="T11" fmla="*/ 93 h 105"/>
                <a:gd name="T12" fmla="*/ 14 w 248"/>
                <a:gd name="T13" fmla="*/ 99 h 105"/>
                <a:gd name="T14" fmla="*/ 20 w 248"/>
                <a:gd name="T15" fmla="*/ 105 h 105"/>
                <a:gd name="T16" fmla="*/ 24 w 248"/>
                <a:gd name="T17" fmla="*/ 105 h 105"/>
                <a:gd name="T18" fmla="*/ 52 w 248"/>
                <a:gd name="T19" fmla="*/ 105 h 105"/>
                <a:gd name="T20" fmla="*/ 55 w 248"/>
                <a:gd name="T21" fmla="*/ 105 h 105"/>
                <a:gd name="T22" fmla="*/ 62 w 248"/>
                <a:gd name="T23" fmla="*/ 99 h 105"/>
                <a:gd name="T24" fmla="*/ 58 w 248"/>
                <a:gd name="T25" fmla="*/ 93 h 105"/>
                <a:gd name="T26" fmla="*/ 104 w 248"/>
                <a:gd name="T27" fmla="*/ 93 h 105"/>
                <a:gd name="T28" fmla="*/ 101 w 248"/>
                <a:gd name="T29" fmla="*/ 99 h 105"/>
                <a:gd name="T30" fmla="*/ 107 w 248"/>
                <a:gd name="T31" fmla="*/ 105 h 105"/>
                <a:gd name="T32" fmla="*/ 111 w 248"/>
                <a:gd name="T33" fmla="*/ 105 h 105"/>
                <a:gd name="T34" fmla="*/ 139 w 248"/>
                <a:gd name="T35" fmla="*/ 105 h 105"/>
                <a:gd name="T36" fmla="*/ 142 w 248"/>
                <a:gd name="T37" fmla="*/ 105 h 105"/>
                <a:gd name="T38" fmla="*/ 149 w 248"/>
                <a:gd name="T39" fmla="*/ 99 h 105"/>
                <a:gd name="T40" fmla="*/ 145 w 248"/>
                <a:gd name="T41" fmla="*/ 93 h 105"/>
                <a:gd name="T42" fmla="*/ 191 w 248"/>
                <a:gd name="T43" fmla="*/ 93 h 105"/>
                <a:gd name="T44" fmla="*/ 187 w 248"/>
                <a:gd name="T45" fmla="*/ 99 h 105"/>
                <a:gd name="T46" fmla="*/ 194 w 248"/>
                <a:gd name="T47" fmla="*/ 105 h 105"/>
                <a:gd name="T48" fmla="*/ 198 w 248"/>
                <a:gd name="T49" fmla="*/ 105 h 105"/>
                <a:gd name="T50" fmla="*/ 226 w 248"/>
                <a:gd name="T51" fmla="*/ 105 h 105"/>
                <a:gd name="T52" fmla="*/ 229 w 248"/>
                <a:gd name="T53" fmla="*/ 105 h 105"/>
                <a:gd name="T54" fmla="*/ 236 w 248"/>
                <a:gd name="T55" fmla="*/ 99 h 105"/>
                <a:gd name="T56" fmla="*/ 232 w 248"/>
                <a:gd name="T57" fmla="*/ 93 h 105"/>
                <a:gd name="T58" fmla="*/ 243 w 248"/>
                <a:gd name="T59" fmla="*/ 93 h 105"/>
                <a:gd name="T60" fmla="*/ 243 w 248"/>
                <a:gd name="T61" fmla="*/ 74 h 105"/>
                <a:gd name="T62" fmla="*/ 124 w 248"/>
                <a:gd name="T63" fmla="*/ 50 h 105"/>
                <a:gd name="T64" fmla="*/ 110 w 248"/>
                <a:gd name="T65" fmla="*/ 36 h 105"/>
                <a:gd name="T66" fmla="*/ 124 w 248"/>
                <a:gd name="T67" fmla="*/ 21 h 105"/>
                <a:gd name="T68" fmla="*/ 139 w 248"/>
                <a:gd name="T69" fmla="*/ 36 h 105"/>
                <a:gd name="T70" fmla="*/ 124 w 248"/>
                <a:gd name="T71"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105">
                  <a:moveTo>
                    <a:pt x="243" y="74"/>
                  </a:moveTo>
                  <a:cubicBezTo>
                    <a:pt x="134" y="5"/>
                    <a:pt x="134" y="5"/>
                    <a:pt x="134" y="5"/>
                  </a:cubicBezTo>
                  <a:cubicBezTo>
                    <a:pt x="129" y="0"/>
                    <a:pt x="120" y="0"/>
                    <a:pt x="115" y="5"/>
                  </a:cubicBezTo>
                  <a:cubicBezTo>
                    <a:pt x="5" y="74"/>
                    <a:pt x="5" y="74"/>
                    <a:pt x="5" y="74"/>
                  </a:cubicBezTo>
                  <a:cubicBezTo>
                    <a:pt x="0" y="79"/>
                    <a:pt x="0" y="88"/>
                    <a:pt x="5" y="93"/>
                  </a:cubicBezTo>
                  <a:cubicBezTo>
                    <a:pt x="17" y="93"/>
                    <a:pt x="17" y="93"/>
                    <a:pt x="17" y="93"/>
                  </a:cubicBezTo>
                  <a:cubicBezTo>
                    <a:pt x="15" y="94"/>
                    <a:pt x="14" y="96"/>
                    <a:pt x="14" y="99"/>
                  </a:cubicBezTo>
                  <a:cubicBezTo>
                    <a:pt x="14" y="103"/>
                    <a:pt x="16" y="105"/>
                    <a:pt x="20" y="105"/>
                  </a:cubicBezTo>
                  <a:cubicBezTo>
                    <a:pt x="24" y="105"/>
                    <a:pt x="24" y="105"/>
                    <a:pt x="24" y="105"/>
                  </a:cubicBezTo>
                  <a:cubicBezTo>
                    <a:pt x="52" y="105"/>
                    <a:pt x="52" y="105"/>
                    <a:pt x="52" y="105"/>
                  </a:cubicBezTo>
                  <a:cubicBezTo>
                    <a:pt x="55" y="105"/>
                    <a:pt x="55" y="105"/>
                    <a:pt x="55" y="105"/>
                  </a:cubicBezTo>
                  <a:cubicBezTo>
                    <a:pt x="59" y="105"/>
                    <a:pt x="62" y="103"/>
                    <a:pt x="62" y="99"/>
                  </a:cubicBezTo>
                  <a:cubicBezTo>
                    <a:pt x="62" y="96"/>
                    <a:pt x="61" y="94"/>
                    <a:pt x="58" y="93"/>
                  </a:cubicBezTo>
                  <a:cubicBezTo>
                    <a:pt x="104" y="93"/>
                    <a:pt x="104" y="93"/>
                    <a:pt x="104" y="93"/>
                  </a:cubicBezTo>
                  <a:cubicBezTo>
                    <a:pt x="102" y="94"/>
                    <a:pt x="101" y="96"/>
                    <a:pt x="101" y="99"/>
                  </a:cubicBezTo>
                  <a:cubicBezTo>
                    <a:pt x="101" y="103"/>
                    <a:pt x="103" y="105"/>
                    <a:pt x="107" y="105"/>
                  </a:cubicBezTo>
                  <a:cubicBezTo>
                    <a:pt x="111" y="105"/>
                    <a:pt x="111" y="105"/>
                    <a:pt x="111" y="105"/>
                  </a:cubicBezTo>
                  <a:cubicBezTo>
                    <a:pt x="139" y="105"/>
                    <a:pt x="139" y="105"/>
                    <a:pt x="139" y="105"/>
                  </a:cubicBezTo>
                  <a:cubicBezTo>
                    <a:pt x="142" y="105"/>
                    <a:pt x="142" y="105"/>
                    <a:pt x="142" y="105"/>
                  </a:cubicBezTo>
                  <a:cubicBezTo>
                    <a:pt x="146" y="105"/>
                    <a:pt x="149" y="103"/>
                    <a:pt x="149" y="99"/>
                  </a:cubicBezTo>
                  <a:cubicBezTo>
                    <a:pt x="149" y="96"/>
                    <a:pt x="147" y="94"/>
                    <a:pt x="145" y="93"/>
                  </a:cubicBezTo>
                  <a:cubicBezTo>
                    <a:pt x="191" y="93"/>
                    <a:pt x="191" y="93"/>
                    <a:pt x="191" y="93"/>
                  </a:cubicBezTo>
                  <a:cubicBezTo>
                    <a:pt x="189" y="94"/>
                    <a:pt x="187" y="96"/>
                    <a:pt x="187" y="99"/>
                  </a:cubicBezTo>
                  <a:cubicBezTo>
                    <a:pt x="187" y="103"/>
                    <a:pt x="190" y="105"/>
                    <a:pt x="194" y="105"/>
                  </a:cubicBezTo>
                  <a:cubicBezTo>
                    <a:pt x="198" y="105"/>
                    <a:pt x="198" y="105"/>
                    <a:pt x="198" y="105"/>
                  </a:cubicBezTo>
                  <a:cubicBezTo>
                    <a:pt x="226" y="105"/>
                    <a:pt x="226" y="105"/>
                    <a:pt x="226" y="105"/>
                  </a:cubicBezTo>
                  <a:cubicBezTo>
                    <a:pt x="229" y="105"/>
                    <a:pt x="229" y="105"/>
                    <a:pt x="229" y="105"/>
                  </a:cubicBezTo>
                  <a:cubicBezTo>
                    <a:pt x="233" y="105"/>
                    <a:pt x="236" y="103"/>
                    <a:pt x="236" y="99"/>
                  </a:cubicBezTo>
                  <a:cubicBezTo>
                    <a:pt x="236" y="96"/>
                    <a:pt x="234" y="94"/>
                    <a:pt x="232" y="93"/>
                  </a:cubicBezTo>
                  <a:cubicBezTo>
                    <a:pt x="243" y="93"/>
                    <a:pt x="243" y="93"/>
                    <a:pt x="243" y="93"/>
                  </a:cubicBezTo>
                  <a:cubicBezTo>
                    <a:pt x="248" y="88"/>
                    <a:pt x="248" y="79"/>
                    <a:pt x="243" y="74"/>
                  </a:cubicBezTo>
                  <a:close/>
                  <a:moveTo>
                    <a:pt x="124" y="50"/>
                  </a:moveTo>
                  <a:cubicBezTo>
                    <a:pt x="116" y="50"/>
                    <a:pt x="110" y="44"/>
                    <a:pt x="110" y="36"/>
                  </a:cubicBezTo>
                  <a:cubicBezTo>
                    <a:pt x="110" y="28"/>
                    <a:pt x="116" y="21"/>
                    <a:pt x="124" y="21"/>
                  </a:cubicBezTo>
                  <a:cubicBezTo>
                    <a:pt x="132" y="21"/>
                    <a:pt x="139" y="28"/>
                    <a:pt x="139" y="36"/>
                  </a:cubicBezTo>
                  <a:cubicBezTo>
                    <a:pt x="139" y="44"/>
                    <a:pt x="132" y="50"/>
                    <a:pt x="124"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grpSp>
        <p:nvGrpSpPr>
          <p:cNvPr id="25" name="PA_组合 165">
            <a:extLst>
              <a:ext uri="{FF2B5EF4-FFF2-40B4-BE49-F238E27FC236}">
                <a16:creationId xmlns:a16="http://schemas.microsoft.com/office/drawing/2014/main" id="{CD5135EE-4CE5-400A-AD5F-877801D30BFE}"/>
              </a:ext>
            </a:extLst>
          </p:cNvPr>
          <p:cNvGrpSpPr/>
          <p:nvPr>
            <p:custDataLst>
              <p:tags r:id="rId7"/>
            </p:custDataLst>
          </p:nvPr>
        </p:nvGrpSpPr>
        <p:grpSpPr>
          <a:xfrm>
            <a:off x="4739350" y="3029002"/>
            <a:ext cx="495396" cy="469402"/>
            <a:chOff x="-6350" y="969963"/>
            <a:chExt cx="1233488" cy="1168400"/>
          </a:xfrm>
          <a:solidFill>
            <a:schemeClr val="accent3"/>
          </a:solidFill>
        </p:grpSpPr>
        <p:sp>
          <p:nvSpPr>
            <p:cNvPr id="26" name="PA_任意多边形 14">
              <a:extLst>
                <a:ext uri="{FF2B5EF4-FFF2-40B4-BE49-F238E27FC236}">
                  <a16:creationId xmlns:a16="http://schemas.microsoft.com/office/drawing/2014/main" id="{3F29BEA3-5A4E-4116-B567-58B49C42FD58}"/>
                </a:ext>
              </a:extLst>
            </p:cNvPr>
            <p:cNvSpPr/>
            <p:nvPr>
              <p:custDataLst>
                <p:tags r:id="rId8"/>
              </p:custDataLst>
            </p:nvPr>
          </p:nvSpPr>
          <p:spPr bwMode="auto">
            <a:xfrm>
              <a:off x="163513" y="1644651"/>
              <a:ext cx="195263" cy="249238"/>
            </a:xfrm>
            <a:custGeom>
              <a:avLst/>
              <a:gdLst>
                <a:gd name="T0" fmla="*/ 44 w 52"/>
                <a:gd name="T1" fmla="*/ 4 h 66"/>
                <a:gd name="T2" fmla="*/ 48 w 52"/>
                <a:gd name="T3" fmla="*/ 22 h 66"/>
                <a:gd name="T4" fmla="*/ 25 w 52"/>
                <a:gd name="T5" fmla="*/ 58 h 66"/>
                <a:gd name="T6" fmla="*/ 8 w 52"/>
                <a:gd name="T7" fmla="*/ 62 h 66"/>
                <a:gd name="T8" fmla="*/ 8 w 52"/>
                <a:gd name="T9" fmla="*/ 62 h 66"/>
                <a:gd name="T10" fmla="*/ 4 w 52"/>
                <a:gd name="T11" fmla="*/ 44 h 66"/>
                <a:gd name="T12" fmla="*/ 26 w 52"/>
                <a:gd name="T13" fmla="*/ 8 h 66"/>
                <a:gd name="T14" fmla="*/ 44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4" y="4"/>
                  </a:moveTo>
                  <a:cubicBezTo>
                    <a:pt x="50" y="8"/>
                    <a:pt x="52" y="16"/>
                    <a:pt x="48" y="22"/>
                  </a:cubicBezTo>
                  <a:cubicBezTo>
                    <a:pt x="25" y="58"/>
                    <a:pt x="25" y="58"/>
                    <a:pt x="25" y="58"/>
                  </a:cubicBezTo>
                  <a:cubicBezTo>
                    <a:pt x="22" y="64"/>
                    <a:pt x="14" y="66"/>
                    <a:pt x="8" y="62"/>
                  </a:cubicBezTo>
                  <a:cubicBezTo>
                    <a:pt x="8" y="62"/>
                    <a:pt x="8" y="62"/>
                    <a:pt x="8" y="62"/>
                  </a:cubicBezTo>
                  <a:cubicBezTo>
                    <a:pt x="2" y="58"/>
                    <a:pt x="0" y="50"/>
                    <a:pt x="4" y="44"/>
                  </a:cubicBezTo>
                  <a:cubicBezTo>
                    <a:pt x="26" y="8"/>
                    <a:pt x="26" y="8"/>
                    <a:pt x="26" y="8"/>
                  </a:cubicBezTo>
                  <a:cubicBezTo>
                    <a:pt x="30" y="2"/>
                    <a:pt x="38" y="0"/>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7" name="PA_任意多边形 15">
              <a:extLst>
                <a:ext uri="{FF2B5EF4-FFF2-40B4-BE49-F238E27FC236}">
                  <a16:creationId xmlns:a16="http://schemas.microsoft.com/office/drawing/2014/main" id="{8E48B951-1009-468B-946F-271F1344130A}"/>
                </a:ext>
              </a:extLst>
            </p:cNvPr>
            <p:cNvSpPr/>
            <p:nvPr>
              <p:custDataLst>
                <p:tags r:id="rId9"/>
              </p:custDataLst>
            </p:nvPr>
          </p:nvSpPr>
          <p:spPr bwMode="auto">
            <a:xfrm>
              <a:off x="290513" y="1727201"/>
              <a:ext cx="195263" cy="249238"/>
            </a:xfrm>
            <a:custGeom>
              <a:avLst/>
              <a:gdLst>
                <a:gd name="T0" fmla="*/ 45 w 52"/>
                <a:gd name="T1" fmla="*/ 4 h 66"/>
                <a:gd name="T2" fmla="*/ 48 w 52"/>
                <a:gd name="T3" fmla="*/ 22 h 66"/>
                <a:gd name="T4" fmla="*/ 26 w 52"/>
                <a:gd name="T5" fmla="*/ 58 h 66"/>
                <a:gd name="T6" fmla="*/ 8 w 52"/>
                <a:gd name="T7" fmla="*/ 62 h 66"/>
                <a:gd name="T8" fmla="*/ 8 w 52"/>
                <a:gd name="T9" fmla="*/ 62 h 66"/>
                <a:gd name="T10" fmla="*/ 4 w 52"/>
                <a:gd name="T11" fmla="*/ 44 h 66"/>
                <a:gd name="T12" fmla="*/ 27 w 52"/>
                <a:gd name="T13" fmla="*/ 8 h 66"/>
                <a:gd name="T14" fmla="*/ 45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5" y="4"/>
                  </a:moveTo>
                  <a:cubicBezTo>
                    <a:pt x="51" y="8"/>
                    <a:pt x="52" y="16"/>
                    <a:pt x="48" y="22"/>
                  </a:cubicBezTo>
                  <a:cubicBezTo>
                    <a:pt x="26" y="58"/>
                    <a:pt x="26" y="58"/>
                    <a:pt x="26" y="58"/>
                  </a:cubicBezTo>
                  <a:cubicBezTo>
                    <a:pt x="22" y="64"/>
                    <a:pt x="14" y="66"/>
                    <a:pt x="8" y="62"/>
                  </a:cubicBezTo>
                  <a:cubicBezTo>
                    <a:pt x="8" y="62"/>
                    <a:pt x="8" y="62"/>
                    <a:pt x="8" y="62"/>
                  </a:cubicBezTo>
                  <a:cubicBezTo>
                    <a:pt x="2" y="58"/>
                    <a:pt x="0" y="50"/>
                    <a:pt x="4" y="44"/>
                  </a:cubicBezTo>
                  <a:cubicBezTo>
                    <a:pt x="27" y="8"/>
                    <a:pt x="27" y="8"/>
                    <a:pt x="27" y="8"/>
                  </a:cubicBezTo>
                  <a:cubicBezTo>
                    <a:pt x="30" y="2"/>
                    <a:pt x="38"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8" name="PA_任意多边形 16">
              <a:extLst>
                <a:ext uri="{FF2B5EF4-FFF2-40B4-BE49-F238E27FC236}">
                  <a16:creationId xmlns:a16="http://schemas.microsoft.com/office/drawing/2014/main" id="{78E28CC0-16FC-40A4-8C37-D9CE13079519}"/>
                </a:ext>
              </a:extLst>
            </p:cNvPr>
            <p:cNvSpPr/>
            <p:nvPr>
              <p:custDataLst>
                <p:tags r:id="rId10"/>
              </p:custDataLst>
            </p:nvPr>
          </p:nvSpPr>
          <p:spPr bwMode="auto">
            <a:xfrm>
              <a:off x="419101" y="1811338"/>
              <a:ext cx="198438" cy="244475"/>
            </a:xfrm>
            <a:custGeom>
              <a:avLst/>
              <a:gdLst>
                <a:gd name="T0" fmla="*/ 45 w 53"/>
                <a:gd name="T1" fmla="*/ 4 h 65"/>
                <a:gd name="T2" fmla="*/ 49 w 53"/>
                <a:gd name="T3" fmla="*/ 22 h 65"/>
                <a:gd name="T4" fmla="*/ 26 w 53"/>
                <a:gd name="T5" fmla="*/ 58 h 65"/>
                <a:gd name="T6" fmla="*/ 8 w 53"/>
                <a:gd name="T7" fmla="*/ 62 h 65"/>
                <a:gd name="T8" fmla="*/ 8 w 53"/>
                <a:gd name="T9" fmla="*/ 62 h 65"/>
                <a:gd name="T10" fmla="*/ 4 w 53"/>
                <a:gd name="T11" fmla="*/ 44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8"/>
                    <a:pt x="53" y="16"/>
                    <a:pt x="49" y="22"/>
                  </a:cubicBezTo>
                  <a:cubicBezTo>
                    <a:pt x="26" y="58"/>
                    <a:pt x="26" y="58"/>
                    <a:pt x="26" y="58"/>
                  </a:cubicBezTo>
                  <a:cubicBezTo>
                    <a:pt x="22" y="64"/>
                    <a:pt x="14" y="65"/>
                    <a:pt x="8" y="62"/>
                  </a:cubicBezTo>
                  <a:cubicBezTo>
                    <a:pt x="8" y="62"/>
                    <a:pt x="8" y="62"/>
                    <a:pt x="8" y="62"/>
                  </a:cubicBezTo>
                  <a:cubicBezTo>
                    <a:pt x="2" y="58"/>
                    <a:pt x="0" y="50"/>
                    <a:pt x="4" y="44"/>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29" name="PA_任意多边形 17">
              <a:extLst>
                <a:ext uri="{FF2B5EF4-FFF2-40B4-BE49-F238E27FC236}">
                  <a16:creationId xmlns:a16="http://schemas.microsoft.com/office/drawing/2014/main" id="{981F58EA-7DAC-4889-BEEF-176CAFDBE649}"/>
                </a:ext>
              </a:extLst>
            </p:cNvPr>
            <p:cNvSpPr/>
            <p:nvPr>
              <p:custDataLst>
                <p:tags r:id="rId11"/>
              </p:custDataLst>
            </p:nvPr>
          </p:nvSpPr>
          <p:spPr bwMode="auto">
            <a:xfrm>
              <a:off x="546101" y="1893888"/>
              <a:ext cx="200025" cy="244475"/>
            </a:xfrm>
            <a:custGeom>
              <a:avLst/>
              <a:gdLst>
                <a:gd name="T0" fmla="*/ 45 w 53"/>
                <a:gd name="T1" fmla="*/ 4 h 65"/>
                <a:gd name="T2" fmla="*/ 49 w 53"/>
                <a:gd name="T3" fmla="*/ 22 h 65"/>
                <a:gd name="T4" fmla="*/ 26 w 53"/>
                <a:gd name="T5" fmla="*/ 57 h 65"/>
                <a:gd name="T6" fmla="*/ 8 w 53"/>
                <a:gd name="T7" fmla="*/ 61 h 65"/>
                <a:gd name="T8" fmla="*/ 8 w 53"/>
                <a:gd name="T9" fmla="*/ 61 h 65"/>
                <a:gd name="T10" fmla="*/ 4 w 53"/>
                <a:gd name="T11" fmla="*/ 43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7"/>
                    <a:pt x="53" y="16"/>
                    <a:pt x="49" y="22"/>
                  </a:cubicBezTo>
                  <a:cubicBezTo>
                    <a:pt x="26" y="57"/>
                    <a:pt x="26" y="57"/>
                    <a:pt x="26" y="57"/>
                  </a:cubicBezTo>
                  <a:cubicBezTo>
                    <a:pt x="22" y="63"/>
                    <a:pt x="14" y="65"/>
                    <a:pt x="8" y="61"/>
                  </a:cubicBezTo>
                  <a:cubicBezTo>
                    <a:pt x="8" y="61"/>
                    <a:pt x="8" y="61"/>
                    <a:pt x="8" y="61"/>
                  </a:cubicBezTo>
                  <a:cubicBezTo>
                    <a:pt x="2" y="57"/>
                    <a:pt x="0" y="49"/>
                    <a:pt x="4" y="43"/>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30" name="PA_任意多边形 18">
              <a:extLst>
                <a:ext uri="{FF2B5EF4-FFF2-40B4-BE49-F238E27FC236}">
                  <a16:creationId xmlns:a16="http://schemas.microsoft.com/office/drawing/2014/main" id="{5EB9B876-6DFC-433F-8199-798EE1FED9EF}"/>
                </a:ext>
              </a:extLst>
            </p:cNvPr>
            <p:cNvSpPr/>
            <p:nvPr>
              <p:custDataLst>
                <p:tags r:id="rId12"/>
              </p:custDataLst>
            </p:nvPr>
          </p:nvSpPr>
          <p:spPr bwMode="auto">
            <a:xfrm>
              <a:off x="-6350" y="1063626"/>
              <a:ext cx="1233488" cy="1071563"/>
            </a:xfrm>
            <a:custGeom>
              <a:avLst/>
              <a:gdLst>
                <a:gd name="T0" fmla="*/ 139 w 328"/>
                <a:gd name="T1" fmla="*/ 80 h 284"/>
                <a:gd name="T2" fmla="*/ 102 w 328"/>
                <a:gd name="T3" fmla="*/ 88 h 284"/>
                <a:gd name="T4" fmla="*/ 73 w 328"/>
                <a:gd name="T5" fmla="*/ 70 h 284"/>
                <a:gd name="T6" fmla="*/ 76 w 328"/>
                <a:gd name="T7" fmla="*/ 52 h 284"/>
                <a:gd name="T8" fmla="*/ 92 w 328"/>
                <a:gd name="T9" fmla="*/ 41 h 284"/>
                <a:gd name="T10" fmla="*/ 139 w 328"/>
                <a:gd name="T11" fmla="*/ 30 h 284"/>
                <a:gd name="T12" fmla="*/ 101 w 328"/>
                <a:gd name="T13" fmla="*/ 6 h 284"/>
                <a:gd name="T14" fmla="*/ 71 w 328"/>
                <a:gd name="T15" fmla="*/ 13 h 284"/>
                <a:gd name="T16" fmla="*/ 6 w 328"/>
                <a:gd name="T17" fmla="*/ 115 h 284"/>
                <a:gd name="T18" fmla="*/ 12 w 328"/>
                <a:gd name="T19" fmla="*/ 145 h 284"/>
                <a:gd name="T20" fmla="*/ 55 w 328"/>
                <a:gd name="T21" fmla="*/ 172 h 284"/>
                <a:gd name="T22" fmla="*/ 64 w 328"/>
                <a:gd name="T23" fmla="*/ 158 h 284"/>
                <a:gd name="T24" fmla="*/ 94 w 328"/>
                <a:gd name="T25" fmla="*/ 151 h 284"/>
                <a:gd name="T26" fmla="*/ 103 w 328"/>
                <a:gd name="T27" fmla="*/ 174 h 284"/>
                <a:gd name="T28" fmla="*/ 128 w 328"/>
                <a:gd name="T29" fmla="*/ 173 h 284"/>
                <a:gd name="T30" fmla="*/ 137 w 328"/>
                <a:gd name="T31" fmla="*/ 196 h 284"/>
                <a:gd name="T32" fmla="*/ 162 w 328"/>
                <a:gd name="T33" fmla="*/ 195 h 284"/>
                <a:gd name="T34" fmla="*/ 172 w 328"/>
                <a:gd name="T35" fmla="*/ 218 h 284"/>
                <a:gd name="T36" fmla="*/ 197 w 328"/>
                <a:gd name="T37" fmla="*/ 216 h 284"/>
                <a:gd name="T38" fmla="*/ 203 w 328"/>
                <a:gd name="T39" fmla="*/ 246 h 284"/>
                <a:gd name="T40" fmla="*/ 194 w 328"/>
                <a:gd name="T41" fmla="*/ 261 h 284"/>
                <a:gd name="T42" fmla="*/ 202 w 328"/>
                <a:gd name="T43" fmla="*/ 265 h 284"/>
                <a:gd name="T44" fmla="*/ 220 w 328"/>
                <a:gd name="T45" fmla="*/ 277 h 284"/>
                <a:gd name="T46" fmla="*/ 250 w 328"/>
                <a:gd name="T47" fmla="*/ 271 h 284"/>
                <a:gd name="T48" fmla="*/ 249 w 328"/>
                <a:gd name="T49" fmla="*/ 246 h 284"/>
                <a:gd name="T50" fmla="*/ 272 w 328"/>
                <a:gd name="T51" fmla="*/ 236 h 284"/>
                <a:gd name="T52" fmla="*/ 270 w 328"/>
                <a:gd name="T53" fmla="*/ 212 h 284"/>
                <a:gd name="T54" fmla="*/ 293 w 328"/>
                <a:gd name="T55" fmla="*/ 202 h 284"/>
                <a:gd name="T56" fmla="*/ 292 w 328"/>
                <a:gd name="T57" fmla="*/ 177 h 284"/>
                <a:gd name="T58" fmla="*/ 315 w 328"/>
                <a:gd name="T59" fmla="*/ 168 h 284"/>
                <a:gd name="T60" fmla="*/ 309 w 328"/>
                <a:gd name="T61" fmla="*/ 138 h 284"/>
                <a:gd name="T62" fmla="*/ 290 w 328"/>
                <a:gd name="T63" fmla="*/ 127 h 284"/>
                <a:gd name="T64" fmla="*/ 280 w 328"/>
                <a:gd name="T65" fmla="*/ 120 h 284"/>
                <a:gd name="T66" fmla="*/ 311 w 328"/>
                <a:gd name="T67" fmla="*/ 106 h 284"/>
                <a:gd name="T68" fmla="*/ 326 w 328"/>
                <a:gd name="T69" fmla="*/ 84 h 284"/>
                <a:gd name="T70" fmla="*/ 304 w 328"/>
                <a:gd name="T71" fmla="*/ 69 h 284"/>
                <a:gd name="T72" fmla="*/ 262 w 328"/>
                <a:gd name="T73" fmla="*/ 75 h 284"/>
                <a:gd name="T74" fmla="*/ 258 w 328"/>
                <a:gd name="T75" fmla="*/ 76 h 284"/>
                <a:gd name="T76" fmla="*/ 248 w 328"/>
                <a:gd name="T77" fmla="*/ 68 h 284"/>
                <a:gd name="T78" fmla="*/ 205 w 328"/>
                <a:gd name="T79" fmla="*/ 67 h 284"/>
                <a:gd name="T80" fmla="*/ 139 w 328"/>
                <a:gd name="T81" fmla="*/ 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284">
                  <a:moveTo>
                    <a:pt x="139" y="80"/>
                  </a:moveTo>
                  <a:cubicBezTo>
                    <a:pt x="102" y="88"/>
                    <a:pt x="102" y="88"/>
                    <a:pt x="102" y="88"/>
                  </a:cubicBezTo>
                  <a:cubicBezTo>
                    <a:pt x="89" y="91"/>
                    <a:pt x="76" y="83"/>
                    <a:pt x="73" y="70"/>
                  </a:cubicBezTo>
                  <a:cubicBezTo>
                    <a:pt x="72" y="64"/>
                    <a:pt x="73" y="57"/>
                    <a:pt x="76" y="52"/>
                  </a:cubicBezTo>
                  <a:cubicBezTo>
                    <a:pt x="80" y="46"/>
                    <a:pt x="85" y="42"/>
                    <a:pt x="92" y="41"/>
                  </a:cubicBezTo>
                  <a:cubicBezTo>
                    <a:pt x="139" y="30"/>
                    <a:pt x="139" y="30"/>
                    <a:pt x="139" y="30"/>
                  </a:cubicBezTo>
                  <a:cubicBezTo>
                    <a:pt x="101" y="6"/>
                    <a:pt x="101" y="6"/>
                    <a:pt x="101" y="6"/>
                  </a:cubicBezTo>
                  <a:cubicBezTo>
                    <a:pt x="91" y="0"/>
                    <a:pt x="78" y="3"/>
                    <a:pt x="71" y="13"/>
                  </a:cubicBezTo>
                  <a:cubicBezTo>
                    <a:pt x="6" y="115"/>
                    <a:pt x="6" y="115"/>
                    <a:pt x="6" y="115"/>
                  </a:cubicBezTo>
                  <a:cubicBezTo>
                    <a:pt x="0" y="125"/>
                    <a:pt x="2" y="139"/>
                    <a:pt x="12" y="145"/>
                  </a:cubicBezTo>
                  <a:cubicBezTo>
                    <a:pt x="55" y="172"/>
                    <a:pt x="55" y="172"/>
                    <a:pt x="55" y="172"/>
                  </a:cubicBezTo>
                  <a:cubicBezTo>
                    <a:pt x="64" y="158"/>
                    <a:pt x="64" y="158"/>
                    <a:pt x="64" y="158"/>
                  </a:cubicBezTo>
                  <a:cubicBezTo>
                    <a:pt x="71" y="148"/>
                    <a:pt x="84" y="145"/>
                    <a:pt x="94" y="151"/>
                  </a:cubicBezTo>
                  <a:cubicBezTo>
                    <a:pt x="102" y="156"/>
                    <a:pt x="105" y="165"/>
                    <a:pt x="103" y="174"/>
                  </a:cubicBezTo>
                  <a:cubicBezTo>
                    <a:pt x="110" y="169"/>
                    <a:pt x="120" y="168"/>
                    <a:pt x="128" y="173"/>
                  </a:cubicBezTo>
                  <a:cubicBezTo>
                    <a:pt x="136" y="178"/>
                    <a:pt x="140" y="187"/>
                    <a:pt x="137" y="196"/>
                  </a:cubicBezTo>
                  <a:cubicBezTo>
                    <a:pt x="145" y="190"/>
                    <a:pt x="154" y="190"/>
                    <a:pt x="162" y="195"/>
                  </a:cubicBezTo>
                  <a:cubicBezTo>
                    <a:pt x="170" y="200"/>
                    <a:pt x="174" y="209"/>
                    <a:pt x="172" y="218"/>
                  </a:cubicBezTo>
                  <a:cubicBezTo>
                    <a:pt x="179" y="212"/>
                    <a:pt x="189" y="211"/>
                    <a:pt x="197" y="216"/>
                  </a:cubicBezTo>
                  <a:cubicBezTo>
                    <a:pt x="207" y="223"/>
                    <a:pt x="209" y="236"/>
                    <a:pt x="203" y="246"/>
                  </a:cubicBezTo>
                  <a:cubicBezTo>
                    <a:pt x="194" y="261"/>
                    <a:pt x="194" y="261"/>
                    <a:pt x="194" y="261"/>
                  </a:cubicBezTo>
                  <a:cubicBezTo>
                    <a:pt x="202" y="265"/>
                    <a:pt x="202" y="265"/>
                    <a:pt x="202" y="265"/>
                  </a:cubicBezTo>
                  <a:cubicBezTo>
                    <a:pt x="220" y="277"/>
                    <a:pt x="220" y="277"/>
                    <a:pt x="220" y="277"/>
                  </a:cubicBezTo>
                  <a:cubicBezTo>
                    <a:pt x="230" y="284"/>
                    <a:pt x="243" y="281"/>
                    <a:pt x="250" y="271"/>
                  </a:cubicBezTo>
                  <a:cubicBezTo>
                    <a:pt x="255" y="263"/>
                    <a:pt x="254" y="253"/>
                    <a:pt x="249" y="246"/>
                  </a:cubicBezTo>
                  <a:cubicBezTo>
                    <a:pt x="257" y="248"/>
                    <a:pt x="267" y="244"/>
                    <a:pt x="272" y="236"/>
                  </a:cubicBezTo>
                  <a:cubicBezTo>
                    <a:pt x="277" y="228"/>
                    <a:pt x="276" y="219"/>
                    <a:pt x="270" y="212"/>
                  </a:cubicBezTo>
                  <a:cubicBezTo>
                    <a:pt x="279" y="214"/>
                    <a:pt x="288" y="210"/>
                    <a:pt x="293" y="202"/>
                  </a:cubicBezTo>
                  <a:cubicBezTo>
                    <a:pt x="298" y="194"/>
                    <a:pt x="298" y="184"/>
                    <a:pt x="292" y="177"/>
                  </a:cubicBezTo>
                  <a:cubicBezTo>
                    <a:pt x="301" y="179"/>
                    <a:pt x="310" y="176"/>
                    <a:pt x="315" y="168"/>
                  </a:cubicBezTo>
                  <a:cubicBezTo>
                    <a:pt x="321" y="158"/>
                    <a:pt x="319" y="145"/>
                    <a:pt x="309" y="138"/>
                  </a:cubicBezTo>
                  <a:cubicBezTo>
                    <a:pt x="290" y="127"/>
                    <a:pt x="290" y="127"/>
                    <a:pt x="290" y="127"/>
                  </a:cubicBezTo>
                  <a:cubicBezTo>
                    <a:pt x="280" y="120"/>
                    <a:pt x="280" y="120"/>
                    <a:pt x="280" y="120"/>
                  </a:cubicBezTo>
                  <a:cubicBezTo>
                    <a:pt x="311" y="106"/>
                    <a:pt x="311" y="106"/>
                    <a:pt x="311" y="106"/>
                  </a:cubicBezTo>
                  <a:cubicBezTo>
                    <a:pt x="311" y="106"/>
                    <a:pt x="328" y="94"/>
                    <a:pt x="326" y="84"/>
                  </a:cubicBezTo>
                  <a:cubicBezTo>
                    <a:pt x="324" y="74"/>
                    <a:pt x="315" y="67"/>
                    <a:pt x="304" y="69"/>
                  </a:cubicBezTo>
                  <a:cubicBezTo>
                    <a:pt x="262" y="75"/>
                    <a:pt x="262" y="75"/>
                    <a:pt x="262" y="75"/>
                  </a:cubicBezTo>
                  <a:cubicBezTo>
                    <a:pt x="260" y="75"/>
                    <a:pt x="259" y="75"/>
                    <a:pt x="258" y="76"/>
                  </a:cubicBezTo>
                  <a:cubicBezTo>
                    <a:pt x="248" y="68"/>
                    <a:pt x="248" y="68"/>
                    <a:pt x="248" y="68"/>
                  </a:cubicBezTo>
                  <a:cubicBezTo>
                    <a:pt x="237" y="61"/>
                    <a:pt x="220" y="62"/>
                    <a:pt x="205" y="67"/>
                  </a:cubicBezTo>
                  <a:lnTo>
                    <a:pt x="139"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31" name="PA_任意多边形 19">
              <a:extLst>
                <a:ext uri="{FF2B5EF4-FFF2-40B4-BE49-F238E27FC236}">
                  <a16:creationId xmlns:a16="http://schemas.microsoft.com/office/drawing/2014/main" id="{EC041146-C860-41C6-A639-3B8ADF98C55F}"/>
                </a:ext>
              </a:extLst>
            </p:cNvPr>
            <p:cNvSpPr/>
            <p:nvPr>
              <p:custDataLst>
                <p:tags r:id="rId13"/>
              </p:custDataLst>
            </p:nvPr>
          </p:nvSpPr>
          <p:spPr bwMode="auto">
            <a:xfrm>
              <a:off x="306388" y="969963"/>
              <a:ext cx="846138" cy="384175"/>
            </a:xfrm>
            <a:custGeom>
              <a:avLst/>
              <a:gdLst>
                <a:gd name="T0" fmla="*/ 59 w 225"/>
                <a:gd name="T1" fmla="*/ 93 h 102"/>
                <a:gd name="T2" fmla="*/ 59 w 225"/>
                <a:gd name="T3" fmla="*/ 93 h 102"/>
                <a:gd name="T4" fmla="*/ 119 w 225"/>
                <a:gd name="T5" fmla="*/ 81 h 102"/>
                <a:gd name="T6" fmla="*/ 145 w 225"/>
                <a:gd name="T7" fmla="*/ 77 h 102"/>
                <a:gd name="T8" fmla="*/ 171 w 225"/>
                <a:gd name="T9" fmla="*/ 84 h 102"/>
                <a:gd name="T10" fmla="*/ 177 w 225"/>
                <a:gd name="T11" fmla="*/ 89 h 102"/>
                <a:gd name="T12" fmla="*/ 177 w 225"/>
                <a:gd name="T13" fmla="*/ 88 h 102"/>
                <a:gd name="T14" fmla="*/ 220 w 225"/>
                <a:gd name="T15" fmla="*/ 83 h 102"/>
                <a:gd name="T16" fmla="*/ 224 w 225"/>
                <a:gd name="T17" fmla="*/ 82 h 102"/>
                <a:gd name="T18" fmla="*/ 215 w 225"/>
                <a:gd name="T19" fmla="*/ 64 h 102"/>
                <a:gd name="T20" fmla="*/ 124 w 225"/>
                <a:gd name="T21" fmla="*/ 6 h 102"/>
                <a:gd name="T22" fmla="*/ 97 w 225"/>
                <a:gd name="T23" fmla="*/ 11 h 102"/>
                <a:gd name="T24" fmla="*/ 71 w 225"/>
                <a:gd name="T25" fmla="*/ 51 h 102"/>
                <a:gd name="T26" fmla="*/ 85 w 225"/>
                <a:gd name="T27" fmla="*/ 61 h 102"/>
                <a:gd name="T28" fmla="*/ 11 w 225"/>
                <a:gd name="T29" fmla="*/ 77 h 102"/>
                <a:gd name="T30" fmla="*/ 3 w 225"/>
                <a:gd name="T31" fmla="*/ 83 h 102"/>
                <a:gd name="T32" fmla="*/ 1 w 225"/>
                <a:gd name="T33" fmla="*/ 92 h 102"/>
                <a:gd name="T34" fmla="*/ 14 w 225"/>
                <a:gd name="T35" fmla="*/ 102 h 102"/>
                <a:gd name="T36" fmla="*/ 17 w 225"/>
                <a:gd name="T37" fmla="*/ 102 h 102"/>
                <a:gd name="T38" fmla="*/ 47 w 225"/>
                <a:gd name="T39" fmla="*/ 95 h 102"/>
                <a:gd name="T40" fmla="*/ 59 w 225"/>
                <a:gd name="T41"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102">
                  <a:moveTo>
                    <a:pt x="59" y="93"/>
                  </a:moveTo>
                  <a:cubicBezTo>
                    <a:pt x="59" y="93"/>
                    <a:pt x="59" y="93"/>
                    <a:pt x="59" y="93"/>
                  </a:cubicBezTo>
                  <a:cubicBezTo>
                    <a:pt x="119" y="81"/>
                    <a:pt x="119" y="81"/>
                    <a:pt x="119" y="81"/>
                  </a:cubicBezTo>
                  <a:cubicBezTo>
                    <a:pt x="128" y="79"/>
                    <a:pt x="137" y="77"/>
                    <a:pt x="145" y="77"/>
                  </a:cubicBezTo>
                  <a:cubicBezTo>
                    <a:pt x="155" y="77"/>
                    <a:pt x="164" y="80"/>
                    <a:pt x="171" y="84"/>
                  </a:cubicBezTo>
                  <a:cubicBezTo>
                    <a:pt x="177" y="89"/>
                    <a:pt x="177" y="89"/>
                    <a:pt x="177" y="89"/>
                  </a:cubicBezTo>
                  <a:cubicBezTo>
                    <a:pt x="177" y="88"/>
                    <a:pt x="177" y="88"/>
                    <a:pt x="177" y="88"/>
                  </a:cubicBezTo>
                  <a:cubicBezTo>
                    <a:pt x="220" y="83"/>
                    <a:pt x="220" y="83"/>
                    <a:pt x="220" y="83"/>
                  </a:cubicBezTo>
                  <a:cubicBezTo>
                    <a:pt x="221" y="82"/>
                    <a:pt x="223" y="82"/>
                    <a:pt x="224" y="82"/>
                  </a:cubicBezTo>
                  <a:cubicBezTo>
                    <a:pt x="225" y="75"/>
                    <a:pt x="222" y="68"/>
                    <a:pt x="215" y="64"/>
                  </a:cubicBezTo>
                  <a:cubicBezTo>
                    <a:pt x="124" y="6"/>
                    <a:pt x="124" y="6"/>
                    <a:pt x="124" y="6"/>
                  </a:cubicBezTo>
                  <a:cubicBezTo>
                    <a:pt x="114" y="0"/>
                    <a:pt x="102" y="2"/>
                    <a:pt x="97" y="11"/>
                  </a:cubicBezTo>
                  <a:cubicBezTo>
                    <a:pt x="71" y="51"/>
                    <a:pt x="71" y="51"/>
                    <a:pt x="71" y="51"/>
                  </a:cubicBezTo>
                  <a:cubicBezTo>
                    <a:pt x="85" y="61"/>
                    <a:pt x="85" y="61"/>
                    <a:pt x="85" y="61"/>
                  </a:cubicBezTo>
                  <a:cubicBezTo>
                    <a:pt x="11" y="77"/>
                    <a:pt x="11" y="77"/>
                    <a:pt x="11" y="77"/>
                  </a:cubicBezTo>
                  <a:cubicBezTo>
                    <a:pt x="8" y="78"/>
                    <a:pt x="5" y="80"/>
                    <a:pt x="3" y="83"/>
                  </a:cubicBezTo>
                  <a:cubicBezTo>
                    <a:pt x="1" y="86"/>
                    <a:pt x="0" y="89"/>
                    <a:pt x="1" y="92"/>
                  </a:cubicBezTo>
                  <a:cubicBezTo>
                    <a:pt x="2" y="98"/>
                    <a:pt x="8" y="102"/>
                    <a:pt x="14" y="102"/>
                  </a:cubicBezTo>
                  <a:cubicBezTo>
                    <a:pt x="15" y="102"/>
                    <a:pt x="16" y="102"/>
                    <a:pt x="17" y="102"/>
                  </a:cubicBezTo>
                  <a:cubicBezTo>
                    <a:pt x="47" y="95"/>
                    <a:pt x="47" y="95"/>
                    <a:pt x="47" y="95"/>
                  </a:cubicBezTo>
                  <a:lnTo>
                    <a:pt x="59"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sp>
        <p:nvSpPr>
          <p:cNvPr id="2" name="矩形 1">
            <a:extLst>
              <a:ext uri="{FF2B5EF4-FFF2-40B4-BE49-F238E27FC236}">
                <a16:creationId xmlns:a16="http://schemas.microsoft.com/office/drawing/2014/main" id="{C9BAAE81-7B39-444F-9EEE-31AF3F185EB5}"/>
              </a:ext>
            </a:extLst>
          </p:cNvPr>
          <p:cNvSpPr/>
          <p:nvPr/>
        </p:nvSpPr>
        <p:spPr>
          <a:xfrm>
            <a:off x="1333085" y="3775181"/>
            <a:ext cx="2226951" cy="923330"/>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作出我国社会主要矛盾转化的重大政治论断</a:t>
            </a:r>
            <a:endParaRPr lang="zh-CN" altLang="en-US" dirty="0"/>
          </a:p>
        </p:txBody>
      </p:sp>
      <p:sp>
        <p:nvSpPr>
          <p:cNvPr id="3" name="矩形 2">
            <a:extLst>
              <a:ext uri="{FF2B5EF4-FFF2-40B4-BE49-F238E27FC236}">
                <a16:creationId xmlns:a16="http://schemas.microsoft.com/office/drawing/2014/main" id="{E9A7B672-0037-42A4-8AC2-ACFF7E8BB6E5}"/>
              </a:ext>
            </a:extLst>
          </p:cNvPr>
          <p:cNvSpPr/>
          <p:nvPr/>
        </p:nvSpPr>
        <p:spPr>
          <a:xfrm>
            <a:off x="9381703" y="4236846"/>
            <a:ext cx="2530882" cy="923330"/>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党的十九大报告指出，中国特色社会主义进入新时代</a:t>
            </a:r>
            <a:endParaRPr lang="zh-CN" altLang="en-US" dirty="0"/>
          </a:p>
        </p:txBody>
      </p:sp>
    </p:spTree>
    <p:extLst>
      <p:ext uri="{BB962C8B-B14F-4D97-AF65-F5344CB8AC3E}">
        <p14:creationId xmlns:p14="http://schemas.microsoft.com/office/powerpoint/2010/main" val="111069274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22" presetClass="entr" presetSubtype="8"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2"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19">
            <a:lum/>
          </a:blip>
          <a:srcRect/>
          <a:stretch>
            <a:fillRect l="-12000" r="-12000"/>
          </a:stretch>
        </a:blipFill>
        <a:effectLst/>
      </p:bgPr>
    </p:bg>
    <p:spTree>
      <p:nvGrpSpPr>
        <p:cNvPr id="1" name=""/>
        <p:cNvGrpSpPr/>
        <p:nvPr/>
      </p:nvGrpSpPr>
      <p:grpSpPr>
        <a:xfrm>
          <a:off x="0" y="0"/>
          <a:ext cx="0" cy="0"/>
          <a:chOff x="0" y="0"/>
          <a:chExt cx="0" cy="0"/>
        </a:xfrm>
      </p:grpSpPr>
      <p:sp>
        <p:nvSpPr>
          <p:cNvPr id="5" name="PA_任意多边形 6"/>
          <p:cNvSpPr>
            <a:spLocks noEditPoints="1"/>
          </p:cNvSpPr>
          <p:nvPr>
            <p:custDataLst>
              <p:tags r:id="rId1"/>
            </p:custDataLst>
          </p:nvPr>
        </p:nvSpPr>
        <p:spPr bwMode="auto">
          <a:xfrm>
            <a:off x="5597543" y="3193286"/>
            <a:ext cx="1643582" cy="1642415"/>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16 h 212"/>
              <a:gd name="T12" fmla="*/ 16 w 212"/>
              <a:gd name="T13" fmla="*/ 106 h 212"/>
              <a:gd name="T14" fmla="*/ 106 w 212"/>
              <a:gd name="T15" fmla="*/ 196 h 212"/>
              <a:gd name="T16" fmla="*/ 196 w 212"/>
              <a:gd name="T17" fmla="*/ 106 h 212"/>
              <a:gd name="T18" fmla="*/ 106 w 212"/>
              <a:gd name="T19" fmla="*/ 1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7" y="212"/>
                  <a:pt x="0" y="164"/>
                  <a:pt x="0" y="106"/>
                </a:cubicBezTo>
                <a:cubicBezTo>
                  <a:pt x="0" y="47"/>
                  <a:pt x="47" y="0"/>
                  <a:pt x="106" y="0"/>
                </a:cubicBezTo>
                <a:cubicBezTo>
                  <a:pt x="164" y="0"/>
                  <a:pt x="212" y="47"/>
                  <a:pt x="212" y="106"/>
                </a:cubicBezTo>
                <a:cubicBezTo>
                  <a:pt x="212" y="164"/>
                  <a:pt x="164" y="212"/>
                  <a:pt x="106" y="212"/>
                </a:cubicBezTo>
                <a:close/>
                <a:moveTo>
                  <a:pt x="106" y="16"/>
                </a:moveTo>
                <a:cubicBezTo>
                  <a:pt x="56" y="16"/>
                  <a:pt x="16" y="56"/>
                  <a:pt x="16" y="106"/>
                </a:cubicBezTo>
                <a:cubicBezTo>
                  <a:pt x="16" y="155"/>
                  <a:pt x="56" y="196"/>
                  <a:pt x="106" y="196"/>
                </a:cubicBezTo>
                <a:cubicBezTo>
                  <a:pt x="155" y="196"/>
                  <a:pt x="196" y="155"/>
                  <a:pt x="196" y="106"/>
                </a:cubicBezTo>
                <a:cubicBezTo>
                  <a:pt x="196" y="56"/>
                  <a:pt x="155" y="16"/>
                  <a:pt x="106" y="16"/>
                </a:cubicBezTo>
                <a:close/>
              </a:path>
            </a:pathLst>
          </a:custGeom>
          <a:solidFill>
            <a:schemeClr val="bg2"/>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 name="PA_任意多边形 8"/>
          <p:cNvSpPr>
            <a:spLocks noEditPoints="1"/>
          </p:cNvSpPr>
          <p:nvPr>
            <p:custDataLst>
              <p:tags r:id="rId2"/>
            </p:custDataLst>
          </p:nvPr>
        </p:nvSpPr>
        <p:spPr bwMode="auto">
          <a:xfrm>
            <a:off x="4496243" y="4130853"/>
            <a:ext cx="1022636" cy="1022952"/>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3"/>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 name="PA_任意多边形 9"/>
          <p:cNvSpPr>
            <a:spLocks noEditPoints="1"/>
          </p:cNvSpPr>
          <p:nvPr>
            <p:custDataLst>
              <p:tags r:id="rId3"/>
            </p:custDataLst>
          </p:nvPr>
        </p:nvSpPr>
        <p:spPr bwMode="auto">
          <a:xfrm>
            <a:off x="7349915" y="4130853"/>
            <a:ext cx="1024310" cy="1022952"/>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4"/>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 name="PA_任意多边形 10"/>
          <p:cNvSpPr>
            <a:spLocks noEditPoints="1"/>
          </p:cNvSpPr>
          <p:nvPr>
            <p:custDataLst>
              <p:tags r:id="rId4"/>
            </p:custDataLst>
          </p:nvPr>
        </p:nvSpPr>
        <p:spPr bwMode="auto">
          <a:xfrm>
            <a:off x="4867806" y="2145221"/>
            <a:ext cx="1024310" cy="1024625"/>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1"/>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 name="PA_任意多边形 11"/>
          <p:cNvSpPr>
            <a:spLocks noEditPoints="1"/>
          </p:cNvSpPr>
          <p:nvPr>
            <p:custDataLst>
              <p:tags r:id="rId5"/>
            </p:custDataLst>
          </p:nvPr>
        </p:nvSpPr>
        <p:spPr bwMode="auto">
          <a:xfrm>
            <a:off x="6946551" y="2145221"/>
            <a:ext cx="1024310" cy="1024625"/>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2"/>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 name="PA_任意多边形 12"/>
          <p:cNvSpPr/>
          <p:nvPr>
            <p:custDataLst>
              <p:tags r:id="rId6"/>
            </p:custDataLst>
          </p:nvPr>
        </p:nvSpPr>
        <p:spPr bwMode="auto">
          <a:xfrm>
            <a:off x="7768342" y="3022515"/>
            <a:ext cx="334742" cy="1123405"/>
          </a:xfrm>
          <a:custGeom>
            <a:avLst/>
            <a:gdLst>
              <a:gd name="T0" fmla="*/ 0 w 43"/>
              <a:gd name="T1" fmla="*/ 10 h 145"/>
              <a:gd name="T2" fmla="*/ 28 w 43"/>
              <a:gd name="T3" fmla="*/ 112 h 145"/>
              <a:gd name="T4" fmla="*/ 26 w 43"/>
              <a:gd name="T5" fmla="*/ 140 h 145"/>
              <a:gd name="T6" fmla="*/ 41 w 43"/>
              <a:gd name="T7" fmla="*/ 145 h 145"/>
              <a:gd name="T8" fmla="*/ 43 w 43"/>
              <a:gd name="T9" fmla="*/ 112 h 145"/>
              <a:gd name="T10" fmla="*/ 12 w 43"/>
              <a:gd name="T11" fmla="*/ 0 h 145"/>
              <a:gd name="T12" fmla="*/ 0 w 43"/>
              <a:gd name="T13" fmla="*/ 10 h 145"/>
            </a:gdLst>
            <a:ahLst/>
            <a:cxnLst>
              <a:cxn ang="0">
                <a:pos x="T0" y="T1"/>
              </a:cxn>
              <a:cxn ang="0">
                <a:pos x="T2" y="T3"/>
              </a:cxn>
              <a:cxn ang="0">
                <a:pos x="T4" y="T5"/>
              </a:cxn>
              <a:cxn ang="0">
                <a:pos x="T6" y="T7"/>
              </a:cxn>
              <a:cxn ang="0">
                <a:pos x="T8" y="T9"/>
              </a:cxn>
              <a:cxn ang="0">
                <a:pos x="T10" y="T11"/>
              </a:cxn>
              <a:cxn ang="0">
                <a:pos x="T12" y="T13"/>
              </a:cxn>
            </a:cxnLst>
            <a:rect l="0" t="0" r="r" b="b"/>
            <a:pathLst>
              <a:path w="43" h="145">
                <a:moveTo>
                  <a:pt x="0" y="10"/>
                </a:moveTo>
                <a:cubicBezTo>
                  <a:pt x="18" y="40"/>
                  <a:pt x="28" y="75"/>
                  <a:pt x="28" y="112"/>
                </a:cubicBezTo>
                <a:cubicBezTo>
                  <a:pt x="28" y="122"/>
                  <a:pt x="28" y="131"/>
                  <a:pt x="26" y="140"/>
                </a:cubicBezTo>
                <a:cubicBezTo>
                  <a:pt x="31" y="142"/>
                  <a:pt x="36" y="143"/>
                  <a:pt x="41" y="145"/>
                </a:cubicBezTo>
                <a:cubicBezTo>
                  <a:pt x="43" y="135"/>
                  <a:pt x="43" y="124"/>
                  <a:pt x="43" y="112"/>
                </a:cubicBezTo>
                <a:cubicBezTo>
                  <a:pt x="43" y="71"/>
                  <a:pt x="32" y="33"/>
                  <a:pt x="12" y="0"/>
                </a:cubicBezTo>
                <a:cubicBezTo>
                  <a:pt x="8" y="4"/>
                  <a:pt x="4" y="7"/>
                  <a:pt x="0" y="10"/>
                </a:cubicBezTo>
                <a:close/>
              </a:path>
            </a:pathLst>
          </a:custGeom>
          <a:solidFill>
            <a:schemeClr val="bg2"/>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 name="PA_任意多边形 13"/>
          <p:cNvSpPr/>
          <p:nvPr>
            <p:custDataLst>
              <p:tags r:id="rId7"/>
            </p:custDataLst>
          </p:nvPr>
        </p:nvSpPr>
        <p:spPr bwMode="auto">
          <a:xfrm>
            <a:off x="5815125" y="2215539"/>
            <a:ext cx="1216787" cy="217649"/>
          </a:xfrm>
          <a:custGeom>
            <a:avLst/>
            <a:gdLst>
              <a:gd name="T0" fmla="*/ 8 w 157"/>
              <a:gd name="T1" fmla="*/ 28 h 28"/>
              <a:gd name="T2" fmla="*/ 79 w 157"/>
              <a:gd name="T3" fmla="*/ 15 h 28"/>
              <a:gd name="T4" fmla="*/ 149 w 157"/>
              <a:gd name="T5" fmla="*/ 28 h 28"/>
              <a:gd name="T6" fmla="*/ 157 w 157"/>
              <a:gd name="T7" fmla="*/ 14 h 28"/>
              <a:gd name="T8" fmla="*/ 79 w 157"/>
              <a:gd name="T9" fmla="*/ 0 h 28"/>
              <a:gd name="T10" fmla="*/ 0 w 157"/>
              <a:gd name="T11" fmla="*/ 15 h 28"/>
              <a:gd name="T12" fmla="*/ 8 w 1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57" h="28">
                <a:moveTo>
                  <a:pt x="8" y="28"/>
                </a:moveTo>
                <a:cubicBezTo>
                  <a:pt x="30" y="20"/>
                  <a:pt x="54" y="15"/>
                  <a:pt x="79" y="15"/>
                </a:cubicBezTo>
                <a:cubicBezTo>
                  <a:pt x="103" y="15"/>
                  <a:pt x="127" y="20"/>
                  <a:pt x="149" y="28"/>
                </a:cubicBezTo>
                <a:cubicBezTo>
                  <a:pt x="151" y="23"/>
                  <a:pt x="153" y="19"/>
                  <a:pt x="157" y="14"/>
                </a:cubicBezTo>
                <a:cubicBezTo>
                  <a:pt x="132" y="5"/>
                  <a:pt x="106" y="0"/>
                  <a:pt x="79" y="0"/>
                </a:cubicBezTo>
                <a:cubicBezTo>
                  <a:pt x="51" y="0"/>
                  <a:pt x="24" y="5"/>
                  <a:pt x="0" y="15"/>
                </a:cubicBezTo>
                <a:cubicBezTo>
                  <a:pt x="3" y="19"/>
                  <a:pt x="6" y="24"/>
                  <a:pt x="8" y="28"/>
                </a:cubicBezTo>
                <a:close/>
              </a:path>
            </a:pathLst>
          </a:custGeom>
          <a:solidFill>
            <a:schemeClr val="bg2"/>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 name="PA_任意多边形 14"/>
          <p:cNvSpPr/>
          <p:nvPr>
            <p:custDataLst>
              <p:tags r:id="rId8"/>
            </p:custDataLst>
          </p:nvPr>
        </p:nvSpPr>
        <p:spPr bwMode="auto">
          <a:xfrm>
            <a:off x="4752321" y="3029212"/>
            <a:ext cx="324699" cy="1125079"/>
          </a:xfrm>
          <a:custGeom>
            <a:avLst/>
            <a:gdLst>
              <a:gd name="T0" fmla="*/ 17 w 42"/>
              <a:gd name="T1" fmla="*/ 140 h 145"/>
              <a:gd name="T2" fmla="*/ 15 w 42"/>
              <a:gd name="T3" fmla="*/ 111 h 145"/>
              <a:gd name="T4" fmla="*/ 42 w 42"/>
              <a:gd name="T5" fmla="*/ 10 h 145"/>
              <a:gd name="T6" fmla="*/ 30 w 42"/>
              <a:gd name="T7" fmla="*/ 0 h 145"/>
              <a:gd name="T8" fmla="*/ 0 w 42"/>
              <a:gd name="T9" fmla="*/ 111 h 145"/>
              <a:gd name="T10" fmla="*/ 2 w 42"/>
              <a:gd name="T11" fmla="*/ 145 h 145"/>
              <a:gd name="T12" fmla="*/ 17 w 42"/>
              <a:gd name="T13" fmla="*/ 140 h 145"/>
            </a:gdLst>
            <a:ahLst/>
            <a:cxnLst>
              <a:cxn ang="0">
                <a:pos x="T0" y="T1"/>
              </a:cxn>
              <a:cxn ang="0">
                <a:pos x="T2" y="T3"/>
              </a:cxn>
              <a:cxn ang="0">
                <a:pos x="T4" y="T5"/>
              </a:cxn>
              <a:cxn ang="0">
                <a:pos x="T6" y="T7"/>
              </a:cxn>
              <a:cxn ang="0">
                <a:pos x="T8" y="T9"/>
              </a:cxn>
              <a:cxn ang="0">
                <a:pos x="T10" y="T11"/>
              </a:cxn>
              <a:cxn ang="0">
                <a:pos x="T12" y="T13"/>
              </a:cxn>
            </a:cxnLst>
            <a:rect l="0" t="0" r="r" b="b"/>
            <a:pathLst>
              <a:path w="42" h="145">
                <a:moveTo>
                  <a:pt x="17" y="140"/>
                </a:moveTo>
                <a:cubicBezTo>
                  <a:pt x="15" y="131"/>
                  <a:pt x="15" y="121"/>
                  <a:pt x="15" y="111"/>
                </a:cubicBezTo>
                <a:cubicBezTo>
                  <a:pt x="15" y="75"/>
                  <a:pt x="25" y="40"/>
                  <a:pt x="42" y="10"/>
                </a:cubicBezTo>
                <a:cubicBezTo>
                  <a:pt x="38" y="7"/>
                  <a:pt x="34" y="4"/>
                  <a:pt x="30" y="0"/>
                </a:cubicBezTo>
                <a:cubicBezTo>
                  <a:pt x="11" y="33"/>
                  <a:pt x="0" y="71"/>
                  <a:pt x="0" y="111"/>
                </a:cubicBezTo>
                <a:cubicBezTo>
                  <a:pt x="0" y="123"/>
                  <a:pt x="0" y="134"/>
                  <a:pt x="2" y="145"/>
                </a:cubicBezTo>
                <a:cubicBezTo>
                  <a:pt x="7" y="143"/>
                  <a:pt x="12" y="141"/>
                  <a:pt x="17" y="140"/>
                </a:cubicBezTo>
                <a:close/>
              </a:path>
            </a:pathLst>
          </a:custGeom>
          <a:solidFill>
            <a:schemeClr val="bg2"/>
          </a:solidFill>
          <a:ln>
            <a:noFill/>
          </a:ln>
        </p:spPr>
        <p:txBody>
          <a:bodyPr vert="horz" wrap="square" lIns="96406" tIns="48203" rIns="96406" bIns="48203" numCol="1" anchor="t" anchorCtr="0" compatLnSpc="1"/>
          <a:lstStyle/>
          <a:p>
            <a:endParaRPr lang="id-ID" sz="2670">
              <a:solidFill>
                <a:schemeClr val="tx1">
                  <a:lumMod val="75000"/>
                  <a:lumOff val="25000"/>
                </a:schemeClr>
              </a:solidFill>
              <a:ea typeface="微软雅黑" panose="020B0503020204020204" pitchFamily="34" charset="-122"/>
            </a:endParaRPr>
          </a:p>
        </p:txBody>
      </p:sp>
      <p:cxnSp>
        <p:nvCxnSpPr>
          <p:cNvPr id="42" name="PA_直接连接符 41"/>
          <p:cNvCxnSpPr/>
          <p:nvPr>
            <p:custDataLst>
              <p:tags r:id="rId9"/>
            </p:custDataLst>
          </p:nvPr>
        </p:nvCxnSpPr>
        <p:spPr>
          <a:xfrm>
            <a:off x="8010220" y="2481981"/>
            <a:ext cx="1252513" cy="0"/>
          </a:xfrm>
          <a:prstGeom prst="line">
            <a:avLst/>
          </a:prstGeom>
          <a:ln w="19050">
            <a:solidFill>
              <a:schemeClr val="bg2">
                <a:lumMod val="75000"/>
              </a:schemeClr>
            </a:solidFill>
            <a:prstDash val="sysDash"/>
            <a:headEnd type="none" w="med" len="med"/>
            <a:tailEnd type="oval"/>
          </a:ln>
        </p:spPr>
        <p:style>
          <a:lnRef idx="1">
            <a:schemeClr val="accent1"/>
          </a:lnRef>
          <a:fillRef idx="0">
            <a:schemeClr val="accent1"/>
          </a:fillRef>
          <a:effectRef idx="0">
            <a:schemeClr val="accent1"/>
          </a:effectRef>
          <a:fontRef idx="minor">
            <a:schemeClr val="tx1"/>
          </a:fontRef>
        </p:style>
      </p:cxnSp>
      <p:cxnSp>
        <p:nvCxnSpPr>
          <p:cNvPr id="55" name="PA_ElbowConnector 54"/>
          <p:cNvCxnSpPr/>
          <p:nvPr>
            <p:custDataLst>
              <p:tags r:id="rId10"/>
            </p:custDataLst>
          </p:nvPr>
        </p:nvCxnSpPr>
        <p:spPr>
          <a:xfrm rot="10800000" flipV="1">
            <a:off x="3775128" y="2606188"/>
            <a:ext cx="1025689" cy="491306"/>
          </a:xfrm>
          <a:prstGeom prst="bentConnector3">
            <a:avLst>
              <a:gd name="adj1" fmla="val 50000"/>
            </a:avLst>
          </a:prstGeom>
          <a:ln w="19050" cap="flat" cmpd="sng" algn="ctr">
            <a:solidFill>
              <a:schemeClr val="bg2">
                <a:lumMod val="75000"/>
              </a:schemeClr>
            </a:solidFill>
            <a:prstDash val="sysDash"/>
            <a:round/>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57" name="PA_文本框 56"/>
          <p:cNvSpPr txBox="1"/>
          <p:nvPr>
            <p:custDataLst>
              <p:tags r:id="rId11"/>
            </p:custDataLst>
          </p:nvPr>
        </p:nvSpPr>
        <p:spPr>
          <a:xfrm>
            <a:off x="5860671" y="4154765"/>
            <a:ext cx="1132389" cy="507909"/>
          </a:xfrm>
          <a:prstGeom prst="rect">
            <a:avLst/>
          </a:prstGeom>
          <a:noFill/>
        </p:spPr>
        <p:txBody>
          <a:bodyPr wrap="none" lIns="96406" tIns="48203" rIns="96406" bIns="48203" rtlCol="0">
            <a:spAutoFit/>
          </a:bodyPr>
          <a:lstStyle/>
          <a:p>
            <a:pPr algn="ctr"/>
            <a:r>
              <a:rPr lang="id-ID" sz="2670" b="1" dirty="0">
                <a:solidFill>
                  <a:schemeClr val="tx1">
                    <a:lumMod val="75000"/>
                    <a:lumOff val="25000"/>
                  </a:schemeClr>
                </a:solidFill>
                <a:latin typeface="Raleway" panose="020B0003030101060003" pitchFamily="34" charset="0"/>
                <a:ea typeface="微软雅黑" panose="020B0503020204020204" pitchFamily="34" charset="-122"/>
              </a:rPr>
              <a:t>Radial</a:t>
            </a:r>
          </a:p>
        </p:txBody>
      </p:sp>
      <p:grpSp>
        <p:nvGrpSpPr>
          <p:cNvPr id="164" name="PA_组合 163"/>
          <p:cNvGrpSpPr/>
          <p:nvPr>
            <p:custDataLst>
              <p:tags r:id="rId12"/>
            </p:custDataLst>
          </p:nvPr>
        </p:nvGrpSpPr>
        <p:grpSpPr>
          <a:xfrm>
            <a:off x="7674623" y="4373824"/>
            <a:ext cx="374895" cy="420930"/>
            <a:chOff x="2043113" y="9526"/>
            <a:chExt cx="933451" cy="1047750"/>
          </a:xfrm>
          <a:solidFill>
            <a:schemeClr val="accent4"/>
          </a:solidFill>
        </p:grpSpPr>
        <p:sp>
          <p:nvSpPr>
            <p:cNvPr id="64" name="PA_任意多边形 5"/>
            <p:cNvSpPr/>
            <p:nvPr>
              <p:custDataLst>
                <p:tags r:id="rId112"/>
              </p:custDataLst>
            </p:nvPr>
          </p:nvSpPr>
          <p:spPr bwMode="auto">
            <a:xfrm>
              <a:off x="2097088" y="450851"/>
              <a:ext cx="179388"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3"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65" name="PA_任意多边形 6"/>
            <p:cNvSpPr/>
            <p:nvPr>
              <p:custDataLst>
                <p:tags r:id="rId113"/>
              </p:custDataLst>
            </p:nvPr>
          </p:nvSpPr>
          <p:spPr bwMode="auto">
            <a:xfrm>
              <a:off x="2424113" y="450851"/>
              <a:ext cx="180975"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4"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66" name="PA_任意多边形 7"/>
            <p:cNvSpPr/>
            <p:nvPr>
              <p:custDataLst>
                <p:tags r:id="rId114"/>
              </p:custDataLst>
            </p:nvPr>
          </p:nvSpPr>
          <p:spPr bwMode="auto">
            <a:xfrm>
              <a:off x="2747963" y="450851"/>
              <a:ext cx="184150" cy="395288"/>
            </a:xfrm>
            <a:custGeom>
              <a:avLst/>
              <a:gdLst>
                <a:gd name="T0" fmla="*/ 11 w 49"/>
                <a:gd name="T1" fmla="*/ 0 h 105"/>
                <a:gd name="T2" fmla="*/ 0 w 49"/>
                <a:gd name="T3" fmla="*/ 52 h 105"/>
                <a:gd name="T4" fmla="*/ 11 w 49"/>
                <a:gd name="T5" fmla="*/ 105 h 105"/>
                <a:gd name="T6" fmla="*/ 39 w 49"/>
                <a:gd name="T7" fmla="*/ 105 h 105"/>
                <a:gd name="T8" fmla="*/ 49 w 49"/>
                <a:gd name="T9" fmla="*/ 52 h 105"/>
                <a:gd name="T10" fmla="*/ 39 w 49"/>
                <a:gd name="T11" fmla="*/ 0 h 105"/>
                <a:gd name="T12" fmla="*/ 11 w 4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9" h="105">
                  <a:moveTo>
                    <a:pt x="11" y="0"/>
                  </a:moveTo>
                  <a:cubicBezTo>
                    <a:pt x="5" y="12"/>
                    <a:pt x="0" y="31"/>
                    <a:pt x="0" y="52"/>
                  </a:cubicBezTo>
                  <a:cubicBezTo>
                    <a:pt x="0" y="74"/>
                    <a:pt x="5" y="93"/>
                    <a:pt x="11" y="105"/>
                  </a:cubicBezTo>
                  <a:cubicBezTo>
                    <a:pt x="39" y="105"/>
                    <a:pt x="39" y="105"/>
                    <a:pt x="39" y="105"/>
                  </a:cubicBezTo>
                  <a:cubicBezTo>
                    <a:pt x="45" y="93"/>
                    <a:pt x="49" y="74"/>
                    <a:pt x="49" y="52"/>
                  </a:cubicBezTo>
                  <a:cubicBezTo>
                    <a:pt x="49" y="31"/>
                    <a:pt x="45" y="12"/>
                    <a:pt x="39"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67" name="PA_任意多边形 8"/>
            <p:cNvSpPr/>
            <p:nvPr>
              <p:custDataLst>
                <p:tags r:id="rId115"/>
              </p:custDataLst>
            </p:nvPr>
          </p:nvSpPr>
          <p:spPr bwMode="auto">
            <a:xfrm>
              <a:off x="2051051" y="890588"/>
              <a:ext cx="925513" cy="166688"/>
            </a:xfrm>
            <a:custGeom>
              <a:avLst/>
              <a:gdLst>
                <a:gd name="T0" fmla="*/ 232 w 246"/>
                <a:gd name="T1" fmla="*/ 13 h 44"/>
                <a:gd name="T2" fmla="*/ 228 w 246"/>
                <a:gd name="T3" fmla="*/ 13 h 44"/>
                <a:gd name="T4" fmla="*/ 235 w 246"/>
                <a:gd name="T5" fmla="*/ 7 h 44"/>
                <a:gd name="T6" fmla="*/ 228 w 246"/>
                <a:gd name="T7" fmla="*/ 0 h 44"/>
                <a:gd name="T8" fmla="*/ 224 w 246"/>
                <a:gd name="T9" fmla="*/ 0 h 44"/>
                <a:gd name="T10" fmla="*/ 196 w 246"/>
                <a:gd name="T11" fmla="*/ 0 h 44"/>
                <a:gd name="T12" fmla="*/ 193 w 246"/>
                <a:gd name="T13" fmla="*/ 0 h 44"/>
                <a:gd name="T14" fmla="*/ 186 w 246"/>
                <a:gd name="T15" fmla="*/ 7 h 44"/>
                <a:gd name="T16" fmla="*/ 193 w 246"/>
                <a:gd name="T17" fmla="*/ 13 h 44"/>
                <a:gd name="T18" fmla="*/ 141 w 246"/>
                <a:gd name="T19" fmla="*/ 13 h 44"/>
                <a:gd name="T20" fmla="*/ 148 w 246"/>
                <a:gd name="T21" fmla="*/ 7 h 44"/>
                <a:gd name="T22" fmla="*/ 141 w 246"/>
                <a:gd name="T23" fmla="*/ 0 h 44"/>
                <a:gd name="T24" fmla="*/ 137 w 246"/>
                <a:gd name="T25" fmla="*/ 0 h 44"/>
                <a:gd name="T26" fmla="*/ 109 w 246"/>
                <a:gd name="T27" fmla="*/ 0 h 44"/>
                <a:gd name="T28" fmla="*/ 106 w 246"/>
                <a:gd name="T29" fmla="*/ 0 h 44"/>
                <a:gd name="T30" fmla="*/ 99 w 246"/>
                <a:gd name="T31" fmla="*/ 7 h 44"/>
                <a:gd name="T32" fmla="*/ 106 w 246"/>
                <a:gd name="T33" fmla="*/ 13 h 44"/>
                <a:gd name="T34" fmla="*/ 54 w 246"/>
                <a:gd name="T35" fmla="*/ 13 h 44"/>
                <a:gd name="T36" fmla="*/ 61 w 246"/>
                <a:gd name="T37" fmla="*/ 7 h 44"/>
                <a:gd name="T38" fmla="*/ 54 w 246"/>
                <a:gd name="T39" fmla="*/ 0 h 44"/>
                <a:gd name="T40" fmla="*/ 50 w 246"/>
                <a:gd name="T41" fmla="*/ 0 h 44"/>
                <a:gd name="T42" fmla="*/ 22 w 246"/>
                <a:gd name="T43" fmla="*/ 0 h 44"/>
                <a:gd name="T44" fmla="*/ 19 w 246"/>
                <a:gd name="T45" fmla="*/ 0 h 44"/>
                <a:gd name="T46" fmla="*/ 12 w 246"/>
                <a:gd name="T47" fmla="*/ 7 h 44"/>
                <a:gd name="T48" fmla="*/ 19 w 246"/>
                <a:gd name="T49" fmla="*/ 13 h 44"/>
                <a:gd name="T50" fmla="*/ 14 w 246"/>
                <a:gd name="T51" fmla="*/ 13 h 44"/>
                <a:gd name="T52" fmla="*/ 0 w 246"/>
                <a:gd name="T53" fmla="*/ 27 h 44"/>
                <a:gd name="T54" fmla="*/ 0 w 246"/>
                <a:gd name="T55" fmla="*/ 30 h 44"/>
                <a:gd name="T56" fmla="*/ 14 w 246"/>
                <a:gd name="T57" fmla="*/ 44 h 44"/>
                <a:gd name="T58" fmla="*/ 232 w 246"/>
                <a:gd name="T59" fmla="*/ 44 h 44"/>
                <a:gd name="T60" fmla="*/ 246 w 246"/>
                <a:gd name="T61" fmla="*/ 30 h 44"/>
                <a:gd name="T62" fmla="*/ 246 w 246"/>
                <a:gd name="T63" fmla="*/ 27 h 44"/>
                <a:gd name="T64" fmla="*/ 232 w 246"/>
                <a:gd name="T6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44">
                  <a:moveTo>
                    <a:pt x="232" y="13"/>
                  </a:moveTo>
                  <a:cubicBezTo>
                    <a:pt x="228" y="13"/>
                    <a:pt x="228" y="13"/>
                    <a:pt x="228" y="13"/>
                  </a:cubicBezTo>
                  <a:cubicBezTo>
                    <a:pt x="232" y="13"/>
                    <a:pt x="235" y="11"/>
                    <a:pt x="235" y="7"/>
                  </a:cubicBezTo>
                  <a:cubicBezTo>
                    <a:pt x="235" y="3"/>
                    <a:pt x="232" y="0"/>
                    <a:pt x="228" y="0"/>
                  </a:cubicBezTo>
                  <a:cubicBezTo>
                    <a:pt x="224" y="0"/>
                    <a:pt x="224" y="0"/>
                    <a:pt x="224" y="0"/>
                  </a:cubicBezTo>
                  <a:cubicBezTo>
                    <a:pt x="196" y="0"/>
                    <a:pt x="196" y="0"/>
                    <a:pt x="196" y="0"/>
                  </a:cubicBezTo>
                  <a:cubicBezTo>
                    <a:pt x="193" y="0"/>
                    <a:pt x="193" y="0"/>
                    <a:pt x="193" y="0"/>
                  </a:cubicBezTo>
                  <a:cubicBezTo>
                    <a:pt x="189" y="0"/>
                    <a:pt x="186" y="3"/>
                    <a:pt x="186" y="7"/>
                  </a:cubicBezTo>
                  <a:cubicBezTo>
                    <a:pt x="186" y="11"/>
                    <a:pt x="189" y="13"/>
                    <a:pt x="193" y="13"/>
                  </a:cubicBezTo>
                  <a:cubicBezTo>
                    <a:pt x="141" y="13"/>
                    <a:pt x="141" y="13"/>
                    <a:pt x="141" y="13"/>
                  </a:cubicBezTo>
                  <a:cubicBezTo>
                    <a:pt x="145" y="13"/>
                    <a:pt x="148" y="11"/>
                    <a:pt x="148" y="7"/>
                  </a:cubicBezTo>
                  <a:cubicBezTo>
                    <a:pt x="148" y="3"/>
                    <a:pt x="145" y="0"/>
                    <a:pt x="141" y="0"/>
                  </a:cubicBezTo>
                  <a:cubicBezTo>
                    <a:pt x="137" y="0"/>
                    <a:pt x="137" y="0"/>
                    <a:pt x="137" y="0"/>
                  </a:cubicBezTo>
                  <a:cubicBezTo>
                    <a:pt x="109" y="0"/>
                    <a:pt x="109" y="0"/>
                    <a:pt x="109" y="0"/>
                  </a:cubicBezTo>
                  <a:cubicBezTo>
                    <a:pt x="106" y="0"/>
                    <a:pt x="106" y="0"/>
                    <a:pt x="106" y="0"/>
                  </a:cubicBezTo>
                  <a:cubicBezTo>
                    <a:pt x="102" y="0"/>
                    <a:pt x="99" y="3"/>
                    <a:pt x="99" y="7"/>
                  </a:cubicBezTo>
                  <a:cubicBezTo>
                    <a:pt x="99" y="11"/>
                    <a:pt x="102" y="13"/>
                    <a:pt x="106" y="13"/>
                  </a:cubicBezTo>
                  <a:cubicBezTo>
                    <a:pt x="54" y="13"/>
                    <a:pt x="54" y="13"/>
                    <a:pt x="54" y="13"/>
                  </a:cubicBezTo>
                  <a:cubicBezTo>
                    <a:pt x="58" y="13"/>
                    <a:pt x="61" y="11"/>
                    <a:pt x="61" y="7"/>
                  </a:cubicBezTo>
                  <a:cubicBezTo>
                    <a:pt x="61" y="3"/>
                    <a:pt x="58" y="0"/>
                    <a:pt x="54" y="0"/>
                  </a:cubicBezTo>
                  <a:cubicBezTo>
                    <a:pt x="50" y="0"/>
                    <a:pt x="50" y="0"/>
                    <a:pt x="50" y="0"/>
                  </a:cubicBezTo>
                  <a:cubicBezTo>
                    <a:pt x="22" y="0"/>
                    <a:pt x="22" y="0"/>
                    <a:pt x="22" y="0"/>
                  </a:cubicBezTo>
                  <a:cubicBezTo>
                    <a:pt x="19" y="0"/>
                    <a:pt x="19" y="0"/>
                    <a:pt x="19" y="0"/>
                  </a:cubicBezTo>
                  <a:cubicBezTo>
                    <a:pt x="15" y="0"/>
                    <a:pt x="12" y="3"/>
                    <a:pt x="12" y="7"/>
                  </a:cubicBezTo>
                  <a:cubicBezTo>
                    <a:pt x="12" y="11"/>
                    <a:pt x="15" y="13"/>
                    <a:pt x="19" y="13"/>
                  </a:cubicBezTo>
                  <a:cubicBezTo>
                    <a:pt x="14" y="13"/>
                    <a:pt x="14" y="13"/>
                    <a:pt x="14" y="13"/>
                  </a:cubicBezTo>
                  <a:cubicBezTo>
                    <a:pt x="6" y="13"/>
                    <a:pt x="0" y="20"/>
                    <a:pt x="0" y="27"/>
                  </a:cubicBezTo>
                  <a:cubicBezTo>
                    <a:pt x="0" y="30"/>
                    <a:pt x="0" y="30"/>
                    <a:pt x="0" y="30"/>
                  </a:cubicBezTo>
                  <a:cubicBezTo>
                    <a:pt x="0" y="38"/>
                    <a:pt x="6" y="44"/>
                    <a:pt x="14" y="44"/>
                  </a:cubicBezTo>
                  <a:cubicBezTo>
                    <a:pt x="232" y="44"/>
                    <a:pt x="232" y="44"/>
                    <a:pt x="232" y="44"/>
                  </a:cubicBezTo>
                  <a:cubicBezTo>
                    <a:pt x="240" y="44"/>
                    <a:pt x="246" y="38"/>
                    <a:pt x="246" y="30"/>
                  </a:cubicBezTo>
                  <a:cubicBezTo>
                    <a:pt x="246" y="27"/>
                    <a:pt x="246" y="27"/>
                    <a:pt x="246" y="27"/>
                  </a:cubicBezTo>
                  <a:cubicBezTo>
                    <a:pt x="246" y="20"/>
                    <a:pt x="240" y="13"/>
                    <a:pt x="23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68" name="PA_任意多边形 9"/>
            <p:cNvSpPr>
              <a:spLocks noEditPoints="1"/>
            </p:cNvSpPr>
            <p:nvPr>
              <p:custDataLst>
                <p:tags r:id="rId116"/>
              </p:custDataLst>
            </p:nvPr>
          </p:nvSpPr>
          <p:spPr bwMode="auto">
            <a:xfrm>
              <a:off x="2043113" y="9526"/>
              <a:ext cx="933450" cy="395288"/>
            </a:xfrm>
            <a:custGeom>
              <a:avLst/>
              <a:gdLst>
                <a:gd name="T0" fmla="*/ 243 w 248"/>
                <a:gd name="T1" fmla="*/ 74 h 105"/>
                <a:gd name="T2" fmla="*/ 134 w 248"/>
                <a:gd name="T3" fmla="*/ 5 h 105"/>
                <a:gd name="T4" fmla="*/ 115 w 248"/>
                <a:gd name="T5" fmla="*/ 5 h 105"/>
                <a:gd name="T6" fmla="*/ 5 w 248"/>
                <a:gd name="T7" fmla="*/ 74 h 105"/>
                <a:gd name="T8" fmla="*/ 5 w 248"/>
                <a:gd name="T9" fmla="*/ 93 h 105"/>
                <a:gd name="T10" fmla="*/ 17 w 248"/>
                <a:gd name="T11" fmla="*/ 93 h 105"/>
                <a:gd name="T12" fmla="*/ 14 w 248"/>
                <a:gd name="T13" fmla="*/ 99 h 105"/>
                <a:gd name="T14" fmla="*/ 20 w 248"/>
                <a:gd name="T15" fmla="*/ 105 h 105"/>
                <a:gd name="T16" fmla="*/ 24 w 248"/>
                <a:gd name="T17" fmla="*/ 105 h 105"/>
                <a:gd name="T18" fmla="*/ 52 w 248"/>
                <a:gd name="T19" fmla="*/ 105 h 105"/>
                <a:gd name="T20" fmla="*/ 55 w 248"/>
                <a:gd name="T21" fmla="*/ 105 h 105"/>
                <a:gd name="T22" fmla="*/ 62 w 248"/>
                <a:gd name="T23" fmla="*/ 99 h 105"/>
                <a:gd name="T24" fmla="*/ 58 w 248"/>
                <a:gd name="T25" fmla="*/ 93 h 105"/>
                <a:gd name="T26" fmla="*/ 104 w 248"/>
                <a:gd name="T27" fmla="*/ 93 h 105"/>
                <a:gd name="T28" fmla="*/ 101 w 248"/>
                <a:gd name="T29" fmla="*/ 99 h 105"/>
                <a:gd name="T30" fmla="*/ 107 w 248"/>
                <a:gd name="T31" fmla="*/ 105 h 105"/>
                <a:gd name="T32" fmla="*/ 111 w 248"/>
                <a:gd name="T33" fmla="*/ 105 h 105"/>
                <a:gd name="T34" fmla="*/ 139 w 248"/>
                <a:gd name="T35" fmla="*/ 105 h 105"/>
                <a:gd name="T36" fmla="*/ 142 w 248"/>
                <a:gd name="T37" fmla="*/ 105 h 105"/>
                <a:gd name="T38" fmla="*/ 149 w 248"/>
                <a:gd name="T39" fmla="*/ 99 h 105"/>
                <a:gd name="T40" fmla="*/ 145 w 248"/>
                <a:gd name="T41" fmla="*/ 93 h 105"/>
                <a:gd name="T42" fmla="*/ 191 w 248"/>
                <a:gd name="T43" fmla="*/ 93 h 105"/>
                <a:gd name="T44" fmla="*/ 187 w 248"/>
                <a:gd name="T45" fmla="*/ 99 h 105"/>
                <a:gd name="T46" fmla="*/ 194 w 248"/>
                <a:gd name="T47" fmla="*/ 105 h 105"/>
                <a:gd name="T48" fmla="*/ 198 w 248"/>
                <a:gd name="T49" fmla="*/ 105 h 105"/>
                <a:gd name="T50" fmla="*/ 226 w 248"/>
                <a:gd name="T51" fmla="*/ 105 h 105"/>
                <a:gd name="T52" fmla="*/ 229 w 248"/>
                <a:gd name="T53" fmla="*/ 105 h 105"/>
                <a:gd name="T54" fmla="*/ 236 w 248"/>
                <a:gd name="T55" fmla="*/ 99 h 105"/>
                <a:gd name="T56" fmla="*/ 232 w 248"/>
                <a:gd name="T57" fmla="*/ 93 h 105"/>
                <a:gd name="T58" fmla="*/ 243 w 248"/>
                <a:gd name="T59" fmla="*/ 93 h 105"/>
                <a:gd name="T60" fmla="*/ 243 w 248"/>
                <a:gd name="T61" fmla="*/ 74 h 105"/>
                <a:gd name="T62" fmla="*/ 124 w 248"/>
                <a:gd name="T63" fmla="*/ 50 h 105"/>
                <a:gd name="T64" fmla="*/ 110 w 248"/>
                <a:gd name="T65" fmla="*/ 36 h 105"/>
                <a:gd name="T66" fmla="*/ 124 w 248"/>
                <a:gd name="T67" fmla="*/ 21 h 105"/>
                <a:gd name="T68" fmla="*/ 139 w 248"/>
                <a:gd name="T69" fmla="*/ 36 h 105"/>
                <a:gd name="T70" fmla="*/ 124 w 248"/>
                <a:gd name="T71"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105">
                  <a:moveTo>
                    <a:pt x="243" y="74"/>
                  </a:moveTo>
                  <a:cubicBezTo>
                    <a:pt x="134" y="5"/>
                    <a:pt x="134" y="5"/>
                    <a:pt x="134" y="5"/>
                  </a:cubicBezTo>
                  <a:cubicBezTo>
                    <a:pt x="129" y="0"/>
                    <a:pt x="120" y="0"/>
                    <a:pt x="115" y="5"/>
                  </a:cubicBezTo>
                  <a:cubicBezTo>
                    <a:pt x="5" y="74"/>
                    <a:pt x="5" y="74"/>
                    <a:pt x="5" y="74"/>
                  </a:cubicBezTo>
                  <a:cubicBezTo>
                    <a:pt x="0" y="79"/>
                    <a:pt x="0" y="88"/>
                    <a:pt x="5" y="93"/>
                  </a:cubicBezTo>
                  <a:cubicBezTo>
                    <a:pt x="17" y="93"/>
                    <a:pt x="17" y="93"/>
                    <a:pt x="17" y="93"/>
                  </a:cubicBezTo>
                  <a:cubicBezTo>
                    <a:pt x="15" y="94"/>
                    <a:pt x="14" y="96"/>
                    <a:pt x="14" y="99"/>
                  </a:cubicBezTo>
                  <a:cubicBezTo>
                    <a:pt x="14" y="103"/>
                    <a:pt x="16" y="105"/>
                    <a:pt x="20" y="105"/>
                  </a:cubicBezTo>
                  <a:cubicBezTo>
                    <a:pt x="24" y="105"/>
                    <a:pt x="24" y="105"/>
                    <a:pt x="24" y="105"/>
                  </a:cubicBezTo>
                  <a:cubicBezTo>
                    <a:pt x="52" y="105"/>
                    <a:pt x="52" y="105"/>
                    <a:pt x="52" y="105"/>
                  </a:cubicBezTo>
                  <a:cubicBezTo>
                    <a:pt x="55" y="105"/>
                    <a:pt x="55" y="105"/>
                    <a:pt x="55" y="105"/>
                  </a:cubicBezTo>
                  <a:cubicBezTo>
                    <a:pt x="59" y="105"/>
                    <a:pt x="62" y="103"/>
                    <a:pt x="62" y="99"/>
                  </a:cubicBezTo>
                  <a:cubicBezTo>
                    <a:pt x="62" y="96"/>
                    <a:pt x="61" y="94"/>
                    <a:pt x="58" y="93"/>
                  </a:cubicBezTo>
                  <a:cubicBezTo>
                    <a:pt x="104" y="93"/>
                    <a:pt x="104" y="93"/>
                    <a:pt x="104" y="93"/>
                  </a:cubicBezTo>
                  <a:cubicBezTo>
                    <a:pt x="102" y="94"/>
                    <a:pt x="101" y="96"/>
                    <a:pt x="101" y="99"/>
                  </a:cubicBezTo>
                  <a:cubicBezTo>
                    <a:pt x="101" y="103"/>
                    <a:pt x="103" y="105"/>
                    <a:pt x="107" y="105"/>
                  </a:cubicBezTo>
                  <a:cubicBezTo>
                    <a:pt x="111" y="105"/>
                    <a:pt x="111" y="105"/>
                    <a:pt x="111" y="105"/>
                  </a:cubicBezTo>
                  <a:cubicBezTo>
                    <a:pt x="139" y="105"/>
                    <a:pt x="139" y="105"/>
                    <a:pt x="139" y="105"/>
                  </a:cubicBezTo>
                  <a:cubicBezTo>
                    <a:pt x="142" y="105"/>
                    <a:pt x="142" y="105"/>
                    <a:pt x="142" y="105"/>
                  </a:cubicBezTo>
                  <a:cubicBezTo>
                    <a:pt x="146" y="105"/>
                    <a:pt x="149" y="103"/>
                    <a:pt x="149" y="99"/>
                  </a:cubicBezTo>
                  <a:cubicBezTo>
                    <a:pt x="149" y="96"/>
                    <a:pt x="147" y="94"/>
                    <a:pt x="145" y="93"/>
                  </a:cubicBezTo>
                  <a:cubicBezTo>
                    <a:pt x="191" y="93"/>
                    <a:pt x="191" y="93"/>
                    <a:pt x="191" y="93"/>
                  </a:cubicBezTo>
                  <a:cubicBezTo>
                    <a:pt x="189" y="94"/>
                    <a:pt x="187" y="96"/>
                    <a:pt x="187" y="99"/>
                  </a:cubicBezTo>
                  <a:cubicBezTo>
                    <a:pt x="187" y="103"/>
                    <a:pt x="190" y="105"/>
                    <a:pt x="194" y="105"/>
                  </a:cubicBezTo>
                  <a:cubicBezTo>
                    <a:pt x="198" y="105"/>
                    <a:pt x="198" y="105"/>
                    <a:pt x="198" y="105"/>
                  </a:cubicBezTo>
                  <a:cubicBezTo>
                    <a:pt x="226" y="105"/>
                    <a:pt x="226" y="105"/>
                    <a:pt x="226" y="105"/>
                  </a:cubicBezTo>
                  <a:cubicBezTo>
                    <a:pt x="229" y="105"/>
                    <a:pt x="229" y="105"/>
                    <a:pt x="229" y="105"/>
                  </a:cubicBezTo>
                  <a:cubicBezTo>
                    <a:pt x="233" y="105"/>
                    <a:pt x="236" y="103"/>
                    <a:pt x="236" y="99"/>
                  </a:cubicBezTo>
                  <a:cubicBezTo>
                    <a:pt x="236" y="96"/>
                    <a:pt x="234" y="94"/>
                    <a:pt x="232" y="93"/>
                  </a:cubicBezTo>
                  <a:cubicBezTo>
                    <a:pt x="243" y="93"/>
                    <a:pt x="243" y="93"/>
                    <a:pt x="243" y="93"/>
                  </a:cubicBezTo>
                  <a:cubicBezTo>
                    <a:pt x="248" y="88"/>
                    <a:pt x="248" y="79"/>
                    <a:pt x="243" y="74"/>
                  </a:cubicBezTo>
                  <a:close/>
                  <a:moveTo>
                    <a:pt x="124" y="50"/>
                  </a:moveTo>
                  <a:cubicBezTo>
                    <a:pt x="116" y="50"/>
                    <a:pt x="110" y="44"/>
                    <a:pt x="110" y="36"/>
                  </a:cubicBezTo>
                  <a:cubicBezTo>
                    <a:pt x="110" y="28"/>
                    <a:pt x="116" y="21"/>
                    <a:pt x="124" y="21"/>
                  </a:cubicBezTo>
                  <a:cubicBezTo>
                    <a:pt x="132" y="21"/>
                    <a:pt x="139" y="28"/>
                    <a:pt x="139" y="36"/>
                  </a:cubicBezTo>
                  <a:cubicBezTo>
                    <a:pt x="139" y="44"/>
                    <a:pt x="132" y="50"/>
                    <a:pt x="124"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grpSp>
        <p:nvGrpSpPr>
          <p:cNvPr id="162" name="PA_组合 161"/>
          <p:cNvGrpSpPr/>
          <p:nvPr>
            <p:custDataLst>
              <p:tags r:id="rId13"/>
            </p:custDataLst>
          </p:nvPr>
        </p:nvGrpSpPr>
        <p:grpSpPr>
          <a:xfrm>
            <a:off x="5170175" y="2421793"/>
            <a:ext cx="391472" cy="425395"/>
            <a:chOff x="87313" y="4763"/>
            <a:chExt cx="974726" cy="1058863"/>
          </a:xfrm>
          <a:solidFill>
            <a:schemeClr val="accent1"/>
          </a:solidFill>
        </p:grpSpPr>
        <p:sp>
          <p:nvSpPr>
            <p:cNvPr id="69" name="PA_椭圆 10"/>
            <p:cNvSpPr>
              <a:spLocks noChangeArrowheads="1"/>
            </p:cNvSpPr>
            <p:nvPr>
              <p:custDataLst>
                <p:tags r:id="rId108"/>
              </p:custDataLst>
            </p:nvPr>
          </p:nvSpPr>
          <p:spPr bwMode="auto">
            <a:xfrm>
              <a:off x="204788" y="88901"/>
              <a:ext cx="349250" cy="3571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0" name="PA_任意多边形 11"/>
            <p:cNvSpPr>
              <a:spLocks noEditPoints="1"/>
            </p:cNvSpPr>
            <p:nvPr>
              <p:custDataLst>
                <p:tags r:id="rId109"/>
              </p:custDataLst>
            </p:nvPr>
          </p:nvSpPr>
          <p:spPr bwMode="auto">
            <a:xfrm>
              <a:off x="87313" y="465138"/>
              <a:ext cx="582613" cy="598488"/>
            </a:xfrm>
            <a:custGeom>
              <a:avLst/>
              <a:gdLst>
                <a:gd name="T0" fmla="*/ 142 w 155"/>
                <a:gd name="T1" fmla="*/ 45 h 159"/>
                <a:gd name="T2" fmla="*/ 105 w 155"/>
                <a:gd name="T3" fmla="*/ 0 h 159"/>
                <a:gd name="T4" fmla="*/ 50 w 155"/>
                <a:gd name="T5" fmla="*/ 0 h 159"/>
                <a:gd name="T6" fmla="*/ 13 w 155"/>
                <a:gd name="T7" fmla="*/ 45 h 159"/>
                <a:gd name="T8" fmla="*/ 0 w 155"/>
                <a:gd name="T9" fmla="*/ 125 h 159"/>
                <a:gd name="T10" fmla="*/ 45 w 155"/>
                <a:gd name="T11" fmla="*/ 159 h 159"/>
                <a:gd name="T12" fmla="*/ 110 w 155"/>
                <a:gd name="T13" fmla="*/ 159 h 159"/>
                <a:gd name="T14" fmla="*/ 155 w 155"/>
                <a:gd name="T15" fmla="*/ 125 h 159"/>
                <a:gd name="T16" fmla="*/ 142 w 155"/>
                <a:gd name="T17" fmla="*/ 45 h 159"/>
                <a:gd name="T18" fmla="*/ 77 w 155"/>
                <a:gd name="T19" fmla="*/ 136 h 159"/>
                <a:gd name="T20" fmla="*/ 61 w 155"/>
                <a:gd name="T21" fmla="*/ 108 h 159"/>
                <a:gd name="T22" fmla="*/ 70 w 155"/>
                <a:gd name="T23" fmla="*/ 30 h 159"/>
                <a:gd name="T24" fmla="*/ 64 w 155"/>
                <a:gd name="T25" fmla="*/ 11 h 159"/>
                <a:gd name="T26" fmla="*/ 94 w 155"/>
                <a:gd name="T27" fmla="*/ 11 h 159"/>
                <a:gd name="T28" fmla="*/ 88 w 155"/>
                <a:gd name="T29" fmla="*/ 30 h 159"/>
                <a:gd name="T30" fmla="*/ 94 w 155"/>
                <a:gd name="T31" fmla="*/ 108 h 159"/>
                <a:gd name="T32" fmla="*/ 77 w 155"/>
                <a:gd name="T33"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59">
                  <a:moveTo>
                    <a:pt x="142" y="45"/>
                  </a:moveTo>
                  <a:cubicBezTo>
                    <a:pt x="142" y="20"/>
                    <a:pt x="125" y="0"/>
                    <a:pt x="105" y="0"/>
                  </a:cubicBezTo>
                  <a:cubicBezTo>
                    <a:pt x="50" y="0"/>
                    <a:pt x="50" y="0"/>
                    <a:pt x="50" y="0"/>
                  </a:cubicBezTo>
                  <a:cubicBezTo>
                    <a:pt x="30" y="0"/>
                    <a:pt x="13" y="20"/>
                    <a:pt x="13" y="45"/>
                  </a:cubicBezTo>
                  <a:cubicBezTo>
                    <a:pt x="0" y="125"/>
                    <a:pt x="0" y="125"/>
                    <a:pt x="0" y="125"/>
                  </a:cubicBezTo>
                  <a:cubicBezTo>
                    <a:pt x="0" y="155"/>
                    <a:pt x="20" y="159"/>
                    <a:pt x="45" y="159"/>
                  </a:cubicBezTo>
                  <a:cubicBezTo>
                    <a:pt x="110" y="159"/>
                    <a:pt x="110" y="159"/>
                    <a:pt x="110" y="159"/>
                  </a:cubicBezTo>
                  <a:cubicBezTo>
                    <a:pt x="135" y="159"/>
                    <a:pt x="155" y="155"/>
                    <a:pt x="155" y="125"/>
                  </a:cubicBezTo>
                  <a:lnTo>
                    <a:pt x="142" y="45"/>
                  </a:lnTo>
                  <a:close/>
                  <a:moveTo>
                    <a:pt x="77" y="136"/>
                  </a:moveTo>
                  <a:cubicBezTo>
                    <a:pt x="61" y="108"/>
                    <a:pt x="61" y="108"/>
                    <a:pt x="61" y="108"/>
                  </a:cubicBezTo>
                  <a:cubicBezTo>
                    <a:pt x="70" y="30"/>
                    <a:pt x="70" y="30"/>
                    <a:pt x="70" y="30"/>
                  </a:cubicBezTo>
                  <a:cubicBezTo>
                    <a:pt x="68" y="30"/>
                    <a:pt x="65" y="26"/>
                    <a:pt x="64" y="11"/>
                  </a:cubicBezTo>
                  <a:cubicBezTo>
                    <a:pt x="64" y="11"/>
                    <a:pt x="79" y="2"/>
                    <a:pt x="94" y="11"/>
                  </a:cubicBezTo>
                  <a:cubicBezTo>
                    <a:pt x="94" y="11"/>
                    <a:pt x="95" y="25"/>
                    <a:pt x="88" y="30"/>
                  </a:cubicBezTo>
                  <a:cubicBezTo>
                    <a:pt x="94" y="108"/>
                    <a:pt x="94" y="108"/>
                    <a:pt x="94" y="108"/>
                  </a:cubicBezTo>
                  <a:lnTo>
                    <a:pt x="77"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1" name="PA_椭圆 12"/>
            <p:cNvSpPr>
              <a:spLocks noChangeArrowheads="1"/>
            </p:cNvSpPr>
            <p:nvPr>
              <p:custDataLst>
                <p:tags r:id="rId110"/>
              </p:custDataLst>
            </p:nvPr>
          </p:nvSpPr>
          <p:spPr bwMode="auto">
            <a:xfrm>
              <a:off x="644526" y="4763"/>
              <a:ext cx="312738" cy="325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2" name="PA_任意多边形 13"/>
            <p:cNvSpPr>
              <a:spLocks noEditPoints="1"/>
            </p:cNvSpPr>
            <p:nvPr>
              <p:custDataLst>
                <p:tags r:id="rId111"/>
              </p:custDataLst>
            </p:nvPr>
          </p:nvSpPr>
          <p:spPr bwMode="auto">
            <a:xfrm>
              <a:off x="587376" y="344488"/>
              <a:ext cx="474663" cy="539750"/>
            </a:xfrm>
            <a:custGeom>
              <a:avLst/>
              <a:gdLst>
                <a:gd name="T0" fmla="*/ 114 w 126"/>
                <a:gd name="T1" fmla="*/ 41 h 143"/>
                <a:gd name="T2" fmla="*/ 81 w 126"/>
                <a:gd name="T3" fmla="*/ 0 h 143"/>
                <a:gd name="T4" fmla="*/ 32 w 126"/>
                <a:gd name="T5" fmla="*/ 0 h 143"/>
                <a:gd name="T6" fmla="*/ 0 w 126"/>
                <a:gd name="T7" fmla="*/ 31 h 143"/>
                <a:gd name="T8" fmla="*/ 17 w 126"/>
                <a:gd name="T9" fmla="*/ 70 h 143"/>
                <a:gd name="T10" fmla="*/ 29 w 126"/>
                <a:gd name="T11" fmla="*/ 143 h 143"/>
                <a:gd name="T12" fmla="*/ 86 w 126"/>
                <a:gd name="T13" fmla="*/ 143 h 143"/>
                <a:gd name="T14" fmla="*/ 126 w 126"/>
                <a:gd name="T15" fmla="*/ 112 h 143"/>
                <a:gd name="T16" fmla="*/ 114 w 126"/>
                <a:gd name="T17" fmla="*/ 41 h 143"/>
                <a:gd name="T18" fmla="*/ 71 w 126"/>
                <a:gd name="T19" fmla="*/ 98 h 143"/>
                <a:gd name="T20" fmla="*/ 56 w 126"/>
                <a:gd name="T21" fmla="*/ 123 h 143"/>
                <a:gd name="T22" fmla="*/ 42 w 126"/>
                <a:gd name="T23" fmla="*/ 98 h 143"/>
                <a:gd name="T24" fmla="*/ 50 w 126"/>
                <a:gd name="T25" fmla="*/ 28 h 143"/>
                <a:gd name="T26" fmla="*/ 44 w 126"/>
                <a:gd name="T27" fmla="*/ 10 h 143"/>
                <a:gd name="T28" fmla="*/ 71 w 126"/>
                <a:gd name="T29" fmla="*/ 10 h 143"/>
                <a:gd name="T30" fmla="*/ 66 w 126"/>
                <a:gd name="T31" fmla="*/ 28 h 143"/>
                <a:gd name="T32" fmla="*/ 71 w 126"/>
                <a:gd name="T33" fmla="*/ 9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3">
                  <a:moveTo>
                    <a:pt x="114" y="41"/>
                  </a:moveTo>
                  <a:cubicBezTo>
                    <a:pt x="114" y="18"/>
                    <a:pt x="99" y="0"/>
                    <a:pt x="81" y="0"/>
                  </a:cubicBezTo>
                  <a:cubicBezTo>
                    <a:pt x="32" y="0"/>
                    <a:pt x="32" y="0"/>
                    <a:pt x="32" y="0"/>
                  </a:cubicBezTo>
                  <a:cubicBezTo>
                    <a:pt x="16" y="0"/>
                    <a:pt x="3" y="13"/>
                    <a:pt x="0" y="31"/>
                  </a:cubicBezTo>
                  <a:cubicBezTo>
                    <a:pt x="10" y="39"/>
                    <a:pt x="17" y="53"/>
                    <a:pt x="17" y="70"/>
                  </a:cubicBezTo>
                  <a:cubicBezTo>
                    <a:pt x="29" y="143"/>
                    <a:pt x="29" y="143"/>
                    <a:pt x="29" y="143"/>
                  </a:cubicBezTo>
                  <a:cubicBezTo>
                    <a:pt x="86" y="143"/>
                    <a:pt x="86" y="143"/>
                    <a:pt x="86" y="143"/>
                  </a:cubicBezTo>
                  <a:cubicBezTo>
                    <a:pt x="108" y="143"/>
                    <a:pt x="126" y="140"/>
                    <a:pt x="126" y="112"/>
                  </a:cubicBezTo>
                  <a:lnTo>
                    <a:pt x="114" y="41"/>
                  </a:lnTo>
                  <a:close/>
                  <a:moveTo>
                    <a:pt x="71" y="98"/>
                  </a:moveTo>
                  <a:cubicBezTo>
                    <a:pt x="56" y="123"/>
                    <a:pt x="56" y="123"/>
                    <a:pt x="56" y="123"/>
                  </a:cubicBezTo>
                  <a:cubicBezTo>
                    <a:pt x="42" y="98"/>
                    <a:pt x="42" y="98"/>
                    <a:pt x="42" y="98"/>
                  </a:cubicBezTo>
                  <a:cubicBezTo>
                    <a:pt x="50" y="28"/>
                    <a:pt x="50" y="28"/>
                    <a:pt x="50" y="28"/>
                  </a:cubicBezTo>
                  <a:cubicBezTo>
                    <a:pt x="48" y="27"/>
                    <a:pt x="45" y="24"/>
                    <a:pt x="44" y="10"/>
                  </a:cubicBezTo>
                  <a:cubicBezTo>
                    <a:pt x="44" y="10"/>
                    <a:pt x="58" y="2"/>
                    <a:pt x="71" y="10"/>
                  </a:cubicBezTo>
                  <a:cubicBezTo>
                    <a:pt x="71" y="10"/>
                    <a:pt x="72" y="23"/>
                    <a:pt x="66" y="28"/>
                  </a:cubicBezTo>
                  <a:lnTo>
                    <a:pt x="71"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grpSp>
        <p:nvGrpSpPr>
          <p:cNvPr id="166" name="PA_组合 165"/>
          <p:cNvGrpSpPr/>
          <p:nvPr>
            <p:custDataLst>
              <p:tags r:id="rId14"/>
            </p:custDataLst>
          </p:nvPr>
        </p:nvGrpSpPr>
        <p:grpSpPr>
          <a:xfrm>
            <a:off x="4734792" y="4407626"/>
            <a:ext cx="495396" cy="469402"/>
            <a:chOff x="-6350" y="969963"/>
            <a:chExt cx="1233488" cy="1168400"/>
          </a:xfrm>
          <a:solidFill>
            <a:schemeClr val="accent3"/>
          </a:solidFill>
        </p:grpSpPr>
        <p:sp>
          <p:nvSpPr>
            <p:cNvPr id="73" name="PA_任意多边形 14"/>
            <p:cNvSpPr/>
            <p:nvPr>
              <p:custDataLst>
                <p:tags r:id="rId102"/>
              </p:custDataLst>
            </p:nvPr>
          </p:nvSpPr>
          <p:spPr bwMode="auto">
            <a:xfrm>
              <a:off x="163513" y="1644651"/>
              <a:ext cx="195263" cy="249238"/>
            </a:xfrm>
            <a:custGeom>
              <a:avLst/>
              <a:gdLst>
                <a:gd name="T0" fmla="*/ 44 w 52"/>
                <a:gd name="T1" fmla="*/ 4 h 66"/>
                <a:gd name="T2" fmla="*/ 48 w 52"/>
                <a:gd name="T3" fmla="*/ 22 h 66"/>
                <a:gd name="T4" fmla="*/ 25 w 52"/>
                <a:gd name="T5" fmla="*/ 58 h 66"/>
                <a:gd name="T6" fmla="*/ 8 w 52"/>
                <a:gd name="T7" fmla="*/ 62 h 66"/>
                <a:gd name="T8" fmla="*/ 8 w 52"/>
                <a:gd name="T9" fmla="*/ 62 h 66"/>
                <a:gd name="T10" fmla="*/ 4 w 52"/>
                <a:gd name="T11" fmla="*/ 44 h 66"/>
                <a:gd name="T12" fmla="*/ 26 w 52"/>
                <a:gd name="T13" fmla="*/ 8 h 66"/>
                <a:gd name="T14" fmla="*/ 44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4" y="4"/>
                  </a:moveTo>
                  <a:cubicBezTo>
                    <a:pt x="50" y="8"/>
                    <a:pt x="52" y="16"/>
                    <a:pt x="48" y="22"/>
                  </a:cubicBezTo>
                  <a:cubicBezTo>
                    <a:pt x="25" y="58"/>
                    <a:pt x="25" y="58"/>
                    <a:pt x="25" y="58"/>
                  </a:cubicBezTo>
                  <a:cubicBezTo>
                    <a:pt x="22" y="64"/>
                    <a:pt x="14" y="66"/>
                    <a:pt x="8" y="62"/>
                  </a:cubicBezTo>
                  <a:cubicBezTo>
                    <a:pt x="8" y="62"/>
                    <a:pt x="8" y="62"/>
                    <a:pt x="8" y="62"/>
                  </a:cubicBezTo>
                  <a:cubicBezTo>
                    <a:pt x="2" y="58"/>
                    <a:pt x="0" y="50"/>
                    <a:pt x="4" y="44"/>
                  </a:cubicBezTo>
                  <a:cubicBezTo>
                    <a:pt x="26" y="8"/>
                    <a:pt x="26" y="8"/>
                    <a:pt x="26" y="8"/>
                  </a:cubicBezTo>
                  <a:cubicBezTo>
                    <a:pt x="30" y="2"/>
                    <a:pt x="38" y="0"/>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4" name="PA_任意多边形 15"/>
            <p:cNvSpPr/>
            <p:nvPr>
              <p:custDataLst>
                <p:tags r:id="rId103"/>
              </p:custDataLst>
            </p:nvPr>
          </p:nvSpPr>
          <p:spPr bwMode="auto">
            <a:xfrm>
              <a:off x="290513" y="1727201"/>
              <a:ext cx="195263" cy="249238"/>
            </a:xfrm>
            <a:custGeom>
              <a:avLst/>
              <a:gdLst>
                <a:gd name="T0" fmla="*/ 45 w 52"/>
                <a:gd name="T1" fmla="*/ 4 h 66"/>
                <a:gd name="T2" fmla="*/ 48 w 52"/>
                <a:gd name="T3" fmla="*/ 22 h 66"/>
                <a:gd name="T4" fmla="*/ 26 w 52"/>
                <a:gd name="T5" fmla="*/ 58 h 66"/>
                <a:gd name="T6" fmla="*/ 8 w 52"/>
                <a:gd name="T7" fmla="*/ 62 h 66"/>
                <a:gd name="T8" fmla="*/ 8 w 52"/>
                <a:gd name="T9" fmla="*/ 62 h 66"/>
                <a:gd name="T10" fmla="*/ 4 w 52"/>
                <a:gd name="T11" fmla="*/ 44 h 66"/>
                <a:gd name="T12" fmla="*/ 27 w 52"/>
                <a:gd name="T13" fmla="*/ 8 h 66"/>
                <a:gd name="T14" fmla="*/ 45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5" y="4"/>
                  </a:moveTo>
                  <a:cubicBezTo>
                    <a:pt x="51" y="8"/>
                    <a:pt x="52" y="16"/>
                    <a:pt x="48" y="22"/>
                  </a:cubicBezTo>
                  <a:cubicBezTo>
                    <a:pt x="26" y="58"/>
                    <a:pt x="26" y="58"/>
                    <a:pt x="26" y="58"/>
                  </a:cubicBezTo>
                  <a:cubicBezTo>
                    <a:pt x="22" y="64"/>
                    <a:pt x="14" y="66"/>
                    <a:pt x="8" y="62"/>
                  </a:cubicBezTo>
                  <a:cubicBezTo>
                    <a:pt x="8" y="62"/>
                    <a:pt x="8" y="62"/>
                    <a:pt x="8" y="62"/>
                  </a:cubicBezTo>
                  <a:cubicBezTo>
                    <a:pt x="2" y="58"/>
                    <a:pt x="0" y="50"/>
                    <a:pt x="4" y="44"/>
                  </a:cubicBezTo>
                  <a:cubicBezTo>
                    <a:pt x="27" y="8"/>
                    <a:pt x="27" y="8"/>
                    <a:pt x="27" y="8"/>
                  </a:cubicBezTo>
                  <a:cubicBezTo>
                    <a:pt x="30" y="2"/>
                    <a:pt x="38"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5" name="PA_任意多边形 16"/>
            <p:cNvSpPr/>
            <p:nvPr>
              <p:custDataLst>
                <p:tags r:id="rId104"/>
              </p:custDataLst>
            </p:nvPr>
          </p:nvSpPr>
          <p:spPr bwMode="auto">
            <a:xfrm>
              <a:off x="419101" y="1811338"/>
              <a:ext cx="198438" cy="244475"/>
            </a:xfrm>
            <a:custGeom>
              <a:avLst/>
              <a:gdLst>
                <a:gd name="T0" fmla="*/ 45 w 53"/>
                <a:gd name="T1" fmla="*/ 4 h 65"/>
                <a:gd name="T2" fmla="*/ 49 w 53"/>
                <a:gd name="T3" fmla="*/ 22 h 65"/>
                <a:gd name="T4" fmla="*/ 26 w 53"/>
                <a:gd name="T5" fmla="*/ 58 h 65"/>
                <a:gd name="T6" fmla="*/ 8 w 53"/>
                <a:gd name="T7" fmla="*/ 62 h 65"/>
                <a:gd name="T8" fmla="*/ 8 w 53"/>
                <a:gd name="T9" fmla="*/ 62 h 65"/>
                <a:gd name="T10" fmla="*/ 4 w 53"/>
                <a:gd name="T11" fmla="*/ 44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8"/>
                    <a:pt x="53" y="16"/>
                    <a:pt x="49" y="22"/>
                  </a:cubicBezTo>
                  <a:cubicBezTo>
                    <a:pt x="26" y="58"/>
                    <a:pt x="26" y="58"/>
                    <a:pt x="26" y="58"/>
                  </a:cubicBezTo>
                  <a:cubicBezTo>
                    <a:pt x="22" y="64"/>
                    <a:pt x="14" y="65"/>
                    <a:pt x="8" y="62"/>
                  </a:cubicBezTo>
                  <a:cubicBezTo>
                    <a:pt x="8" y="62"/>
                    <a:pt x="8" y="62"/>
                    <a:pt x="8" y="62"/>
                  </a:cubicBezTo>
                  <a:cubicBezTo>
                    <a:pt x="2" y="58"/>
                    <a:pt x="0" y="50"/>
                    <a:pt x="4" y="44"/>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6" name="PA_任意多边形 17"/>
            <p:cNvSpPr/>
            <p:nvPr>
              <p:custDataLst>
                <p:tags r:id="rId105"/>
              </p:custDataLst>
            </p:nvPr>
          </p:nvSpPr>
          <p:spPr bwMode="auto">
            <a:xfrm>
              <a:off x="546101" y="1893888"/>
              <a:ext cx="200025" cy="244475"/>
            </a:xfrm>
            <a:custGeom>
              <a:avLst/>
              <a:gdLst>
                <a:gd name="T0" fmla="*/ 45 w 53"/>
                <a:gd name="T1" fmla="*/ 4 h 65"/>
                <a:gd name="T2" fmla="*/ 49 w 53"/>
                <a:gd name="T3" fmla="*/ 22 h 65"/>
                <a:gd name="T4" fmla="*/ 26 w 53"/>
                <a:gd name="T5" fmla="*/ 57 h 65"/>
                <a:gd name="T6" fmla="*/ 8 w 53"/>
                <a:gd name="T7" fmla="*/ 61 h 65"/>
                <a:gd name="T8" fmla="*/ 8 w 53"/>
                <a:gd name="T9" fmla="*/ 61 h 65"/>
                <a:gd name="T10" fmla="*/ 4 w 53"/>
                <a:gd name="T11" fmla="*/ 43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7"/>
                    <a:pt x="53" y="16"/>
                    <a:pt x="49" y="22"/>
                  </a:cubicBezTo>
                  <a:cubicBezTo>
                    <a:pt x="26" y="57"/>
                    <a:pt x="26" y="57"/>
                    <a:pt x="26" y="57"/>
                  </a:cubicBezTo>
                  <a:cubicBezTo>
                    <a:pt x="22" y="63"/>
                    <a:pt x="14" y="65"/>
                    <a:pt x="8" y="61"/>
                  </a:cubicBezTo>
                  <a:cubicBezTo>
                    <a:pt x="8" y="61"/>
                    <a:pt x="8" y="61"/>
                    <a:pt x="8" y="61"/>
                  </a:cubicBezTo>
                  <a:cubicBezTo>
                    <a:pt x="2" y="57"/>
                    <a:pt x="0" y="49"/>
                    <a:pt x="4" y="43"/>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7" name="PA_任意多边形 18"/>
            <p:cNvSpPr/>
            <p:nvPr>
              <p:custDataLst>
                <p:tags r:id="rId106"/>
              </p:custDataLst>
            </p:nvPr>
          </p:nvSpPr>
          <p:spPr bwMode="auto">
            <a:xfrm>
              <a:off x="-6350" y="1063626"/>
              <a:ext cx="1233488" cy="1071563"/>
            </a:xfrm>
            <a:custGeom>
              <a:avLst/>
              <a:gdLst>
                <a:gd name="T0" fmla="*/ 139 w 328"/>
                <a:gd name="T1" fmla="*/ 80 h 284"/>
                <a:gd name="T2" fmla="*/ 102 w 328"/>
                <a:gd name="T3" fmla="*/ 88 h 284"/>
                <a:gd name="T4" fmla="*/ 73 w 328"/>
                <a:gd name="T5" fmla="*/ 70 h 284"/>
                <a:gd name="T6" fmla="*/ 76 w 328"/>
                <a:gd name="T7" fmla="*/ 52 h 284"/>
                <a:gd name="T8" fmla="*/ 92 w 328"/>
                <a:gd name="T9" fmla="*/ 41 h 284"/>
                <a:gd name="T10" fmla="*/ 139 w 328"/>
                <a:gd name="T11" fmla="*/ 30 h 284"/>
                <a:gd name="T12" fmla="*/ 101 w 328"/>
                <a:gd name="T13" fmla="*/ 6 h 284"/>
                <a:gd name="T14" fmla="*/ 71 w 328"/>
                <a:gd name="T15" fmla="*/ 13 h 284"/>
                <a:gd name="T16" fmla="*/ 6 w 328"/>
                <a:gd name="T17" fmla="*/ 115 h 284"/>
                <a:gd name="T18" fmla="*/ 12 w 328"/>
                <a:gd name="T19" fmla="*/ 145 h 284"/>
                <a:gd name="T20" fmla="*/ 55 w 328"/>
                <a:gd name="T21" fmla="*/ 172 h 284"/>
                <a:gd name="T22" fmla="*/ 64 w 328"/>
                <a:gd name="T23" fmla="*/ 158 h 284"/>
                <a:gd name="T24" fmla="*/ 94 w 328"/>
                <a:gd name="T25" fmla="*/ 151 h 284"/>
                <a:gd name="T26" fmla="*/ 103 w 328"/>
                <a:gd name="T27" fmla="*/ 174 h 284"/>
                <a:gd name="T28" fmla="*/ 128 w 328"/>
                <a:gd name="T29" fmla="*/ 173 h 284"/>
                <a:gd name="T30" fmla="*/ 137 w 328"/>
                <a:gd name="T31" fmla="*/ 196 h 284"/>
                <a:gd name="T32" fmla="*/ 162 w 328"/>
                <a:gd name="T33" fmla="*/ 195 h 284"/>
                <a:gd name="T34" fmla="*/ 172 w 328"/>
                <a:gd name="T35" fmla="*/ 218 h 284"/>
                <a:gd name="T36" fmla="*/ 197 w 328"/>
                <a:gd name="T37" fmla="*/ 216 h 284"/>
                <a:gd name="T38" fmla="*/ 203 w 328"/>
                <a:gd name="T39" fmla="*/ 246 h 284"/>
                <a:gd name="T40" fmla="*/ 194 w 328"/>
                <a:gd name="T41" fmla="*/ 261 h 284"/>
                <a:gd name="T42" fmla="*/ 202 w 328"/>
                <a:gd name="T43" fmla="*/ 265 h 284"/>
                <a:gd name="T44" fmla="*/ 220 w 328"/>
                <a:gd name="T45" fmla="*/ 277 h 284"/>
                <a:gd name="T46" fmla="*/ 250 w 328"/>
                <a:gd name="T47" fmla="*/ 271 h 284"/>
                <a:gd name="T48" fmla="*/ 249 w 328"/>
                <a:gd name="T49" fmla="*/ 246 h 284"/>
                <a:gd name="T50" fmla="*/ 272 w 328"/>
                <a:gd name="T51" fmla="*/ 236 h 284"/>
                <a:gd name="T52" fmla="*/ 270 w 328"/>
                <a:gd name="T53" fmla="*/ 212 h 284"/>
                <a:gd name="T54" fmla="*/ 293 w 328"/>
                <a:gd name="T55" fmla="*/ 202 h 284"/>
                <a:gd name="T56" fmla="*/ 292 w 328"/>
                <a:gd name="T57" fmla="*/ 177 h 284"/>
                <a:gd name="T58" fmla="*/ 315 w 328"/>
                <a:gd name="T59" fmla="*/ 168 h 284"/>
                <a:gd name="T60" fmla="*/ 309 w 328"/>
                <a:gd name="T61" fmla="*/ 138 h 284"/>
                <a:gd name="T62" fmla="*/ 290 w 328"/>
                <a:gd name="T63" fmla="*/ 127 h 284"/>
                <a:gd name="T64" fmla="*/ 280 w 328"/>
                <a:gd name="T65" fmla="*/ 120 h 284"/>
                <a:gd name="T66" fmla="*/ 311 w 328"/>
                <a:gd name="T67" fmla="*/ 106 h 284"/>
                <a:gd name="T68" fmla="*/ 326 w 328"/>
                <a:gd name="T69" fmla="*/ 84 h 284"/>
                <a:gd name="T70" fmla="*/ 304 w 328"/>
                <a:gd name="T71" fmla="*/ 69 h 284"/>
                <a:gd name="T72" fmla="*/ 262 w 328"/>
                <a:gd name="T73" fmla="*/ 75 h 284"/>
                <a:gd name="T74" fmla="*/ 258 w 328"/>
                <a:gd name="T75" fmla="*/ 76 h 284"/>
                <a:gd name="T76" fmla="*/ 248 w 328"/>
                <a:gd name="T77" fmla="*/ 68 h 284"/>
                <a:gd name="T78" fmla="*/ 205 w 328"/>
                <a:gd name="T79" fmla="*/ 67 h 284"/>
                <a:gd name="T80" fmla="*/ 139 w 328"/>
                <a:gd name="T81" fmla="*/ 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284">
                  <a:moveTo>
                    <a:pt x="139" y="80"/>
                  </a:moveTo>
                  <a:cubicBezTo>
                    <a:pt x="102" y="88"/>
                    <a:pt x="102" y="88"/>
                    <a:pt x="102" y="88"/>
                  </a:cubicBezTo>
                  <a:cubicBezTo>
                    <a:pt x="89" y="91"/>
                    <a:pt x="76" y="83"/>
                    <a:pt x="73" y="70"/>
                  </a:cubicBezTo>
                  <a:cubicBezTo>
                    <a:pt x="72" y="64"/>
                    <a:pt x="73" y="57"/>
                    <a:pt x="76" y="52"/>
                  </a:cubicBezTo>
                  <a:cubicBezTo>
                    <a:pt x="80" y="46"/>
                    <a:pt x="85" y="42"/>
                    <a:pt x="92" y="41"/>
                  </a:cubicBezTo>
                  <a:cubicBezTo>
                    <a:pt x="139" y="30"/>
                    <a:pt x="139" y="30"/>
                    <a:pt x="139" y="30"/>
                  </a:cubicBezTo>
                  <a:cubicBezTo>
                    <a:pt x="101" y="6"/>
                    <a:pt x="101" y="6"/>
                    <a:pt x="101" y="6"/>
                  </a:cubicBezTo>
                  <a:cubicBezTo>
                    <a:pt x="91" y="0"/>
                    <a:pt x="78" y="3"/>
                    <a:pt x="71" y="13"/>
                  </a:cubicBezTo>
                  <a:cubicBezTo>
                    <a:pt x="6" y="115"/>
                    <a:pt x="6" y="115"/>
                    <a:pt x="6" y="115"/>
                  </a:cubicBezTo>
                  <a:cubicBezTo>
                    <a:pt x="0" y="125"/>
                    <a:pt x="2" y="139"/>
                    <a:pt x="12" y="145"/>
                  </a:cubicBezTo>
                  <a:cubicBezTo>
                    <a:pt x="55" y="172"/>
                    <a:pt x="55" y="172"/>
                    <a:pt x="55" y="172"/>
                  </a:cubicBezTo>
                  <a:cubicBezTo>
                    <a:pt x="64" y="158"/>
                    <a:pt x="64" y="158"/>
                    <a:pt x="64" y="158"/>
                  </a:cubicBezTo>
                  <a:cubicBezTo>
                    <a:pt x="71" y="148"/>
                    <a:pt x="84" y="145"/>
                    <a:pt x="94" y="151"/>
                  </a:cubicBezTo>
                  <a:cubicBezTo>
                    <a:pt x="102" y="156"/>
                    <a:pt x="105" y="165"/>
                    <a:pt x="103" y="174"/>
                  </a:cubicBezTo>
                  <a:cubicBezTo>
                    <a:pt x="110" y="169"/>
                    <a:pt x="120" y="168"/>
                    <a:pt x="128" y="173"/>
                  </a:cubicBezTo>
                  <a:cubicBezTo>
                    <a:pt x="136" y="178"/>
                    <a:pt x="140" y="187"/>
                    <a:pt x="137" y="196"/>
                  </a:cubicBezTo>
                  <a:cubicBezTo>
                    <a:pt x="145" y="190"/>
                    <a:pt x="154" y="190"/>
                    <a:pt x="162" y="195"/>
                  </a:cubicBezTo>
                  <a:cubicBezTo>
                    <a:pt x="170" y="200"/>
                    <a:pt x="174" y="209"/>
                    <a:pt x="172" y="218"/>
                  </a:cubicBezTo>
                  <a:cubicBezTo>
                    <a:pt x="179" y="212"/>
                    <a:pt x="189" y="211"/>
                    <a:pt x="197" y="216"/>
                  </a:cubicBezTo>
                  <a:cubicBezTo>
                    <a:pt x="207" y="223"/>
                    <a:pt x="209" y="236"/>
                    <a:pt x="203" y="246"/>
                  </a:cubicBezTo>
                  <a:cubicBezTo>
                    <a:pt x="194" y="261"/>
                    <a:pt x="194" y="261"/>
                    <a:pt x="194" y="261"/>
                  </a:cubicBezTo>
                  <a:cubicBezTo>
                    <a:pt x="202" y="265"/>
                    <a:pt x="202" y="265"/>
                    <a:pt x="202" y="265"/>
                  </a:cubicBezTo>
                  <a:cubicBezTo>
                    <a:pt x="220" y="277"/>
                    <a:pt x="220" y="277"/>
                    <a:pt x="220" y="277"/>
                  </a:cubicBezTo>
                  <a:cubicBezTo>
                    <a:pt x="230" y="284"/>
                    <a:pt x="243" y="281"/>
                    <a:pt x="250" y="271"/>
                  </a:cubicBezTo>
                  <a:cubicBezTo>
                    <a:pt x="255" y="263"/>
                    <a:pt x="254" y="253"/>
                    <a:pt x="249" y="246"/>
                  </a:cubicBezTo>
                  <a:cubicBezTo>
                    <a:pt x="257" y="248"/>
                    <a:pt x="267" y="244"/>
                    <a:pt x="272" y="236"/>
                  </a:cubicBezTo>
                  <a:cubicBezTo>
                    <a:pt x="277" y="228"/>
                    <a:pt x="276" y="219"/>
                    <a:pt x="270" y="212"/>
                  </a:cubicBezTo>
                  <a:cubicBezTo>
                    <a:pt x="279" y="214"/>
                    <a:pt x="288" y="210"/>
                    <a:pt x="293" y="202"/>
                  </a:cubicBezTo>
                  <a:cubicBezTo>
                    <a:pt x="298" y="194"/>
                    <a:pt x="298" y="184"/>
                    <a:pt x="292" y="177"/>
                  </a:cubicBezTo>
                  <a:cubicBezTo>
                    <a:pt x="301" y="179"/>
                    <a:pt x="310" y="176"/>
                    <a:pt x="315" y="168"/>
                  </a:cubicBezTo>
                  <a:cubicBezTo>
                    <a:pt x="321" y="158"/>
                    <a:pt x="319" y="145"/>
                    <a:pt x="309" y="138"/>
                  </a:cubicBezTo>
                  <a:cubicBezTo>
                    <a:pt x="290" y="127"/>
                    <a:pt x="290" y="127"/>
                    <a:pt x="290" y="127"/>
                  </a:cubicBezTo>
                  <a:cubicBezTo>
                    <a:pt x="280" y="120"/>
                    <a:pt x="280" y="120"/>
                    <a:pt x="280" y="120"/>
                  </a:cubicBezTo>
                  <a:cubicBezTo>
                    <a:pt x="311" y="106"/>
                    <a:pt x="311" y="106"/>
                    <a:pt x="311" y="106"/>
                  </a:cubicBezTo>
                  <a:cubicBezTo>
                    <a:pt x="311" y="106"/>
                    <a:pt x="328" y="94"/>
                    <a:pt x="326" y="84"/>
                  </a:cubicBezTo>
                  <a:cubicBezTo>
                    <a:pt x="324" y="74"/>
                    <a:pt x="315" y="67"/>
                    <a:pt x="304" y="69"/>
                  </a:cubicBezTo>
                  <a:cubicBezTo>
                    <a:pt x="262" y="75"/>
                    <a:pt x="262" y="75"/>
                    <a:pt x="262" y="75"/>
                  </a:cubicBezTo>
                  <a:cubicBezTo>
                    <a:pt x="260" y="75"/>
                    <a:pt x="259" y="75"/>
                    <a:pt x="258" y="76"/>
                  </a:cubicBezTo>
                  <a:cubicBezTo>
                    <a:pt x="248" y="68"/>
                    <a:pt x="248" y="68"/>
                    <a:pt x="248" y="68"/>
                  </a:cubicBezTo>
                  <a:cubicBezTo>
                    <a:pt x="237" y="61"/>
                    <a:pt x="220" y="62"/>
                    <a:pt x="205" y="67"/>
                  </a:cubicBezTo>
                  <a:lnTo>
                    <a:pt x="139"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78" name="PA_任意多边形 19"/>
            <p:cNvSpPr/>
            <p:nvPr>
              <p:custDataLst>
                <p:tags r:id="rId107"/>
              </p:custDataLst>
            </p:nvPr>
          </p:nvSpPr>
          <p:spPr bwMode="auto">
            <a:xfrm>
              <a:off x="306388" y="969963"/>
              <a:ext cx="846138" cy="384175"/>
            </a:xfrm>
            <a:custGeom>
              <a:avLst/>
              <a:gdLst>
                <a:gd name="T0" fmla="*/ 59 w 225"/>
                <a:gd name="T1" fmla="*/ 93 h 102"/>
                <a:gd name="T2" fmla="*/ 59 w 225"/>
                <a:gd name="T3" fmla="*/ 93 h 102"/>
                <a:gd name="T4" fmla="*/ 119 w 225"/>
                <a:gd name="T5" fmla="*/ 81 h 102"/>
                <a:gd name="T6" fmla="*/ 145 w 225"/>
                <a:gd name="T7" fmla="*/ 77 h 102"/>
                <a:gd name="T8" fmla="*/ 171 w 225"/>
                <a:gd name="T9" fmla="*/ 84 h 102"/>
                <a:gd name="T10" fmla="*/ 177 w 225"/>
                <a:gd name="T11" fmla="*/ 89 h 102"/>
                <a:gd name="T12" fmla="*/ 177 w 225"/>
                <a:gd name="T13" fmla="*/ 88 h 102"/>
                <a:gd name="T14" fmla="*/ 220 w 225"/>
                <a:gd name="T15" fmla="*/ 83 h 102"/>
                <a:gd name="T16" fmla="*/ 224 w 225"/>
                <a:gd name="T17" fmla="*/ 82 h 102"/>
                <a:gd name="T18" fmla="*/ 215 w 225"/>
                <a:gd name="T19" fmla="*/ 64 h 102"/>
                <a:gd name="T20" fmla="*/ 124 w 225"/>
                <a:gd name="T21" fmla="*/ 6 h 102"/>
                <a:gd name="T22" fmla="*/ 97 w 225"/>
                <a:gd name="T23" fmla="*/ 11 h 102"/>
                <a:gd name="T24" fmla="*/ 71 w 225"/>
                <a:gd name="T25" fmla="*/ 51 h 102"/>
                <a:gd name="T26" fmla="*/ 85 w 225"/>
                <a:gd name="T27" fmla="*/ 61 h 102"/>
                <a:gd name="T28" fmla="*/ 11 w 225"/>
                <a:gd name="T29" fmla="*/ 77 h 102"/>
                <a:gd name="T30" fmla="*/ 3 w 225"/>
                <a:gd name="T31" fmla="*/ 83 h 102"/>
                <a:gd name="T32" fmla="*/ 1 w 225"/>
                <a:gd name="T33" fmla="*/ 92 h 102"/>
                <a:gd name="T34" fmla="*/ 14 w 225"/>
                <a:gd name="T35" fmla="*/ 102 h 102"/>
                <a:gd name="T36" fmla="*/ 17 w 225"/>
                <a:gd name="T37" fmla="*/ 102 h 102"/>
                <a:gd name="T38" fmla="*/ 47 w 225"/>
                <a:gd name="T39" fmla="*/ 95 h 102"/>
                <a:gd name="T40" fmla="*/ 59 w 225"/>
                <a:gd name="T41"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102">
                  <a:moveTo>
                    <a:pt x="59" y="93"/>
                  </a:moveTo>
                  <a:cubicBezTo>
                    <a:pt x="59" y="93"/>
                    <a:pt x="59" y="93"/>
                    <a:pt x="59" y="93"/>
                  </a:cubicBezTo>
                  <a:cubicBezTo>
                    <a:pt x="119" y="81"/>
                    <a:pt x="119" y="81"/>
                    <a:pt x="119" y="81"/>
                  </a:cubicBezTo>
                  <a:cubicBezTo>
                    <a:pt x="128" y="79"/>
                    <a:pt x="137" y="77"/>
                    <a:pt x="145" y="77"/>
                  </a:cubicBezTo>
                  <a:cubicBezTo>
                    <a:pt x="155" y="77"/>
                    <a:pt x="164" y="80"/>
                    <a:pt x="171" y="84"/>
                  </a:cubicBezTo>
                  <a:cubicBezTo>
                    <a:pt x="177" y="89"/>
                    <a:pt x="177" y="89"/>
                    <a:pt x="177" y="89"/>
                  </a:cubicBezTo>
                  <a:cubicBezTo>
                    <a:pt x="177" y="88"/>
                    <a:pt x="177" y="88"/>
                    <a:pt x="177" y="88"/>
                  </a:cubicBezTo>
                  <a:cubicBezTo>
                    <a:pt x="220" y="83"/>
                    <a:pt x="220" y="83"/>
                    <a:pt x="220" y="83"/>
                  </a:cubicBezTo>
                  <a:cubicBezTo>
                    <a:pt x="221" y="82"/>
                    <a:pt x="223" y="82"/>
                    <a:pt x="224" y="82"/>
                  </a:cubicBezTo>
                  <a:cubicBezTo>
                    <a:pt x="225" y="75"/>
                    <a:pt x="222" y="68"/>
                    <a:pt x="215" y="64"/>
                  </a:cubicBezTo>
                  <a:cubicBezTo>
                    <a:pt x="124" y="6"/>
                    <a:pt x="124" y="6"/>
                    <a:pt x="124" y="6"/>
                  </a:cubicBezTo>
                  <a:cubicBezTo>
                    <a:pt x="114" y="0"/>
                    <a:pt x="102" y="2"/>
                    <a:pt x="97" y="11"/>
                  </a:cubicBezTo>
                  <a:cubicBezTo>
                    <a:pt x="71" y="51"/>
                    <a:pt x="71" y="51"/>
                    <a:pt x="71" y="51"/>
                  </a:cubicBezTo>
                  <a:cubicBezTo>
                    <a:pt x="85" y="61"/>
                    <a:pt x="85" y="61"/>
                    <a:pt x="85" y="61"/>
                  </a:cubicBezTo>
                  <a:cubicBezTo>
                    <a:pt x="11" y="77"/>
                    <a:pt x="11" y="77"/>
                    <a:pt x="11" y="77"/>
                  </a:cubicBezTo>
                  <a:cubicBezTo>
                    <a:pt x="8" y="78"/>
                    <a:pt x="5" y="80"/>
                    <a:pt x="3" y="83"/>
                  </a:cubicBezTo>
                  <a:cubicBezTo>
                    <a:pt x="1" y="86"/>
                    <a:pt x="0" y="89"/>
                    <a:pt x="1" y="92"/>
                  </a:cubicBezTo>
                  <a:cubicBezTo>
                    <a:pt x="2" y="98"/>
                    <a:pt x="8" y="102"/>
                    <a:pt x="14" y="102"/>
                  </a:cubicBezTo>
                  <a:cubicBezTo>
                    <a:pt x="15" y="102"/>
                    <a:pt x="16" y="102"/>
                    <a:pt x="17" y="102"/>
                  </a:cubicBezTo>
                  <a:cubicBezTo>
                    <a:pt x="47" y="95"/>
                    <a:pt x="47" y="95"/>
                    <a:pt x="47" y="95"/>
                  </a:cubicBezTo>
                  <a:lnTo>
                    <a:pt x="59"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grpSp>
        <p:nvGrpSpPr>
          <p:cNvPr id="165" name="PA_组合 164"/>
          <p:cNvGrpSpPr/>
          <p:nvPr>
            <p:custDataLst>
              <p:tags r:id="rId15"/>
            </p:custDataLst>
          </p:nvPr>
        </p:nvGrpSpPr>
        <p:grpSpPr>
          <a:xfrm>
            <a:off x="7228223" y="2377744"/>
            <a:ext cx="460967" cy="498101"/>
            <a:chOff x="2251076" y="977901"/>
            <a:chExt cx="1147763" cy="1239838"/>
          </a:xfrm>
          <a:solidFill>
            <a:schemeClr val="accent2"/>
          </a:solidFill>
        </p:grpSpPr>
        <p:sp>
          <p:nvSpPr>
            <p:cNvPr id="79" name="PA_任意多边形 20"/>
            <p:cNvSpPr/>
            <p:nvPr>
              <p:custDataLst>
                <p:tags r:id="rId19"/>
              </p:custDataLst>
            </p:nvPr>
          </p:nvSpPr>
          <p:spPr bwMode="auto">
            <a:xfrm>
              <a:off x="2251076" y="977901"/>
              <a:ext cx="1147763" cy="1239838"/>
            </a:xfrm>
            <a:custGeom>
              <a:avLst/>
              <a:gdLst>
                <a:gd name="T0" fmla="*/ 153 w 305"/>
                <a:gd name="T1" fmla="*/ 25 h 329"/>
                <a:gd name="T2" fmla="*/ 305 w 305"/>
                <a:gd name="T3" fmla="*/ 177 h 329"/>
                <a:gd name="T4" fmla="*/ 153 w 305"/>
                <a:gd name="T5" fmla="*/ 329 h 329"/>
                <a:gd name="T6" fmla="*/ 0 w 305"/>
                <a:gd name="T7" fmla="*/ 177 h 329"/>
                <a:gd name="T8" fmla="*/ 127 w 305"/>
                <a:gd name="T9" fmla="*/ 304 h 329"/>
                <a:gd name="T10" fmla="*/ 254 w 305"/>
                <a:gd name="T11" fmla="*/ 177 h 329"/>
                <a:gd name="T12" fmla="*/ 127 w 305"/>
                <a:gd name="T13" fmla="*/ 50 h 329"/>
                <a:gd name="T14" fmla="*/ 97 w 305"/>
                <a:gd name="T15" fmla="*/ 79 h 329"/>
                <a:gd name="T16" fmla="*/ 89 w 305"/>
                <a:gd name="T17" fmla="*/ 17 h 329"/>
                <a:gd name="T18" fmla="*/ 181 w 305"/>
                <a:gd name="T19" fmla="*/ 0 h 329"/>
                <a:gd name="T20" fmla="*/ 153 w 305"/>
                <a:gd name="T21" fmla="*/ 2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29">
                  <a:moveTo>
                    <a:pt x="153" y="25"/>
                  </a:moveTo>
                  <a:cubicBezTo>
                    <a:pt x="237" y="25"/>
                    <a:pt x="305" y="93"/>
                    <a:pt x="305" y="177"/>
                  </a:cubicBezTo>
                  <a:cubicBezTo>
                    <a:pt x="305" y="261"/>
                    <a:pt x="237" y="329"/>
                    <a:pt x="153" y="329"/>
                  </a:cubicBezTo>
                  <a:cubicBezTo>
                    <a:pt x="69" y="329"/>
                    <a:pt x="0" y="261"/>
                    <a:pt x="0" y="177"/>
                  </a:cubicBezTo>
                  <a:cubicBezTo>
                    <a:pt x="0" y="247"/>
                    <a:pt x="57" y="304"/>
                    <a:pt x="127" y="304"/>
                  </a:cubicBezTo>
                  <a:cubicBezTo>
                    <a:pt x="197" y="304"/>
                    <a:pt x="254" y="247"/>
                    <a:pt x="254" y="177"/>
                  </a:cubicBezTo>
                  <a:cubicBezTo>
                    <a:pt x="254" y="107"/>
                    <a:pt x="197" y="50"/>
                    <a:pt x="127" y="50"/>
                  </a:cubicBezTo>
                  <a:cubicBezTo>
                    <a:pt x="97" y="79"/>
                    <a:pt x="97" y="79"/>
                    <a:pt x="97" y="79"/>
                  </a:cubicBezTo>
                  <a:cubicBezTo>
                    <a:pt x="89" y="17"/>
                    <a:pt x="89" y="17"/>
                    <a:pt x="89" y="17"/>
                  </a:cubicBezTo>
                  <a:cubicBezTo>
                    <a:pt x="181" y="0"/>
                    <a:pt x="181" y="0"/>
                    <a:pt x="181" y="0"/>
                  </a:cubicBezTo>
                  <a:lnTo>
                    <a:pt x="153"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0" name="PA_任意多边形 21"/>
            <p:cNvSpPr/>
            <p:nvPr>
              <p:custDataLst>
                <p:tags r:id="rId20"/>
              </p:custDataLst>
            </p:nvPr>
          </p:nvSpPr>
          <p:spPr bwMode="auto">
            <a:xfrm>
              <a:off x="2570163" y="1227138"/>
              <a:ext cx="793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1" name="PA_任意多边形 22"/>
            <p:cNvSpPr/>
            <p:nvPr>
              <p:custDataLst>
                <p:tags r:id="rId21"/>
              </p:custDataLst>
            </p:nvPr>
          </p:nvSpPr>
          <p:spPr bwMode="auto">
            <a:xfrm>
              <a:off x="2687638" y="1227138"/>
              <a:ext cx="93663" cy="17463"/>
            </a:xfrm>
            <a:custGeom>
              <a:avLst/>
              <a:gdLst>
                <a:gd name="T0" fmla="*/ 0 w 25"/>
                <a:gd name="T1" fmla="*/ 5 h 5"/>
                <a:gd name="T2" fmla="*/ 25 w 25"/>
                <a:gd name="T3" fmla="*/ 1 h 5"/>
                <a:gd name="T4" fmla="*/ 21 w 25"/>
                <a:gd name="T5" fmla="*/ 0 h 5"/>
                <a:gd name="T6" fmla="*/ 2 w 25"/>
                <a:gd name="T7" fmla="*/ 3 h 5"/>
                <a:gd name="T8" fmla="*/ 0 w 25"/>
                <a:gd name="T9" fmla="*/ 5 h 5"/>
              </a:gdLst>
              <a:ahLst/>
              <a:cxnLst>
                <a:cxn ang="0">
                  <a:pos x="T0" y="T1"/>
                </a:cxn>
                <a:cxn ang="0">
                  <a:pos x="T2" y="T3"/>
                </a:cxn>
                <a:cxn ang="0">
                  <a:pos x="T4" y="T5"/>
                </a:cxn>
                <a:cxn ang="0">
                  <a:pos x="T6" y="T7"/>
                </a:cxn>
                <a:cxn ang="0">
                  <a:pos x="T8" y="T9"/>
                </a:cxn>
              </a:cxnLst>
              <a:rect l="0" t="0" r="r" b="b"/>
              <a:pathLst>
                <a:path w="25" h="5">
                  <a:moveTo>
                    <a:pt x="0" y="5"/>
                  </a:moveTo>
                  <a:cubicBezTo>
                    <a:pt x="9" y="3"/>
                    <a:pt x="18" y="2"/>
                    <a:pt x="25" y="1"/>
                  </a:cubicBezTo>
                  <a:cubicBezTo>
                    <a:pt x="24" y="1"/>
                    <a:pt x="22" y="1"/>
                    <a:pt x="21" y="0"/>
                  </a:cubicBezTo>
                  <a:cubicBezTo>
                    <a:pt x="15" y="1"/>
                    <a:pt x="9" y="1"/>
                    <a:pt x="2" y="3"/>
                  </a:cubicBezTo>
                  <a:cubicBezTo>
                    <a:pt x="2" y="3"/>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2" name="PA_任意多边形 23"/>
            <p:cNvSpPr/>
            <p:nvPr>
              <p:custDataLst>
                <p:tags r:id="rId22"/>
              </p:custDataLst>
            </p:nvPr>
          </p:nvSpPr>
          <p:spPr bwMode="auto">
            <a:xfrm>
              <a:off x="2270126" y="1633538"/>
              <a:ext cx="0" cy="1111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cubicBezTo>
                    <a:pt x="0" y="2"/>
                    <a:pt x="0" y="1"/>
                    <a:pt x="0" y="0"/>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3" name="PA_任意多边形 24"/>
            <p:cNvSpPr/>
            <p:nvPr>
              <p:custDataLst>
                <p:tags r:id="rId23"/>
              </p:custDataLst>
            </p:nvPr>
          </p:nvSpPr>
          <p:spPr bwMode="auto">
            <a:xfrm>
              <a:off x="2270126" y="1622426"/>
              <a:ext cx="0" cy="22225"/>
            </a:xfrm>
            <a:custGeom>
              <a:avLst/>
              <a:gdLst>
                <a:gd name="T0" fmla="*/ 3 h 6"/>
                <a:gd name="T1" fmla="*/ 0 h 6"/>
                <a:gd name="T2" fmla="*/ 6 h 6"/>
                <a:gd name="T3" fmla="*/ 6 h 6"/>
                <a:gd name="T4" fmla="*/ 3 h 6"/>
              </a:gdLst>
              <a:ahLst/>
              <a:cxnLst>
                <a:cxn ang="0">
                  <a:pos x="0" y="T0"/>
                </a:cxn>
                <a:cxn ang="0">
                  <a:pos x="0" y="T1"/>
                </a:cxn>
                <a:cxn ang="0">
                  <a:pos x="0" y="T2"/>
                </a:cxn>
                <a:cxn ang="0">
                  <a:pos x="0" y="T3"/>
                </a:cxn>
                <a:cxn ang="0">
                  <a:pos x="0" y="T4"/>
                </a:cxn>
              </a:cxnLst>
              <a:rect l="0" t="0" r="r" b="b"/>
              <a:pathLst>
                <a:path h="6">
                  <a:moveTo>
                    <a:pt x="0" y="3"/>
                  </a:moveTo>
                  <a:cubicBezTo>
                    <a:pt x="0" y="2"/>
                    <a:pt x="0" y="1"/>
                    <a:pt x="0" y="0"/>
                  </a:cubicBezTo>
                  <a:cubicBezTo>
                    <a:pt x="0" y="2"/>
                    <a:pt x="0" y="4"/>
                    <a:pt x="0" y="6"/>
                  </a:cubicBezTo>
                  <a:cubicBezTo>
                    <a:pt x="0" y="6"/>
                    <a:pt x="0" y="6"/>
                    <a:pt x="0" y="6"/>
                  </a:cubicBezTo>
                  <a:cubicBezTo>
                    <a:pt x="0" y="5"/>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4" name="PA_任意多边形 25"/>
            <p:cNvSpPr/>
            <p:nvPr>
              <p:custDataLst>
                <p:tags r:id="rId24"/>
              </p:custDataLst>
            </p:nvPr>
          </p:nvSpPr>
          <p:spPr bwMode="auto">
            <a:xfrm>
              <a:off x="2270126" y="1581151"/>
              <a:ext cx="3175" cy="33338"/>
            </a:xfrm>
            <a:custGeom>
              <a:avLst/>
              <a:gdLst>
                <a:gd name="T0" fmla="*/ 0 w 1"/>
                <a:gd name="T1" fmla="*/ 4 h 9"/>
                <a:gd name="T2" fmla="*/ 0 w 1"/>
                <a:gd name="T3" fmla="*/ 6 h 9"/>
                <a:gd name="T4" fmla="*/ 0 w 1"/>
                <a:gd name="T5" fmla="*/ 7 h 9"/>
                <a:gd name="T6" fmla="*/ 0 w 1"/>
                <a:gd name="T7" fmla="*/ 8 h 9"/>
                <a:gd name="T8" fmla="*/ 0 w 1"/>
                <a:gd name="T9" fmla="*/ 9 h 9"/>
                <a:gd name="T10" fmla="*/ 0 w 1"/>
                <a:gd name="T11" fmla="*/ 8 h 9"/>
                <a:gd name="T12" fmla="*/ 0 w 1"/>
                <a:gd name="T13" fmla="*/ 4 h 9"/>
                <a:gd name="T14" fmla="*/ 1 w 1"/>
                <a:gd name="T15" fmla="*/ 0 h 9"/>
                <a:gd name="T16" fmla="*/ 0 w 1"/>
                <a:gd name="T1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9">
                  <a:moveTo>
                    <a:pt x="0" y="4"/>
                  </a:moveTo>
                  <a:cubicBezTo>
                    <a:pt x="0" y="6"/>
                    <a:pt x="0" y="6"/>
                    <a:pt x="0" y="6"/>
                  </a:cubicBezTo>
                  <a:cubicBezTo>
                    <a:pt x="0" y="7"/>
                    <a:pt x="0" y="7"/>
                    <a:pt x="0" y="7"/>
                  </a:cubicBezTo>
                  <a:cubicBezTo>
                    <a:pt x="0" y="7"/>
                    <a:pt x="0" y="8"/>
                    <a:pt x="0" y="8"/>
                  </a:cubicBezTo>
                  <a:cubicBezTo>
                    <a:pt x="0" y="8"/>
                    <a:pt x="0" y="9"/>
                    <a:pt x="0" y="9"/>
                  </a:cubicBezTo>
                  <a:cubicBezTo>
                    <a:pt x="0" y="9"/>
                    <a:pt x="0" y="8"/>
                    <a:pt x="0" y="8"/>
                  </a:cubicBezTo>
                  <a:cubicBezTo>
                    <a:pt x="0" y="7"/>
                    <a:pt x="0" y="5"/>
                    <a:pt x="0" y="4"/>
                  </a:cubicBezTo>
                  <a:cubicBezTo>
                    <a:pt x="1" y="3"/>
                    <a:pt x="1" y="1"/>
                    <a:pt x="1"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5" name="PA_任意多边形 26"/>
            <p:cNvSpPr/>
            <p:nvPr>
              <p:custDataLst>
                <p:tags r:id="rId25"/>
              </p:custDataLst>
            </p:nvPr>
          </p:nvSpPr>
          <p:spPr bwMode="auto">
            <a:xfrm>
              <a:off x="2563813" y="1227138"/>
              <a:ext cx="14288" cy="3175"/>
            </a:xfrm>
            <a:custGeom>
              <a:avLst/>
              <a:gdLst>
                <a:gd name="T0" fmla="*/ 4 w 4"/>
                <a:gd name="T1" fmla="*/ 0 h 1"/>
                <a:gd name="T2" fmla="*/ 0 w 4"/>
                <a:gd name="T3" fmla="*/ 1 h 1"/>
                <a:gd name="T4" fmla="*/ 2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0" y="1"/>
                    <a:pt x="0" y="1"/>
                    <a:pt x="0" y="1"/>
                  </a:cubicBezTo>
                  <a:cubicBezTo>
                    <a:pt x="1" y="1"/>
                    <a:pt x="2" y="0"/>
                    <a:pt x="2"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6" name="PA_任意多边形 27"/>
            <p:cNvSpPr/>
            <p:nvPr>
              <p:custDataLst>
                <p:tags r:id="rId26"/>
              </p:custDataLst>
            </p:nvPr>
          </p:nvSpPr>
          <p:spPr bwMode="auto">
            <a:xfrm>
              <a:off x="2311401" y="1422401"/>
              <a:ext cx="19050" cy="33338"/>
            </a:xfrm>
            <a:custGeom>
              <a:avLst/>
              <a:gdLst>
                <a:gd name="T0" fmla="*/ 1 w 5"/>
                <a:gd name="T1" fmla="*/ 7 h 9"/>
                <a:gd name="T2" fmla="*/ 0 w 5"/>
                <a:gd name="T3" fmla="*/ 9 h 9"/>
                <a:gd name="T4" fmla="*/ 2 w 5"/>
                <a:gd name="T5" fmla="*/ 5 h 9"/>
                <a:gd name="T6" fmla="*/ 5 w 5"/>
                <a:gd name="T7" fmla="*/ 0 h 9"/>
                <a:gd name="T8" fmla="*/ 1 w 5"/>
                <a:gd name="T9" fmla="*/ 7 h 9"/>
              </a:gdLst>
              <a:ahLst/>
              <a:cxnLst>
                <a:cxn ang="0">
                  <a:pos x="T0" y="T1"/>
                </a:cxn>
                <a:cxn ang="0">
                  <a:pos x="T2" y="T3"/>
                </a:cxn>
                <a:cxn ang="0">
                  <a:pos x="T4" y="T5"/>
                </a:cxn>
                <a:cxn ang="0">
                  <a:pos x="T6" y="T7"/>
                </a:cxn>
                <a:cxn ang="0">
                  <a:pos x="T8" y="T9"/>
                </a:cxn>
              </a:cxnLst>
              <a:rect l="0" t="0" r="r" b="b"/>
              <a:pathLst>
                <a:path w="5" h="9">
                  <a:moveTo>
                    <a:pt x="1" y="7"/>
                  </a:moveTo>
                  <a:cubicBezTo>
                    <a:pt x="0" y="9"/>
                    <a:pt x="0" y="9"/>
                    <a:pt x="0" y="9"/>
                  </a:cubicBezTo>
                  <a:cubicBezTo>
                    <a:pt x="1" y="8"/>
                    <a:pt x="1" y="6"/>
                    <a:pt x="2" y="5"/>
                  </a:cubicBezTo>
                  <a:cubicBezTo>
                    <a:pt x="3" y="3"/>
                    <a:pt x="4" y="2"/>
                    <a:pt x="5" y="0"/>
                  </a:cubicBezTo>
                  <a:cubicBezTo>
                    <a:pt x="4" y="2"/>
                    <a:pt x="2" y="4"/>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7" name="PA_任意多边形 28"/>
            <p:cNvSpPr/>
            <p:nvPr>
              <p:custDataLst>
                <p:tags r:id="rId27"/>
              </p:custDataLst>
            </p:nvPr>
          </p:nvSpPr>
          <p:spPr bwMode="auto">
            <a:xfrm>
              <a:off x="2336801" y="1381126"/>
              <a:ext cx="19050" cy="30163"/>
            </a:xfrm>
            <a:custGeom>
              <a:avLst/>
              <a:gdLst>
                <a:gd name="T0" fmla="*/ 5 w 5"/>
                <a:gd name="T1" fmla="*/ 0 h 8"/>
                <a:gd name="T2" fmla="*/ 3 w 5"/>
                <a:gd name="T3" fmla="*/ 4 h 8"/>
                <a:gd name="T4" fmla="*/ 2 w 5"/>
                <a:gd name="T5" fmla="*/ 4 h 8"/>
                <a:gd name="T6" fmla="*/ 0 w 5"/>
                <a:gd name="T7" fmla="*/ 8 h 8"/>
                <a:gd name="T8" fmla="*/ 3 w 5"/>
                <a:gd name="T9" fmla="*/ 3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3" y="4"/>
                    <a:pt x="3" y="4"/>
                    <a:pt x="3" y="4"/>
                  </a:cubicBezTo>
                  <a:cubicBezTo>
                    <a:pt x="2" y="4"/>
                    <a:pt x="2" y="4"/>
                    <a:pt x="2" y="4"/>
                  </a:cubicBezTo>
                  <a:cubicBezTo>
                    <a:pt x="1" y="6"/>
                    <a:pt x="0" y="7"/>
                    <a:pt x="0" y="8"/>
                  </a:cubicBezTo>
                  <a:cubicBezTo>
                    <a:pt x="1" y="7"/>
                    <a:pt x="2" y="5"/>
                    <a:pt x="3" y="3"/>
                  </a:cubicBezTo>
                  <a:cubicBezTo>
                    <a:pt x="4" y="2"/>
                    <a:pt x="5"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8" name="PA_任意多边形 29"/>
            <p:cNvSpPr/>
            <p:nvPr>
              <p:custDataLst>
                <p:tags r:id="rId28"/>
              </p:custDataLst>
            </p:nvPr>
          </p:nvSpPr>
          <p:spPr bwMode="auto">
            <a:xfrm>
              <a:off x="2446338" y="1279526"/>
              <a:ext cx="15875" cy="14288"/>
            </a:xfrm>
            <a:custGeom>
              <a:avLst/>
              <a:gdLst>
                <a:gd name="T0" fmla="*/ 4 w 4"/>
                <a:gd name="T1" fmla="*/ 0 h 4"/>
                <a:gd name="T2" fmla="*/ 1 w 4"/>
                <a:gd name="T3" fmla="*/ 3 h 4"/>
                <a:gd name="T4" fmla="*/ 0 w 4"/>
                <a:gd name="T5" fmla="*/ 4 h 4"/>
                <a:gd name="T6" fmla="*/ 3 w 4"/>
                <a:gd name="T7" fmla="*/ 1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1" y="3"/>
                    <a:pt x="1" y="3"/>
                    <a:pt x="1" y="3"/>
                  </a:cubicBezTo>
                  <a:cubicBezTo>
                    <a:pt x="0" y="3"/>
                    <a:pt x="0" y="3"/>
                    <a:pt x="0" y="4"/>
                  </a:cubicBezTo>
                  <a:cubicBezTo>
                    <a:pt x="1" y="3"/>
                    <a:pt x="2" y="2"/>
                    <a:pt x="3"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89" name="PA_任意多边形 30"/>
            <p:cNvSpPr/>
            <p:nvPr>
              <p:custDataLst>
                <p:tags r:id="rId29"/>
              </p:custDataLst>
            </p:nvPr>
          </p:nvSpPr>
          <p:spPr bwMode="auto">
            <a:xfrm>
              <a:off x="2382838" y="1885951"/>
              <a:ext cx="112713" cy="142875"/>
            </a:xfrm>
            <a:custGeom>
              <a:avLst/>
              <a:gdLst>
                <a:gd name="T0" fmla="*/ 26 w 30"/>
                <a:gd name="T1" fmla="*/ 36 h 38"/>
                <a:gd name="T2" fmla="*/ 30 w 30"/>
                <a:gd name="T3" fmla="*/ 38 h 38"/>
                <a:gd name="T4" fmla="*/ 20 w 30"/>
                <a:gd name="T5" fmla="*/ 14 h 38"/>
                <a:gd name="T6" fmla="*/ 0 w 30"/>
                <a:gd name="T7" fmla="*/ 0 h 38"/>
                <a:gd name="T8" fmla="*/ 6 w 30"/>
                <a:gd name="T9" fmla="*/ 20 h 38"/>
                <a:gd name="T10" fmla="*/ 26 w 30"/>
                <a:gd name="T11" fmla="*/ 36 h 38"/>
              </a:gdLst>
              <a:ahLst/>
              <a:cxnLst>
                <a:cxn ang="0">
                  <a:pos x="T0" y="T1"/>
                </a:cxn>
                <a:cxn ang="0">
                  <a:pos x="T2" y="T3"/>
                </a:cxn>
                <a:cxn ang="0">
                  <a:pos x="T4" y="T5"/>
                </a:cxn>
                <a:cxn ang="0">
                  <a:pos x="T6" y="T7"/>
                </a:cxn>
                <a:cxn ang="0">
                  <a:pos x="T8" y="T9"/>
                </a:cxn>
                <a:cxn ang="0">
                  <a:pos x="T10" y="T11"/>
                </a:cxn>
              </a:cxnLst>
              <a:rect l="0" t="0" r="r" b="b"/>
              <a:pathLst>
                <a:path w="30" h="38">
                  <a:moveTo>
                    <a:pt x="26" y="36"/>
                  </a:moveTo>
                  <a:cubicBezTo>
                    <a:pt x="27" y="36"/>
                    <a:pt x="29" y="37"/>
                    <a:pt x="30" y="38"/>
                  </a:cubicBezTo>
                  <a:cubicBezTo>
                    <a:pt x="24" y="32"/>
                    <a:pt x="20" y="24"/>
                    <a:pt x="20" y="14"/>
                  </a:cubicBezTo>
                  <a:cubicBezTo>
                    <a:pt x="13" y="10"/>
                    <a:pt x="6" y="5"/>
                    <a:pt x="0" y="0"/>
                  </a:cubicBezTo>
                  <a:cubicBezTo>
                    <a:pt x="0" y="8"/>
                    <a:pt x="2" y="14"/>
                    <a:pt x="6" y="20"/>
                  </a:cubicBezTo>
                  <a:cubicBezTo>
                    <a:pt x="12" y="26"/>
                    <a:pt x="18" y="31"/>
                    <a:pt x="2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0" name="PA_任意多边形 31"/>
            <p:cNvSpPr/>
            <p:nvPr>
              <p:custDataLst>
                <p:tags r:id="rId30"/>
              </p:custDataLst>
            </p:nvPr>
          </p:nvSpPr>
          <p:spPr bwMode="auto">
            <a:xfrm>
              <a:off x="2517776" y="2039938"/>
              <a:ext cx="120650" cy="42863"/>
            </a:xfrm>
            <a:custGeom>
              <a:avLst/>
              <a:gdLst>
                <a:gd name="T0" fmla="*/ 21 w 32"/>
                <a:gd name="T1" fmla="*/ 5 h 11"/>
                <a:gd name="T2" fmla="*/ 0 w 32"/>
                <a:gd name="T3" fmla="*/ 0 h 11"/>
                <a:gd name="T4" fmla="*/ 0 w 32"/>
                <a:gd name="T5" fmla="*/ 0 h 11"/>
                <a:gd name="T6" fmla="*/ 32 w 32"/>
                <a:gd name="T7" fmla="*/ 11 h 11"/>
                <a:gd name="T8" fmla="*/ 21 w 32"/>
                <a:gd name="T9" fmla="*/ 5 h 11"/>
              </a:gdLst>
              <a:ahLst/>
              <a:cxnLst>
                <a:cxn ang="0">
                  <a:pos x="T0" y="T1"/>
                </a:cxn>
                <a:cxn ang="0">
                  <a:pos x="T2" y="T3"/>
                </a:cxn>
                <a:cxn ang="0">
                  <a:pos x="T4" y="T5"/>
                </a:cxn>
                <a:cxn ang="0">
                  <a:pos x="T6" y="T7"/>
                </a:cxn>
                <a:cxn ang="0">
                  <a:pos x="T8" y="T9"/>
                </a:cxn>
              </a:cxnLst>
              <a:rect l="0" t="0" r="r" b="b"/>
              <a:pathLst>
                <a:path w="32" h="11">
                  <a:moveTo>
                    <a:pt x="21" y="5"/>
                  </a:moveTo>
                  <a:cubicBezTo>
                    <a:pt x="14" y="4"/>
                    <a:pt x="6" y="3"/>
                    <a:pt x="0" y="0"/>
                  </a:cubicBezTo>
                  <a:cubicBezTo>
                    <a:pt x="0" y="0"/>
                    <a:pt x="0" y="0"/>
                    <a:pt x="0" y="0"/>
                  </a:cubicBezTo>
                  <a:cubicBezTo>
                    <a:pt x="10" y="5"/>
                    <a:pt x="21" y="9"/>
                    <a:pt x="32" y="11"/>
                  </a:cubicBezTo>
                  <a:cubicBezTo>
                    <a:pt x="28" y="9"/>
                    <a:pt x="24" y="7"/>
                    <a:pt x="2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1" name="PA_任意多边形 32"/>
            <p:cNvSpPr/>
            <p:nvPr>
              <p:custDataLst>
                <p:tags r:id="rId31"/>
              </p:custDataLst>
            </p:nvPr>
          </p:nvSpPr>
          <p:spPr bwMode="auto">
            <a:xfrm>
              <a:off x="2886076" y="1938338"/>
              <a:ext cx="84138" cy="34925"/>
            </a:xfrm>
            <a:custGeom>
              <a:avLst/>
              <a:gdLst>
                <a:gd name="T0" fmla="*/ 19 w 22"/>
                <a:gd name="T1" fmla="*/ 8 h 9"/>
                <a:gd name="T2" fmla="*/ 22 w 22"/>
                <a:gd name="T3" fmla="*/ 0 h 9"/>
                <a:gd name="T4" fmla="*/ 0 w 22"/>
                <a:gd name="T5" fmla="*/ 9 h 9"/>
                <a:gd name="T6" fmla="*/ 19 w 22"/>
                <a:gd name="T7" fmla="*/ 8 h 9"/>
              </a:gdLst>
              <a:ahLst/>
              <a:cxnLst>
                <a:cxn ang="0">
                  <a:pos x="T0" y="T1"/>
                </a:cxn>
                <a:cxn ang="0">
                  <a:pos x="T2" y="T3"/>
                </a:cxn>
                <a:cxn ang="0">
                  <a:pos x="T4" y="T5"/>
                </a:cxn>
                <a:cxn ang="0">
                  <a:pos x="T6" y="T7"/>
                </a:cxn>
              </a:cxnLst>
              <a:rect l="0" t="0" r="r" b="b"/>
              <a:pathLst>
                <a:path w="22" h="9">
                  <a:moveTo>
                    <a:pt x="19" y="8"/>
                  </a:moveTo>
                  <a:cubicBezTo>
                    <a:pt x="21" y="5"/>
                    <a:pt x="22" y="2"/>
                    <a:pt x="22" y="0"/>
                  </a:cubicBezTo>
                  <a:cubicBezTo>
                    <a:pt x="16" y="3"/>
                    <a:pt x="8" y="6"/>
                    <a:pt x="0" y="9"/>
                  </a:cubicBezTo>
                  <a:cubicBezTo>
                    <a:pt x="7" y="9"/>
                    <a:pt x="13" y="9"/>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2" name="PA_任意多边形 33"/>
            <p:cNvSpPr/>
            <p:nvPr>
              <p:custDataLst>
                <p:tags r:id="rId32"/>
              </p:custDataLst>
            </p:nvPr>
          </p:nvSpPr>
          <p:spPr bwMode="auto">
            <a:xfrm>
              <a:off x="3048001" y="1828801"/>
              <a:ext cx="49213" cy="84138"/>
            </a:xfrm>
            <a:custGeom>
              <a:avLst/>
              <a:gdLst>
                <a:gd name="T0" fmla="*/ 4 w 13"/>
                <a:gd name="T1" fmla="*/ 11 h 22"/>
                <a:gd name="T2" fmla="*/ 0 w 13"/>
                <a:gd name="T3" fmla="*/ 22 h 22"/>
                <a:gd name="T4" fmla="*/ 13 w 13"/>
                <a:gd name="T5" fmla="*/ 0 h 22"/>
                <a:gd name="T6" fmla="*/ 4 w 13"/>
                <a:gd name="T7" fmla="*/ 11 h 22"/>
              </a:gdLst>
              <a:ahLst/>
              <a:cxnLst>
                <a:cxn ang="0">
                  <a:pos x="T0" y="T1"/>
                </a:cxn>
                <a:cxn ang="0">
                  <a:pos x="T2" y="T3"/>
                </a:cxn>
                <a:cxn ang="0">
                  <a:pos x="T4" y="T5"/>
                </a:cxn>
                <a:cxn ang="0">
                  <a:pos x="T6" y="T7"/>
                </a:cxn>
              </a:cxnLst>
              <a:rect l="0" t="0" r="r" b="b"/>
              <a:pathLst>
                <a:path w="13" h="22">
                  <a:moveTo>
                    <a:pt x="4" y="11"/>
                  </a:moveTo>
                  <a:cubicBezTo>
                    <a:pt x="3" y="15"/>
                    <a:pt x="2" y="18"/>
                    <a:pt x="0" y="22"/>
                  </a:cubicBezTo>
                  <a:cubicBezTo>
                    <a:pt x="5" y="15"/>
                    <a:pt x="10" y="8"/>
                    <a:pt x="13" y="0"/>
                  </a:cubicBezTo>
                  <a:cubicBezTo>
                    <a:pt x="11" y="4"/>
                    <a:pt x="7"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3" name="PA_任意多边形 34"/>
            <p:cNvSpPr/>
            <p:nvPr>
              <p:custDataLst>
                <p:tags r:id="rId33"/>
              </p:custDataLst>
            </p:nvPr>
          </p:nvSpPr>
          <p:spPr bwMode="auto">
            <a:xfrm>
              <a:off x="2984501" y="1463676"/>
              <a:ext cx="120650" cy="136525"/>
            </a:xfrm>
            <a:custGeom>
              <a:avLst/>
              <a:gdLst>
                <a:gd name="T0" fmla="*/ 32 w 32"/>
                <a:gd name="T1" fmla="*/ 36 h 36"/>
                <a:gd name="T2" fmla="*/ 31 w 32"/>
                <a:gd name="T3" fmla="*/ 12 h 36"/>
                <a:gd name="T4" fmla="*/ 0 w 32"/>
                <a:gd name="T5" fmla="*/ 0 h 36"/>
                <a:gd name="T6" fmla="*/ 4 w 32"/>
                <a:gd name="T7" fmla="*/ 26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32" y="28"/>
                    <a:pt x="32" y="20"/>
                    <a:pt x="31" y="12"/>
                  </a:cubicBezTo>
                  <a:cubicBezTo>
                    <a:pt x="23" y="6"/>
                    <a:pt x="13" y="2"/>
                    <a:pt x="0" y="0"/>
                  </a:cubicBezTo>
                  <a:cubicBezTo>
                    <a:pt x="2" y="9"/>
                    <a:pt x="3" y="17"/>
                    <a:pt x="4" y="26"/>
                  </a:cubicBezTo>
                  <a:cubicBezTo>
                    <a:pt x="15" y="27"/>
                    <a:pt x="25" y="30"/>
                    <a:pt x="3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4" name="PA_任意多边形 35"/>
            <p:cNvSpPr/>
            <p:nvPr>
              <p:custDataLst>
                <p:tags r:id="rId34"/>
              </p:custDataLst>
            </p:nvPr>
          </p:nvSpPr>
          <p:spPr bwMode="auto">
            <a:xfrm>
              <a:off x="2314576" y="1811338"/>
              <a:ext cx="79375" cy="138113"/>
            </a:xfrm>
            <a:custGeom>
              <a:avLst/>
              <a:gdLst>
                <a:gd name="T0" fmla="*/ 16 w 21"/>
                <a:gd name="T1" fmla="*/ 18 h 37"/>
                <a:gd name="T2" fmla="*/ 0 w 21"/>
                <a:gd name="T3" fmla="*/ 0 h 37"/>
                <a:gd name="T4" fmla="*/ 1 w 21"/>
                <a:gd name="T5" fmla="*/ 10 h 37"/>
                <a:gd name="T6" fmla="*/ 21 w 21"/>
                <a:gd name="T7" fmla="*/ 37 h 37"/>
                <a:gd name="T8" fmla="*/ 16 w 21"/>
                <a:gd name="T9" fmla="*/ 18 h 37"/>
              </a:gdLst>
              <a:ahLst/>
              <a:cxnLst>
                <a:cxn ang="0">
                  <a:pos x="T0" y="T1"/>
                </a:cxn>
                <a:cxn ang="0">
                  <a:pos x="T2" y="T3"/>
                </a:cxn>
                <a:cxn ang="0">
                  <a:pos x="T4" y="T5"/>
                </a:cxn>
                <a:cxn ang="0">
                  <a:pos x="T6" y="T7"/>
                </a:cxn>
                <a:cxn ang="0">
                  <a:pos x="T8" y="T9"/>
                </a:cxn>
              </a:cxnLst>
              <a:rect l="0" t="0" r="r" b="b"/>
              <a:pathLst>
                <a:path w="21" h="37">
                  <a:moveTo>
                    <a:pt x="16" y="18"/>
                  </a:moveTo>
                  <a:cubicBezTo>
                    <a:pt x="10" y="12"/>
                    <a:pt x="5" y="6"/>
                    <a:pt x="0" y="0"/>
                  </a:cubicBezTo>
                  <a:cubicBezTo>
                    <a:pt x="0" y="3"/>
                    <a:pt x="1" y="6"/>
                    <a:pt x="1" y="10"/>
                  </a:cubicBezTo>
                  <a:cubicBezTo>
                    <a:pt x="7" y="20"/>
                    <a:pt x="13" y="29"/>
                    <a:pt x="21" y="37"/>
                  </a:cubicBezTo>
                  <a:cubicBezTo>
                    <a:pt x="17" y="31"/>
                    <a:pt x="16" y="25"/>
                    <a:pt x="1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5" name="PA_任意多边形 36"/>
            <p:cNvSpPr/>
            <p:nvPr>
              <p:custDataLst>
                <p:tags r:id="rId35"/>
              </p:custDataLst>
            </p:nvPr>
          </p:nvSpPr>
          <p:spPr bwMode="auto">
            <a:xfrm>
              <a:off x="2608263" y="2055813"/>
              <a:ext cx="150813" cy="30163"/>
            </a:xfrm>
            <a:custGeom>
              <a:avLst/>
              <a:gdLst>
                <a:gd name="T0" fmla="*/ 31 w 40"/>
                <a:gd name="T1" fmla="*/ 8 h 8"/>
                <a:gd name="T2" fmla="*/ 33 w 40"/>
                <a:gd name="T3" fmla="*/ 8 h 8"/>
                <a:gd name="T4" fmla="*/ 40 w 40"/>
                <a:gd name="T5" fmla="*/ 6 h 8"/>
                <a:gd name="T6" fmla="*/ 23 w 40"/>
                <a:gd name="T7" fmla="*/ 0 h 8"/>
                <a:gd name="T8" fmla="*/ 0 w 40"/>
                <a:gd name="T9" fmla="*/ 1 h 8"/>
                <a:gd name="T10" fmla="*/ 13 w 40"/>
                <a:gd name="T11" fmla="*/ 7 h 8"/>
                <a:gd name="T12" fmla="*/ 31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1" y="8"/>
                  </a:moveTo>
                  <a:cubicBezTo>
                    <a:pt x="32" y="8"/>
                    <a:pt x="32" y="8"/>
                    <a:pt x="33" y="8"/>
                  </a:cubicBezTo>
                  <a:cubicBezTo>
                    <a:pt x="34" y="7"/>
                    <a:pt x="36" y="7"/>
                    <a:pt x="40" y="6"/>
                  </a:cubicBezTo>
                  <a:cubicBezTo>
                    <a:pt x="33" y="5"/>
                    <a:pt x="27" y="3"/>
                    <a:pt x="23" y="0"/>
                  </a:cubicBezTo>
                  <a:cubicBezTo>
                    <a:pt x="16" y="1"/>
                    <a:pt x="8" y="2"/>
                    <a:pt x="0" y="1"/>
                  </a:cubicBezTo>
                  <a:cubicBezTo>
                    <a:pt x="4" y="4"/>
                    <a:pt x="8" y="6"/>
                    <a:pt x="13" y="7"/>
                  </a:cubicBezTo>
                  <a:cubicBezTo>
                    <a:pt x="19" y="8"/>
                    <a:pt x="25" y="8"/>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6" name="PA_任意多边形 37"/>
            <p:cNvSpPr/>
            <p:nvPr>
              <p:custDataLst>
                <p:tags r:id="rId36"/>
              </p:custDataLst>
            </p:nvPr>
          </p:nvSpPr>
          <p:spPr bwMode="auto">
            <a:xfrm>
              <a:off x="2747963" y="2078038"/>
              <a:ext cx="36513" cy="4763"/>
            </a:xfrm>
            <a:custGeom>
              <a:avLst/>
              <a:gdLst>
                <a:gd name="T0" fmla="*/ 5 w 10"/>
                <a:gd name="T1" fmla="*/ 0 h 1"/>
                <a:gd name="T2" fmla="*/ 0 w 10"/>
                <a:gd name="T3" fmla="*/ 1 h 1"/>
                <a:gd name="T4" fmla="*/ 10 w 10"/>
                <a:gd name="T5" fmla="*/ 0 h 1"/>
                <a:gd name="T6" fmla="*/ 5 w 10"/>
                <a:gd name="T7" fmla="*/ 0 h 1"/>
              </a:gdLst>
              <a:ahLst/>
              <a:cxnLst>
                <a:cxn ang="0">
                  <a:pos x="T0" y="T1"/>
                </a:cxn>
                <a:cxn ang="0">
                  <a:pos x="T2" y="T3"/>
                </a:cxn>
                <a:cxn ang="0">
                  <a:pos x="T4" y="T5"/>
                </a:cxn>
                <a:cxn ang="0">
                  <a:pos x="T6" y="T7"/>
                </a:cxn>
              </a:cxnLst>
              <a:rect l="0" t="0" r="r" b="b"/>
              <a:pathLst>
                <a:path w="10" h="1">
                  <a:moveTo>
                    <a:pt x="5" y="0"/>
                  </a:moveTo>
                  <a:cubicBezTo>
                    <a:pt x="3" y="0"/>
                    <a:pt x="1" y="1"/>
                    <a:pt x="0" y="1"/>
                  </a:cubicBezTo>
                  <a:cubicBezTo>
                    <a:pt x="4" y="1"/>
                    <a:pt x="7" y="0"/>
                    <a:pt x="10" y="0"/>
                  </a:cubicBezTo>
                  <a:cubicBezTo>
                    <a:pt x="8" y="0"/>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7" name="PA_任意多边形 38"/>
            <p:cNvSpPr/>
            <p:nvPr>
              <p:custDataLst>
                <p:tags r:id="rId37"/>
              </p:custDataLst>
            </p:nvPr>
          </p:nvSpPr>
          <p:spPr bwMode="auto">
            <a:xfrm>
              <a:off x="2868613" y="1257301"/>
              <a:ext cx="47625" cy="25400"/>
            </a:xfrm>
            <a:custGeom>
              <a:avLst/>
              <a:gdLst>
                <a:gd name="T0" fmla="*/ 6 w 13"/>
                <a:gd name="T1" fmla="*/ 5 h 7"/>
                <a:gd name="T2" fmla="*/ 13 w 13"/>
                <a:gd name="T3" fmla="*/ 7 h 7"/>
                <a:gd name="T4" fmla="*/ 0 w 13"/>
                <a:gd name="T5" fmla="*/ 0 h 7"/>
                <a:gd name="T6" fmla="*/ 6 w 13"/>
                <a:gd name="T7" fmla="*/ 5 h 7"/>
              </a:gdLst>
              <a:ahLst/>
              <a:cxnLst>
                <a:cxn ang="0">
                  <a:pos x="T0" y="T1"/>
                </a:cxn>
                <a:cxn ang="0">
                  <a:pos x="T2" y="T3"/>
                </a:cxn>
                <a:cxn ang="0">
                  <a:pos x="T4" y="T5"/>
                </a:cxn>
                <a:cxn ang="0">
                  <a:pos x="T6" y="T7"/>
                </a:cxn>
              </a:cxnLst>
              <a:rect l="0" t="0" r="r" b="b"/>
              <a:pathLst>
                <a:path w="13" h="7">
                  <a:moveTo>
                    <a:pt x="6" y="5"/>
                  </a:moveTo>
                  <a:cubicBezTo>
                    <a:pt x="8" y="6"/>
                    <a:pt x="11" y="6"/>
                    <a:pt x="13" y="7"/>
                  </a:cubicBezTo>
                  <a:cubicBezTo>
                    <a:pt x="9" y="4"/>
                    <a:pt x="4" y="2"/>
                    <a:pt x="0" y="0"/>
                  </a:cubicBezTo>
                  <a:cubicBezTo>
                    <a:pt x="2" y="2"/>
                    <a:pt x="4" y="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8" name="PA_任意多边形 39"/>
            <p:cNvSpPr/>
            <p:nvPr>
              <p:custDataLst>
                <p:tags r:id="rId38"/>
              </p:custDataLst>
            </p:nvPr>
          </p:nvSpPr>
          <p:spPr bwMode="auto">
            <a:xfrm>
              <a:off x="2693988" y="1219201"/>
              <a:ext cx="73025" cy="19050"/>
            </a:xfrm>
            <a:custGeom>
              <a:avLst/>
              <a:gdLst>
                <a:gd name="T0" fmla="*/ 3 w 19"/>
                <a:gd name="T1" fmla="*/ 2 h 5"/>
                <a:gd name="T2" fmla="*/ 0 w 19"/>
                <a:gd name="T3" fmla="*/ 5 h 5"/>
                <a:gd name="T4" fmla="*/ 19 w 19"/>
                <a:gd name="T5" fmla="*/ 2 h 5"/>
                <a:gd name="T6" fmla="*/ 3 w 19"/>
                <a:gd name="T7" fmla="*/ 2 h 5"/>
              </a:gdLst>
              <a:ahLst/>
              <a:cxnLst>
                <a:cxn ang="0">
                  <a:pos x="T0" y="T1"/>
                </a:cxn>
                <a:cxn ang="0">
                  <a:pos x="T2" y="T3"/>
                </a:cxn>
                <a:cxn ang="0">
                  <a:pos x="T4" y="T5"/>
                </a:cxn>
                <a:cxn ang="0">
                  <a:pos x="T6" y="T7"/>
                </a:cxn>
              </a:cxnLst>
              <a:rect l="0" t="0" r="r" b="b"/>
              <a:pathLst>
                <a:path w="19" h="5">
                  <a:moveTo>
                    <a:pt x="3" y="2"/>
                  </a:moveTo>
                  <a:cubicBezTo>
                    <a:pt x="2" y="3"/>
                    <a:pt x="1" y="4"/>
                    <a:pt x="0" y="5"/>
                  </a:cubicBezTo>
                  <a:cubicBezTo>
                    <a:pt x="7" y="3"/>
                    <a:pt x="13" y="3"/>
                    <a:pt x="19" y="2"/>
                  </a:cubicBezTo>
                  <a:cubicBezTo>
                    <a:pt x="12" y="1"/>
                    <a:pt x="6"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99" name="PA_任意多边形 40"/>
            <p:cNvSpPr/>
            <p:nvPr>
              <p:custDataLst>
                <p:tags r:id="rId39"/>
              </p:custDataLst>
            </p:nvPr>
          </p:nvSpPr>
          <p:spPr bwMode="auto">
            <a:xfrm>
              <a:off x="2897188" y="1287463"/>
              <a:ext cx="139700" cy="93663"/>
            </a:xfrm>
            <a:custGeom>
              <a:avLst/>
              <a:gdLst>
                <a:gd name="T0" fmla="*/ 10 w 37"/>
                <a:gd name="T1" fmla="*/ 1 h 25"/>
                <a:gd name="T2" fmla="*/ 0 w 37"/>
                <a:gd name="T3" fmla="*/ 0 h 25"/>
                <a:gd name="T4" fmla="*/ 11 w 37"/>
                <a:gd name="T5" fmla="*/ 16 h 25"/>
                <a:gd name="T6" fmla="*/ 12 w 37"/>
                <a:gd name="T7" fmla="*/ 18 h 25"/>
                <a:gd name="T8" fmla="*/ 37 w 37"/>
                <a:gd name="T9" fmla="*/ 25 h 25"/>
                <a:gd name="T10" fmla="*/ 10 w 37"/>
                <a:gd name="T11" fmla="*/ 1 h 25"/>
              </a:gdLst>
              <a:ahLst/>
              <a:cxnLst>
                <a:cxn ang="0">
                  <a:pos x="T0" y="T1"/>
                </a:cxn>
                <a:cxn ang="0">
                  <a:pos x="T2" y="T3"/>
                </a:cxn>
                <a:cxn ang="0">
                  <a:pos x="T4" y="T5"/>
                </a:cxn>
                <a:cxn ang="0">
                  <a:pos x="T6" y="T7"/>
                </a:cxn>
                <a:cxn ang="0">
                  <a:pos x="T8" y="T9"/>
                </a:cxn>
                <a:cxn ang="0">
                  <a:pos x="T10" y="T11"/>
                </a:cxn>
              </a:cxnLst>
              <a:rect l="0" t="0" r="r" b="b"/>
              <a:pathLst>
                <a:path w="37" h="25">
                  <a:moveTo>
                    <a:pt x="10" y="1"/>
                  </a:moveTo>
                  <a:cubicBezTo>
                    <a:pt x="7" y="1"/>
                    <a:pt x="3" y="0"/>
                    <a:pt x="0" y="0"/>
                  </a:cubicBezTo>
                  <a:cubicBezTo>
                    <a:pt x="4" y="4"/>
                    <a:pt x="8" y="10"/>
                    <a:pt x="11" y="16"/>
                  </a:cubicBezTo>
                  <a:cubicBezTo>
                    <a:pt x="11" y="17"/>
                    <a:pt x="12" y="17"/>
                    <a:pt x="12" y="18"/>
                  </a:cubicBezTo>
                  <a:cubicBezTo>
                    <a:pt x="22" y="19"/>
                    <a:pt x="30" y="21"/>
                    <a:pt x="37" y="25"/>
                  </a:cubicBezTo>
                  <a:cubicBezTo>
                    <a:pt x="29" y="16"/>
                    <a:pt x="20" y="8"/>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0" name="PA_任意多边形 41"/>
            <p:cNvSpPr/>
            <p:nvPr>
              <p:custDataLst>
                <p:tags r:id="rId40"/>
              </p:custDataLst>
            </p:nvPr>
          </p:nvSpPr>
          <p:spPr bwMode="auto">
            <a:xfrm>
              <a:off x="3113088" y="1524001"/>
              <a:ext cx="17463" cy="109538"/>
            </a:xfrm>
            <a:custGeom>
              <a:avLst/>
              <a:gdLst>
                <a:gd name="T0" fmla="*/ 0 w 5"/>
                <a:gd name="T1" fmla="*/ 22 h 29"/>
                <a:gd name="T2" fmla="*/ 5 w 5"/>
                <a:gd name="T3" fmla="*/ 29 h 29"/>
                <a:gd name="T4" fmla="*/ 0 w 5"/>
                <a:gd name="T5" fmla="*/ 0 h 29"/>
                <a:gd name="T6" fmla="*/ 0 w 5"/>
                <a:gd name="T7" fmla="*/ 22 h 29"/>
              </a:gdLst>
              <a:ahLst/>
              <a:cxnLst>
                <a:cxn ang="0">
                  <a:pos x="T0" y="T1"/>
                </a:cxn>
                <a:cxn ang="0">
                  <a:pos x="T2" y="T3"/>
                </a:cxn>
                <a:cxn ang="0">
                  <a:pos x="T4" y="T5"/>
                </a:cxn>
                <a:cxn ang="0">
                  <a:pos x="T6" y="T7"/>
                </a:cxn>
              </a:cxnLst>
              <a:rect l="0" t="0" r="r" b="b"/>
              <a:pathLst>
                <a:path w="5" h="29">
                  <a:moveTo>
                    <a:pt x="0" y="22"/>
                  </a:moveTo>
                  <a:cubicBezTo>
                    <a:pt x="2" y="24"/>
                    <a:pt x="4" y="27"/>
                    <a:pt x="5" y="29"/>
                  </a:cubicBezTo>
                  <a:cubicBezTo>
                    <a:pt x="5" y="19"/>
                    <a:pt x="3" y="9"/>
                    <a:pt x="0" y="0"/>
                  </a:cubicBezTo>
                  <a:cubicBezTo>
                    <a:pt x="1" y="7"/>
                    <a:pt x="1" y="15"/>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1" name="PA_任意多边形 42"/>
            <p:cNvSpPr/>
            <p:nvPr>
              <p:custDataLst>
                <p:tags r:id="rId41"/>
              </p:custDataLst>
            </p:nvPr>
          </p:nvSpPr>
          <p:spPr bwMode="auto">
            <a:xfrm>
              <a:off x="2284413" y="1743076"/>
              <a:ext cx="30163" cy="85725"/>
            </a:xfrm>
            <a:custGeom>
              <a:avLst/>
              <a:gdLst>
                <a:gd name="T0" fmla="*/ 8 w 8"/>
                <a:gd name="T1" fmla="*/ 23 h 23"/>
                <a:gd name="T2" fmla="*/ 7 w 8"/>
                <a:gd name="T3" fmla="*/ 15 h 23"/>
                <a:gd name="T4" fmla="*/ 6 w 8"/>
                <a:gd name="T5" fmla="*/ 13 h 23"/>
                <a:gd name="T6" fmla="*/ 0 w 8"/>
                <a:gd name="T7" fmla="*/ 0 h 23"/>
                <a:gd name="T8" fmla="*/ 5 w 8"/>
                <a:gd name="T9" fmla="*/ 17 h 23"/>
                <a:gd name="T10" fmla="*/ 8 w 8"/>
                <a:gd name="T11" fmla="*/ 23 h 23"/>
              </a:gdLst>
              <a:ahLst/>
              <a:cxnLst>
                <a:cxn ang="0">
                  <a:pos x="T0" y="T1"/>
                </a:cxn>
                <a:cxn ang="0">
                  <a:pos x="T2" y="T3"/>
                </a:cxn>
                <a:cxn ang="0">
                  <a:pos x="T4" y="T5"/>
                </a:cxn>
                <a:cxn ang="0">
                  <a:pos x="T6" y="T7"/>
                </a:cxn>
                <a:cxn ang="0">
                  <a:pos x="T8" y="T9"/>
                </a:cxn>
                <a:cxn ang="0">
                  <a:pos x="T10" y="T11"/>
                </a:cxn>
              </a:cxnLst>
              <a:rect l="0" t="0" r="r" b="b"/>
              <a:pathLst>
                <a:path w="8" h="23">
                  <a:moveTo>
                    <a:pt x="8" y="23"/>
                  </a:moveTo>
                  <a:cubicBezTo>
                    <a:pt x="7" y="21"/>
                    <a:pt x="7" y="18"/>
                    <a:pt x="7" y="15"/>
                  </a:cubicBezTo>
                  <a:cubicBezTo>
                    <a:pt x="6" y="14"/>
                    <a:pt x="6" y="13"/>
                    <a:pt x="6" y="13"/>
                  </a:cubicBezTo>
                  <a:cubicBezTo>
                    <a:pt x="3" y="9"/>
                    <a:pt x="1" y="5"/>
                    <a:pt x="0" y="0"/>
                  </a:cubicBezTo>
                  <a:cubicBezTo>
                    <a:pt x="1" y="6"/>
                    <a:pt x="3" y="11"/>
                    <a:pt x="5" y="17"/>
                  </a:cubicBezTo>
                  <a:cubicBezTo>
                    <a:pt x="6" y="19"/>
                    <a:pt x="6"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2" name="PA_任意多边形 43"/>
            <p:cNvSpPr/>
            <p:nvPr>
              <p:custDataLst>
                <p:tags r:id="rId42"/>
              </p:custDataLst>
            </p:nvPr>
          </p:nvSpPr>
          <p:spPr bwMode="auto">
            <a:xfrm>
              <a:off x="2457451" y="1227138"/>
              <a:ext cx="120650" cy="71438"/>
            </a:xfrm>
            <a:custGeom>
              <a:avLst/>
              <a:gdLst>
                <a:gd name="T0" fmla="*/ 0 w 32"/>
                <a:gd name="T1" fmla="*/ 19 h 19"/>
                <a:gd name="T2" fmla="*/ 32 w 32"/>
                <a:gd name="T3" fmla="*/ 2 h 19"/>
                <a:gd name="T4" fmla="*/ 32 w 32"/>
                <a:gd name="T5" fmla="*/ 0 h 19"/>
                <a:gd name="T6" fmla="*/ 30 w 32"/>
                <a:gd name="T7" fmla="*/ 0 h 19"/>
                <a:gd name="T8" fmla="*/ 0 w 32"/>
                <a:gd name="T9" fmla="*/ 15 h 19"/>
                <a:gd name="T10" fmla="*/ 0 w 32"/>
                <a:gd name="T11" fmla="*/ 19 h 19"/>
              </a:gdLst>
              <a:ahLst/>
              <a:cxnLst>
                <a:cxn ang="0">
                  <a:pos x="T0" y="T1"/>
                </a:cxn>
                <a:cxn ang="0">
                  <a:pos x="T2" y="T3"/>
                </a:cxn>
                <a:cxn ang="0">
                  <a:pos x="T4" y="T5"/>
                </a:cxn>
                <a:cxn ang="0">
                  <a:pos x="T6" y="T7"/>
                </a:cxn>
                <a:cxn ang="0">
                  <a:pos x="T8" y="T9"/>
                </a:cxn>
                <a:cxn ang="0">
                  <a:pos x="T10" y="T11"/>
                </a:cxn>
              </a:cxnLst>
              <a:rect l="0" t="0" r="r" b="b"/>
              <a:pathLst>
                <a:path w="32" h="19">
                  <a:moveTo>
                    <a:pt x="0" y="19"/>
                  </a:moveTo>
                  <a:cubicBezTo>
                    <a:pt x="10" y="12"/>
                    <a:pt x="20" y="6"/>
                    <a:pt x="32" y="2"/>
                  </a:cubicBezTo>
                  <a:cubicBezTo>
                    <a:pt x="32" y="0"/>
                    <a:pt x="32" y="0"/>
                    <a:pt x="32" y="0"/>
                  </a:cubicBezTo>
                  <a:cubicBezTo>
                    <a:pt x="31" y="0"/>
                    <a:pt x="31" y="0"/>
                    <a:pt x="30" y="0"/>
                  </a:cubicBezTo>
                  <a:cubicBezTo>
                    <a:pt x="20" y="4"/>
                    <a:pt x="10" y="9"/>
                    <a:pt x="0" y="15"/>
                  </a:cubicBezTo>
                  <a:cubicBezTo>
                    <a:pt x="0" y="16"/>
                    <a:pt x="0" y="17"/>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3" name="PA_任意多边形 44"/>
            <p:cNvSpPr/>
            <p:nvPr>
              <p:custDataLst>
                <p:tags r:id="rId43"/>
              </p:custDataLst>
            </p:nvPr>
          </p:nvSpPr>
          <p:spPr bwMode="auto">
            <a:xfrm>
              <a:off x="2273301" y="1422401"/>
              <a:ext cx="57150" cy="158750"/>
            </a:xfrm>
            <a:custGeom>
              <a:avLst/>
              <a:gdLst>
                <a:gd name="T0" fmla="*/ 15 w 15"/>
                <a:gd name="T1" fmla="*/ 0 h 42"/>
                <a:gd name="T2" fmla="*/ 12 w 15"/>
                <a:gd name="T3" fmla="*/ 5 h 42"/>
                <a:gd name="T4" fmla="*/ 0 w 15"/>
                <a:gd name="T5" fmla="*/ 42 h 42"/>
                <a:gd name="T6" fmla="*/ 12 w 15"/>
                <a:gd name="T7" fmla="*/ 15 h 42"/>
                <a:gd name="T8" fmla="*/ 15 w 15"/>
                <a:gd name="T9" fmla="*/ 0 h 42"/>
              </a:gdLst>
              <a:ahLst/>
              <a:cxnLst>
                <a:cxn ang="0">
                  <a:pos x="T0" y="T1"/>
                </a:cxn>
                <a:cxn ang="0">
                  <a:pos x="T2" y="T3"/>
                </a:cxn>
                <a:cxn ang="0">
                  <a:pos x="T4" y="T5"/>
                </a:cxn>
                <a:cxn ang="0">
                  <a:pos x="T6" y="T7"/>
                </a:cxn>
                <a:cxn ang="0">
                  <a:pos x="T8" y="T9"/>
                </a:cxn>
              </a:cxnLst>
              <a:rect l="0" t="0" r="r" b="b"/>
              <a:pathLst>
                <a:path w="15" h="42">
                  <a:moveTo>
                    <a:pt x="15" y="0"/>
                  </a:moveTo>
                  <a:cubicBezTo>
                    <a:pt x="14" y="2"/>
                    <a:pt x="13" y="3"/>
                    <a:pt x="12" y="5"/>
                  </a:cubicBezTo>
                  <a:cubicBezTo>
                    <a:pt x="6" y="16"/>
                    <a:pt x="2" y="29"/>
                    <a:pt x="0" y="42"/>
                  </a:cubicBezTo>
                  <a:cubicBezTo>
                    <a:pt x="2" y="33"/>
                    <a:pt x="6" y="24"/>
                    <a:pt x="12" y="15"/>
                  </a:cubicBezTo>
                  <a:cubicBezTo>
                    <a:pt x="12" y="10"/>
                    <a:pt x="14" y="4"/>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4" name="PA_任意多边形 45"/>
            <p:cNvSpPr/>
            <p:nvPr>
              <p:custDataLst>
                <p:tags r:id="rId44"/>
              </p:custDataLst>
            </p:nvPr>
          </p:nvSpPr>
          <p:spPr bwMode="auto">
            <a:xfrm>
              <a:off x="2270126" y="1485901"/>
              <a:ext cx="60325" cy="192088"/>
            </a:xfrm>
            <a:custGeom>
              <a:avLst/>
              <a:gdLst>
                <a:gd name="T0" fmla="*/ 0 w 16"/>
                <a:gd name="T1" fmla="*/ 42 h 51"/>
                <a:gd name="T2" fmla="*/ 0 w 16"/>
                <a:gd name="T3" fmla="*/ 39 h 51"/>
                <a:gd name="T4" fmla="*/ 0 w 16"/>
                <a:gd name="T5" fmla="*/ 29 h 51"/>
                <a:gd name="T6" fmla="*/ 13 w 16"/>
                <a:gd name="T7" fmla="*/ 0 h 51"/>
                <a:gd name="T8" fmla="*/ 16 w 16"/>
                <a:gd name="T9" fmla="*/ 19 h 51"/>
                <a:gd name="T10" fmla="*/ 2 w 16"/>
                <a:gd name="T11" fmla="*/ 51 h 51"/>
                <a:gd name="T12" fmla="*/ 0 w 16"/>
                <a:gd name="T13" fmla="*/ 42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0" y="42"/>
                  </a:moveTo>
                  <a:cubicBezTo>
                    <a:pt x="0" y="41"/>
                    <a:pt x="0" y="40"/>
                    <a:pt x="0" y="39"/>
                  </a:cubicBezTo>
                  <a:cubicBezTo>
                    <a:pt x="0" y="36"/>
                    <a:pt x="0" y="32"/>
                    <a:pt x="0" y="29"/>
                  </a:cubicBezTo>
                  <a:cubicBezTo>
                    <a:pt x="2" y="20"/>
                    <a:pt x="6" y="10"/>
                    <a:pt x="13" y="0"/>
                  </a:cubicBezTo>
                  <a:cubicBezTo>
                    <a:pt x="13" y="6"/>
                    <a:pt x="14" y="12"/>
                    <a:pt x="16" y="19"/>
                  </a:cubicBezTo>
                  <a:cubicBezTo>
                    <a:pt x="8" y="30"/>
                    <a:pt x="3" y="41"/>
                    <a:pt x="2" y="51"/>
                  </a:cubicBezTo>
                  <a:cubicBezTo>
                    <a:pt x="2" y="51"/>
                    <a:pt x="0" y="48"/>
                    <a:pt x="0"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5" name="PA_任意多边形 46"/>
            <p:cNvSpPr/>
            <p:nvPr>
              <p:custDataLst>
                <p:tags r:id="rId45"/>
              </p:custDataLst>
            </p:nvPr>
          </p:nvSpPr>
          <p:spPr bwMode="auto">
            <a:xfrm>
              <a:off x="2330451" y="1411288"/>
              <a:ext cx="6350" cy="11113"/>
            </a:xfrm>
            <a:custGeom>
              <a:avLst/>
              <a:gdLst>
                <a:gd name="T0" fmla="*/ 2 w 2"/>
                <a:gd name="T1" fmla="*/ 0 h 3"/>
                <a:gd name="T2" fmla="*/ 0 w 2"/>
                <a:gd name="T3" fmla="*/ 3 h 3"/>
                <a:gd name="T4" fmla="*/ 1 w 2"/>
                <a:gd name="T5" fmla="*/ 1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1" y="2"/>
                    <a:pt x="0" y="3"/>
                  </a:cubicBezTo>
                  <a:cubicBezTo>
                    <a:pt x="0"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6" name="PA_任意多边形 47"/>
            <p:cNvSpPr/>
            <p:nvPr>
              <p:custDataLst>
                <p:tags r:id="rId46"/>
              </p:custDataLst>
            </p:nvPr>
          </p:nvSpPr>
          <p:spPr bwMode="auto">
            <a:xfrm>
              <a:off x="2344738" y="1293813"/>
              <a:ext cx="101600" cy="106363"/>
            </a:xfrm>
            <a:custGeom>
              <a:avLst/>
              <a:gdLst>
                <a:gd name="T0" fmla="*/ 26 w 27"/>
                <a:gd name="T1" fmla="*/ 4 h 28"/>
                <a:gd name="T2" fmla="*/ 27 w 27"/>
                <a:gd name="T3" fmla="*/ 0 h 28"/>
                <a:gd name="T4" fmla="*/ 1 w 27"/>
                <a:gd name="T5" fmla="*/ 26 h 28"/>
                <a:gd name="T6" fmla="*/ 0 w 27"/>
                <a:gd name="T7" fmla="*/ 28 h 28"/>
                <a:gd name="T8" fmla="*/ 26 w 27"/>
                <a:gd name="T9" fmla="*/ 4 h 28"/>
              </a:gdLst>
              <a:ahLst/>
              <a:cxnLst>
                <a:cxn ang="0">
                  <a:pos x="T0" y="T1"/>
                </a:cxn>
                <a:cxn ang="0">
                  <a:pos x="T2" y="T3"/>
                </a:cxn>
                <a:cxn ang="0">
                  <a:pos x="T4" y="T5"/>
                </a:cxn>
                <a:cxn ang="0">
                  <a:pos x="T6" y="T7"/>
                </a:cxn>
                <a:cxn ang="0">
                  <a:pos x="T8" y="T9"/>
                </a:cxn>
              </a:cxnLst>
              <a:rect l="0" t="0" r="r" b="b"/>
              <a:pathLst>
                <a:path w="27" h="28">
                  <a:moveTo>
                    <a:pt x="26" y="4"/>
                  </a:moveTo>
                  <a:cubicBezTo>
                    <a:pt x="26" y="2"/>
                    <a:pt x="26" y="1"/>
                    <a:pt x="27" y="0"/>
                  </a:cubicBezTo>
                  <a:cubicBezTo>
                    <a:pt x="17" y="7"/>
                    <a:pt x="8" y="16"/>
                    <a:pt x="1" y="26"/>
                  </a:cubicBezTo>
                  <a:cubicBezTo>
                    <a:pt x="1" y="27"/>
                    <a:pt x="0" y="28"/>
                    <a:pt x="0" y="28"/>
                  </a:cubicBezTo>
                  <a:cubicBezTo>
                    <a:pt x="7" y="20"/>
                    <a:pt x="15" y="11"/>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7" name="PA_任意多边形 48"/>
            <p:cNvSpPr/>
            <p:nvPr>
              <p:custDataLst>
                <p:tags r:id="rId47"/>
              </p:custDataLst>
            </p:nvPr>
          </p:nvSpPr>
          <p:spPr bwMode="auto">
            <a:xfrm>
              <a:off x="2747963" y="1362076"/>
              <a:ext cx="214313" cy="112713"/>
            </a:xfrm>
            <a:custGeom>
              <a:avLst/>
              <a:gdLst>
                <a:gd name="T0" fmla="*/ 0 w 57"/>
                <a:gd name="T1" fmla="*/ 7 h 30"/>
                <a:gd name="T2" fmla="*/ 11 w 57"/>
                <a:gd name="T3" fmla="*/ 30 h 30"/>
                <a:gd name="T4" fmla="*/ 57 w 57"/>
                <a:gd name="T5" fmla="*/ 24 h 30"/>
                <a:gd name="T6" fmla="*/ 48 w 57"/>
                <a:gd name="T7" fmla="*/ 1 h 30"/>
                <a:gd name="T8" fmla="*/ 0 w 57"/>
                <a:gd name="T9" fmla="*/ 7 h 30"/>
              </a:gdLst>
              <a:ahLst/>
              <a:cxnLst>
                <a:cxn ang="0">
                  <a:pos x="T0" y="T1"/>
                </a:cxn>
                <a:cxn ang="0">
                  <a:pos x="T2" y="T3"/>
                </a:cxn>
                <a:cxn ang="0">
                  <a:pos x="T4" y="T5"/>
                </a:cxn>
                <a:cxn ang="0">
                  <a:pos x="T6" y="T7"/>
                </a:cxn>
                <a:cxn ang="0">
                  <a:pos x="T8" y="T9"/>
                </a:cxn>
              </a:cxnLst>
              <a:rect l="0" t="0" r="r" b="b"/>
              <a:pathLst>
                <a:path w="57" h="30">
                  <a:moveTo>
                    <a:pt x="0" y="7"/>
                  </a:moveTo>
                  <a:cubicBezTo>
                    <a:pt x="4" y="15"/>
                    <a:pt x="8" y="22"/>
                    <a:pt x="11" y="30"/>
                  </a:cubicBezTo>
                  <a:cubicBezTo>
                    <a:pt x="28" y="25"/>
                    <a:pt x="43" y="23"/>
                    <a:pt x="57" y="24"/>
                  </a:cubicBezTo>
                  <a:cubicBezTo>
                    <a:pt x="55" y="16"/>
                    <a:pt x="52" y="8"/>
                    <a:pt x="48" y="1"/>
                  </a:cubicBezTo>
                  <a:cubicBezTo>
                    <a:pt x="34" y="0"/>
                    <a:pt x="18"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8" name="PA_任意多边形 49"/>
            <p:cNvSpPr/>
            <p:nvPr>
              <p:custDataLst>
                <p:tags r:id="rId48"/>
              </p:custDataLst>
            </p:nvPr>
          </p:nvSpPr>
          <p:spPr bwMode="auto">
            <a:xfrm>
              <a:off x="2701926" y="1282701"/>
              <a:ext cx="222250" cy="98425"/>
            </a:xfrm>
            <a:custGeom>
              <a:avLst/>
              <a:gdLst>
                <a:gd name="T0" fmla="*/ 11 w 59"/>
                <a:gd name="T1" fmla="*/ 26 h 26"/>
                <a:gd name="T2" fmla="*/ 59 w 59"/>
                <a:gd name="T3" fmla="*/ 19 h 26"/>
                <a:gd name="T4" fmla="*/ 57 w 59"/>
                <a:gd name="T5" fmla="*/ 17 h 26"/>
                <a:gd name="T6" fmla="*/ 46 w 59"/>
                <a:gd name="T7" fmla="*/ 0 h 26"/>
                <a:gd name="T8" fmla="*/ 0 w 59"/>
                <a:gd name="T9" fmla="*/ 7 h 26"/>
                <a:gd name="T10" fmla="*/ 10 w 59"/>
                <a:gd name="T11" fmla="*/ 24 h 26"/>
                <a:gd name="T12" fmla="*/ 11 w 5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59" h="26">
                  <a:moveTo>
                    <a:pt x="11" y="26"/>
                  </a:moveTo>
                  <a:cubicBezTo>
                    <a:pt x="28" y="20"/>
                    <a:pt x="45" y="18"/>
                    <a:pt x="59" y="19"/>
                  </a:cubicBezTo>
                  <a:cubicBezTo>
                    <a:pt x="58" y="18"/>
                    <a:pt x="58" y="17"/>
                    <a:pt x="57" y="17"/>
                  </a:cubicBezTo>
                  <a:cubicBezTo>
                    <a:pt x="54" y="10"/>
                    <a:pt x="50" y="5"/>
                    <a:pt x="46" y="0"/>
                  </a:cubicBezTo>
                  <a:cubicBezTo>
                    <a:pt x="32" y="0"/>
                    <a:pt x="17" y="2"/>
                    <a:pt x="0" y="7"/>
                  </a:cubicBezTo>
                  <a:cubicBezTo>
                    <a:pt x="3" y="12"/>
                    <a:pt x="6" y="17"/>
                    <a:pt x="10" y="24"/>
                  </a:cubicBezTo>
                  <a:cubicBezTo>
                    <a:pt x="10" y="24"/>
                    <a:pt x="11" y="25"/>
                    <a:pt x="1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09" name="PA_任意多边形 50"/>
            <p:cNvSpPr/>
            <p:nvPr>
              <p:custDataLst>
                <p:tags r:id="rId49"/>
              </p:custDataLst>
            </p:nvPr>
          </p:nvSpPr>
          <p:spPr bwMode="auto">
            <a:xfrm>
              <a:off x="2665413" y="1230313"/>
              <a:ext cx="203200" cy="71438"/>
            </a:xfrm>
            <a:custGeom>
              <a:avLst/>
              <a:gdLst>
                <a:gd name="T0" fmla="*/ 31 w 54"/>
                <a:gd name="T1" fmla="*/ 0 h 19"/>
                <a:gd name="T2" fmla="*/ 6 w 54"/>
                <a:gd name="T3" fmla="*/ 4 h 19"/>
                <a:gd name="T4" fmla="*/ 0 w 54"/>
                <a:gd name="T5" fmla="*/ 9 h 19"/>
                <a:gd name="T6" fmla="*/ 8 w 54"/>
                <a:gd name="T7" fmla="*/ 19 h 19"/>
                <a:gd name="T8" fmla="*/ 54 w 54"/>
                <a:gd name="T9" fmla="*/ 12 h 19"/>
                <a:gd name="T10" fmla="*/ 45 w 54"/>
                <a:gd name="T11" fmla="*/ 4 h 19"/>
                <a:gd name="T12" fmla="*/ 38 w 54"/>
                <a:gd name="T13" fmla="*/ 2 h 19"/>
                <a:gd name="T14" fmla="*/ 31 w 5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9">
                  <a:moveTo>
                    <a:pt x="31" y="0"/>
                  </a:moveTo>
                  <a:cubicBezTo>
                    <a:pt x="24" y="1"/>
                    <a:pt x="15" y="2"/>
                    <a:pt x="6" y="4"/>
                  </a:cubicBezTo>
                  <a:cubicBezTo>
                    <a:pt x="4" y="6"/>
                    <a:pt x="2" y="8"/>
                    <a:pt x="0" y="9"/>
                  </a:cubicBezTo>
                  <a:cubicBezTo>
                    <a:pt x="3" y="12"/>
                    <a:pt x="5" y="15"/>
                    <a:pt x="8" y="19"/>
                  </a:cubicBezTo>
                  <a:cubicBezTo>
                    <a:pt x="25" y="14"/>
                    <a:pt x="41" y="12"/>
                    <a:pt x="54" y="12"/>
                  </a:cubicBezTo>
                  <a:cubicBezTo>
                    <a:pt x="51" y="9"/>
                    <a:pt x="48" y="6"/>
                    <a:pt x="45" y="4"/>
                  </a:cubicBezTo>
                  <a:cubicBezTo>
                    <a:pt x="42" y="3"/>
                    <a:pt x="40" y="2"/>
                    <a:pt x="38" y="2"/>
                  </a:cubicBezTo>
                  <a:cubicBezTo>
                    <a:pt x="36" y="1"/>
                    <a:pt x="34" y="1"/>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0" name="PA_任意多边形 51"/>
            <p:cNvSpPr/>
            <p:nvPr>
              <p:custDataLst>
                <p:tags r:id="rId50"/>
              </p:custDataLst>
            </p:nvPr>
          </p:nvSpPr>
          <p:spPr bwMode="auto">
            <a:xfrm>
              <a:off x="2457451" y="1238251"/>
              <a:ext cx="123825" cy="96838"/>
            </a:xfrm>
            <a:custGeom>
              <a:avLst/>
              <a:gdLst>
                <a:gd name="T0" fmla="*/ 0 w 33"/>
                <a:gd name="T1" fmla="*/ 17 h 26"/>
                <a:gd name="T2" fmla="*/ 2 w 33"/>
                <a:gd name="T3" fmla="*/ 26 h 26"/>
                <a:gd name="T4" fmla="*/ 33 w 33"/>
                <a:gd name="T5" fmla="*/ 9 h 26"/>
                <a:gd name="T6" fmla="*/ 32 w 33"/>
                <a:gd name="T7" fmla="*/ 0 h 26"/>
                <a:gd name="T8" fmla="*/ 0 w 33"/>
                <a:gd name="T9" fmla="*/ 17 h 26"/>
              </a:gdLst>
              <a:ahLst/>
              <a:cxnLst>
                <a:cxn ang="0">
                  <a:pos x="T0" y="T1"/>
                </a:cxn>
                <a:cxn ang="0">
                  <a:pos x="T2" y="T3"/>
                </a:cxn>
                <a:cxn ang="0">
                  <a:pos x="T4" y="T5"/>
                </a:cxn>
                <a:cxn ang="0">
                  <a:pos x="T6" y="T7"/>
                </a:cxn>
                <a:cxn ang="0">
                  <a:pos x="T8" y="T9"/>
                </a:cxn>
              </a:cxnLst>
              <a:rect l="0" t="0" r="r" b="b"/>
              <a:pathLst>
                <a:path w="33" h="26">
                  <a:moveTo>
                    <a:pt x="0" y="17"/>
                  </a:moveTo>
                  <a:cubicBezTo>
                    <a:pt x="0" y="19"/>
                    <a:pt x="1" y="22"/>
                    <a:pt x="2" y="26"/>
                  </a:cubicBezTo>
                  <a:cubicBezTo>
                    <a:pt x="12" y="20"/>
                    <a:pt x="22" y="14"/>
                    <a:pt x="33" y="9"/>
                  </a:cubicBezTo>
                  <a:cubicBezTo>
                    <a:pt x="32" y="0"/>
                    <a:pt x="32" y="0"/>
                    <a:pt x="32" y="0"/>
                  </a:cubicBezTo>
                  <a:cubicBezTo>
                    <a:pt x="21" y="4"/>
                    <a:pt x="10" y="10"/>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1" name="PA_任意多边形 52"/>
            <p:cNvSpPr/>
            <p:nvPr>
              <p:custDataLst>
                <p:tags r:id="rId51"/>
              </p:custDataLst>
            </p:nvPr>
          </p:nvSpPr>
          <p:spPr bwMode="auto">
            <a:xfrm>
              <a:off x="2468563" y="1279526"/>
              <a:ext cx="200025" cy="120650"/>
            </a:xfrm>
            <a:custGeom>
              <a:avLst/>
              <a:gdLst>
                <a:gd name="T0" fmla="*/ 32 w 53"/>
                <a:gd name="T1" fmla="*/ 10 h 32"/>
                <a:gd name="T2" fmla="*/ 31 w 53"/>
                <a:gd name="T3" fmla="*/ 0 h 32"/>
                <a:gd name="T4" fmla="*/ 0 w 53"/>
                <a:gd name="T5" fmla="*/ 17 h 32"/>
                <a:gd name="T6" fmla="*/ 6 w 53"/>
                <a:gd name="T7" fmla="*/ 32 h 32"/>
                <a:gd name="T8" fmla="*/ 53 w 53"/>
                <a:gd name="T9" fmla="*/ 8 h 32"/>
                <a:gd name="T10" fmla="*/ 48 w 53"/>
                <a:gd name="T11" fmla="*/ 1 h 32"/>
                <a:gd name="T12" fmla="*/ 37 w 53"/>
                <a:gd name="T13" fmla="*/ 11 h 32"/>
                <a:gd name="T14" fmla="*/ 32 w 53"/>
                <a:gd name="T15" fmla="*/ 1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2">
                  <a:moveTo>
                    <a:pt x="32" y="10"/>
                  </a:moveTo>
                  <a:cubicBezTo>
                    <a:pt x="31" y="0"/>
                    <a:pt x="31" y="0"/>
                    <a:pt x="31" y="0"/>
                  </a:cubicBezTo>
                  <a:cubicBezTo>
                    <a:pt x="20" y="5"/>
                    <a:pt x="9" y="11"/>
                    <a:pt x="0" y="17"/>
                  </a:cubicBezTo>
                  <a:cubicBezTo>
                    <a:pt x="1" y="21"/>
                    <a:pt x="4" y="26"/>
                    <a:pt x="6" y="32"/>
                  </a:cubicBezTo>
                  <a:cubicBezTo>
                    <a:pt x="20" y="22"/>
                    <a:pt x="36" y="14"/>
                    <a:pt x="53" y="8"/>
                  </a:cubicBezTo>
                  <a:cubicBezTo>
                    <a:pt x="51" y="5"/>
                    <a:pt x="50" y="3"/>
                    <a:pt x="48" y="1"/>
                  </a:cubicBezTo>
                  <a:cubicBezTo>
                    <a:pt x="44" y="4"/>
                    <a:pt x="41" y="8"/>
                    <a:pt x="37" y="11"/>
                  </a:cubicBezTo>
                  <a:cubicBezTo>
                    <a:pt x="35" y="13"/>
                    <a:pt x="32" y="12"/>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2" name="PA_任意多边形 53"/>
            <p:cNvSpPr/>
            <p:nvPr>
              <p:custDataLst>
                <p:tags r:id="rId52"/>
              </p:custDataLst>
            </p:nvPr>
          </p:nvSpPr>
          <p:spPr bwMode="auto">
            <a:xfrm>
              <a:off x="2276476" y="1565276"/>
              <a:ext cx="90488" cy="215900"/>
            </a:xfrm>
            <a:custGeom>
              <a:avLst/>
              <a:gdLst>
                <a:gd name="T0" fmla="*/ 8 w 24"/>
                <a:gd name="T1" fmla="*/ 55 h 57"/>
                <a:gd name="T2" fmla="*/ 9 w 24"/>
                <a:gd name="T3" fmla="*/ 57 h 57"/>
                <a:gd name="T4" fmla="*/ 9 w 24"/>
                <a:gd name="T5" fmla="*/ 57 h 57"/>
                <a:gd name="T6" fmla="*/ 24 w 24"/>
                <a:gd name="T7" fmla="*/ 20 h 57"/>
                <a:gd name="T8" fmla="*/ 23 w 24"/>
                <a:gd name="T9" fmla="*/ 18 h 57"/>
                <a:gd name="T10" fmla="*/ 14 w 24"/>
                <a:gd name="T11" fmla="*/ 0 h 57"/>
                <a:gd name="T12" fmla="*/ 0 w 24"/>
                <a:gd name="T13" fmla="*/ 35 h 57"/>
                <a:gd name="T14" fmla="*/ 0 w 24"/>
                <a:gd name="T15" fmla="*/ 37 h 57"/>
                <a:gd name="T16" fmla="*/ 8 w 24"/>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7">
                  <a:moveTo>
                    <a:pt x="8" y="55"/>
                  </a:moveTo>
                  <a:cubicBezTo>
                    <a:pt x="8" y="56"/>
                    <a:pt x="8" y="56"/>
                    <a:pt x="9" y="57"/>
                  </a:cubicBezTo>
                  <a:cubicBezTo>
                    <a:pt x="9" y="57"/>
                    <a:pt x="9" y="57"/>
                    <a:pt x="9" y="57"/>
                  </a:cubicBezTo>
                  <a:cubicBezTo>
                    <a:pt x="10" y="45"/>
                    <a:pt x="15" y="33"/>
                    <a:pt x="24" y="20"/>
                  </a:cubicBezTo>
                  <a:cubicBezTo>
                    <a:pt x="23" y="20"/>
                    <a:pt x="23" y="19"/>
                    <a:pt x="23" y="18"/>
                  </a:cubicBezTo>
                  <a:cubicBezTo>
                    <a:pt x="19" y="12"/>
                    <a:pt x="16" y="6"/>
                    <a:pt x="14" y="0"/>
                  </a:cubicBezTo>
                  <a:cubicBezTo>
                    <a:pt x="6" y="12"/>
                    <a:pt x="1" y="24"/>
                    <a:pt x="0" y="35"/>
                  </a:cubicBezTo>
                  <a:cubicBezTo>
                    <a:pt x="0" y="36"/>
                    <a:pt x="0" y="36"/>
                    <a:pt x="0" y="37"/>
                  </a:cubicBezTo>
                  <a:cubicBezTo>
                    <a:pt x="2" y="43"/>
                    <a:pt x="4" y="49"/>
                    <a:pt x="8"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3" name="PA_任意多边形 54"/>
            <p:cNvSpPr/>
            <p:nvPr>
              <p:custDataLst>
                <p:tags r:id="rId53"/>
              </p:custDataLst>
            </p:nvPr>
          </p:nvSpPr>
          <p:spPr bwMode="auto">
            <a:xfrm>
              <a:off x="2330451" y="1358901"/>
              <a:ext cx="142875" cy="180975"/>
            </a:xfrm>
            <a:custGeom>
              <a:avLst/>
              <a:gdLst>
                <a:gd name="T0" fmla="*/ 38 w 38"/>
                <a:gd name="T1" fmla="*/ 15 h 48"/>
                <a:gd name="T2" fmla="*/ 32 w 38"/>
                <a:gd name="T3" fmla="*/ 0 h 48"/>
                <a:gd name="T4" fmla="*/ 0 w 38"/>
                <a:gd name="T5" fmla="*/ 30 h 48"/>
                <a:gd name="T6" fmla="*/ 3 w 38"/>
                <a:gd name="T7" fmla="*/ 48 h 48"/>
                <a:gd name="T8" fmla="*/ 38 w 38"/>
                <a:gd name="T9" fmla="*/ 15 h 48"/>
              </a:gdLst>
              <a:ahLst/>
              <a:cxnLst>
                <a:cxn ang="0">
                  <a:pos x="T0" y="T1"/>
                </a:cxn>
                <a:cxn ang="0">
                  <a:pos x="T2" y="T3"/>
                </a:cxn>
                <a:cxn ang="0">
                  <a:pos x="T4" y="T5"/>
                </a:cxn>
                <a:cxn ang="0">
                  <a:pos x="T6" y="T7"/>
                </a:cxn>
                <a:cxn ang="0">
                  <a:pos x="T8" y="T9"/>
                </a:cxn>
              </a:cxnLst>
              <a:rect l="0" t="0" r="r" b="b"/>
              <a:pathLst>
                <a:path w="38" h="48">
                  <a:moveTo>
                    <a:pt x="38" y="15"/>
                  </a:moveTo>
                  <a:cubicBezTo>
                    <a:pt x="35" y="9"/>
                    <a:pt x="33" y="4"/>
                    <a:pt x="32" y="0"/>
                  </a:cubicBezTo>
                  <a:cubicBezTo>
                    <a:pt x="19" y="9"/>
                    <a:pt x="8" y="19"/>
                    <a:pt x="0" y="30"/>
                  </a:cubicBezTo>
                  <a:cubicBezTo>
                    <a:pt x="0" y="36"/>
                    <a:pt x="1" y="41"/>
                    <a:pt x="3" y="48"/>
                  </a:cubicBezTo>
                  <a:cubicBezTo>
                    <a:pt x="12" y="36"/>
                    <a:pt x="24" y="25"/>
                    <a:pt x="3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4" name="PA_任意多边形 55"/>
            <p:cNvSpPr/>
            <p:nvPr>
              <p:custDataLst>
                <p:tags r:id="rId54"/>
              </p:custDataLst>
            </p:nvPr>
          </p:nvSpPr>
          <p:spPr bwMode="auto">
            <a:xfrm>
              <a:off x="2330451" y="1312863"/>
              <a:ext cx="115888" cy="150813"/>
            </a:xfrm>
            <a:custGeom>
              <a:avLst/>
              <a:gdLst>
                <a:gd name="T0" fmla="*/ 31 w 31"/>
                <a:gd name="T1" fmla="*/ 10 h 40"/>
                <a:gd name="T2" fmla="*/ 29 w 31"/>
                <a:gd name="T3" fmla="*/ 0 h 40"/>
                <a:gd name="T4" fmla="*/ 3 w 31"/>
                <a:gd name="T5" fmla="*/ 25 h 40"/>
                <a:gd name="T6" fmla="*/ 0 w 31"/>
                <a:gd name="T7" fmla="*/ 40 h 40"/>
                <a:gd name="T8" fmla="*/ 31 w 31"/>
                <a:gd name="T9" fmla="*/ 10 h 40"/>
              </a:gdLst>
              <a:ahLst/>
              <a:cxnLst>
                <a:cxn ang="0">
                  <a:pos x="T0" y="T1"/>
                </a:cxn>
                <a:cxn ang="0">
                  <a:pos x="T2" y="T3"/>
                </a:cxn>
                <a:cxn ang="0">
                  <a:pos x="T4" y="T5"/>
                </a:cxn>
                <a:cxn ang="0">
                  <a:pos x="T6" y="T7"/>
                </a:cxn>
                <a:cxn ang="0">
                  <a:pos x="T8" y="T9"/>
                </a:cxn>
              </a:cxnLst>
              <a:rect l="0" t="0" r="r" b="b"/>
              <a:pathLst>
                <a:path w="31" h="40">
                  <a:moveTo>
                    <a:pt x="31" y="10"/>
                  </a:moveTo>
                  <a:cubicBezTo>
                    <a:pt x="30" y="6"/>
                    <a:pt x="29" y="2"/>
                    <a:pt x="29" y="0"/>
                  </a:cubicBezTo>
                  <a:cubicBezTo>
                    <a:pt x="19" y="7"/>
                    <a:pt x="10" y="16"/>
                    <a:pt x="3" y="25"/>
                  </a:cubicBezTo>
                  <a:cubicBezTo>
                    <a:pt x="1" y="30"/>
                    <a:pt x="0" y="34"/>
                    <a:pt x="0" y="40"/>
                  </a:cubicBezTo>
                  <a:cubicBezTo>
                    <a:pt x="8" y="29"/>
                    <a:pt x="19" y="19"/>
                    <a:pt x="3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5" name="PA_任意多边形 56"/>
            <p:cNvSpPr/>
            <p:nvPr>
              <p:custDataLst>
                <p:tags r:id="rId55"/>
              </p:custDataLst>
            </p:nvPr>
          </p:nvSpPr>
          <p:spPr bwMode="auto">
            <a:xfrm>
              <a:off x="2940051" y="1798638"/>
              <a:ext cx="88900" cy="103188"/>
            </a:xfrm>
            <a:custGeom>
              <a:avLst/>
              <a:gdLst>
                <a:gd name="T0" fmla="*/ 24 w 24"/>
                <a:gd name="T1" fmla="*/ 5 h 27"/>
                <a:gd name="T2" fmla="*/ 9 w 24"/>
                <a:gd name="T3" fmla="*/ 0 h 27"/>
                <a:gd name="T4" fmla="*/ 0 w 24"/>
                <a:gd name="T5" fmla="*/ 24 h 27"/>
                <a:gd name="T6" fmla="*/ 8 w 24"/>
                <a:gd name="T7" fmla="*/ 27 h 27"/>
                <a:gd name="T8" fmla="*/ 24 w 24"/>
                <a:gd name="T9" fmla="*/ 5 h 27"/>
              </a:gdLst>
              <a:ahLst/>
              <a:cxnLst>
                <a:cxn ang="0">
                  <a:pos x="T0" y="T1"/>
                </a:cxn>
                <a:cxn ang="0">
                  <a:pos x="T2" y="T3"/>
                </a:cxn>
                <a:cxn ang="0">
                  <a:pos x="T4" y="T5"/>
                </a:cxn>
                <a:cxn ang="0">
                  <a:pos x="T6" y="T7"/>
                </a:cxn>
                <a:cxn ang="0">
                  <a:pos x="T8" y="T9"/>
                </a:cxn>
              </a:cxnLst>
              <a:rect l="0" t="0" r="r" b="b"/>
              <a:pathLst>
                <a:path w="24" h="27">
                  <a:moveTo>
                    <a:pt x="24" y="5"/>
                  </a:moveTo>
                  <a:cubicBezTo>
                    <a:pt x="20" y="2"/>
                    <a:pt x="15" y="0"/>
                    <a:pt x="9" y="0"/>
                  </a:cubicBezTo>
                  <a:cubicBezTo>
                    <a:pt x="7" y="8"/>
                    <a:pt x="4" y="16"/>
                    <a:pt x="0" y="24"/>
                  </a:cubicBezTo>
                  <a:cubicBezTo>
                    <a:pt x="3" y="24"/>
                    <a:pt x="6" y="25"/>
                    <a:pt x="8" y="27"/>
                  </a:cubicBezTo>
                  <a:cubicBezTo>
                    <a:pt x="14" y="20"/>
                    <a:pt x="19" y="13"/>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6" name="PA_任意多边形 57"/>
            <p:cNvSpPr/>
            <p:nvPr>
              <p:custDataLst>
                <p:tags r:id="rId56"/>
              </p:custDataLst>
            </p:nvPr>
          </p:nvSpPr>
          <p:spPr bwMode="auto">
            <a:xfrm>
              <a:off x="2713038" y="1863726"/>
              <a:ext cx="120650" cy="90488"/>
            </a:xfrm>
            <a:custGeom>
              <a:avLst/>
              <a:gdLst>
                <a:gd name="T0" fmla="*/ 32 w 32"/>
                <a:gd name="T1" fmla="*/ 16 h 24"/>
                <a:gd name="T2" fmla="*/ 17 w 32"/>
                <a:gd name="T3" fmla="*/ 0 h 24"/>
                <a:gd name="T4" fmla="*/ 0 w 32"/>
                <a:gd name="T5" fmla="*/ 15 h 24"/>
                <a:gd name="T6" fmla="*/ 23 w 32"/>
                <a:gd name="T7" fmla="*/ 24 h 24"/>
                <a:gd name="T8" fmla="*/ 32 w 32"/>
                <a:gd name="T9" fmla="*/ 16 h 24"/>
              </a:gdLst>
              <a:ahLst/>
              <a:cxnLst>
                <a:cxn ang="0">
                  <a:pos x="T0" y="T1"/>
                </a:cxn>
                <a:cxn ang="0">
                  <a:pos x="T2" y="T3"/>
                </a:cxn>
                <a:cxn ang="0">
                  <a:pos x="T4" y="T5"/>
                </a:cxn>
                <a:cxn ang="0">
                  <a:pos x="T6" y="T7"/>
                </a:cxn>
                <a:cxn ang="0">
                  <a:pos x="T8" y="T9"/>
                </a:cxn>
              </a:cxnLst>
              <a:rect l="0" t="0" r="r" b="b"/>
              <a:pathLst>
                <a:path w="32" h="24">
                  <a:moveTo>
                    <a:pt x="32" y="16"/>
                  </a:moveTo>
                  <a:cubicBezTo>
                    <a:pt x="27" y="11"/>
                    <a:pt x="22" y="5"/>
                    <a:pt x="17" y="0"/>
                  </a:cubicBezTo>
                  <a:cubicBezTo>
                    <a:pt x="10" y="4"/>
                    <a:pt x="5" y="10"/>
                    <a:pt x="0" y="15"/>
                  </a:cubicBezTo>
                  <a:cubicBezTo>
                    <a:pt x="8" y="19"/>
                    <a:pt x="16" y="22"/>
                    <a:pt x="23" y="24"/>
                  </a:cubicBezTo>
                  <a:cubicBezTo>
                    <a:pt x="26" y="21"/>
                    <a:pt x="29" y="18"/>
                    <a:pt x="3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7" name="PA_任意多边形 58"/>
            <p:cNvSpPr/>
            <p:nvPr>
              <p:custDataLst>
                <p:tags r:id="rId57"/>
              </p:custDataLst>
            </p:nvPr>
          </p:nvSpPr>
          <p:spPr bwMode="auto">
            <a:xfrm>
              <a:off x="2951163" y="1365251"/>
              <a:ext cx="146050" cy="133350"/>
            </a:xfrm>
            <a:custGeom>
              <a:avLst/>
              <a:gdLst>
                <a:gd name="T0" fmla="*/ 0 w 39"/>
                <a:gd name="T1" fmla="*/ 0 h 35"/>
                <a:gd name="T2" fmla="*/ 8 w 39"/>
                <a:gd name="T3" fmla="*/ 23 h 35"/>
                <a:gd name="T4" fmla="*/ 39 w 39"/>
                <a:gd name="T5" fmla="*/ 35 h 35"/>
                <a:gd name="T6" fmla="*/ 38 w 39"/>
                <a:gd name="T7" fmla="*/ 29 h 35"/>
                <a:gd name="T8" fmla="*/ 25 w 39"/>
                <a:gd name="T9" fmla="*/ 7 h 35"/>
                <a:gd name="T10" fmla="*/ 0 w 39"/>
                <a:gd name="T11" fmla="*/ 0 h 35"/>
              </a:gdLst>
              <a:ahLst/>
              <a:cxnLst>
                <a:cxn ang="0">
                  <a:pos x="T0" y="T1"/>
                </a:cxn>
                <a:cxn ang="0">
                  <a:pos x="T2" y="T3"/>
                </a:cxn>
                <a:cxn ang="0">
                  <a:pos x="T4" y="T5"/>
                </a:cxn>
                <a:cxn ang="0">
                  <a:pos x="T6" y="T7"/>
                </a:cxn>
                <a:cxn ang="0">
                  <a:pos x="T8" y="T9"/>
                </a:cxn>
                <a:cxn ang="0">
                  <a:pos x="T10" y="T11"/>
                </a:cxn>
              </a:cxnLst>
              <a:rect l="0" t="0" r="r" b="b"/>
              <a:pathLst>
                <a:path w="39" h="35">
                  <a:moveTo>
                    <a:pt x="0" y="0"/>
                  </a:moveTo>
                  <a:cubicBezTo>
                    <a:pt x="3" y="7"/>
                    <a:pt x="6" y="15"/>
                    <a:pt x="8" y="23"/>
                  </a:cubicBezTo>
                  <a:cubicBezTo>
                    <a:pt x="21" y="24"/>
                    <a:pt x="32" y="28"/>
                    <a:pt x="39" y="35"/>
                  </a:cubicBezTo>
                  <a:cubicBezTo>
                    <a:pt x="39" y="33"/>
                    <a:pt x="39" y="31"/>
                    <a:pt x="38" y="29"/>
                  </a:cubicBezTo>
                  <a:cubicBezTo>
                    <a:pt x="35" y="21"/>
                    <a:pt x="31" y="14"/>
                    <a:pt x="25" y="7"/>
                  </a:cubicBezTo>
                  <a:cubicBezTo>
                    <a:pt x="18" y="4"/>
                    <a:pt x="1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8" name="PA_任意多边形 59"/>
            <p:cNvSpPr/>
            <p:nvPr>
              <p:custDataLst>
                <p:tags r:id="rId58"/>
              </p:custDataLst>
            </p:nvPr>
          </p:nvSpPr>
          <p:spPr bwMode="auto">
            <a:xfrm>
              <a:off x="2682876" y="1931988"/>
              <a:ext cx="117475" cy="63500"/>
            </a:xfrm>
            <a:custGeom>
              <a:avLst/>
              <a:gdLst>
                <a:gd name="T0" fmla="*/ 27 w 31"/>
                <a:gd name="T1" fmla="*/ 16 h 17"/>
                <a:gd name="T2" fmla="*/ 27 w 31"/>
                <a:gd name="T3" fmla="*/ 16 h 17"/>
                <a:gd name="T4" fmla="*/ 31 w 31"/>
                <a:gd name="T5" fmla="*/ 7 h 17"/>
                <a:gd name="T6" fmla="*/ 7 w 31"/>
                <a:gd name="T7" fmla="*/ 0 h 17"/>
                <a:gd name="T8" fmla="*/ 0 w 31"/>
                <a:gd name="T9" fmla="*/ 16 h 17"/>
                <a:gd name="T10" fmla="*/ 0 w 31"/>
                <a:gd name="T11" fmla="*/ 16 h 17"/>
                <a:gd name="T12" fmla="*/ 27 w 31"/>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27" y="16"/>
                  </a:moveTo>
                  <a:cubicBezTo>
                    <a:pt x="27" y="16"/>
                    <a:pt x="27" y="16"/>
                    <a:pt x="27" y="16"/>
                  </a:cubicBezTo>
                  <a:cubicBezTo>
                    <a:pt x="27" y="13"/>
                    <a:pt x="29" y="10"/>
                    <a:pt x="31" y="7"/>
                  </a:cubicBezTo>
                  <a:cubicBezTo>
                    <a:pt x="23" y="5"/>
                    <a:pt x="15" y="3"/>
                    <a:pt x="7" y="0"/>
                  </a:cubicBezTo>
                  <a:cubicBezTo>
                    <a:pt x="3" y="5"/>
                    <a:pt x="1" y="11"/>
                    <a:pt x="0" y="16"/>
                  </a:cubicBezTo>
                  <a:cubicBezTo>
                    <a:pt x="0" y="16"/>
                    <a:pt x="0" y="16"/>
                    <a:pt x="0" y="16"/>
                  </a:cubicBezTo>
                  <a:cubicBezTo>
                    <a:pt x="9" y="17"/>
                    <a:pt x="18" y="17"/>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19" name="PA_任意多边形 60"/>
            <p:cNvSpPr/>
            <p:nvPr>
              <p:custDataLst>
                <p:tags r:id="rId59"/>
              </p:custDataLst>
            </p:nvPr>
          </p:nvSpPr>
          <p:spPr bwMode="auto">
            <a:xfrm>
              <a:off x="2998788" y="1573213"/>
              <a:ext cx="101600" cy="131763"/>
            </a:xfrm>
            <a:custGeom>
              <a:avLst/>
              <a:gdLst>
                <a:gd name="T0" fmla="*/ 0 w 27"/>
                <a:gd name="T1" fmla="*/ 27 h 35"/>
                <a:gd name="T2" fmla="*/ 22 w 27"/>
                <a:gd name="T3" fmla="*/ 35 h 35"/>
                <a:gd name="T4" fmla="*/ 27 w 27"/>
                <a:gd name="T5" fmla="*/ 10 h 35"/>
                <a:gd name="T6" fmla="*/ 0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cubicBezTo>
                    <a:pt x="9" y="28"/>
                    <a:pt x="17" y="30"/>
                    <a:pt x="22" y="35"/>
                  </a:cubicBezTo>
                  <a:cubicBezTo>
                    <a:pt x="25" y="27"/>
                    <a:pt x="26" y="19"/>
                    <a:pt x="27" y="10"/>
                  </a:cubicBezTo>
                  <a:cubicBezTo>
                    <a:pt x="21" y="5"/>
                    <a:pt x="11" y="1"/>
                    <a:pt x="0" y="0"/>
                  </a:cubicBezTo>
                  <a:cubicBezTo>
                    <a:pt x="1" y="9"/>
                    <a:pt x="0" y="18"/>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0" name="PA_任意多边形 61"/>
            <p:cNvSpPr/>
            <p:nvPr>
              <p:custDataLst>
                <p:tags r:id="rId60"/>
              </p:custDataLst>
            </p:nvPr>
          </p:nvSpPr>
          <p:spPr bwMode="auto">
            <a:xfrm>
              <a:off x="2976563" y="1685926"/>
              <a:ext cx="101600" cy="120650"/>
            </a:xfrm>
            <a:custGeom>
              <a:avLst/>
              <a:gdLst>
                <a:gd name="T0" fmla="*/ 0 w 27"/>
                <a:gd name="T1" fmla="*/ 26 h 32"/>
                <a:gd name="T2" fmla="*/ 16 w 27"/>
                <a:gd name="T3" fmla="*/ 32 h 32"/>
                <a:gd name="T4" fmla="*/ 27 w 27"/>
                <a:gd name="T5" fmla="*/ 8 h 32"/>
                <a:gd name="T6" fmla="*/ 5 w 27"/>
                <a:gd name="T7" fmla="*/ 0 h 32"/>
                <a:gd name="T8" fmla="*/ 0 w 27"/>
                <a:gd name="T9" fmla="*/ 26 h 32"/>
              </a:gdLst>
              <a:ahLst/>
              <a:cxnLst>
                <a:cxn ang="0">
                  <a:pos x="T0" y="T1"/>
                </a:cxn>
                <a:cxn ang="0">
                  <a:pos x="T2" y="T3"/>
                </a:cxn>
                <a:cxn ang="0">
                  <a:pos x="T4" y="T5"/>
                </a:cxn>
                <a:cxn ang="0">
                  <a:pos x="T6" y="T7"/>
                </a:cxn>
                <a:cxn ang="0">
                  <a:pos x="T8" y="T9"/>
                </a:cxn>
              </a:cxnLst>
              <a:rect l="0" t="0" r="r" b="b"/>
              <a:pathLst>
                <a:path w="27" h="32">
                  <a:moveTo>
                    <a:pt x="0" y="26"/>
                  </a:moveTo>
                  <a:cubicBezTo>
                    <a:pt x="7" y="27"/>
                    <a:pt x="12" y="29"/>
                    <a:pt x="16" y="32"/>
                  </a:cubicBezTo>
                  <a:cubicBezTo>
                    <a:pt x="20" y="24"/>
                    <a:pt x="24" y="16"/>
                    <a:pt x="27" y="8"/>
                  </a:cubicBezTo>
                  <a:cubicBezTo>
                    <a:pt x="22" y="4"/>
                    <a:pt x="14" y="1"/>
                    <a:pt x="5" y="0"/>
                  </a:cubicBezTo>
                  <a:cubicBezTo>
                    <a:pt x="4" y="9"/>
                    <a:pt x="2" y="18"/>
                    <a:pt x="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1" name="PA_任意多边形 62"/>
            <p:cNvSpPr/>
            <p:nvPr>
              <p:custDataLst>
                <p:tags r:id="rId61"/>
              </p:custDataLst>
            </p:nvPr>
          </p:nvSpPr>
          <p:spPr bwMode="auto">
            <a:xfrm>
              <a:off x="2932113" y="1957388"/>
              <a:ext cx="79375" cy="52388"/>
            </a:xfrm>
            <a:custGeom>
              <a:avLst/>
              <a:gdLst>
                <a:gd name="T0" fmla="*/ 9 w 21"/>
                <a:gd name="T1" fmla="*/ 3 h 14"/>
                <a:gd name="T2" fmla="*/ 0 w 21"/>
                <a:gd name="T3" fmla="*/ 12 h 14"/>
                <a:gd name="T4" fmla="*/ 4 w 21"/>
                <a:gd name="T5" fmla="*/ 14 h 14"/>
                <a:gd name="T6" fmla="*/ 21 w 21"/>
                <a:gd name="T7" fmla="*/ 0 h 14"/>
                <a:gd name="T8" fmla="*/ 9 w 21"/>
                <a:gd name="T9" fmla="*/ 3 h 14"/>
              </a:gdLst>
              <a:ahLst/>
              <a:cxnLst>
                <a:cxn ang="0">
                  <a:pos x="T0" y="T1"/>
                </a:cxn>
                <a:cxn ang="0">
                  <a:pos x="T2" y="T3"/>
                </a:cxn>
                <a:cxn ang="0">
                  <a:pos x="T4" y="T5"/>
                </a:cxn>
                <a:cxn ang="0">
                  <a:pos x="T6" y="T7"/>
                </a:cxn>
                <a:cxn ang="0">
                  <a:pos x="T8" y="T9"/>
                </a:cxn>
              </a:cxnLst>
              <a:rect l="0" t="0" r="r" b="b"/>
              <a:pathLst>
                <a:path w="21" h="14">
                  <a:moveTo>
                    <a:pt x="9" y="3"/>
                  </a:moveTo>
                  <a:cubicBezTo>
                    <a:pt x="6" y="6"/>
                    <a:pt x="3" y="9"/>
                    <a:pt x="0" y="12"/>
                  </a:cubicBezTo>
                  <a:cubicBezTo>
                    <a:pt x="1" y="13"/>
                    <a:pt x="3" y="13"/>
                    <a:pt x="4" y="14"/>
                  </a:cubicBezTo>
                  <a:cubicBezTo>
                    <a:pt x="10" y="10"/>
                    <a:pt x="16" y="5"/>
                    <a:pt x="21" y="0"/>
                  </a:cubicBezTo>
                  <a:cubicBezTo>
                    <a:pt x="17" y="1"/>
                    <a:pt x="13"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2" name="PA_任意多边形 63"/>
            <p:cNvSpPr/>
            <p:nvPr>
              <p:custDataLst>
                <p:tags r:id="rId62"/>
              </p:custDataLst>
            </p:nvPr>
          </p:nvSpPr>
          <p:spPr bwMode="auto">
            <a:xfrm>
              <a:off x="2319338" y="1652588"/>
              <a:ext cx="107950" cy="206375"/>
            </a:xfrm>
            <a:custGeom>
              <a:avLst/>
              <a:gdLst>
                <a:gd name="T0" fmla="*/ 14 w 29"/>
                <a:gd name="T1" fmla="*/ 0 h 55"/>
                <a:gd name="T2" fmla="*/ 0 w 29"/>
                <a:gd name="T3" fmla="*/ 37 h 55"/>
                <a:gd name="T4" fmla="*/ 0 w 29"/>
                <a:gd name="T5" fmla="*/ 37 h 55"/>
                <a:gd name="T6" fmla="*/ 15 w 29"/>
                <a:gd name="T7" fmla="*/ 55 h 55"/>
                <a:gd name="T8" fmla="*/ 15 w 29"/>
                <a:gd name="T9" fmla="*/ 55 h 55"/>
                <a:gd name="T10" fmla="*/ 29 w 29"/>
                <a:gd name="T11" fmla="*/ 20 h 55"/>
                <a:gd name="T12" fmla="*/ 14 w 29"/>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29" h="55">
                  <a:moveTo>
                    <a:pt x="14" y="0"/>
                  </a:moveTo>
                  <a:cubicBezTo>
                    <a:pt x="6" y="12"/>
                    <a:pt x="1" y="25"/>
                    <a:pt x="0" y="37"/>
                  </a:cubicBezTo>
                  <a:cubicBezTo>
                    <a:pt x="0" y="37"/>
                    <a:pt x="0" y="37"/>
                    <a:pt x="0" y="37"/>
                  </a:cubicBezTo>
                  <a:cubicBezTo>
                    <a:pt x="4" y="44"/>
                    <a:pt x="9" y="50"/>
                    <a:pt x="15" y="55"/>
                  </a:cubicBezTo>
                  <a:cubicBezTo>
                    <a:pt x="15" y="55"/>
                    <a:pt x="15" y="55"/>
                    <a:pt x="15" y="55"/>
                  </a:cubicBezTo>
                  <a:cubicBezTo>
                    <a:pt x="16" y="44"/>
                    <a:pt x="21" y="32"/>
                    <a:pt x="29" y="20"/>
                  </a:cubicBezTo>
                  <a:cubicBezTo>
                    <a:pt x="23" y="14"/>
                    <a:pt x="18" y="7"/>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3" name="PA_任意多边形 64"/>
            <p:cNvSpPr/>
            <p:nvPr>
              <p:custDataLst>
                <p:tags r:id="rId63"/>
              </p:custDataLst>
            </p:nvPr>
          </p:nvSpPr>
          <p:spPr bwMode="auto">
            <a:xfrm>
              <a:off x="2965451" y="1878013"/>
              <a:ext cx="87313" cy="87313"/>
            </a:xfrm>
            <a:custGeom>
              <a:avLst/>
              <a:gdLst>
                <a:gd name="T0" fmla="*/ 23 w 23"/>
                <a:gd name="T1" fmla="*/ 0 h 23"/>
                <a:gd name="T2" fmla="*/ 4 w 23"/>
                <a:gd name="T3" fmla="*/ 14 h 23"/>
                <a:gd name="T4" fmla="*/ 0 w 23"/>
                <a:gd name="T5" fmla="*/ 23 h 23"/>
                <a:gd name="T6" fmla="*/ 14 w 23"/>
                <a:gd name="T7" fmla="*/ 18 h 23"/>
                <a:gd name="T8" fmla="*/ 18 w 23"/>
                <a:gd name="T9" fmla="*/ 14 h 23"/>
                <a:gd name="T10" fmla="*/ 2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3" y="0"/>
                  </a:moveTo>
                  <a:cubicBezTo>
                    <a:pt x="18" y="6"/>
                    <a:pt x="11" y="10"/>
                    <a:pt x="4" y="14"/>
                  </a:cubicBezTo>
                  <a:cubicBezTo>
                    <a:pt x="4" y="17"/>
                    <a:pt x="2" y="20"/>
                    <a:pt x="0" y="23"/>
                  </a:cubicBezTo>
                  <a:cubicBezTo>
                    <a:pt x="6" y="22"/>
                    <a:pt x="10" y="20"/>
                    <a:pt x="14" y="18"/>
                  </a:cubicBezTo>
                  <a:cubicBezTo>
                    <a:pt x="16" y="17"/>
                    <a:pt x="17" y="15"/>
                    <a:pt x="18" y="14"/>
                  </a:cubicBezTo>
                  <a:cubicBezTo>
                    <a:pt x="21" y="9"/>
                    <a:pt x="23" y="5"/>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4" name="PA_任意多边形 65"/>
            <p:cNvSpPr/>
            <p:nvPr>
              <p:custDataLst>
                <p:tags r:id="rId64"/>
              </p:custDataLst>
            </p:nvPr>
          </p:nvSpPr>
          <p:spPr bwMode="auto">
            <a:xfrm>
              <a:off x="2574926" y="1878013"/>
              <a:ext cx="123825" cy="114300"/>
            </a:xfrm>
            <a:custGeom>
              <a:avLst/>
              <a:gdLst>
                <a:gd name="T0" fmla="*/ 25 w 33"/>
                <a:gd name="T1" fmla="*/ 30 h 30"/>
                <a:gd name="T2" fmla="*/ 33 w 33"/>
                <a:gd name="T3" fmla="*/ 12 h 30"/>
                <a:gd name="T4" fmla="*/ 9 w 33"/>
                <a:gd name="T5" fmla="*/ 0 h 30"/>
                <a:gd name="T6" fmla="*/ 0 w 33"/>
                <a:gd name="T7" fmla="*/ 25 h 30"/>
                <a:gd name="T8" fmla="*/ 0 w 33"/>
                <a:gd name="T9" fmla="*/ 25 h 30"/>
                <a:gd name="T10" fmla="*/ 25 w 33"/>
                <a:gd name="T11" fmla="*/ 30 h 30"/>
                <a:gd name="T12" fmla="*/ 25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25" y="30"/>
                  </a:moveTo>
                  <a:cubicBezTo>
                    <a:pt x="26" y="24"/>
                    <a:pt x="29" y="18"/>
                    <a:pt x="33" y="12"/>
                  </a:cubicBezTo>
                  <a:cubicBezTo>
                    <a:pt x="25" y="9"/>
                    <a:pt x="17" y="5"/>
                    <a:pt x="9" y="0"/>
                  </a:cubicBezTo>
                  <a:cubicBezTo>
                    <a:pt x="4" y="8"/>
                    <a:pt x="0" y="17"/>
                    <a:pt x="0" y="25"/>
                  </a:cubicBezTo>
                  <a:cubicBezTo>
                    <a:pt x="0" y="25"/>
                    <a:pt x="0" y="25"/>
                    <a:pt x="0" y="25"/>
                  </a:cubicBezTo>
                  <a:cubicBezTo>
                    <a:pt x="8" y="27"/>
                    <a:pt x="17" y="29"/>
                    <a:pt x="25" y="30"/>
                  </a:cubicBezTo>
                  <a:cubicBezTo>
                    <a:pt x="25" y="30"/>
                    <a:pt x="25" y="30"/>
                    <a:pt x="2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5" name="PA_任意多边形 66"/>
            <p:cNvSpPr/>
            <p:nvPr>
              <p:custDataLst>
                <p:tags r:id="rId65"/>
              </p:custDataLst>
            </p:nvPr>
          </p:nvSpPr>
          <p:spPr bwMode="auto">
            <a:xfrm>
              <a:off x="3041651" y="1724026"/>
              <a:ext cx="71438" cy="139700"/>
            </a:xfrm>
            <a:custGeom>
              <a:avLst/>
              <a:gdLst>
                <a:gd name="T0" fmla="*/ 12 w 19"/>
                <a:gd name="T1" fmla="*/ 0 h 37"/>
                <a:gd name="T2" fmla="*/ 0 w 19"/>
                <a:gd name="T3" fmla="*/ 23 h 37"/>
                <a:gd name="T4" fmla="*/ 6 w 19"/>
                <a:gd name="T5" fmla="*/ 37 h 37"/>
                <a:gd name="T6" fmla="*/ 18 w 19"/>
                <a:gd name="T7" fmla="*/ 21 h 37"/>
                <a:gd name="T8" fmla="*/ 19 w 19"/>
                <a:gd name="T9" fmla="*/ 18 h 37"/>
                <a:gd name="T10" fmla="*/ 12 w 19"/>
                <a:gd name="T11" fmla="*/ 0 h 37"/>
              </a:gdLst>
              <a:ahLst/>
              <a:cxnLst>
                <a:cxn ang="0">
                  <a:pos x="T0" y="T1"/>
                </a:cxn>
                <a:cxn ang="0">
                  <a:pos x="T2" y="T3"/>
                </a:cxn>
                <a:cxn ang="0">
                  <a:pos x="T4" y="T5"/>
                </a:cxn>
                <a:cxn ang="0">
                  <a:pos x="T6" y="T7"/>
                </a:cxn>
                <a:cxn ang="0">
                  <a:pos x="T8" y="T9"/>
                </a:cxn>
                <a:cxn ang="0">
                  <a:pos x="T10" y="T11"/>
                </a:cxn>
              </a:cxnLst>
              <a:rect l="0" t="0" r="r" b="b"/>
              <a:pathLst>
                <a:path w="19" h="37">
                  <a:moveTo>
                    <a:pt x="12" y="0"/>
                  </a:moveTo>
                  <a:cubicBezTo>
                    <a:pt x="9" y="8"/>
                    <a:pt x="5" y="16"/>
                    <a:pt x="0" y="23"/>
                  </a:cubicBezTo>
                  <a:cubicBezTo>
                    <a:pt x="4" y="27"/>
                    <a:pt x="6" y="31"/>
                    <a:pt x="6" y="37"/>
                  </a:cubicBezTo>
                  <a:cubicBezTo>
                    <a:pt x="11" y="32"/>
                    <a:pt x="15" y="26"/>
                    <a:pt x="18" y="21"/>
                  </a:cubicBezTo>
                  <a:cubicBezTo>
                    <a:pt x="19" y="20"/>
                    <a:pt x="19" y="19"/>
                    <a:pt x="19" y="18"/>
                  </a:cubicBezTo>
                  <a:cubicBezTo>
                    <a:pt x="19" y="11"/>
                    <a:pt x="16" y="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6" name="PA_任意多边形 67"/>
            <p:cNvSpPr/>
            <p:nvPr>
              <p:custDataLst>
                <p:tags r:id="rId66"/>
              </p:custDataLst>
            </p:nvPr>
          </p:nvSpPr>
          <p:spPr bwMode="auto">
            <a:xfrm>
              <a:off x="2871788" y="2006601"/>
              <a:ext cx="68263" cy="46038"/>
            </a:xfrm>
            <a:custGeom>
              <a:avLst/>
              <a:gdLst>
                <a:gd name="T0" fmla="*/ 14 w 18"/>
                <a:gd name="T1" fmla="*/ 0 h 12"/>
                <a:gd name="T2" fmla="*/ 2 w 18"/>
                <a:gd name="T3" fmla="*/ 6 h 12"/>
                <a:gd name="T4" fmla="*/ 0 w 18"/>
                <a:gd name="T5" fmla="*/ 12 h 12"/>
                <a:gd name="T6" fmla="*/ 18 w 18"/>
                <a:gd name="T7" fmla="*/ 2 h 12"/>
                <a:gd name="T8" fmla="*/ 14 w 18"/>
                <a:gd name="T9" fmla="*/ 0 h 12"/>
              </a:gdLst>
              <a:ahLst/>
              <a:cxnLst>
                <a:cxn ang="0">
                  <a:pos x="T0" y="T1"/>
                </a:cxn>
                <a:cxn ang="0">
                  <a:pos x="T2" y="T3"/>
                </a:cxn>
                <a:cxn ang="0">
                  <a:pos x="T4" y="T5"/>
                </a:cxn>
                <a:cxn ang="0">
                  <a:pos x="T6" y="T7"/>
                </a:cxn>
                <a:cxn ang="0">
                  <a:pos x="T8" y="T9"/>
                </a:cxn>
              </a:cxnLst>
              <a:rect l="0" t="0" r="r" b="b"/>
              <a:pathLst>
                <a:path w="18" h="12">
                  <a:moveTo>
                    <a:pt x="14" y="0"/>
                  </a:moveTo>
                  <a:cubicBezTo>
                    <a:pt x="11" y="2"/>
                    <a:pt x="7" y="4"/>
                    <a:pt x="2" y="6"/>
                  </a:cubicBezTo>
                  <a:cubicBezTo>
                    <a:pt x="2" y="8"/>
                    <a:pt x="1" y="10"/>
                    <a:pt x="0" y="12"/>
                  </a:cubicBezTo>
                  <a:cubicBezTo>
                    <a:pt x="6" y="9"/>
                    <a:pt x="12" y="6"/>
                    <a:pt x="18" y="2"/>
                  </a:cubicBezTo>
                  <a:cubicBezTo>
                    <a:pt x="17" y="2"/>
                    <a:pt x="16" y="1"/>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7" name="PA_任意多边形 68"/>
            <p:cNvSpPr/>
            <p:nvPr>
              <p:custDataLst>
                <p:tags r:id="rId67"/>
              </p:custDataLst>
            </p:nvPr>
          </p:nvSpPr>
          <p:spPr bwMode="auto">
            <a:xfrm>
              <a:off x="3089276" y="1622426"/>
              <a:ext cx="46038" cy="150813"/>
            </a:xfrm>
            <a:custGeom>
              <a:avLst/>
              <a:gdLst>
                <a:gd name="T0" fmla="*/ 12 w 12"/>
                <a:gd name="T1" fmla="*/ 7 h 40"/>
                <a:gd name="T2" fmla="*/ 6 w 12"/>
                <a:gd name="T3" fmla="*/ 0 h 40"/>
                <a:gd name="T4" fmla="*/ 0 w 12"/>
                <a:gd name="T5" fmla="*/ 24 h 40"/>
                <a:gd name="T6" fmla="*/ 8 w 12"/>
                <a:gd name="T7" fmla="*/ 40 h 40"/>
                <a:gd name="T8" fmla="*/ 8 w 12"/>
                <a:gd name="T9" fmla="*/ 38 h 40"/>
                <a:gd name="T10" fmla="*/ 12 w 12"/>
                <a:gd name="T11" fmla="*/ 7 h 40"/>
              </a:gdLst>
              <a:ahLst/>
              <a:cxnLst>
                <a:cxn ang="0">
                  <a:pos x="T0" y="T1"/>
                </a:cxn>
                <a:cxn ang="0">
                  <a:pos x="T2" y="T3"/>
                </a:cxn>
                <a:cxn ang="0">
                  <a:pos x="T4" y="T5"/>
                </a:cxn>
                <a:cxn ang="0">
                  <a:pos x="T6" y="T7"/>
                </a:cxn>
                <a:cxn ang="0">
                  <a:pos x="T8" y="T9"/>
                </a:cxn>
                <a:cxn ang="0">
                  <a:pos x="T10" y="T11"/>
                </a:cxn>
              </a:cxnLst>
              <a:rect l="0" t="0" r="r" b="b"/>
              <a:pathLst>
                <a:path w="12" h="40">
                  <a:moveTo>
                    <a:pt x="12" y="7"/>
                  </a:moveTo>
                  <a:cubicBezTo>
                    <a:pt x="10" y="5"/>
                    <a:pt x="8" y="2"/>
                    <a:pt x="6" y="0"/>
                  </a:cubicBezTo>
                  <a:cubicBezTo>
                    <a:pt x="5" y="8"/>
                    <a:pt x="3" y="16"/>
                    <a:pt x="0" y="24"/>
                  </a:cubicBezTo>
                  <a:cubicBezTo>
                    <a:pt x="4" y="28"/>
                    <a:pt x="7" y="34"/>
                    <a:pt x="8" y="40"/>
                  </a:cubicBezTo>
                  <a:cubicBezTo>
                    <a:pt x="8" y="39"/>
                    <a:pt x="8" y="39"/>
                    <a:pt x="8" y="38"/>
                  </a:cubicBezTo>
                  <a:cubicBezTo>
                    <a:pt x="11" y="28"/>
                    <a:pt x="12" y="18"/>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8" name="PA_任意多边形 69"/>
            <p:cNvSpPr/>
            <p:nvPr>
              <p:custDataLst>
                <p:tags r:id="rId68"/>
              </p:custDataLst>
            </p:nvPr>
          </p:nvSpPr>
          <p:spPr bwMode="auto">
            <a:xfrm>
              <a:off x="2973388" y="1822451"/>
              <a:ext cx="82550" cy="104775"/>
            </a:xfrm>
            <a:custGeom>
              <a:avLst/>
              <a:gdLst>
                <a:gd name="T0" fmla="*/ 0 w 22"/>
                <a:gd name="T1" fmla="*/ 21 h 28"/>
                <a:gd name="T2" fmla="*/ 2 w 22"/>
                <a:gd name="T3" fmla="*/ 28 h 28"/>
                <a:gd name="T4" fmla="*/ 21 w 22"/>
                <a:gd name="T5" fmla="*/ 13 h 28"/>
                <a:gd name="T6" fmla="*/ 17 w 22"/>
                <a:gd name="T7" fmla="*/ 0 h 28"/>
                <a:gd name="T8" fmla="*/ 0 w 22"/>
                <a:gd name="T9" fmla="*/ 21 h 28"/>
              </a:gdLst>
              <a:ahLst/>
              <a:cxnLst>
                <a:cxn ang="0">
                  <a:pos x="T0" y="T1"/>
                </a:cxn>
                <a:cxn ang="0">
                  <a:pos x="T2" y="T3"/>
                </a:cxn>
                <a:cxn ang="0">
                  <a:pos x="T4" y="T5"/>
                </a:cxn>
                <a:cxn ang="0">
                  <a:pos x="T6" y="T7"/>
                </a:cxn>
                <a:cxn ang="0">
                  <a:pos x="T8" y="T9"/>
                </a:cxn>
              </a:cxnLst>
              <a:rect l="0" t="0" r="r" b="b"/>
              <a:pathLst>
                <a:path w="22" h="28">
                  <a:moveTo>
                    <a:pt x="0" y="21"/>
                  </a:moveTo>
                  <a:cubicBezTo>
                    <a:pt x="1" y="23"/>
                    <a:pt x="2" y="25"/>
                    <a:pt x="2" y="28"/>
                  </a:cubicBezTo>
                  <a:cubicBezTo>
                    <a:pt x="9" y="24"/>
                    <a:pt x="16" y="19"/>
                    <a:pt x="21" y="13"/>
                  </a:cubicBezTo>
                  <a:cubicBezTo>
                    <a:pt x="22" y="8"/>
                    <a:pt x="20" y="4"/>
                    <a:pt x="17" y="0"/>
                  </a:cubicBezTo>
                  <a:cubicBezTo>
                    <a:pt x="12" y="8"/>
                    <a:pt x="6" y="15"/>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29" name="PA_任意多边形 70"/>
            <p:cNvSpPr/>
            <p:nvPr>
              <p:custDataLst>
                <p:tags r:id="rId69"/>
              </p:custDataLst>
            </p:nvPr>
          </p:nvSpPr>
          <p:spPr bwMode="auto">
            <a:xfrm>
              <a:off x="2468563" y="1946276"/>
              <a:ext cx="120650" cy="106363"/>
            </a:xfrm>
            <a:custGeom>
              <a:avLst/>
              <a:gdLst>
                <a:gd name="T0" fmla="*/ 0 w 32"/>
                <a:gd name="T1" fmla="*/ 0 h 28"/>
                <a:gd name="T2" fmla="*/ 10 w 32"/>
                <a:gd name="T3" fmla="*/ 23 h 28"/>
                <a:gd name="T4" fmla="*/ 32 w 32"/>
                <a:gd name="T5" fmla="*/ 28 h 28"/>
                <a:gd name="T6" fmla="*/ 24 w 32"/>
                <a:gd name="T7" fmla="*/ 9 h 28"/>
                <a:gd name="T8" fmla="*/ 0 w 32"/>
                <a:gd name="T9" fmla="*/ 0 h 28"/>
              </a:gdLst>
              <a:ahLst/>
              <a:cxnLst>
                <a:cxn ang="0">
                  <a:pos x="T0" y="T1"/>
                </a:cxn>
                <a:cxn ang="0">
                  <a:pos x="T2" y="T3"/>
                </a:cxn>
                <a:cxn ang="0">
                  <a:pos x="T4" y="T5"/>
                </a:cxn>
                <a:cxn ang="0">
                  <a:pos x="T6" y="T7"/>
                </a:cxn>
                <a:cxn ang="0">
                  <a:pos x="T8" y="T9"/>
                </a:cxn>
              </a:cxnLst>
              <a:rect l="0" t="0" r="r" b="b"/>
              <a:pathLst>
                <a:path w="32" h="28">
                  <a:moveTo>
                    <a:pt x="0" y="0"/>
                  </a:moveTo>
                  <a:cubicBezTo>
                    <a:pt x="0" y="9"/>
                    <a:pt x="4" y="17"/>
                    <a:pt x="10" y="23"/>
                  </a:cubicBezTo>
                  <a:cubicBezTo>
                    <a:pt x="17" y="25"/>
                    <a:pt x="24" y="27"/>
                    <a:pt x="32" y="28"/>
                  </a:cubicBezTo>
                  <a:cubicBezTo>
                    <a:pt x="27" y="23"/>
                    <a:pt x="24" y="17"/>
                    <a:pt x="24" y="9"/>
                  </a:cubicBezTo>
                  <a:cubicBezTo>
                    <a:pt x="16" y="7"/>
                    <a:pt x="8"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0" name="PA_任意多边形 71"/>
            <p:cNvSpPr/>
            <p:nvPr>
              <p:custDataLst>
                <p:tags r:id="rId70"/>
              </p:custDataLst>
            </p:nvPr>
          </p:nvSpPr>
          <p:spPr bwMode="auto">
            <a:xfrm>
              <a:off x="2570163" y="1984376"/>
              <a:ext cx="120650" cy="71438"/>
            </a:xfrm>
            <a:custGeom>
              <a:avLst/>
              <a:gdLst>
                <a:gd name="T0" fmla="*/ 0 w 32"/>
                <a:gd name="T1" fmla="*/ 0 h 19"/>
                <a:gd name="T2" fmla="*/ 8 w 32"/>
                <a:gd name="T3" fmla="*/ 19 h 19"/>
                <a:gd name="T4" fmla="*/ 32 w 32"/>
                <a:gd name="T5" fmla="*/ 18 h 19"/>
                <a:gd name="T6" fmla="*/ 26 w 32"/>
                <a:gd name="T7" fmla="*/ 4 h 19"/>
                <a:gd name="T8" fmla="*/ 0 w 32"/>
                <a:gd name="T9" fmla="*/ 0 h 19"/>
              </a:gdLst>
              <a:ahLst/>
              <a:cxnLst>
                <a:cxn ang="0">
                  <a:pos x="T0" y="T1"/>
                </a:cxn>
                <a:cxn ang="0">
                  <a:pos x="T2" y="T3"/>
                </a:cxn>
                <a:cxn ang="0">
                  <a:pos x="T4" y="T5"/>
                </a:cxn>
                <a:cxn ang="0">
                  <a:pos x="T6" y="T7"/>
                </a:cxn>
                <a:cxn ang="0">
                  <a:pos x="T8" y="T9"/>
                </a:cxn>
              </a:cxnLst>
              <a:rect l="0" t="0" r="r" b="b"/>
              <a:pathLst>
                <a:path w="32" h="19">
                  <a:moveTo>
                    <a:pt x="0" y="0"/>
                  </a:moveTo>
                  <a:cubicBezTo>
                    <a:pt x="0" y="8"/>
                    <a:pt x="3" y="14"/>
                    <a:pt x="8" y="19"/>
                  </a:cubicBezTo>
                  <a:cubicBezTo>
                    <a:pt x="16" y="19"/>
                    <a:pt x="24" y="19"/>
                    <a:pt x="32" y="18"/>
                  </a:cubicBezTo>
                  <a:cubicBezTo>
                    <a:pt x="28" y="14"/>
                    <a:pt x="26" y="10"/>
                    <a:pt x="26" y="4"/>
                  </a:cubicBezTo>
                  <a:cubicBezTo>
                    <a:pt x="18" y="4"/>
                    <a:pt x="9"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1" name="PA_任意多边形 72"/>
            <p:cNvSpPr/>
            <p:nvPr>
              <p:custDataLst>
                <p:tags r:id="rId71"/>
              </p:custDataLst>
            </p:nvPr>
          </p:nvSpPr>
          <p:spPr bwMode="auto">
            <a:xfrm>
              <a:off x="2773363" y="2028826"/>
              <a:ext cx="101600" cy="46038"/>
            </a:xfrm>
            <a:custGeom>
              <a:avLst/>
              <a:gdLst>
                <a:gd name="T0" fmla="*/ 27 w 27"/>
                <a:gd name="T1" fmla="*/ 0 h 12"/>
                <a:gd name="T2" fmla="*/ 16 w 27"/>
                <a:gd name="T3" fmla="*/ 2 h 12"/>
                <a:gd name="T4" fmla="*/ 0 w 27"/>
                <a:gd name="T5" fmla="*/ 12 h 12"/>
                <a:gd name="T6" fmla="*/ 9 w 27"/>
                <a:gd name="T7" fmla="*/ 11 h 12"/>
                <a:gd name="T8" fmla="*/ 24 w 27"/>
                <a:gd name="T9" fmla="*/ 7 h 12"/>
                <a:gd name="T10" fmla="*/ 27 w 27"/>
                <a:gd name="T11" fmla="*/ 0 h 12"/>
              </a:gdLst>
              <a:ahLst/>
              <a:cxnLst>
                <a:cxn ang="0">
                  <a:pos x="T0" y="T1"/>
                </a:cxn>
                <a:cxn ang="0">
                  <a:pos x="T2" y="T3"/>
                </a:cxn>
                <a:cxn ang="0">
                  <a:pos x="T4" y="T5"/>
                </a:cxn>
                <a:cxn ang="0">
                  <a:pos x="T6" y="T7"/>
                </a:cxn>
                <a:cxn ang="0">
                  <a:pos x="T8" y="T9"/>
                </a:cxn>
                <a:cxn ang="0">
                  <a:pos x="T10" y="T11"/>
                </a:cxn>
              </a:cxnLst>
              <a:rect l="0" t="0" r="r" b="b"/>
              <a:pathLst>
                <a:path w="27" h="12">
                  <a:moveTo>
                    <a:pt x="27" y="0"/>
                  </a:moveTo>
                  <a:cubicBezTo>
                    <a:pt x="23" y="1"/>
                    <a:pt x="19" y="2"/>
                    <a:pt x="16" y="2"/>
                  </a:cubicBezTo>
                  <a:cubicBezTo>
                    <a:pt x="8" y="8"/>
                    <a:pt x="8" y="8"/>
                    <a:pt x="0" y="12"/>
                  </a:cubicBezTo>
                  <a:cubicBezTo>
                    <a:pt x="3" y="12"/>
                    <a:pt x="6" y="12"/>
                    <a:pt x="9" y="11"/>
                  </a:cubicBezTo>
                  <a:cubicBezTo>
                    <a:pt x="14" y="10"/>
                    <a:pt x="19" y="9"/>
                    <a:pt x="24" y="7"/>
                  </a:cubicBezTo>
                  <a:cubicBezTo>
                    <a:pt x="25" y="5"/>
                    <a:pt x="26" y="3"/>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2" name="PA_任意多边形 73"/>
            <p:cNvSpPr/>
            <p:nvPr>
              <p:custDataLst>
                <p:tags r:id="rId72"/>
              </p:custDataLst>
            </p:nvPr>
          </p:nvSpPr>
          <p:spPr bwMode="auto">
            <a:xfrm>
              <a:off x="2382838" y="1738313"/>
              <a:ext cx="123825" cy="185738"/>
            </a:xfrm>
            <a:custGeom>
              <a:avLst/>
              <a:gdLst>
                <a:gd name="T0" fmla="*/ 14 w 33"/>
                <a:gd name="T1" fmla="*/ 0 h 49"/>
                <a:gd name="T2" fmla="*/ 0 w 33"/>
                <a:gd name="T3" fmla="*/ 34 h 49"/>
                <a:gd name="T4" fmla="*/ 0 w 33"/>
                <a:gd name="T5" fmla="*/ 35 h 49"/>
                <a:gd name="T6" fmla="*/ 20 w 33"/>
                <a:gd name="T7" fmla="*/ 49 h 49"/>
                <a:gd name="T8" fmla="*/ 20 w 33"/>
                <a:gd name="T9" fmla="*/ 49 h 49"/>
                <a:gd name="T10" fmla="*/ 33 w 33"/>
                <a:gd name="T11" fmla="*/ 18 h 49"/>
                <a:gd name="T12" fmla="*/ 14 w 33"/>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33" h="49">
                  <a:moveTo>
                    <a:pt x="14" y="0"/>
                  </a:moveTo>
                  <a:cubicBezTo>
                    <a:pt x="6" y="11"/>
                    <a:pt x="1" y="23"/>
                    <a:pt x="0" y="34"/>
                  </a:cubicBezTo>
                  <a:cubicBezTo>
                    <a:pt x="0" y="34"/>
                    <a:pt x="0" y="35"/>
                    <a:pt x="0" y="35"/>
                  </a:cubicBezTo>
                  <a:cubicBezTo>
                    <a:pt x="6" y="40"/>
                    <a:pt x="13" y="45"/>
                    <a:pt x="20" y="49"/>
                  </a:cubicBezTo>
                  <a:cubicBezTo>
                    <a:pt x="20" y="49"/>
                    <a:pt x="20" y="49"/>
                    <a:pt x="20" y="49"/>
                  </a:cubicBezTo>
                  <a:cubicBezTo>
                    <a:pt x="21" y="39"/>
                    <a:pt x="26" y="28"/>
                    <a:pt x="33" y="18"/>
                  </a:cubicBezTo>
                  <a:cubicBezTo>
                    <a:pt x="26" y="12"/>
                    <a:pt x="20" y="6"/>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3" name="PA_任意多边形 74"/>
            <p:cNvSpPr/>
            <p:nvPr>
              <p:custDataLst>
                <p:tags r:id="rId73"/>
              </p:custDataLst>
            </p:nvPr>
          </p:nvSpPr>
          <p:spPr bwMode="auto">
            <a:xfrm>
              <a:off x="2709863" y="2025651"/>
              <a:ext cx="120650" cy="49213"/>
            </a:xfrm>
            <a:custGeom>
              <a:avLst/>
              <a:gdLst>
                <a:gd name="T0" fmla="*/ 0 w 32"/>
                <a:gd name="T1" fmla="*/ 7 h 13"/>
                <a:gd name="T2" fmla="*/ 15 w 32"/>
                <a:gd name="T3" fmla="*/ 13 h 13"/>
                <a:gd name="T4" fmla="*/ 32 w 32"/>
                <a:gd name="T5" fmla="*/ 3 h 13"/>
                <a:gd name="T6" fmla="*/ 23 w 32"/>
                <a:gd name="T7" fmla="*/ 0 h 13"/>
                <a:gd name="T8" fmla="*/ 0 w 32"/>
                <a:gd name="T9" fmla="*/ 7 h 13"/>
              </a:gdLst>
              <a:ahLst/>
              <a:cxnLst>
                <a:cxn ang="0">
                  <a:pos x="T0" y="T1"/>
                </a:cxn>
                <a:cxn ang="0">
                  <a:pos x="T2" y="T3"/>
                </a:cxn>
                <a:cxn ang="0">
                  <a:pos x="T4" y="T5"/>
                </a:cxn>
                <a:cxn ang="0">
                  <a:pos x="T6" y="T7"/>
                </a:cxn>
                <a:cxn ang="0">
                  <a:pos x="T8" y="T9"/>
                </a:cxn>
              </a:cxnLst>
              <a:rect l="0" t="0" r="r" b="b"/>
              <a:pathLst>
                <a:path w="32" h="13">
                  <a:moveTo>
                    <a:pt x="0" y="7"/>
                  </a:moveTo>
                  <a:cubicBezTo>
                    <a:pt x="3" y="10"/>
                    <a:pt x="9" y="12"/>
                    <a:pt x="15" y="13"/>
                  </a:cubicBezTo>
                  <a:cubicBezTo>
                    <a:pt x="23" y="9"/>
                    <a:pt x="24" y="9"/>
                    <a:pt x="32" y="3"/>
                  </a:cubicBezTo>
                  <a:cubicBezTo>
                    <a:pt x="28" y="2"/>
                    <a:pt x="25" y="1"/>
                    <a:pt x="23" y="0"/>
                  </a:cubicBezTo>
                  <a:cubicBezTo>
                    <a:pt x="16" y="3"/>
                    <a:pt x="8" y="6"/>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4" name="PA_任意多边形 75"/>
            <p:cNvSpPr/>
            <p:nvPr>
              <p:custDataLst>
                <p:tags r:id="rId74"/>
              </p:custDataLst>
            </p:nvPr>
          </p:nvSpPr>
          <p:spPr bwMode="auto">
            <a:xfrm>
              <a:off x="2682876" y="1995488"/>
              <a:ext cx="112713" cy="52388"/>
            </a:xfrm>
            <a:custGeom>
              <a:avLst/>
              <a:gdLst>
                <a:gd name="T0" fmla="*/ 27 w 30"/>
                <a:gd name="T1" fmla="*/ 0 h 14"/>
                <a:gd name="T2" fmla="*/ 0 w 30"/>
                <a:gd name="T3" fmla="*/ 2 h 14"/>
                <a:gd name="T4" fmla="*/ 5 w 30"/>
                <a:gd name="T5" fmla="*/ 14 h 14"/>
                <a:gd name="T6" fmla="*/ 30 w 30"/>
                <a:gd name="T7" fmla="*/ 7 h 14"/>
                <a:gd name="T8" fmla="*/ 27 w 30"/>
                <a:gd name="T9" fmla="*/ 0 h 14"/>
              </a:gdLst>
              <a:ahLst/>
              <a:cxnLst>
                <a:cxn ang="0">
                  <a:pos x="T0" y="T1"/>
                </a:cxn>
                <a:cxn ang="0">
                  <a:pos x="T2" y="T3"/>
                </a:cxn>
                <a:cxn ang="0">
                  <a:pos x="T4" y="T5"/>
                </a:cxn>
                <a:cxn ang="0">
                  <a:pos x="T6" y="T7"/>
                </a:cxn>
                <a:cxn ang="0">
                  <a:pos x="T8" y="T9"/>
                </a:cxn>
              </a:cxnLst>
              <a:rect l="0" t="0" r="r" b="b"/>
              <a:pathLst>
                <a:path w="30" h="14">
                  <a:moveTo>
                    <a:pt x="27" y="0"/>
                  </a:moveTo>
                  <a:cubicBezTo>
                    <a:pt x="18" y="2"/>
                    <a:pt x="9" y="2"/>
                    <a:pt x="0" y="2"/>
                  </a:cubicBezTo>
                  <a:cubicBezTo>
                    <a:pt x="0" y="7"/>
                    <a:pt x="2" y="11"/>
                    <a:pt x="5" y="14"/>
                  </a:cubicBezTo>
                  <a:cubicBezTo>
                    <a:pt x="13" y="13"/>
                    <a:pt x="22" y="10"/>
                    <a:pt x="30" y="7"/>
                  </a:cubicBezTo>
                  <a:cubicBezTo>
                    <a:pt x="28" y="5"/>
                    <a:pt x="27" y="3"/>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5" name="PA_任意多边形 76"/>
            <p:cNvSpPr/>
            <p:nvPr>
              <p:custDataLst>
                <p:tags r:id="rId75"/>
              </p:custDataLst>
            </p:nvPr>
          </p:nvSpPr>
          <p:spPr bwMode="auto">
            <a:xfrm>
              <a:off x="2844801" y="1908176"/>
              <a:ext cx="46038" cy="65088"/>
            </a:xfrm>
            <a:custGeom>
              <a:avLst/>
              <a:gdLst>
                <a:gd name="T0" fmla="*/ 0 w 12"/>
                <a:gd name="T1" fmla="*/ 5 h 17"/>
                <a:gd name="T2" fmla="*/ 11 w 12"/>
                <a:gd name="T3" fmla="*/ 17 h 17"/>
                <a:gd name="T4" fmla="*/ 11 w 12"/>
                <a:gd name="T5" fmla="*/ 0 h 17"/>
                <a:gd name="T6" fmla="*/ 0 w 12"/>
                <a:gd name="T7" fmla="*/ 5 h 17"/>
              </a:gdLst>
              <a:ahLst/>
              <a:cxnLst>
                <a:cxn ang="0">
                  <a:pos x="T0" y="T1"/>
                </a:cxn>
                <a:cxn ang="0">
                  <a:pos x="T2" y="T3"/>
                </a:cxn>
                <a:cxn ang="0">
                  <a:pos x="T4" y="T5"/>
                </a:cxn>
                <a:cxn ang="0">
                  <a:pos x="T6" y="T7"/>
                </a:cxn>
              </a:cxnLst>
              <a:rect l="0" t="0" r="r" b="b"/>
              <a:pathLst>
                <a:path w="12" h="17">
                  <a:moveTo>
                    <a:pt x="0" y="5"/>
                  </a:moveTo>
                  <a:cubicBezTo>
                    <a:pt x="4" y="9"/>
                    <a:pt x="8" y="13"/>
                    <a:pt x="11" y="17"/>
                  </a:cubicBezTo>
                  <a:cubicBezTo>
                    <a:pt x="12" y="11"/>
                    <a:pt x="11" y="6"/>
                    <a:pt x="11" y="0"/>
                  </a:cubicBezTo>
                  <a:cubicBezTo>
                    <a:pt x="7" y="1"/>
                    <a:pt x="3"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6" name="PA_任意多边形 77"/>
            <p:cNvSpPr/>
            <p:nvPr>
              <p:custDataLst>
                <p:tags r:id="rId76"/>
              </p:custDataLst>
            </p:nvPr>
          </p:nvSpPr>
          <p:spPr bwMode="auto">
            <a:xfrm>
              <a:off x="2468563" y="1814513"/>
              <a:ext cx="128588" cy="153988"/>
            </a:xfrm>
            <a:custGeom>
              <a:avLst/>
              <a:gdLst>
                <a:gd name="T0" fmla="*/ 0 w 34"/>
                <a:gd name="T1" fmla="*/ 31 h 41"/>
                <a:gd name="T2" fmla="*/ 24 w 34"/>
                <a:gd name="T3" fmla="*/ 41 h 41"/>
                <a:gd name="T4" fmla="*/ 24 w 34"/>
                <a:gd name="T5" fmla="*/ 41 h 41"/>
                <a:gd name="T6" fmla="*/ 34 w 34"/>
                <a:gd name="T7" fmla="*/ 15 h 41"/>
                <a:gd name="T8" fmla="*/ 13 w 34"/>
                <a:gd name="T9" fmla="*/ 0 h 41"/>
                <a:gd name="T10" fmla="*/ 0 w 34"/>
                <a:gd name="T11" fmla="*/ 31 h 41"/>
                <a:gd name="T12" fmla="*/ 0 w 34"/>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0" y="31"/>
                  </a:moveTo>
                  <a:cubicBezTo>
                    <a:pt x="8" y="35"/>
                    <a:pt x="16" y="38"/>
                    <a:pt x="24" y="41"/>
                  </a:cubicBezTo>
                  <a:cubicBezTo>
                    <a:pt x="24" y="41"/>
                    <a:pt x="24" y="41"/>
                    <a:pt x="24" y="41"/>
                  </a:cubicBezTo>
                  <a:cubicBezTo>
                    <a:pt x="25" y="32"/>
                    <a:pt x="29" y="24"/>
                    <a:pt x="34" y="15"/>
                  </a:cubicBezTo>
                  <a:cubicBezTo>
                    <a:pt x="27" y="11"/>
                    <a:pt x="20" y="6"/>
                    <a:pt x="13" y="0"/>
                  </a:cubicBezTo>
                  <a:cubicBezTo>
                    <a:pt x="6" y="10"/>
                    <a:pt x="1" y="21"/>
                    <a:pt x="0" y="31"/>
                  </a:cubicBezTo>
                  <a:cubicBezTo>
                    <a:pt x="0" y="31"/>
                    <a:pt x="0" y="31"/>
                    <a:pt x="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7" name="PA_任意多边形 78"/>
            <p:cNvSpPr/>
            <p:nvPr>
              <p:custDataLst>
                <p:tags r:id="rId77"/>
              </p:custDataLst>
            </p:nvPr>
          </p:nvSpPr>
          <p:spPr bwMode="auto">
            <a:xfrm>
              <a:off x="2886076" y="1912938"/>
              <a:ext cx="84138" cy="60325"/>
            </a:xfrm>
            <a:custGeom>
              <a:avLst/>
              <a:gdLst>
                <a:gd name="T0" fmla="*/ 20 w 22"/>
                <a:gd name="T1" fmla="*/ 0 h 16"/>
                <a:gd name="T2" fmla="*/ 0 w 22"/>
                <a:gd name="T3" fmla="*/ 16 h 16"/>
                <a:gd name="T4" fmla="*/ 22 w 22"/>
                <a:gd name="T5" fmla="*/ 6 h 16"/>
                <a:gd name="T6" fmla="*/ 20 w 22"/>
                <a:gd name="T7" fmla="*/ 0 h 16"/>
              </a:gdLst>
              <a:ahLst/>
              <a:cxnLst>
                <a:cxn ang="0">
                  <a:pos x="T0" y="T1"/>
                </a:cxn>
                <a:cxn ang="0">
                  <a:pos x="T2" y="T3"/>
                </a:cxn>
                <a:cxn ang="0">
                  <a:pos x="T4" y="T5"/>
                </a:cxn>
                <a:cxn ang="0">
                  <a:pos x="T6" y="T7"/>
                </a:cxn>
              </a:cxnLst>
              <a:rect l="0" t="0" r="r" b="b"/>
              <a:pathLst>
                <a:path w="22" h="16">
                  <a:moveTo>
                    <a:pt x="20" y="0"/>
                  </a:moveTo>
                  <a:cubicBezTo>
                    <a:pt x="14" y="6"/>
                    <a:pt x="8" y="11"/>
                    <a:pt x="0" y="16"/>
                  </a:cubicBezTo>
                  <a:cubicBezTo>
                    <a:pt x="8" y="13"/>
                    <a:pt x="16" y="10"/>
                    <a:pt x="22" y="6"/>
                  </a:cubicBezTo>
                  <a:cubicBezTo>
                    <a:pt x="22" y="3"/>
                    <a:pt x="22"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8" name="PA_任意多边形 79"/>
            <p:cNvSpPr/>
            <p:nvPr>
              <p:custDataLst>
                <p:tags r:id="rId78"/>
              </p:custDataLst>
            </p:nvPr>
          </p:nvSpPr>
          <p:spPr bwMode="auto">
            <a:xfrm>
              <a:off x="2886076" y="1901826"/>
              <a:ext cx="41275" cy="71438"/>
            </a:xfrm>
            <a:custGeom>
              <a:avLst/>
              <a:gdLst>
                <a:gd name="T0" fmla="*/ 1 w 11"/>
                <a:gd name="T1" fmla="*/ 1 h 19"/>
                <a:gd name="T2" fmla="*/ 0 w 11"/>
                <a:gd name="T3" fmla="*/ 19 h 19"/>
                <a:gd name="T4" fmla="*/ 11 w 11"/>
                <a:gd name="T5" fmla="*/ 0 h 19"/>
                <a:gd name="T6" fmla="*/ 1 w 11"/>
                <a:gd name="T7" fmla="*/ 1 h 19"/>
              </a:gdLst>
              <a:ahLst/>
              <a:cxnLst>
                <a:cxn ang="0">
                  <a:pos x="T0" y="T1"/>
                </a:cxn>
                <a:cxn ang="0">
                  <a:pos x="T2" y="T3"/>
                </a:cxn>
                <a:cxn ang="0">
                  <a:pos x="T4" y="T5"/>
                </a:cxn>
                <a:cxn ang="0">
                  <a:pos x="T6" y="T7"/>
                </a:cxn>
              </a:cxnLst>
              <a:rect l="0" t="0" r="r" b="b"/>
              <a:pathLst>
                <a:path w="11" h="19">
                  <a:moveTo>
                    <a:pt x="1" y="1"/>
                  </a:moveTo>
                  <a:cubicBezTo>
                    <a:pt x="1" y="7"/>
                    <a:pt x="1" y="13"/>
                    <a:pt x="0" y="19"/>
                  </a:cubicBezTo>
                  <a:cubicBezTo>
                    <a:pt x="5" y="13"/>
                    <a:pt x="8" y="6"/>
                    <a:pt x="11" y="0"/>
                  </a:cubicBezTo>
                  <a:cubicBezTo>
                    <a:pt x="8" y="0"/>
                    <a:pt x="5"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39" name="PA_任意多边形 80"/>
            <p:cNvSpPr/>
            <p:nvPr>
              <p:custDataLst>
                <p:tags r:id="rId79"/>
              </p:custDataLst>
            </p:nvPr>
          </p:nvSpPr>
          <p:spPr bwMode="auto">
            <a:xfrm>
              <a:off x="2528888" y="1690688"/>
              <a:ext cx="169863" cy="168275"/>
            </a:xfrm>
            <a:custGeom>
              <a:avLst/>
              <a:gdLst>
                <a:gd name="T0" fmla="*/ 0 w 45"/>
                <a:gd name="T1" fmla="*/ 29 h 45"/>
                <a:gd name="T2" fmla="*/ 21 w 45"/>
                <a:gd name="T3" fmla="*/ 45 h 45"/>
                <a:gd name="T4" fmla="*/ 45 w 45"/>
                <a:gd name="T5" fmla="*/ 21 h 45"/>
                <a:gd name="T6" fmla="*/ 29 w 45"/>
                <a:gd name="T7" fmla="*/ 0 h 45"/>
                <a:gd name="T8" fmla="*/ 0 w 45"/>
                <a:gd name="T9" fmla="*/ 29 h 45"/>
              </a:gdLst>
              <a:ahLst/>
              <a:cxnLst>
                <a:cxn ang="0">
                  <a:pos x="T0" y="T1"/>
                </a:cxn>
                <a:cxn ang="0">
                  <a:pos x="T2" y="T3"/>
                </a:cxn>
                <a:cxn ang="0">
                  <a:pos x="T4" y="T5"/>
                </a:cxn>
                <a:cxn ang="0">
                  <a:pos x="T6" y="T7"/>
                </a:cxn>
                <a:cxn ang="0">
                  <a:pos x="T8" y="T9"/>
                </a:cxn>
              </a:cxnLst>
              <a:rect l="0" t="0" r="r" b="b"/>
              <a:pathLst>
                <a:path w="45" h="45">
                  <a:moveTo>
                    <a:pt x="0" y="29"/>
                  </a:moveTo>
                  <a:cubicBezTo>
                    <a:pt x="6" y="35"/>
                    <a:pt x="14" y="40"/>
                    <a:pt x="21" y="45"/>
                  </a:cubicBezTo>
                  <a:cubicBezTo>
                    <a:pt x="27" y="37"/>
                    <a:pt x="36" y="29"/>
                    <a:pt x="45" y="21"/>
                  </a:cubicBezTo>
                  <a:cubicBezTo>
                    <a:pt x="40" y="15"/>
                    <a:pt x="35" y="8"/>
                    <a:pt x="29" y="0"/>
                  </a:cubicBezTo>
                  <a:cubicBezTo>
                    <a:pt x="18" y="9"/>
                    <a:pt x="7" y="19"/>
                    <a:pt x="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0" name="PA_任意多边形 81"/>
            <p:cNvSpPr/>
            <p:nvPr>
              <p:custDataLst>
                <p:tags r:id="rId80"/>
              </p:custDataLst>
            </p:nvPr>
          </p:nvSpPr>
          <p:spPr bwMode="auto">
            <a:xfrm>
              <a:off x="2886076" y="1973263"/>
              <a:ext cx="68263" cy="25400"/>
            </a:xfrm>
            <a:custGeom>
              <a:avLst/>
              <a:gdLst>
                <a:gd name="T0" fmla="*/ 18 w 18"/>
                <a:gd name="T1" fmla="*/ 0 h 7"/>
                <a:gd name="T2" fmla="*/ 0 w 18"/>
                <a:gd name="T3" fmla="*/ 0 h 7"/>
                <a:gd name="T4" fmla="*/ 10 w 18"/>
                <a:gd name="T5" fmla="*/ 7 h 7"/>
                <a:gd name="T6" fmla="*/ 18 w 18"/>
                <a:gd name="T7" fmla="*/ 0 h 7"/>
              </a:gdLst>
              <a:ahLst/>
              <a:cxnLst>
                <a:cxn ang="0">
                  <a:pos x="T0" y="T1"/>
                </a:cxn>
                <a:cxn ang="0">
                  <a:pos x="T2" y="T3"/>
                </a:cxn>
                <a:cxn ang="0">
                  <a:pos x="T4" y="T5"/>
                </a:cxn>
                <a:cxn ang="0">
                  <a:pos x="T6" y="T7"/>
                </a:cxn>
              </a:cxnLst>
              <a:rect l="0" t="0" r="r" b="b"/>
              <a:pathLst>
                <a:path w="18" h="7">
                  <a:moveTo>
                    <a:pt x="18" y="0"/>
                  </a:moveTo>
                  <a:cubicBezTo>
                    <a:pt x="13" y="0"/>
                    <a:pt x="7" y="0"/>
                    <a:pt x="0" y="0"/>
                  </a:cubicBezTo>
                  <a:cubicBezTo>
                    <a:pt x="4" y="3"/>
                    <a:pt x="8" y="5"/>
                    <a:pt x="10" y="7"/>
                  </a:cubicBezTo>
                  <a:cubicBezTo>
                    <a:pt x="13" y="5"/>
                    <a:pt x="16" y="2"/>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1" name="PA_任意多边形 82"/>
            <p:cNvSpPr/>
            <p:nvPr>
              <p:custDataLst>
                <p:tags r:id="rId81"/>
              </p:custDataLst>
            </p:nvPr>
          </p:nvSpPr>
          <p:spPr bwMode="auto">
            <a:xfrm>
              <a:off x="2657476" y="1603376"/>
              <a:ext cx="184150" cy="158750"/>
            </a:xfrm>
            <a:custGeom>
              <a:avLst/>
              <a:gdLst>
                <a:gd name="T0" fmla="*/ 0 w 49"/>
                <a:gd name="T1" fmla="*/ 20 h 42"/>
                <a:gd name="T2" fmla="*/ 15 w 49"/>
                <a:gd name="T3" fmla="*/ 42 h 42"/>
                <a:gd name="T4" fmla="*/ 49 w 49"/>
                <a:gd name="T5" fmla="*/ 25 h 42"/>
                <a:gd name="T6" fmla="*/ 41 w 49"/>
                <a:gd name="T7" fmla="*/ 0 h 42"/>
                <a:gd name="T8" fmla="*/ 0 w 49"/>
                <a:gd name="T9" fmla="*/ 20 h 42"/>
              </a:gdLst>
              <a:ahLst/>
              <a:cxnLst>
                <a:cxn ang="0">
                  <a:pos x="T0" y="T1"/>
                </a:cxn>
                <a:cxn ang="0">
                  <a:pos x="T2" y="T3"/>
                </a:cxn>
                <a:cxn ang="0">
                  <a:pos x="T4" y="T5"/>
                </a:cxn>
                <a:cxn ang="0">
                  <a:pos x="T6" y="T7"/>
                </a:cxn>
                <a:cxn ang="0">
                  <a:pos x="T8" y="T9"/>
                </a:cxn>
              </a:cxnLst>
              <a:rect l="0" t="0" r="r" b="b"/>
              <a:pathLst>
                <a:path w="49" h="42">
                  <a:moveTo>
                    <a:pt x="0" y="20"/>
                  </a:moveTo>
                  <a:cubicBezTo>
                    <a:pt x="5" y="27"/>
                    <a:pt x="10" y="35"/>
                    <a:pt x="15" y="42"/>
                  </a:cubicBezTo>
                  <a:cubicBezTo>
                    <a:pt x="26" y="35"/>
                    <a:pt x="37" y="29"/>
                    <a:pt x="49" y="25"/>
                  </a:cubicBezTo>
                  <a:cubicBezTo>
                    <a:pt x="46" y="16"/>
                    <a:pt x="44" y="8"/>
                    <a:pt x="41" y="0"/>
                  </a:cubicBezTo>
                  <a:cubicBezTo>
                    <a:pt x="26" y="5"/>
                    <a:pt x="13" y="1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2" name="PA_任意多边形 83"/>
            <p:cNvSpPr/>
            <p:nvPr>
              <p:custDataLst>
                <p:tags r:id="rId82"/>
              </p:custDataLst>
            </p:nvPr>
          </p:nvSpPr>
          <p:spPr bwMode="auto">
            <a:xfrm>
              <a:off x="2811463" y="1973263"/>
              <a:ext cx="74613" cy="55563"/>
            </a:xfrm>
            <a:custGeom>
              <a:avLst/>
              <a:gdLst>
                <a:gd name="T0" fmla="*/ 7 w 20"/>
                <a:gd name="T1" fmla="*/ 15 h 15"/>
                <a:gd name="T2" fmla="*/ 20 w 20"/>
                <a:gd name="T3" fmla="*/ 0 h 15"/>
                <a:gd name="T4" fmla="*/ 0 w 20"/>
                <a:gd name="T5" fmla="*/ 12 h 15"/>
                <a:gd name="T6" fmla="*/ 7 w 20"/>
                <a:gd name="T7" fmla="*/ 15 h 15"/>
              </a:gdLst>
              <a:ahLst/>
              <a:cxnLst>
                <a:cxn ang="0">
                  <a:pos x="T0" y="T1"/>
                </a:cxn>
                <a:cxn ang="0">
                  <a:pos x="T2" y="T3"/>
                </a:cxn>
                <a:cxn ang="0">
                  <a:pos x="T4" y="T5"/>
                </a:cxn>
                <a:cxn ang="0">
                  <a:pos x="T6" y="T7"/>
                </a:cxn>
              </a:cxnLst>
              <a:rect l="0" t="0" r="r" b="b"/>
              <a:pathLst>
                <a:path w="20" h="15">
                  <a:moveTo>
                    <a:pt x="7" y="15"/>
                  </a:moveTo>
                  <a:cubicBezTo>
                    <a:pt x="13" y="9"/>
                    <a:pt x="15" y="7"/>
                    <a:pt x="20" y="0"/>
                  </a:cubicBezTo>
                  <a:cubicBezTo>
                    <a:pt x="14" y="5"/>
                    <a:pt x="7" y="9"/>
                    <a:pt x="0" y="12"/>
                  </a:cubicBezTo>
                  <a:cubicBezTo>
                    <a:pt x="1" y="14"/>
                    <a:pt x="4"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3" name="PA_任意多边形 84"/>
            <p:cNvSpPr/>
            <p:nvPr>
              <p:custDataLst>
                <p:tags r:id="rId83"/>
              </p:custDataLst>
            </p:nvPr>
          </p:nvSpPr>
          <p:spPr bwMode="auto">
            <a:xfrm>
              <a:off x="2619376" y="1781176"/>
              <a:ext cx="150813" cy="134938"/>
            </a:xfrm>
            <a:custGeom>
              <a:avLst/>
              <a:gdLst>
                <a:gd name="T0" fmla="*/ 22 w 40"/>
                <a:gd name="T1" fmla="*/ 36 h 36"/>
                <a:gd name="T2" fmla="*/ 40 w 40"/>
                <a:gd name="T3" fmla="*/ 19 h 36"/>
                <a:gd name="T4" fmla="*/ 24 w 40"/>
                <a:gd name="T5" fmla="*/ 0 h 36"/>
                <a:gd name="T6" fmla="*/ 0 w 40"/>
                <a:gd name="T7" fmla="*/ 23 h 36"/>
                <a:gd name="T8" fmla="*/ 22 w 40"/>
                <a:gd name="T9" fmla="*/ 36 h 36"/>
              </a:gdLst>
              <a:ahLst/>
              <a:cxnLst>
                <a:cxn ang="0">
                  <a:pos x="T0" y="T1"/>
                </a:cxn>
                <a:cxn ang="0">
                  <a:pos x="T2" y="T3"/>
                </a:cxn>
                <a:cxn ang="0">
                  <a:pos x="T4" y="T5"/>
                </a:cxn>
                <a:cxn ang="0">
                  <a:pos x="T6" y="T7"/>
                </a:cxn>
                <a:cxn ang="0">
                  <a:pos x="T8" y="T9"/>
                </a:cxn>
              </a:cxnLst>
              <a:rect l="0" t="0" r="r" b="b"/>
              <a:pathLst>
                <a:path w="40" h="36">
                  <a:moveTo>
                    <a:pt x="22" y="36"/>
                  </a:moveTo>
                  <a:cubicBezTo>
                    <a:pt x="27" y="30"/>
                    <a:pt x="33" y="24"/>
                    <a:pt x="40" y="19"/>
                  </a:cubicBezTo>
                  <a:cubicBezTo>
                    <a:pt x="34" y="13"/>
                    <a:pt x="29" y="7"/>
                    <a:pt x="24" y="0"/>
                  </a:cubicBezTo>
                  <a:cubicBezTo>
                    <a:pt x="14" y="7"/>
                    <a:pt x="6" y="15"/>
                    <a:pt x="0" y="23"/>
                  </a:cubicBezTo>
                  <a:cubicBezTo>
                    <a:pt x="7" y="28"/>
                    <a:pt x="15" y="32"/>
                    <a:pt x="2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4" name="PA_任意多边形 85"/>
            <p:cNvSpPr/>
            <p:nvPr>
              <p:custDataLst>
                <p:tags r:id="rId84"/>
              </p:custDataLst>
            </p:nvPr>
          </p:nvSpPr>
          <p:spPr bwMode="auto">
            <a:xfrm>
              <a:off x="2841626" y="1973263"/>
              <a:ext cx="44450" cy="55563"/>
            </a:xfrm>
            <a:custGeom>
              <a:avLst/>
              <a:gdLst>
                <a:gd name="T0" fmla="*/ 0 w 12"/>
                <a:gd name="T1" fmla="*/ 15 h 15"/>
                <a:gd name="T2" fmla="*/ 10 w 12"/>
                <a:gd name="T3" fmla="*/ 13 h 15"/>
                <a:gd name="T4" fmla="*/ 12 w 12"/>
                <a:gd name="T5" fmla="*/ 0 h 15"/>
                <a:gd name="T6" fmla="*/ 0 w 12"/>
                <a:gd name="T7" fmla="*/ 15 h 15"/>
              </a:gdLst>
              <a:ahLst/>
              <a:cxnLst>
                <a:cxn ang="0">
                  <a:pos x="T0" y="T1"/>
                </a:cxn>
                <a:cxn ang="0">
                  <a:pos x="T2" y="T3"/>
                </a:cxn>
                <a:cxn ang="0">
                  <a:pos x="T4" y="T5"/>
                </a:cxn>
                <a:cxn ang="0">
                  <a:pos x="T6" y="T7"/>
                </a:cxn>
              </a:cxnLst>
              <a:rect l="0" t="0" r="r" b="b"/>
              <a:pathLst>
                <a:path w="12" h="15">
                  <a:moveTo>
                    <a:pt x="0" y="15"/>
                  </a:moveTo>
                  <a:cubicBezTo>
                    <a:pt x="3" y="15"/>
                    <a:pt x="6" y="14"/>
                    <a:pt x="10" y="13"/>
                  </a:cubicBezTo>
                  <a:cubicBezTo>
                    <a:pt x="11" y="10"/>
                    <a:pt x="12" y="5"/>
                    <a:pt x="12" y="0"/>
                  </a:cubicBezTo>
                  <a:cubicBezTo>
                    <a:pt x="7" y="7"/>
                    <a:pt x="6" y="9"/>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5" name="PA_任意多边形 86"/>
            <p:cNvSpPr/>
            <p:nvPr>
              <p:custDataLst>
                <p:tags r:id="rId85"/>
              </p:custDataLst>
            </p:nvPr>
          </p:nvSpPr>
          <p:spPr bwMode="auto">
            <a:xfrm>
              <a:off x="2814638" y="1931988"/>
              <a:ext cx="71438" cy="41275"/>
            </a:xfrm>
            <a:custGeom>
              <a:avLst/>
              <a:gdLst>
                <a:gd name="T0" fmla="*/ 0 w 19"/>
                <a:gd name="T1" fmla="*/ 7 h 11"/>
                <a:gd name="T2" fmla="*/ 19 w 19"/>
                <a:gd name="T3" fmla="*/ 11 h 11"/>
                <a:gd name="T4" fmla="*/ 7 w 19"/>
                <a:gd name="T5" fmla="*/ 0 h 11"/>
                <a:gd name="T6" fmla="*/ 0 w 19"/>
                <a:gd name="T7" fmla="*/ 7 h 11"/>
              </a:gdLst>
              <a:ahLst/>
              <a:cxnLst>
                <a:cxn ang="0">
                  <a:pos x="T0" y="T1"/>
                </a:cxn>
                <a:cxn ang="0">
                  <a:pos x="T2" y="T3"/>
                </a:cxn>
                <a:cxn ang="0">
                  <a:pos x="T4" y="T5"/>
                </a:cxn>
                <a:cxn ang="0">
                  <a:pos x="T6" y="T7"/>
                </a:cxn>
              </a:cxnLst>
              <a:rect l="0" t="0" r="r" b="b"/>
              <a:pathLst>
                <a:path w="19" h="11">
                  <a:moveTo>
                    <a:pt x="0" y="7"/>
                  </a:moveTo>
                  <a:cubicBezTo>
                    <a:pt x="6" y="9"/>
                    <a:pt x="13" y="10"/>
                    <a:pt x="19" y="11"/>
                  </a:cubicBezTo>
                  <a:cubicBezTo>
                    <a:pt x="16" y="8"/>
                    <a:pt x="11" y="4"/>
                    <a:pt x="7" y="0"/>
                  </a:cubicBezTo>
                  <a:cubicBezTo>
                    <a:pt x="4" y="2"/>
                    <a:pt x="1"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6" name="PA_任意多边形 87"/>
            <p:cNvSpPr/>
            <p:nvPr>
              <p:custDataLst>
                <p:tags r:id="rId86"/>
              </p:custDataLst>
            </p:nvPr>
          </p:nvSpPr>
          <p:spPr bwMode="auto">
            <a:xfrm>
              <a:off x="2882901" y="1973263"/>
              <a:ext cx="38100" cy="49213"/>
            </a:xfrm>
            <a:custGeom>
              <a:avLst/>
              <a:gdLst>
                <a:gd name="T0" fmla="*/ 10 w 10"/>
                <a:gd name="T1" fmla="*/ 8 h 13"/>
                <a:gd name="T2" fmla="*/ 1 w 10"/>
                <a:gd name="T3" fmla="*/ 0 h 13"/>
                <a:gd name="T4" fmla="*/ 0 w 10"/>
                <a:gd name="T5" fmla="*/ 13 h 13"/>
                <a:gd name="T6" fmla="*/ 10 w 10"/>
                <a:gd name="T7" fmla="*/ 8 h 13"/>
              </a:gdLst>
              <a:ahLst/>
              <a:cxnLst>
                <a:cxn ang="0">
                  <a:pos x="T0" y="T1"/>
                </a:cxn>
                <a:cxn ang="0">
                  <a:pos x="T2" y="T3"/>
                </a:cxn>
                <a:cxn ang="0">
                  <a:pos x="T4" y="T5"/>
                </a:cxn>
                <a:cxn ang="0">
                  <a:pos x="T6" y="T7"/>
                </a:cxn>
              </a:cxnLst>
              <a:rect l="0" t="0" r="r" b="b"/>
              <a:pathLst>
                <a:path w="10" h="13">
                  <a:moveTo>
                    <a:pt x="10" y="8"/>
                  </a:moveTo>
                  <a:cubicBezTo>
                    <a:pt x="8" y="6"/>
                    <a:pt x="5" y="3"/>
                    <a:pt x="1" y="0"/>
                  </a:cubicBezTo>
                  <a:cubicBezTo>
                    <a:pt x="1" y="5"/>
                    <a:pt x="1" y="9"/>
                    <a:pt x="0" y="13"/>
                  </a:cubicBezTo>
                  <a:cubicBezTo>
                    <a:pt x="4" y="12"/>
                    <a:pt x="7" y="10"/>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7" name="PA_任意多边形 88"/>
            <p:cNvSpPr/>
            <p:nvPr>
              <p:custDataLst>
                <p:tags r:id="rId87"/>
              </p:custDataLst>
            </p:nvPr>
          </p:nvSpPr>
          <p:spPr bwMode="auto">
            <a:xfrm>
              <a:off x="2800351" y="1962151"/>
              <a:ext cx="85725" cy="30163"/>
            </a:xfrm>
            <a:custGeom>
              <a:avLst/>
              <a:gdLst>
                <a:gd name="T0" fmla="*/ 0 w 23"/>
                <a:gd name="T1" fmla="*/ 8 h 8"/>
                <a:gd name="T2" fmla="*/ 0 w 23"/>
                <a:gd name="T3" fmla="*/ 8 h 8"/>
                <a:gd name="T4" fmla="*/ 23 w 23"/>
                <a:gd name="T5" fmla="*/ 3 h 8"/>
                <a:gd name="T6" fmla="*/ 3 w 23"/>
                <a:gd name="T7" fmla="*/ 0 h 8"/>
                <a:gd name="T8" fmla="*/ 0 w 23"/>
                <a:gd name="T9" fmla="*/ 8 h 8"/>
              </a:gdLst>
              <a:ahLst/>
              <a:cxnLst>
                <a:cxn ang="0">
                  <a:pos x="T0" y="T1"/>
                </a:cxn>
                <a:cxn ang="0">
                  <a:pos x="T2" y="T3"/>
                </a:cxn>
                <a:cxn ang="0">
                  <a:pos x="T4" y="T5"/>
                </a:cxn>
                <a:cxn ang="0">
                  <a:pos x="T6" y="T7"/>
                </a:cxn>
                <a:cxn ang="0">
                  <a:pos x="T8" y="T9"/>
                </a:cxn>
              </a:cxnLst>
              <a:rect l="0" t="0" r="r" b="b"/>
              <a:pathLst>
                <a:path w="23" h="8">
                  <a:moveTo>
                    <a:pt x="0" y="8"/>
                  </a:moveTo>
                  <a:cubicBezTo>
                    <a:pt x="0" y="8"/>
                    <a:pt x="0" y="8"/>
                    <a:pt x="0" y="8"/>
                  </a:cubicBezTo>
                  <a:cubicBezTo>
                    <a:pt x="8" y="7"/>
                    <a:pt x="16" y="5"/>
                    <a:pt x="23" y="3"/>
                  </a:cubicBezTo>
                  <a:cubicBezTo>
                    <a:pt x="17" y="2"/>
                    <a:pt x="10" y="1"/>
                    <a:pt x="3" y="0"/>
                  </a:cubicBezTo>
                  <a:cubicBezTo>
                    <a:pt x="1" y="3"/>
                    <a:pt x="0"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8" name="PA_任意多边形 89"/>
            <p:cNvSpPr/>
            <p:nvPr>
              <p:custDataLst>
                <p:tags r:id="rId88"/>
              </p:custDataLst>
            </p:nvPr>
          </p:nvSpPr>
          <p:spPr bwMode="auto">
            <a:xfrm>
              <a:off x="2800351" y="1973263"/>
              <a:ext cx="85725" cy="44450"/>
            </a:xfrm>
            <a:custGeom>
              <a:avLst/>
              <a:gdLst>
                <a:gd name="T0" fmla="*/ 2 w 23"/>
                <a:gd name="T1" fmla="*/ 12 h 12"/>
                <a:gd name="T2" fmla="*/ 23 w 23"/>
                <a:gd name="T3" fmla="*/ 0 h 12"/>
                <a:gd name="T4" fmla="*/ 0 w 23"/>
                <a:gd name="T5" fmla="*/ 6 h 12"/>
                <a:gd name="T6" fmla="*/ 2 w 23"/>
                <a:gd name="T7" fmla="*/ 12 h 12"/>
              </a:gdLst>
              <a:ahLst/>
              <a:cxnLst>
                <a:cxn ang="0">
                  <a:pos x="T0" y="T1"/>
                </a:cxn>
                <a:cxn ang="0">
                  <a:pos x="T2" y="T3"/>
                </a:cxn>
                <a:cxn ang="0">
                  <a:pos x="T4" y="T5"/>
                </a:cxn>
                <a:cxn ang="0">
                  <a:pos x="T6" y="T7"/>
                </a:cxn>
              </a:cxnLst>
              <a:rect l="0" t="0" r="r" b="b"/>
              <a:pathLst>
                <a:path w="23" h="12">
                  <a:moveTo>
                    <a:pt x="2" y="12"/>
                  </a:moveTo>
                  <a:cubicBezTo>
                    <a:pt x="9" y="8"/>
                    <a:pt x="17" y="4"/>
                    <a:pt x="23" y="0"/>
                  </a:cubicBezTo>
                  <a:cubicBezTo>
                    <a:pt x="16" y="2"/>
                    <a:pt x="8" y="4"/>
                    <a:pt x="0" y="6"/>
                  </a:cubicBezTo>
                  <a:cubicBezTo>
                    <a:pt x="0" y="8"/>
                    <a:pt x="0" y="10"/>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49" name="PA_任意多边形 90"/>
            <p:cNvSpPr/>
            <p:nvPr>
              <p:custDataLst>
                <p:tags r:id="rId89"/>
              </p:custDataLst>
            </p:nvPr>
          </p:nvSpPr>
          <p:spPr bwMode="auto">
            <a:xfrm>
              <a:off x="2886076" y="1901826"/>
              <a:ext cx="71438" cy="71438"/>
            </a:xfrm>
            <a:custGeom>
              <a:avLst/>
              <a:gdLst>
                <a:gd name="T0" fmla="*/ 12 w 19"/>
                <a:gd name="T1" fmla="*/ 0 h 19"/>
                <a:gd name="T2" fmla="*/ 0 w 19"/>
                <a:gd name="T3" fmla="*/ 19 h 19"/>
                <a:gd name="T4" fmla="*/ 19 w 19"/>
                <a:gd name="T5" fmla="*/ 2 h 19"/>
                <a:gd name="T6" fmla="*/ 12 w 19"/>
                <a:gd name="T7" fmla="*/ 0 h 19"/>
              </a:gdLst>
              <a:ahLst/>
              <a:cxnLst>
                <a:cxn ang="0">
                  <a:pos x="T0" y="T1"/>
                </a:cxn>
                <a:cxn ang="0">
                  <a:pos x="T2" y="T3"/>
                </a:cxn>
                <a:cxn ang="0">
                  <a:pos x="T4" y="T5"/>
                </a:cxn>
                <a:cxn ang="0">
                  <a:pos x="T6" y="T7"/>
                </a:cxn>
              </a:cxnLst>
              <a:rect l="0" t="0" r="r" b="b"/>
              <a:pathLst>
                <a:path w="19" h="19">
                  <a:moveTo>
                    <a:pt x="12" y="0"/>
                  </a:moveTo>
                  <a:cubicBezTo>
                    <a:pt x="9" y="7"/>
                    <a:pt x="5" y="13"/>
                    <a:pt x="0" y="19"/>
                  </a:cubicBezTo>
                  <a:cubicBezTo>
                    <a:pt x="7" y="14"/>
                    <a:pt x="14" y="8"/>
                    <a:pt x="19" y="2"/>
                  </a:cubicBezTo>
                  <a:cubicBezTo>
                    <a:pt x="18" y="1"/>
                    <a:pt x="1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0" name="PA_任意多边形 91"/>
            <p:cNvSpPr/>
            <p:nvPr>
              <p:custDataLst>
                <p:tags r:id="rId90"/>
              </p:custDataLst>
            </p:nvPr>
          </p:nvSpPr>
          <p:spPr bwMode="auto">
            <a:xfrm>
              <a:off x="2344738" y="1422401"/>
              <a:ext cx="169863" cy="200025"/>
            </a:xfrm>
            <a:custGeom>
              <a:avLst/>
              <a:gdLst>
                <a:gd name="T0" fmla="*/ 0 w 45"/>
                <a:gd name="T1" fmla="*/ 33 h 53"/>
                <a:gd name="T2" fmla="*/ 8 w 45"/>
                <a:gd name="T3" fmla="*/ 51 h 53"/>
                <a:gd name="T4" fmla="*/ 9 w 45"/>
                <a:gd name="T5" fmla="*/ 53 h 53"/>
                <a:gd name="T6" fmla="*/ 45 w 45"/>
                <a:gd name="T7" fmla="*/ 19 h 53"/>
                <a:gd name="T8" fmla="*/ 44 w 45"/>
                <a:gd name="T9" fmla="*/ 17 h 53"/>
                <a:gd name="T10" fmla="*/ 35 w 45"/>
                <a:gd name="T11" fmla="*/ 0 h 53"/>
                <a:gd name="T12" fmla="*/ 0 w 45"/>
                <a:gd name="T13" fmla="*/ 33 h 53"/>
              </a:gdLst>
              <a:ahLst/>
              <a:cxnLst>
                <a:cxn ang="0">
                  <a:pos x="T0" y="T1"/>
                </a:cxn>
                <a:cxn ang="0">
                  <a:pos x="T2" y="T3"/>
                </a:cxn>
                <a:cxn ang="0">
                  <a:pos x="T4" y="T5"/>
                </a:cxn>
                <a:cxn ang="0">
                  <a:pos x="T6" y="T7"/>
                </a:cxn>
                <a:cxn ang="0">
                  <a:pos x="T8" y="T9"/>
                </a:cxn>
                <a:cxn ang="0">
                  <a:pos x="T10" y="T11"/>
                </a:cxn>
                <a:cxn ang="0">
                  <a:pos x="T12" y="T13"/>
                </a:cxn>
              </a:cxnLst>
              <a:rect l="0" t="0" r="r" b="b"/>
              <a:pathLst>
                <a:path w="45" h="53">
                  <a:moveTo>
                    <a:pt x="0" y="33"/>
                  </a:moveTo>
                  <a:cubicBezTo>
                    <a:pt x="2" y="39"/>
                    <a:pt x="5" y="45"/>
                    <a:pt x="8" y="51"/>
                  </a:cubicBezTo>
                  <a:cubicBezTo>
                    <a:pt x="8" y="52"/>
                    <a:pt x="9" y="53"/>
                    <a:pt x="9" y="53"/>
                  </a:cubicBezTo>
                  <a:cubicBezTo>
                    <a:pt x="18" y="41"/>
                    <a:pt x="31" y="30"/>
                    <a:pt x="45" y="19"/>
                  </a:cubicBezTo>
                  <a:cubicBezTo>
                    <a:pt x="44" y="19"/>
                    <a:pt x="44" y="18"/>
                    <a:pt x="44" y="17"/>
                  </a:cubicBezTo>
                  <a:cubicBezTo>
                    <a:pt x="40" y="11"/>
                    <a:pt x="37" y="5"/>
                    <a:pt x="35" y="0"/>
                  </a:cubicBezTo>
                  <a:cubicBezTo>
                    <a:pt x="21" y="10"/>
                    <a:pt x="9" y="21"/>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1" name="PA_任意多边形 92"/>
            <p:cNvSpPr/>
            <p:nvPr>
              <p:custDataLst>
                <p:tags r:id="rId91"/>
              </p:custDataLst>
            </p:nvPr>
          </p:nvSpPr>
          <p:spPr bwMode="auto">
            <a:xfrm>
              <a:off x="2495551" y="1317626"/>
              <a:ext cx="222250" cy="161925"/>
            </a:xfrm>
            <a:custGeom>
              <a:avLst/>
              <a:gdLst>
                <a:gd name="T0" fmla="*/ 10 w 59"/>
                <a:gd name="T1" fmla="*/ 43 h 43"/>
                <a:gd name="T2" fmla="*/ 59 w 59"/>
                <a:gd name="T3" fmla="*/ 19 h 43"/>
                <a:gd name="T4" fmla="*/ 58 w 59"/>
                <a:gd name="T5" fmla="*/ 17 h 43"/>
                <a:gd name="T6" fmla="*/ 48 w 59"/>
                <a:gd name="T7" fmla="*/ 0 h 43"/>
                <a:gd name="T8" fmla="*/ 0 w 59"/>
                <a:gd name="T9" fmla="*/ 24 h 43"/>
                <a:gd name="T10" fmla="*/ 9 w 59"/>
                <a:gd name="T11" fmla="*/ 41 h 43"/>
                <a:gd name="T12" fmla="*/ 10 w 59"/>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10" y="43"/>
                  </a:moveTo>
                  <a:cubicBezTo>
                    <a:pt x="25" y="33"/>
                    <a:pt x="42" y="25"/>
                    <a:pt x="59" y="19"/>
                  </a:cubicBezTo>
                  <a:cubicBezTo>
                    <a:pt x="58" y="18"/>
                    <a:pt x="58" y="17"/>
                    <a:pt x="58" y="17"/>
                  </a:cubicBezTo>
                  <a:cubicBezTo>
                    <a:pt x="54" y="11"/>
                    <a:pt x="51" y="5"/>
                    <a:pt x="48" y="0"/>
                  </a:cubicBezTo>
                  <a:cubicBezTo>
                    <a:pt x="31" y="6"/>
                    <a:pt x="15" y="14"/>
                    <a:pt x="0" y="24"/>
                  </a:cubicBezTo>
                  <a:cubicBezTo>
                    <a:pt x="3" y="29"/>
                    <a:pt x="6" y="35"/>
                    <a:pt x="9" y="41"/>
                  </a:cubicBezTo>
                  <a:cubicBezTo>
                    <a:pt x="10" y="42"/>
                    <a:pt x="10" y="43"/>
                    <a:pt x="1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2" name="PA_任意多边形 93"/>
            <p:cNvSpPr/>
            <p:nvPr>
              <p:custDataLst>
                <p:tags r:id="rId92"/>
              </p:custDataLst>
            </p:nvPr>
          </p:nvSpPr>
          <p:spPr bwMode="auto">
            <a:xfrm>
              <a:off x="2540001" y="1400176"/>
              <a:ext cx="222250" cy="173038"/>
            </a:xfrm>
            <a:custGeom>
              <a:avLst/>
              <a:gdLst>
                <a:gd name="T0" fmla="*/ 0 w 59"/>
                <a:gd name="T1" fmla="*/ 24 h 46"/>
                <a:gd name="T2" fmla="*/ 13 w 59"/>
                <a:gd name="T3" fmla="*/ 46 h 46"/>
                <a:gd name="T4" fmla="*/ 59 w 59"/>
                <a:gd name="T5" fmla="*/ 22 h 46"/>
                <a:gd name="T6" fmla="*/ 48 w 59"/>
                <a:gd name="T7" fmla="*/ 0 h 46"/>
                <a:gd name="T8" fmla="*/ 0 w 59"/>
                <a:gd name="T9" fmla="*/ 24 h 46"/>
              </a:gdLst>
              <a:ahLst/>
              <a:cxnLst>
                <a:cxn ang="0">
                  <a:pos x="T0" y="T1"/>
                </a:cxn>
                <a:cxn ang="0">
                  <a:pos x="T2" y="T3"/>
                </a:cxn>
                <a:cxn ang="0">
                  <a:pos x="T4" y="T5"/>
                </a:cxn>
                <a:cxn ang="0">
                  <a:pos x="T6" y="T7"/>
                </a:cxn>
                <a:cxn ang="0">
                  <a:pos x="T8" y="T9"/>
                </a:cxn>
              </a:cxnLst>
              <a:rect l="0" t="0" r="r" b="b"/>
              <a:pathLst>
                <a:path w="59" h="46">
                  <a:moveTo>
                    <a:pt x="0" y="24"/>
                  </a:moveTo>
                  <a:cubicBezTo>
                    <a:pt x="4" y="31"/>
                    <a:pt x="8" y="38"/>
                    <a:pt x="13" y="46"/>
                  </a:cubicBezTo>
                  <a:cubicBezTo>
                    <a:pt x="27" y="36"/>
                    <a:pt x="43" y="28"/>
                    <a:pt x="59" y="22"/>
                  </a:cubicBezTo>
                  <a:cubicBezTo>
                    <a:pt x="56" y="15"/>
                    <a:pt x="52" y="7"/>
                    <a:pt x="48" y="0"/>
                  </a:cubicBezTo>
                  <a:cubicBezTo>
                    <a:pt x="31" y="6"/>
                    <a:pt x="15" y="1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3" name="PA_任意多边形 94"/>
            <p:cNvSpPr/>
            <p:nvPr>
              <p:custDataLst>
                <p:tags r:id="rId93"/>
              </p:custDataLst>
            </p:nvPr>
          </p:nvSpPr>
          <p:spPr bwMode="auto">
            <a:xfrm>
              <a:off x="2449513" y="1600201"/>
              <a:ext cx="180975" cy="192088"/>
            </a:xfrm>
            <a:custGeom>
              <a:avLst/>
              <a:gdLst>
                <a:gd name="T0" fmla="*/ 0 w 48"/>
                <a:gd name="T1" fmla="*/ 32 h 51"/>
                <a:gd name="T2" fmla="*/ 18 w 48"/>
                <a:gd name="T3" fmla="*/ 51 h 51"/>
                <a:gd name="T4" fmla="*/ 48 w 48"/>
                <a:gd name="T5" fmla="*/ 22 h 51"/>
                <a:gd name="T6" fmla="*/ 33 w 48"/>
                <a:gd name="T7" fmla="*/ 0 h 51"/>
                <a:gd name="T8" fmla="*/ 0 w 48"/>
                <a:gd name="T9" fmla="*/ 32 h 51"/>
              </a:gdLst>
              <a:ahLst/>
              <a:cxnLst>
                <a:cxn ang="0">
                  <a:pos x="T0" y="T1"/>
                </a:cxn>
                <a:cxn ang="0">
                  <a:pos x="T2" y="T3"/>
                </a:cxn>
                <a:cxn ang="0">
                  <a:pos x="T4" y="T5"/>
                </a:cxn>
                <a:cxn ang="0">
                  <a:pos x="T6" y="T7"/>
                </a:cxn>
                <a:cxn ang="0">
                  <a:pos x="T8" y="T9"/>
                </a:cxn>
              </a:cxnLst>
              <a:rect l="0" t="0" r="r" b="b"/>
              <a:pathLst>
                <a:path w="48" h="51">
                  <a:moveTo>
                    <a:pt x="0" y="32"/>
                  </a:moveTo>
                  <a:cubicBezTo>
                    <a:pt x="5" y="39"/>
                    <a:pt x="12" y="45"/>
                    <a:pt x="18" y="51"/>
                  </a:cubicBezTo>
                  <a:cubicBezTo>
                    <a:pt x="26" y="40"/>
                    <a:pt x="36" y="30"/>
                    <a:pt x="48" y="22"/>
                  </a:cubicBezTo>
                  <a:cubicBezTo>
                    <a:pt x="43" y="14"/>
                    <a:pt x="38" y="7"/>
                    <a:pt x="33" y="0"/>
                  </a:cubicBezTo>
                  <a:cubicBezTo>
                    <a:pt x="20" y="10"/>
                    <a:pt x="8" y="21"/>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4" name="PA_任意多边形 95"/>
            <p:cNvSpPr/>
            <p:nvPr>
              <p:custDataLst>
                <p:tags r:id="rId94"/>
              </p:custDataLst>
            </p:nvPr>
          </p:nvSpPr>
          <p:spPr bwMode="auto">
            <a:xfrm>
              <a:off x="2597151" y="1498601"/>
              <a:ext cx="211138" cy="168275"/>
            </a:xfrm>
            <a:custGeom>
              <a:avLst/>
              <a:gdLst>
                <a:gd name="T0" fmla="*/ 0 w 56"/>
                <a:gd name="T1" fmla="*/ 23 h 45"/>
                <a:gd name="T2" fmla="*/ 14 w 56"/>
                <a:gd name="T3" fmla="*/ 45 h 45"/>
                <a:gd name="T4" fmla="*/ 56 w 56"/>
                <a:gd name="T5" fmla="*/ 24 h 45"/>
                <a:gd name="T6" fmla="*/ 46 w 56"/>
                <a:gd name="T7" fmla="*/ 0 h 45"/>
                <a:gd name="T8" fmla="*/ 0 w 56"/>
                <a:gd name="T9" fmla="*/ 23 h 45"/>
              </a:gdLst>
              <a:ahLst/>
              <a:cxnLst>
                <a:cxn ang="0">
                  <a:pos x="T0" y="T1"/>
                </a:cxn>
                <a:cxn ang="0">
                  <a:pos x="T2" y="T3"/>
                </a:cxn>
                <a:cxn ang="0">
                  <a:pos x="T4" y="T5"/>
                </a:cxn>
                <a:cxn ang="0">
                  <a:pos x="T6" y="T7"/>
                </a:cxn>
                <a:cxn ang="0">
                  <a:pos x="T8" y="T9"/>
                </a:cxn>
              </a:cxnLst>
              <a:rect l="0" t="0" r="r" b="b"/>
              <a:pathLst>
                <a:path w="56" h="45">
                  <a:moveTo>
                    <a:pt x="0" y="23"/>
                  </a:moveTo>
                  <a:cubicBezTo>
                    <a:pt x="5" y="30"/>
                    <a:pt x="9" y="38"/>
                    <a:pt x="14" y="45"/>
                  </a:cubicBezTo>
                  <a:cubicBezTo>
                    <a:pt x="27" y="37"/>
                    <a:pt x="41" y="29"/>
                    <a:pt x="56" y="24"/>
                  </a:cubicBezTo>
                  <a:cubicBezTo>
                    <a:pt x="52" y="16"/>
                    <a:pt x="49" y="8"/>
                    <a:pt x="46" y="0"/>
                  </a:cubicBezTo>
                  <a:cubicBezTo>
                    <a:pt x="29" y="5"/>
                    <a:pt x="14" y="13"/>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5" name="PA_任意多边形 96"/>
            <p:cNvSpPr/>
            <p:nvPr>
              <p:custDataLst>
                <p:tags r:id="rId95"/>
              </p:custDataLst>
            </p:nvPr>
          </p:nvSpPr>
          <p:spPr bwMode="auto">
            <a:xfrm>
              <a:off x="2386013" y="1504951"/>
              <a:ext cx="180975" cy="203200"/>
            </a:xfrm>
            <a:custGeom>
              <a:avLst/>
              <a:gdLst>
                <a:gd name="T0" fmla="*/ 0 w 48"/>
                <a:gd name="T1" fmla="*/ 34 h 54"/>
                <a:gd name="T2" fmla="*/ 14 w 48"/>
                <a:gd name="T3" fmla="*/ 54 h 54"/>
                <a:gd name="T4" fmla="*/ 48 w 48"/>
                <a:gd name="T5" fmla="*/ 22 h 54"/>
                <a:gd name="T6" fmla="*/ 35 w 48"/>
                <a:gd name="T7" fmla="*/ 0 h 54"/>
                <a:gd name="T8" fmla="*/ 0 w 48"/>
                <a:gd name="T9" fmla="*/ 34 h 54"/>
              </a:gdLst>
              <a:ahLst/>
              <a:cxnLst>
                <a:cxn ang="0">
                  <a:pos x="T0" y="T1"/>
                </a:cxn>
                <a:cxn ang="0">
                  <a:pos x="T2" y="T3"/>
                </a:cxn>
                <a:cxn ang="0">
                  <a:pos x="T4" y="T5"/>
                </a:cxn>
                <a:cxn ang="0">
                  <a:pos x="T6" y="T7"/>
                </a:cxn>
                <a:cxn ang="0">
                  <a:pos x="T8" y="T9"/>
                </a:cxn>
              </a:cxnLst>
              <a:rect l="0" t="0" r="r" b="b"/>
              <a:pathLst>
                <a:path w="48" h="54">
                  <a:moveTo>
                    <a:pt x="0" y="34"/>
                  </a:moveTo>
                  <a:cubicBezTo>
                    <a:pt x="4" y="41"/>
                    <a:pt x="9" y="48"/>
                    <a:pt x="14" y="54"/>
                  </a:cubicBezTo>
                  <a:cubicBezTo>
                    <a:pt x="23" y="43"/>
                    <a:pt x="35" y="32"/>
                    <a:pt x="48" y="22"/>
                  </a:cubicBezTo>
                  <a:cubicBezTo>
                    <a:pt x="44" y="14"/>
                    <a:pt x="39" y="7"/>
                    <a:pt x="35" y="0"/>
                  </a:cubicBezTo>
                  <a:cubicBezTo>
                    <a:pt x="21" y="11"/>
                    <a:pt x="9" y="22"/>
                    <a:pt x="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6" name="PA_任意多边形 97"/>
            <p:cNvSpPr/>
            <p:nvPr>
              <p:custDataLst>
                <p:tags r:id="rId96"/>
              </p:custDataLst>
            </p:nvPr>
          </p:nvSpPr>
          <p:spPr bwMode="auto">
            <a:xfrm>
              <a:off x="2882901" y="1795463"/>
              <a:ext cx="82550" cy="98425"/>
            </a:xfrm>
            <a:custGeom>
              <a:avLst/>
              <a:gdLst>
                <a:gd name="T0" fmla="*/ 14 w 22"/>
                <a:gd name="T1" fmla="*/ 25 h 26"/>
                <a:gd name="T2" fmla="*/ 22 w 22"/>
                <a:gd name="T3" fmla="*/ 0 h 26"/>
                <a:gd name="T4" fmla="*/ 0 w 22"/>
                <a:gd name="T5" fmla="*/ 4 h 26"/>
                <a:gd name="T6" fmla="*/ 2 w 22"/>
                <a:gd name="T7" fmla="*/ 26 h 26"/>
                <a:gd name="T8" fmla="*/ 14 w 22"/>
                <a:gd name="T9" fmla="*/ 25 h 26"/>
              </a:gdLst>
              <a:ahLst/>
              <a:cxnLst>
                <a:cxn ang="0">
                  <a:pos x="T0" y="T1"/>
                </a:cxn>
                <a:cxn ang="0">
                  <a:pos x="T2" y="T3"/>
                </a:cxn>
                <a:cxn ang="0">
                  <a:pos x="T4" y="T5"/>
                </a:cxn>
                <a:cxn ang="0">
                  <a:pos x="T6" y="T7"/>
                </a:cxn>
                <a:cxn ang="0">
                  <a:pos x="T8" y="T9"/>
                </a:cxn>
              </a:cxnLst>
              <a:rect l="0" t="0" r="r" b="b"/>
              <a:pathLst>
                <a:path w="22" h="26">
                  <a:moveTo>
                    <a:pt x="14" y="25"/>
                  </a:moveTo>
                  <a:cubicBezTo>
                    <a:pt x="17" y="17"/>
                    <a:pt x="20" y="9"/>
                    <a:pt x="22" y="0"/>
                  </a:cubicBezTo>
                  <a:cubicBezTo>
                    <a:pt x="15" y="0"/>
                    <a:pt x="8" y="1"/>
                    <a:pt x="0" y="4"/>
                  </a:cubicBezTo>
                  <a:cubicBezTo>
                    <a:pt x="1" y="12"/>
                    <a:pt x="2" y="19"/>
                    <a:pt x="2" y="26"/>
                  </a:cubicBezTo>
                  <a:cubicBezTo>
                    <a:pt x="6" y="25"/>
                    <a:pt x="10" y="24"/>
                    <a:pt x="1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7" name="PA_任意多边形 98"/>
            <p:cNvSpPr/>
            <p:nvPr>
              <p:custDataLst>
                <p:tags r:id="rId97"/>
              </p:custDataLst>
            </p:nvPr>
          </p:nvSpPr>
          <p:spPr bwMode="auto">
            <a:xfrm>
              <a:off x="2720976" y="1708151"/>
              <a:ext cx="147638" cy="136525"/>
            </a:xfrm>
            <a:custGeom>
              <a:avLst/>
              <a:gdLst>
                <a:gd name="T0" fmla="*/ 0 w 39"/>
                <a:gd name="T1" fmla="*/ 16 h 36"/>
                <a:gd name="T2" fmla="*/ 15 w 39"/>
                <a:gd name="T3" fmla="*/ 36 h 36"/>
                <a:gd name="T4" fmla="*/ 39 w 39"/>
                <a:gd name="T5" fmla="*/ 24 h 36"/>
                <a:gd name="T6" fmla="*/ 33 w 39"/>
                <a:gd name="T7" fmla="*/ 0 h 36"/>
                <a:gd name="T8" fmla="*/ 0 w 39"/>
                <a:gd name="T9" fmla="*/ 16 h 36"/>
              </a:gdLst>
              <a:ahLst/>
              <a:cxnLst>
                <a:cxn ang="0">
                  <a:pos x="T0" y="T1"/>
                </a:cxn>
                <a:cxn ang="0">
                  <a:pos x="T2" y="T3"/>
                </a:cxn>
                <a:cxn ang="0">
                  <a:pos x="T4" y="T5"/>
                </a:cxn>
                <a:cxn ang="0">
                  <a:pos x="T6" y="T7"/>
                </a:cxn>
                <a:cxn ang="0">
                  <a:pos x="T8" y="T9"/>
                </a:cxn>
              </a:cxnLst>
              <a:rect l="0" t="0" r="r" b="b"/>
              <a:pathLst>
                <a:path w="39" h="36">
                  <a:moveTo>
                    <a:pt x="0" y="16"/>
                  </a:moveTo>
                  <a:cubicBezTo>
                    <a:pt x="5" y="23"/>
                    <a:pt x="11" y="30"/>
                    <a:pt x="15" y="36"/>
                  </a:cubicBezTo>
                  <a:cubicBezTo>
                    <a:pt x="23" y="31"/>
                    <a:pt x="31" y="27"/>
                    <a:pt x="39" y="24"/>
                  </a:cubicBezTo>
                  <a:cubicBezTo>
                    <a:pt x="37" y="17"/>
                    <a:pt x="35" y="8"/>
                    <a:pt x="33" y="0"/>
                  </a:cubicBezTo>
                  <a:cubicBezTo>
                    <a:pt x="21" y="4"/>
                    <a:pt x="10" y="10"/>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8" name="PA_任意多边形 99"/>
            <p:cNvSpPr/>
            <p:nvPr>
              <p:custDataLst>
                <p:tags r:id="rId98"/>
              </p:custDataLst>
            </p:nvPr>
          </p:nvSpPr>
          <p:spPr bwMode="auto">
            <a:xfrm>
              <a:off x="2784476" y="1814513"/>
              <a:ext cx="98425" cy="104775"/>
            </a:xfrm>
            <a:custGeom>
              <a:avLst/>
              <a:gdLst>
                <a:gd name="T0" fmla="*/ 26 w 26"/>
                <a:gd name="T1" fmla="*/ 22 h 28"/>
                <a:gd name="T2" fmla="*/ 23 w 26"/>
                <a:gd name="T3" fmla="*/ 0 h 28"/>
                <a:gd name="T4" fmla="*/ 0 w 26"/>
                <a:gd name="T5" fmla="*/ 11 h 28"/>
                <a:gd name="T6" fmla="*/ 14 w 26"/>
                <a:gd name="T7" fmla="*/ 28 h 28"/>
                <a:gd name="T8" fmla="*/ 26 w 26"/>
                <a:gd name="T9" fmla="*/ 22 h 28"/>
              </a:gdLst>
              <a:ahLst/>
              <a:cxnLst>
                <a:cxn ang="0">
                  <a:pos x="T0" y="T1"/>
                </a:cxn>
                <a:cxn ang="0">
                  <a:pos x="T2" y="T3"/>
                </a:cxn>
                <a:cxn ang="0">
                  <a:pos x="T4" y="T5"/>
                </a:cxn>
                <a:cxn ang="0">
                  <a:pos x="T6" y="T7"/>
                </a:cxn>
                <a:cxn ang="0">
                  <a:pos x="T8" y="T9"/>
                </a:cxn>
              </a:cxnLst>
              <a:rect l="0" t="0" r="r" b="b"/>
              <a:pathLst>
                <a:path w="26" h="28">
                  <a:moveTo>
                    <a:pt x="26" y="22"/>
                  </a:moveTo>
                  <a:cubicBezTo>
                    <a:pt x="25" y="15"/>
                    <a:pt x="24" y="7"/>
                    <a:pt x="23" y="0"/>
                  </a:cubicBezTo>
                  <a:cubicBezTo>
                    <a:pt x="15" y="2"/>
                    <a:pt x="7" y="6"/>
                    <a:pt x="0" y="11"/>
                  </a:cubicBezTo>
                  <a:cubicBezTo>
                    <a:pt x="5" y="17"/>
                    <a:pt x="10" y="23"/>
                    <a:pt x="14" y="28"/>
                  </a:cubicBezTo>
                  <a:cubicBezTo>
                    <a:pt x="18" y="25"/>
                    <a:pt x="22" y="23"/>
                    <a:pt x="2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59" name="PA_任意多边形 100"/>
            <p:cNvSpPr/>
            <p:nvPr>
              <p:custDataLst>
                <p:tags r:id="rId99"/>
              </p:custDataLst>
            </p:nvPr>
          </p:nvSpPr>
          <p:spPr bwMode="auto">
            <a:xfrm>
              <a:off x="2795588" y="1460501"/>
              <a:ext cx="185738" cy="120650"/>
            </a:xfrm>
            <a:custGeom>
              <a:avLst/>
              <a:gdLst>
                <a:gd name="T0" fmla="*/ 0 w 49"/>
                <a:gd name="T1" fmla="*/ 8 h 32"/>
                <a:gd name="T2" fmla="*/ 9 w 49"/>
                <a:gd name="T3" fmla="*/ 32 h 32"/>
                <a:gd name="T4" fmla="*/ 49 w 49"/>
                <a:gd name="T5" fmla="*/ 26 h 32"/>
                <a:gd name="T6" fmla="*/ 45 w 49"/>
                <a:gd name="T7" fmla="*/ 1 h 32"/>
                <a:gd name="T8" fmla="*/ 0 w 49"/>
                <a:gd name="T9" fmla="*/ 8 h 32"/>
              </a:gdLst>
              <a:ahLst/>
              <a:cxnLst>
                <a:cxn ang="0">
                  <a:pos x="T0" y="T1"/>
                </a:cxn>
                <a:cxn ang="0">
                  <a:pos x="T2" y="T3"/>
                </a:cxn>
                <a:cxn ang="0">
                  <a:pos x="T4" y="T5"/>
                </a:cxn>
                <a:cxn ang="0">
                  <a:pos x="T6" y="T7"/>
                </a:cxn>
                <a:cxn ang="0">
                  <a:pos x="T8" y="T9"/>
                </a:cxn>
              </a:cxnLst>
              <a:rect l="0" t="0" r="r" b="b"/>
              <a:pathLst>
                <a:path w="49" h="32">
                  <a:moveTo>
                    <a:pt x="0" y="8"/>
                  </a:moveTo>
                  <a:cubicBezTo>
                    <a:pt x="3" y="16"/>
                    <a:pt x="6" y="24"/>
                    <a:pt x="9" y="32"/>
                  </a:cubicBezTo>
                  <a:cubicBezTo>
                    <a:pt x="23" y="28"/>
                    <a:pt x="37" y="26"/>
                    <a:pt x="49" y="26"/>
                  </a:cubicBezTo>
                  <a:cubicBezTo>
                    <a:pt x="48" y="18"/>
                    <a:pt x="47" y="9"/>
                    <a:pt x="45" y="1"/>
                  </a:cubicBezTo>
                  <a:cubicBezTo>
                    <a:pt x="31" y="0"/>
                    <a:pt x="16"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60" name="PA_任意多边形 101"/>
            <p:cNvSpPr/>
            <p:nvPr>
              <p:custDataLst>
                <p:tags r:id="rId100"/>
              </p:custDataLst>
            </p:nvPr>
          </p:nvSpPr>
          <p:spPr bwMode="auto">
            <a:xfrm>
              <a:off x="2863851" y="1685926"/>
              <a:ext cx="117475" cy="109538"/>
            </a:xfrm>
            <a:custGeom>
              <a:avLst/>
              <a:gdLst>
                <a:gd name="T0" fmla="*/ 0 w 31"/>
                <a:gd name="T1" fmla="*/ 5 h 29"/>
                <a:gd name="T2" fmla="*/ 4 w 31"/>
                <a:gd name="T3" fmla="*/ 29 h 29"/>
                <a:gd name="T4" fmla="*/ 27 w 31"/>
                <a:gd name="T5" fmla="*/ 26 h 29"/>
                <a:gd name="T6" fmla="*/ 31 w 31"/>
                <a:gd name="T7" fmla="*/ 0 h 29"/>
                <a:gd name="T8" fmla="*/ 0 w 31"/>
                <a:gd name="T9" fmla="*/ 5 h 29"/>
              </a:gdLst>
              <a:ahLst/>
              <a:cxnLst>
                <a:cxn ang="0">
                  <a:pos x="T0" y="T1"/>
                </a:cxn>
                <a:cxn ang="0">
                  <a:pos x="T2" y="T3"/>
                </a:cxn>
                <a:cxn ang="0">
                  <a:pos x="T4" y="T5"/>
                </a:cxn>
                <a:cxn ang="0">
                  <a:pos x="T6" y="T7"/>
                </a:cxn>
                <a:cxn ang="0">
                  <a:pos x="T8" y="T9"/>
                </a:cxn>
              </a:cxnLst>
              <a:rect l="0" t="0" r="r" b="b"/>
              <a:pathLst>
                <a:path w="31" h="29">
                  <a:moveTo>
                    <a:pt x="0" y="5"/>
                  </a:moveTo>
                  <a:cubicBezTo>
                    <a:pt x="2" y="13"/>
                    <a:pt x="3" y="21"/>
                    <a:pt x="4" y="29"/>
                  </a:cubicBezTo>
                  <a:cubicBezTo>
                    <a:pt x="13" y="27"/>
                    <a:pt x="21" y="26"/>
                    <a:pt x="27" y="26"/>
                  </a:cubicBezTo>
                  <a:cubicBezTo>
                    <a:pt x="29" y="17"/>
                    <a:pt x="31" y="9"/>
                    <a:pt x="31" y="0"/>
                  </a:cubicBezTo>
                  <a:cubicBezTo>
                    <a:pt x="22" y="0"/>
                    <a:pt x="11" y="1"/>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61" name="PA_任意多边形 102"/>
            <p:cNvSpPr/>
            <p:nvPr>
              <p:custDataLst>
                <p:tags r:id="rId101"/>
              </p:custDataLst>
            </p:nvPr>
          </p:nvSpPr>
          <p:spPr bwMode="auto">
            <a:xfrm>
              <a:off x="2833688" y="1570038"/>
              <a:ext cx="150813" cy="120650"/>
            </a:xfrm>
            <a:custGeom>
              <a:avLst/>
              <a:gdLst>
                <a:gd name="T0" fmla="*/ 0 w 40"/>
                <a:gd name="T1" fmla="*/ 7 h 32"/>
                <a:gd name="T2" fmla="*/ 7 w 40"/>
                <a:gd name="T3" fmla="*/ 32 h 32"/>
                <a:gd name="T4" fmla="*/ 40 w 40"/>
                <a:gd name="T5" fmla="*/ 27 h 32"/>
                <a:gd name="T6" fmla="*/ 39 w 40"/>
                <a:gd name="T7" fmla="*/ 1 h 32"/>
                <a:gd name="T8" fmla="*/ 0 w 40"/>
                <a:gd name="T9" fmla="*/ 7 h 32"/>
              </a:gdLst>
              <a:ahLst/>
              <a:cxnLst>
                <a:cxn ang="0">
                  <a:pos x="T0" y="T1"/>
                </a:cxn>
                <a:cxn ang="0">
                  <a:pos x="T2" y="T3"/>
                </a:cxn>
                <a:cxn ang="0">
                  <a:pos x="T4" y="T5"/>
                </a:cxn>
                <a:cxn ang="0">
                  <a:pos x="T6" y="T7"/>
                </a:cxn>
                <a:cxn ang="0">
                  <a:pos x="T8" y="T9"/>
                </a:cxn>
              </a:cxnLst>
              <a:rect l="0" t="0" r="r" b="b"/>
              <a:pathLst>
                <a:path w="40" h="32">
                  <a:moveTo>
                    <a:pt x="0" y="7"/>
                  </a:moveTo>
                  <a:cubicBezTo>
                    <a:pt x="2" y="15"/>
                    <a:pt x="5" y="24"/>
                    <a:pt x="7" y="32"/>
                  </a:cubicBezTo>
                  <a:cubicBezTo>
                    <a:pt x="19" y="28"/>
                    <a:pt x="30" y="27"/>
                    <a:pt x="40" y="27"/>
                  </a:cubicBezTo>
                  <a:cubicBezTo>
                    <a:pt x="40" y="19"/>
                    <a:pt x="40" y="10"/>
                    <a:pt x="39" y="1"/>
                  </a:cubicBezTo>
                  <a:cubicBezTo>
                    <a:pt x="28" y="0"/>
                    <a:pt x="14"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grpSp>
        <p:nvGrpSpPr>
          <p:cNvPr id="172" name="PA_组合 171"/>
          <p:cNvGrpSpPr/>
          <p:nvPr>
            <p:custDataLst>
              <p:tags r:id="rId16"/>
            </p:custDataLst>
          </p:nvPr>
        </p:nvGrpSpPr>
        <p:grpSpPr>
          <a:xfrm>
            <a:off x="6121835" y="3544880"/>
            <a:ext cx="610061" cy="609412"/>
            <a:chOff x="7805738" y="-965201"/>
            <a:chExt cx="2311400" cy="2308226"/>
          </a:xfrm>
          <a:solidFill>
            <a:schemeClr val="accent5"/>
          </a:solidFill>
        </p:grpSpPr>
        <p:sp>
          <p:nvSpPr>
            <p:cNvPr id="170" name="PA_任意多边形 106"/>
            <p:cNvSpPr>
              <a:spLocks noEditPoints="1"/>
            </p:cNvSpPr>
            <p:nvPr>
              <p:custDataLst>
                <p:tags r:id="rId17"/>
              </p:custDataLst>
            </p:nvPr>
          </p:nvSpPr>
          <p:spPr bwMode="auto">
            <a:xfrm>
              <a:off x="7805738" y="-965201"/>
              <a:ext cx="2311400" cy="2308226"/>
            </a:xfrm>
            <a:custGeom>
              <a:avLst/>
              <a:gdLst>
                <a:gd name="T0" fmla="*/ 580 w 613"/>
                <a:gd name="T1" fmla="*/ 34 h 613"/>
                <a:gd name="T2" fmla="*/ 460 w 613"/>
                <a:gd name="T3" fmla="*/ 34 h 613"/>
                <a:gd name="T4" fmla="*/ 444 w 613"/>
                <a:gd name="T5" fmla="*/ 56 h 613"/>
                <a:gd name="T6" fmla="*/ 232 w 613"/>
                <a:gd name="T7" fmla="*/ 101 h 613"/>
                <a:gd name="T8" fmla="*/ 201 w 613"/>
                <a:gd name="T9" fmla="*/ 141 h 613"/>
                <a:gd name="T10" fmla="*/ 33 w 613"/>
                <a:gd name="T11" fmla="*/ 179 h 613"/>
                <a:gd name="T12" fmla="*/ 175 w 613"/>
                <a:gd name="T13" fmla="*/ 439 h 613"/>
                <a:gd name="T14" fmla="*/ 434 w 613"/>
                <a:gd name="T15" fmla="*/ 580 h 613"/>
                <a:gd name="T16" fmla="*/ 472 w 613"/>
                <a:gd name="T17" fmla="*/ 412 h 613"/>
                <a:gd name="T18" fmla="*/ 512 w 613"/>
                <a:gd name="T19" fmla="*/ 381 h 613"/>
                <a:gd name="T20" fmla="*/ 557 w 613"/>
                <a:gd name="T21" fmla="*/ 170 h 613"/>
                <a:gd name="T22" fmla="*/ 580 w 613"/>
                <a:gd name="T23" fmla="*/ 154 h 613"/>
                <a:gd name="T24" fmla="*/ 580 w 613"/>
                <a:gd name="T25" fmla="*/ 34 h 613"/>
                <a:gd name="T26" fmla="*/ 415 w 613"/>
                <a:gd name="T27" fmla="*/ 560 h 613"/>
                <a:gd name="T28" fmla="*/ 195 w 613"/>
                <a:gd name="T29" fmla="*/ 418 h 613"/>
                <a:gd name="T30" fmla="*/ 52 w 613"/>
                <a:gd name="T31" fmla="*/ 200 h 613"/>
                <a:gd name="T32" fmla="*/ 272 w 613"/>
                <a:gd name="T33" fmla="*/ 341 h 613"/>
                <a:gd name="T34" fmla="*/ 415 w 613"/>
                <a:gd name="T35" fmla="*/ 560 h 613"/>
                <a:gd name="T36" fmla="*/ 540 w 613"/>
                <a:gd name="T37" fmla="*/ 114 h 613"/>
                <a:gd name="T38" fmla="*/ 528 w 613"/>
                <a:gd name="T39" fmla="*/ 120 h 613"/>
                <a:gd name="T40" fmla="*/ 513 w 613"/>
                <a:gd name="T41" fmla="*/ 101 h 613"/>
                <a:gd name="T42" fmla="*/ 493 w 613"/>
                <a:gd name="T43" fmla="*/ 85 h 613"/>
                <a:gd name="T44" fmla="*/ 500 w 613"/>
                <a:gd name="T45" fmla="*/ 74 h 613"/>
                <a:gd name="T46" fmla="*/ 540 w 613"/>
                <a:gd name="T47" fmla="*/ 74 h 613"/>
                <a:gd name="T48" fmla="*/ 540 w 613"/>
                <a:gd name="T49" fmla="*/ 114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3" h="613">
                  <a:moveTo>
                    <a:pt x="580" y="34"/>
                  </a:moveTo>
                  <a:cubicBezTo>
                    <a:pt x="547" y="0"/>
                    <a:pt x="493" y="0"/>
                    <a:pt x="460" y="34"/>
                  </a:cubicBezTo>
                  <a:cubicBezTo>
                    <a:pt x="453" y="40"/>
                    <a:pt x="448" y="48"/>
                    <a:pt x="444" y="56"/>
                  </a:cubicBezTo>
                  <a:cubicBezTo>
                    <a:pt x="373" y="29"/>
                    <a:pt x="289" y="43"/>
                    <a:pt x="232" y="101"/>
                  </a:cubicBezTo>
                  <a:cubicBezTo>
                    <a:pt x="219" y="113"/>
                    <a:pt x="210" y="127"/>
                    <a:pt x="201" y="141"/>
                  </a:cubicBezTo>
                  <a:cubicBezTo>
                    <a:pt x="79" y="145"/>
                    <a:pt x="33" y="179"/>
                    <a:pt x="33" y="179"/>
                  </a:cubicBezTo>
                  <a:cubicBezTo>
                    <a:pt x="0" y="212"/>
                    <a:pt x="64" y="328"/>
                    <a:pt x="175" y="439"/>
                  </a:cubicBezTo>
                  <a:cubicBezTo>
                    <a:pt x="285" y="549"/>
                    <a:pt x="401" y="613"/>
                    <a:pt x="434" y="580"/>
                  </a:cubicBezTo>
                  <a:cubicBezTo>
                    <a:pt x="434" y="580"/>
                    <a:pt x="468" y="535"/>
                    <a:pt x="472" y="412"/>
                  </a:cubicBezTo>
                  <a:cubicBezTo>
                    <a:pt x="486" y="404"/>
                    <a:pt x="500" y="394"/>
                    <a:pt x="512" y="381"/>
                  </a:cubicBezTo>
                  <a:cubicBezTo>
                    <a:pt x="570" y="324"/>
                    <a:pt x="584" y="241"/>
                    <a:pt x="557" y="170"/>
                  </a:cubicBezTo>
                  <a:cubicBezTo>
                    <a:pt x="565" y="166"/>
                    <a:pt x="573" y="161"/>
                    <a:pt x="580" y="154"/>
                  </a:cubicBezTo>
                  <a:cubicBezTo>
                    <a:pt x="613" y="121"/>
                    <a:pt x="613" y="67"/>
                    <a:pt x="580" y="34"/>
                  </a:cubicBezTo>
                  <a:close/>
                  <a:moveTo>
                    <a:pt x="415" y="560"/>
                  </a:moveTo>
                  <a:cubicBezTo>
                    <a:pt x="399" y="567"/>
                    <a:pt x="312" y="536"/>
                    <a:pt x="195" y="418"/>
                  </a:cubicBezTo>
                  <a:cubicBezTo>
                    <a:pt x="78" y="301"/>
                    <a:pt x="46" y="214"/>
                    <a:pt x="52" y="200"/>
                  </a:cubicBezTo>
                  <a:cubicBezTo>
                    <a:pt x="67" y="193"/>
                    <a:pt x="155" y="224"/>
                    <a:pt x="272" y="341"/>
                  </a:cubicBezTo>
                  <a:cubicBezTo>
                    <a:pt x="389" y="459"/>
                    <a:pt x="421" y="546"/>
                    <a:pt x="415" y="560"/>
                  </a:cubicBezTo>
                  <a:close/>
                  <a:moveTo>
                    <a:pt x="540" y="114"/>
                  </a:moveTo>
                  <a:cubicBezTo>
                    <a:pt x="536" y="117"/>
                    <a:pt x="533" y="119"/>
                    <a:pt x="528" y="120"/>
                  </a:cubicBezTo>
                  <a:cubicBezTo>
                    <a:pt x="523" y="114"/>
                    <a:pt x="519" y="107"/>
                    <a:pt x="513" y="101"/>
                  </a:cubicBezTo>
                  <a:cubicBezTo>
                    <a:pt x="506" y="95"/>
                    <a:pt x="500" y="90"/>
                    <a:pt x="493" y="85"/>
                  </a:cubicBezTo>
                  <a:cubicBezTo>
                    <a:pt x="494" y="81"/>
                    <a:pt x="496" y="77"/>
                    <a:pt x="500" y="74"/>
                  </a:cubicBezTo>
                  <a:cubicBezTo>
                    <a:pt x="511" y="63"/>
                    <a:pt x="529" y="63"/>
                    <a:pt x="540" y="74"/>
                  </a:cubicBezTo>
                  <a:cubicBezTo>
                    <a:pt x="551" y="85"/>
                    <a:pt x="551" y="103"/>
                    <a:pt x="540"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sp>
          <p:nvSpPr>
            <p:cNvPr id="171" name="PA_任意多边形 107"/>
            <p:cNvSpPr/>
            <p:nvPr>
              <p:custDataLst>
                <p:tags r:id="rId18"/>
              </p:custDataLst>
            </p:nvPr>
          </p:nvSpPr>
          <p:spPr bwMode="auto">
            <a:xfrm>
              <a:off x="8797925" y="500062"/>
              <a:ext cx="346075" cy="387350"/>
            </a:xfrm>
            <a:custGeom>
              <a:avLst/>
              <a:gdLst>
                <a:gd name="T0" fmla="*/ 24 w 92"/>
                <a:gd name="T1" fmla="*/ 0 h 103"/>
                <a:gd name="T2" fmla="*/ 20 w 92"/>
                <a:gd name="T3" fmla="*/ 3 h 103"/>
                <a:gd name="T4" fmla="*/ 6 w 92"/>
                <a:gd name="T5" fmla="*/ 27 h 103"/>
                <a:gd name="T6" fmla="*/ 20 w 92"/>
                <a:gd name="T7" fmla="*/ 83 h 103"/>
                <a:gd name="T8" fmla="*/ 76 w 92"/>
                <a:gd name="T9" fmla="*/ 97 h 103"/>
                <a:gd name="T10" fmla="*/ 92 w 92"/>
                <a:gd name="T11" fmla="*/ 88 h 103"/>
                <a:gd name="T12" fmla="*/ 24 w 9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92" h="103">
                  <a:moveTo>
                    <a:pt x="24" y="0"/>
                  </a:moveTo>
                  <a:cubicBezTo>
                    <a:pt x="22" y="2"/>
                    <a:pt x="21" y="2"/>
                    <a:pt x="20" y="3"/>
                  </a:cubicBezTo>
                  <a:cubicBezTo>
                    <a:pt x="13" y="10"/>
                    <a:pt x="9" y="18"/>
                    <a:pt x="6" y="27"/>
                  </a:cubicBezTo>
                  <a:cubicBezTo>
                    <a:pt x="0" y="46"/>
                    <a:pt x="4" y="68"/>
                    <a:pt x="20" y="83"/>
                  </a:cubicBezTo>
                  <a:cubicBezTo>
                    <a:pt x="35" y="99"/>
                    <a:pt x="57" y="103"/>
                    <a:pt x="76" y="97"/>
                  </a:cubicBezTo>
                  <a:cubicBezTo>
                    <a:pt x="82" y="95"/>
                    <a:pt x="87" y="92"/>
                    <a:pt x="92" y="88"/>
                  </a:cubicBezTo>
                  <a:cubicBezTo>
                    <a:pt x="77" y="64"/>
                    <a:pt x="54" y="34"/>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1" tIns="64270" rIns="128541" bIns="64270" numCol="1" anchor="t" anchorCtr="0" compatLnSpc="1"/>
            <a:lstStyle/>
            <a:p>
              <a:endParaRPr lang="id-ID" sz="2670">
                <a:solidFill>
                  <a:schemeClr val="tx1">
                    <a:lumMod val="75000"/>
                    <a:lumOff val="25000"/>
                  </a:schemeClr>
                </a:solidFill>
                <a:ea typeface="微软雅黑" panose="020B0503020204020204" pitchFamily="34" charset="-122"/>
              </a:endParaRPr>
            </a:p>
          </p:txBody>
        </p:sp>
      </p:grpSp>
      <p:sp>
        <p:nvSpPr>
          <p:cNvPr id="163" name="矩形 162"/>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68" name="矩形 167"/>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169" name="矩形 168"/>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73"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174" name="矩形 173"/>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175" name="图片 174"/>
          <p:cNvPicPr>
            <a:picLocks noChangeAspect="1"/>
          </p:cNvPicPr>
          <p:nvPr/>
        </p:nvPicPr>
        <p:blipFill>
          <a:blip r:embed="rId120"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176" name="矩形 259">
            <a:extLst>
              <a:ext uri="{FF2B5EF4-FFF2-40B4-BE49-F238E27FC236}">
                <a16:creationId xmlns:a16="http://schemas.microsoft.com/office/drawing/2014/main" id="{EDF8931D-7F51-4C64-8FF5-376087D43943}"/>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dirty="0">
                <a:solidFill>
                  <a:schemeClr val="bg1"/>
                </a:solidFill>
              </a:rPr>
              <a:t>确立经济发展进入新常态的重大科学判断</a:t>
            </a:r>
            <a:endParaRPr lang="zh-CN" altLang="en-US" sz="2800" b="1" dirty="0">
              <a:solidFill>
                <a:schemeClr val="bg1"/>
              </a:solidFill>
              <a:cs typeface="+mn-ea"/>
              <a:sym typeface="+mn-lt"/>
            </a:endParaRPr>
          </a:p>
        </p:txBody>
      </p:sp>
      <p:sp>
        <p:nvSpPr>
          <p:cNvPr id="2" name="矩形 1">
            <a:extLst>
              <a:ext uri="{FF2B5EF4-FFF2-40B4-BE49-F238E27FC236}">
                <a16:creationId xmlns:a16="http://schemas.microsoft.com/office/drawing/2014/main" id="{3BD3B247-F74B-4E9B-8204-F8BA1E88F370}"/>
              </a:ext>
            </a:extLst>
          </p:cNvPr>
          <p:cNvSpPr/>
          <p:nvPr/>
        </p:nvSpPr>
        <p:spPr>
          <a:xfrm>
            <a:off x="715591" y="2839049"/>
            <a:ext cx="3060231" cy="1200329"/>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我国社会主要矛盾已经转化为人民日益增长的美好生活需要和不平衡不充分的发展之间的矛盾</a:t>
            </a:r>
            <a:endParaRPr lang="zh-CN" altLang="en-US" dirty="0"/>
          </a:p>
        </p:txBody>
      </p:sp>
      <p:sp>
        <p:nvSpPr>
          <p:cNvPr id="3" name="矩形 2">
            <a:extLst>
              <a:ext uri="{FF2B5EF4-FFF2-40B4-BE49-F238E27FC236}">
                <a16:creationId xmlns:a16="http://schemas.microsoft.com/office/drawing/2014/main" id="{648FA8F7-B673-4A19-A574-F4EEFFC51AF2}"/>
              </a:ext>
            </a:extLst>
          </p:cNvPr>
          <p:cNvSpPr/>
          <p:nvPr/>
        </p:nvSpPr>
        <p:spPr>
          <a:xfrm>
            <a:off x="8521511" y="2692804"/>
            <a:ext cx="3522080" cy="1200329"/>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从现实依据看，我国社会生产力水平总体上显著提高，人民美好生活需要日益广泛，更加突出的问题是发展不平衡不充分。</a:t>
            </a:r>
            <a:endParaRPr lang="zh-CN" altLang="en-US" dirty="0"/>
          </a:p>
        </p:txBody>
      </p:sp>
      <p:sp>
        <p:nvSpPr>
          <p:cNvPr id="4" name="矩形 3">
            <a:extLst>
              <a:ext uri="{FF2B5EF4-FFF2-40B4-BE49-F238E27FC236}">
                <a16:creationId xmlns:a16="http://schemas.microsoft.com/office/drawing/2014/main" id="{B642A11D-ED7A-40B3-B408-B92AA318263A}"/>
              </a:ext>
            </a:extLst>
          </p:cNvPr>
          <p:cNvSpPr/>
          <p:nvPr/>
        </p:nvSpPr>
        <p:spPr>
          <a:xfrm>
            <a:off x="1327467" y="5265908"/>
            <a:ext cx="10198796" cy="369332"/>
          </a:xfrm>
          <a:prstGeom prst="rect">
            <a:avLst/>
          </a:prstGeom>
        </p:spPr>
        <p:txBody>
          <a:bodyPr wrap="square">
            <a:spAutoFit/>
          </a:bodyPr>
          <a:lstStyle/>
          <a:p>
            <a:r>
              <a:rPr lang="zh-CN" altLang="en-US" dirty="0">
                <a:solidFill>
                  <a:srgbClr val="000000"/>
                </a:solidFill>
                <a:latin typeface="微软雅黑" panose="020B0503020204020204" pitchFamily="34" charset="-122"/>
                <a:ea typeface="微软雅黑" panose="020B0503020204020204" pitchFamily="34" charset="-122"/>
              </a:rPr>
              <a:t>从重大影响看，社会主要矛盾转化是关系全局的历史性变化，对党和国家工作提出了许多新要求。</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66"/>
                                        </p:tgtEl>
                                        <p:attrNameLst>
                                          <p:attrName>style.visibility</p:attrName>
                                        </p:attrNameLst>
                                      </p:cBhvr>
                                      <p:to>
                                        <p:strVal val="visible"/>
                                      </p:to>
                                    </p:set>
                                    <p:anim calcmode="lin" valueType="num">
                                      <p:cBhvr>
                                        <p:cTn id="14" dur="500" fill="hold"/>
                                        <p:tgtEl>
                                          <p:spTgt spid="166"/>
                                        </p:tgtEl>
                                        <p:attrNameLst>
                                          <p:attrName>ppt_w</p:attrName>
                                        </p:attrNameLst>
                                      </p:cBhvr>
                                      <p:tavLst>
                                        <p:tav tm="0">
                                          <p:val>
                                            <p:fltVal val="0"/>
                                          </p:val>
                                        </p:tav>
                                        <p:tav tm="100000">
                                          <p:val>
                                            <p:strVal val="#ppt_w"/>
                                          </p:val>
                                        </p:tav>
                                      </p:tavLst>
                                    </p:anim>
                                    <p:anim calcmode="lin" valueType="num">
                                      <p:cBhvr>
                                        <p:cTn id="15" dur="500" fill="hold"/>
                                        <p:tgtEl>
                                          <p:spTgt spid="166"/>
                                        </p:tgtEl>
                                        <p:attrNameLst>
                                          <p:attrName>ppt_h</p:attrName>
                                        </p:attrNameLst>
                                      </p:cBhvr>
                                      <p:tavLst>
                                        <p:tav tm="0">
                                          <p:val>
                                            <p:fltVal val="0"/>
                                          </p:val>
                                        </p:tav>
                                        <p:tav tm="100000">
                                          <p:val>
                                            <p:strVal val="#ppt_h"/>
                                          </p:val>
                                        </p:tav>
                                      </p:tavLst>
                                    </p:anim>
                                    <p:animEffect transition="in" filter="fade">
                                      <p:cBhvr>
                                        <p:cTn id="16" dur="500"/>
                                        <p:tgtEl>
                                          <p:spTgt spid="16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64"/>
                                        </p:tgtEl>
                                        <p:attrNameLst>
                                          <p:attrName>style.visibility</p:attrName>
                                        </p:attrNameLst>
                                      </p:cBhvr>
                                      <p:to>
                                        <p:strVal val="visible"/>
                                      </p:to>
                                    </p:set>
                                    <p:anim calcmode="lin" valueType="num">
                                      <p:cBhvr>
                                        <p:cTn id="23" dur="500" fill="hold"/>
                                        <p:tgtEl>
                                          <p:spTgt spid="164"/>
                                        </p:tgtEl>
                                        <p:attrNameLst>
                                          <p:attrName>ppt_w</p:attrName>
                                        </p:attrNameLst>
                                      </p:cBhvr>
                                      <p:tavLst>
                                        <p:tav tm="0">
                                          <p:val>
                                            <p:fltVal val="0"/>
                                          </p:val>
                                        </p:tav>
                                        <p:tav tm="100000">
                                          <p:val>
                                            <p:strVal val="#ppt_w"/>
                                          </p:val>
                                        </p:tav>
                                      </p:tavLst>
                                    </p:anim>
                                    <p:anim calcmode="lin" valueType="num">
                                      <p:cBhvr>
                                        <p:cTn id="24" dur="500" fill="hold"/>
                                        <p:tgtEl>
                                          <p:spTgt spid="164"/>
                                        </p:tgtEl>
                                        <p:attrNameLst>
                                          <p:attrName>ppt_h</p:attrName>
                                        </p:attrNameLst>
                                      </p:cBhvr>
                                      <p:tavLst>
                                        <p:tav tm="0">
                                          <p:val>
                                            <p:fltVal val="0"/>
                                          </p:val>
                                        </p:tav>
                                        <p:tav tm="100000">
                                          <p:val>
                                            <p:strVal val="#ppt_h"/>
                                          </p:val>
                                        </p:tav>
                                      </p:tavLst>
                                    </p:anim>
                                    <p:animEffect transition="in" filter="fade">
                                      <p:cBhvr>
                                        <p:cTn id="25" dur="500"/>
                                        <p:tgtEl>
                                          <p:spTgt spid="164"/>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72"/>
                                        </p:tgtEl>
                                        <p:attrNameLst>
                                          <p:attrName>style.visibility</p:attrName>
                                        </p:attrNameLst>
                                      </p:cBhvr>
                                      <p:to>
                                        <p:strVal val="visible"/>
                                      </p:to>
                                    </p:set>
                                    <p:anim calcmode="lin" valueType="num">
                                      <p:cBhvr>
                                        <p:cTn id="29" dur="500" fill="hold"/>
                                        <p:tgtEl>
                                          <p:spTgt spid="172"/>
                                        </p:tgtEl>
                                        <p:attrNameLst>
                                          <p:attrName>ppt_w</p:attrName>
                                        </p:attrNameLst>
                                      </p:cBhvr>
                                      <p:tavLst>
                                        <p:tav tm="0">
                                          <p:val>
                                            <p:fltVal val="0"/>
                                          </p:val>
                                        </p:tav>
                                        <p:tav tm="100000">
                                          <p:val>
                                            <p:strVal val="#ppt_w"/>
                                          </p:val>
                                        </p:tav>
                                      </p:tavLst>
                                    </p:anim>
                                    <p:anim calcmode="lin" valueType="num">
                                      <p:cBhvr>
                                        <p:cTn id="30" dur="500" fill="hold"/>
                                        <p:tgtEl>
                                          <p:spTgt spid="172"/>
                                        </p:tgtEl>
                                        <p:attrNameLst>
                                          <p:attrName>ppt_h</p:attrName>
                                        </p:attrNameLst>
                                      </p:cBhvr>
                                      <p:tavLst>
                                        <p:tav tm="0">
                                          <p:val>
                                            <p:fltVal val="0"/>
                                          </p:val>
                                        </p:tav>
                                        <p:tav tm="100000">
                                          <p:val>
                                            <p:strVal val="#ppt_h"/>
                                          </p:val>
                                        </p:tav>
                                      </p:tavLst>
                                    </p:anim>
                                    <p:animEffect transition="in" filter="fade">
                                      <p:cBhvr>
                                        <p:cTn id="31" dur="500"/>
                                        <p:tgtEl>
                                          <p:spTgt spid="172"/>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Effect transition="in" filter="fade">
                                      <p:cBhvr>
                                        <p:cTn id="37" dur="500"/>
                                        <p:tgtEl>
                                          <p:spTgt spid="57"/>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62"/>
                                        </p:tgtEl>
                                        <p:attrNameLst>
                                          <p:attrName>style.visibility</p:attrName>
                                        </p:attrNameLst>
                                      </p:cBhvr>
                                      <p:to>
                                        <p:strVal val="visible"/>
                                      </p:to>
                                    </p:set>
                                    <p:anim calcmode="lin" valueType="num">
                                      <p:cBhvr>
                                        <p:cTn id="52" dur="500" fill="hold"/>
                                        <p:tgtEl>
                                          <p:spTgt spid="162"/>
                                        </p:tgtEl>
                                        <p:attrNameLst>
                                          <p:attrName>ppt_w</p:attrName>
                                        </p:attrNameLst>
                                      </p:cBhvr>
                                      <p:tavLst>
                                        <p:tav tm="0">
                                          <p:val>
                                            <p:fltVal val="0"/>
                                          </p:val>
                                        </p:tav>
                                        <p:tav tm="100000">
                                          <p:val>
                                            <p:strVal val="#ppt_w"/>
                                          </p:val>
                                        </p:tav>
                                      </p:tavLst>
                                    </p:anim>
                                    <p:anim calcmode="lin" valueType="num">
                                      <p:cBhvr>
                                        <p:cTn id="53" dur="500" fill="hold"/>
                                        <p:tgtEl>
                                          <p:spTgt spid="162"/>
                                        </p:tgtEl>
                                        <p:attrNameLst>
                                          <p:attrName>ppt_h</p:attrName>
                                        </p:attrNameLst>
                                      </p:cBhvr>
                                      <p:tavLst>
                                        <p:tav tm="0">
                                          <p:val>
                                            <p:fltVal val="0"/>
                                          </p:val>
                                        </p:tav>
                                        <p:tav tm="100000">
                                          <p:val>
                                            <p:strVal val="#ppt_h"/>
                                          </p:val>
                                        </p:tav>
                                      </p:tavLst>
                                    </p:anim>
                                    <p:animEffect transition="in" filter="fade">
                                      <p:cBhvr>
                                        <p:cTn id="54" dur="500"/>
                                        <p:tgtEl>
                                          <p:spTgt spid="16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par>
                          <p:cTn id="58" fill="hold">
                            <p:stCondLst>
                              <p:cond delay="4000"/>
                            </p:stCondLst>
                            <p:childTnLst>
                              <p:par>
                                <p:cTn id="59" presetID="53" presetClass="entr" presetSubtype="16" fill="hold" nodeType="afterEffect">
                                  <p:stCondLst>
                                    <p:cond delay="0"/>
                                  </p:stCondLst>
                                  <p:childTnLst>
                                    <p:set>
                                      <p:cBhvr>
                                        <p:cTn id="60" dur="1" fill="hold">
                                          <p:stCondLst>
                                            <p:cond delay="0"/>
                                          </p:stCondLst>
                                        </p:cTn>
                                        <p:tgtEl>
                                          <p:spTgt spid="165"/>
                                        </p:tgtEl>
                                        <p:attrNameLst>
                                          <p:attrName>style.visibility</p:attrName>
                                        </p:attrNameLst>
                                      </p:cBhvr>
                                      <p:to>
                                        <p:strVal val="visible"/>
                                      </p:to>
                                    </p:set>
                                    <p:anim calcmode="lin" valueType="num">
                                      <p:cBhvr>
                                        <p:cTn id="61" dur="500" fill="hold"/>
                                        <p:tgtEl>
                                          <p:spTgt spid="165"/>
                                        </p:tgtEl>
                                        <p:attrNameLst>
                                          <p:attrName>ppt_w</p:attrName>
                                        </p:attrNameLst>
                                      </p:cBhvr>
                                      <p:tavLst>
                                        <p:tav tm="0">
                                          <p:val>
                                            <p:fltVal val="0"/>
                                          </p:val>
                                        </p:tav>
                                        <p:tav tm="100000">
                                          <p:val>
                                            <p:strVal val="#ppt_w"/>
                                          </p:val>
                                        </p:tav>
                                      </p:tavLst>
                                    </p:anim>
                                    <p:anim calcmode="lin" valueType="num">
                                      <p:cBhvr>
                                        <p:cTn id="62" dur="500" fill="hold"/>
                                        <p:tgtEl>
                                          <p:spTgt spid="165"/>
                                        </p:tgtEl>
                                        <p:attrNameLst>
                                          <p:attrName>ppt_h</p:attrName>
                                        </p:attrNameLst>
                                      </p:cBhvr>
                                      <p:tavLst>
                                        <p:tav tm="0">
                                          <p:val>
                                            <p:fltVal val="0"/>
                                          </p:val>
                                        </p:tav>
                                        <p:tav tm="100000">
                                          <p:val>
                                            <p:strVal val="#ppt_h"/>
                                          </p:val>
                                        </p:tav>
                                      </p:tavLst>
                                    </p:anim>
                                    <p:animEffect transition="in" filter="fade">
                                      <p:cBhvr>
                                        <p:cTn id="63" dur="500"/>
                                        <p:tgtEl>
                                          <p:spTgt spid="165"/>
                                        </p:tgtEl>
                                      </p:cBhvr>
                                    </p:animEffect>
                                  </p:childTnLst>
                                </p:cTn>
                              </p:par>
                            </p:childTnLst>
                          </p:cTn>
                        </p:par>
                        <p:par>
                          <p:cTn id="64" fill="hold">
                            <p:stCondLst>
                              <p:cond delay="4500"/>
                            </p:stCondLst>
                            <p:childTnLst>
                              <p:par>
                                <p:cTn id="65" presetID="16" presetClass="entr" presetSubtype="21"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arn(inVertical)">
                                      <p:cBhvr>
                                        <p:cTn id="67" dur="500"/>
                                        <p:tgtEl>
                                          <p:spTgt spid="14"/>
                                        </p:tgtEl>
                                      </p:cBhvr>
                                    </p:animEffect>
                                  </p:childTnLst>
                                </p:cTn>
                              </p:par>
                            </p:childTnLst>
                          </p:cTn>
                        </p:par>
                        <p:par>
                          <p:cTn id="68" fill="hold">
                            <p:stCondLst>
                              <p:cond delay="5000"/>
                            </p:stCondLst>
                            <p:childTnLst>
                              <p:par>
                                <p:cTn id="69" presetID="22" presetClass="entr" presetSubtype="1"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up)">
                                      <p:cBhvr>
                                        <p:cTn id="71" dur="500"/>
                                        <p:tgtEl>
                                          <p:spTgt spid="42"/>
                                        </p:tgtEl>
                                      </p:cBhvr>
                                    </p:animEffect>
                                  </p:childTnLst>
                                </p:cTn>
                              </p:par>
                              <p:par>
                                <p:cTn id="72" presetID="22" presetClass="entr" presetSubtype="2" fill="hold" nodeType="with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right)">
                                      <p:cBhvr>
                                        <p:cTn id="7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P spid="14" grpId="0" animBg="1"/>
      <p:bldP spid="15" grpId="0" animBg="1"/>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11" name="平行四边形 10"/>
          <p:cNvSpPr/>
          <p:nvPr/>
        </p:nvSpPr>
        <p:spPr>
          <a:xfrm>
            <a:off x="1507422" y="1795333"/>
            <a:ext cx="2672453" cy="1928112"/>
          </a:xfrm>
          <a:prstGeom prst="parallelogram">
            <a:avLst/>
          </a:prstGeom>
          <a:blipFill dpi="0" rotWithShape="1">
            <a:blip r:embed="rId4" cstate="print">
              <a:extLst>
                <a:ext uri="{28A0092B-C50C-407E-A947-70E740481C1C}">
                  <a14:useLocalDpi xmlns:a14="http://schemas.microsoft.com/office/drawing/2010/main" val="0"/>
                </a:ext>
              </a:extLst>
            </a:blip>
            <a:srcRect/>
            <a:stretch>
              <a:fillRect l="-2912" r="-29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8503" tIns="64251" rIns="128503" bIns="64251" rtlCol="0" anchor="ctr"/>
          <a:lstStyle/>
          <a:p>
            <a:pPr algn="ctr"/>
            <a:endParaRPr lang="zh-CN" altLang="en-US" sz="2530">
              <a:ea typeface="微软雅黑" panose="020B0503020204020204" pitchFamily="34" charset="-122"/>
            </a:endParaRPr>
          </a:p>
        </p:txBody>
      </p:sp>
      <p:sp>
        <p:nvSpPr>
          <p:cNvPr id="12" name="平行四边形 11"/>
          <p:cNvSpPr/>
          <p:nvPr/>
        </p:nvSpPr>
        <p:spPr>
          <a:xfrm>
            <a:off x="3965640" y="1795333"/>
            <a:ext cx="2672453" cy="1928112"/>
          </a:xfrm>
          <a:prstGeom prst="parallelogram">
            <a:avLst/>
          </a:prstGeom>
          <a:blipFill dpi="0" rotWithShape="1">
            <a:blip r:embed="rId5" cstate="print">
              <a:extLst>
                <a:ext uri="{28A0092B-C50C-407E-A947-70E740481C1C}">
                  <a14:useLocalDpi xmlns:a14="http://schemas.microsoft.com/office/drawing/2010/main" val="0"/>
                </a:ext>
              </a:extLst>
            </a:blip>
            <a:srcRect/>
            <a:stretch>
              <a:fillRect l="-10331" r="-103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8503" tIns="64251" rIns="128503" bIns="64251" rtlCol="0" anchor="ctr"/>
          <a:lstStyle/>
          <a:p>
            <a:pPr algn="ctr"/>
            <a:endParaRPr lang="zh-CN" altLang="en-US" sz="2530">
              <a:ea typeface="微软雅黑" panose="020B0503020204020204" pitchFamily="34" charset="-122"/>
            </a:endParaRPr>
          </a:p>
        </p:txBody>
      </p:sp>
      <p:sp>
        <p:nvSpPr>
          <p:cNvPr id="13" name="平行四边形 12"/>
          <p:cNvSpPr/>
          <p:nvPr/>
        </p:nvSpPr>
        <p:spPr>
          <a:xfrm>
            <a:off x="6429339" y="1795333"/>
            <a:ext cx="2672453" cy="1928112"/>
          </a:xfrm>
          <a:prstGeom prst="parallelogram">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8503" tIns="64251" rIns="128503" bIns="64251" rtlCol="0" anchor="ctr"/>
          <a:lstStyle/>
          <a:p>
            <a:pPr algn="ctr"/>
            <a:endParaRPr lang="zh-CN" altLang="en-US" sz="2530">
              <a:ea typeface="微软雅黑" panose="020B0503020204020204" pitchFamily="34" charset="-122"/>
            </a:endParaRPr>
          </a:p>
        </p:txBody>
      </p:sp>
      <p:sp>
        <p:nvSpPr>
          <p:cNvPr id="14" name="平行四边形 13"/>
          <p:cNvSpPr/>
          <p:nvPr/>
        </p:nvSpPr>
        <p:spPr>
          <a:xfrm>
            <a:off x="8893037" y="1795333"/>
            <a:ext cx="2672453" cy="1928112"/>
          </a:xfrm>
          <a:prstGeom prst="parallelogram">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8503" tIns="64251" rIns="128503" bIns="64251" rtlCol="0" anchor="ctr"/>
          <a:lstStyle/>
          <a:p>
            <a:pPr algn="ctr"/>
            <a:endParaRPr lang="zh-CN" altLang="en-US" sz="2530">
              <a:ea typeface="微软雅黑" panose="020B0503020204020204" pitchFamily="34" charset="-122"/>
            </a:endParaRPr>
          </a:p>
        </p:txBody>
      </p:sp>
      <p:sp>
        <p:nvSpPr>
          <p:cNvPr id="34" name="矩形 1"/>
          <p:cNvSpPr>
            <a:spLocks noChangeArrowheads="1"/>
          </p:cNvSpPr>
          <p:nvPr/>
        </p:nvSpPr>
        <p:spPr bwMode="auto">
          <a:xfrm>
            <a:off x="627442" y="4161907"/>
            <a:ext cx="3456383" cy="1422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03" tIns="64251" rIns="128503" bIns="6425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400" dirty="0">
                <a:latin typeface="微软雅黑" panose="020B0503020204020204" pitchFamily="34" charset="-122"/>
                <a:ea typeface="微软雅黑" panose="020B0503020204020204" pitchFamily="34" charset="-122"/>
              </a:rPr>
              <a:t>从历史阶段看，社会主要矛盾转化没有改变我们对我国社会主义所处历史阶段的判断，我国仍处于并将长期处于社会主义初级阶段。</a:t>
            </a:r>
            <a:endPar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5" name="矩形 34"/>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36" name="矩形 35"/>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7"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38" name="矩形 37"/>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39" name="图片 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40" name="矩形 259">
            <a:extLst>
              <a:ext uri="{FF2B5EF4-FFF2-40B4-BE49-F238E27FC236}">
                <a16:creationId xmlns:a16="http://schemas.microsoft.com/office/drawing/2014/main" id="{9D1DD1A1-E340-4240-8027-B47ECE880672}"/>
              </a:ext>
            </a:extLst>
          </p:cNvPr>
          <p:cNvSpPr>
            <a:spLocks noChangeArrowheads="1"/>
          </p:cNvSpPr>
          <p:nvPr/>
        </p:nvSpPr>
        <p:spPr bwMode="auto">
          <a:xfrm>
            <a:off x="1419994" y="308555"/>
            <a:ext cx="7330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dirty="0">
                <a:solidFill>
                  <a:schemeClr val="bg1"/>
                </a:solidFill>
              </a:rPr>
              <a:t>确立经济发展进入新常态的重大科学判断</a:t>
            </a:r>
            <a:endParaRPr lang="zh-CN" altLang="en-US" sz="2800" b="1" dirty="0">
              <a:solidFill>
                <a:schemeClr val="bg1"/>
              </a:solidFill>
              <a:cs typeface="+mn-ea"/>
              <a:sym typeface="+mn-lt"/>
            </a:endParaRPr>
          </a:p>
        </p:txBody>
      </p:sp>
      <p:sp>
        <p:nvSpPr>
          <p:cNvPr id="6" name="矩形 5">
            <a:extLst>
              <a:ext uri="{FF2B5EF4-FFF2-40B4-BE49-F238E27FC236}">
                <a16:creationId xmlns:a16="http://schemas.microsoft.com/office/drawing/2014/main" id="{C9D23060-1B03-4141-AE4D-F899BBC97E0B}"/>
              </a:ext>
            </a:extLst>
          </p:cNvPr>
          <p:cNvSpPr/>
          <p:nvPr/>
        </p:nvSpPr>
        <p:spPr>
          <a:xfrm>
            <a:off x="4309181" y="4396063"/>
            <a:ext cx="3456384" cy="954107"/>
          </a:xfrm>
          <a:prstGeom prst="rect">
            <a:avLst/>
          </a:prstGeom>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从实践要求看，必须牢牢坚持党的基本路线这个党和国家的生命线、人民的幸福线，在继续推动发展的基础上，大力提升发展质量和效益。</a:t>
            </a:r>
            <a:endParaRPr lang="zh-CN" altLang="en-US" sz="14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45FBB468-B7C4-4594-AE8F-C3A80E2B78C2}"/>
              </a:ext>
            </a:extLst>
          </p:cNvPr>
          <p:cNvSpPr/>
          <p:nvPr/>
        </p:nvSpPr>
        <p:spPr>
          <a:xfrm>
            <a:off x="8458709" y="4288341"/>
            <a:ext cx="3273339" cy="1169551"/>
          </a:xfrm>
          <a:prstGeom prst="rect">
            <a:avLst/>
          </a:prstGeom>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这些重大政治论断，准确把握了我国社会生产和社会需求发生的新变化，是对中国特色社会主义政治经济学的重大贡献，为制定党和国家大政方针和长远战略提供了重要依据。</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anim calcmode="lin" valueType="num">
                                      <p:cBhvr>
                                        <p:cTn id="24" dur="1000" fill="hold"/>
                                        <p:tgtEl>
                                          <p:spTgt spid="34"/>
                                        </p:tgtEl>
                                        <p:attrNameLst>
                                          <p:attrName>ppt_x</p:attrName>
                                        </p:attrNameLst>
                                      </p:cBhvr>
                                      <p:tavLst>
                                        <p:tav tm="0">
                                          <p:val>
                                            <p:strVal val="#ppt_x"/>
                                          </p:val>
                                        </p:tav>
                                        <p:tav tm="100000">
                                          <p:val>
                                            <p:strVal val="#ppt_x"/>
                                          </p:val>
                                        </p:tav>
                                      </p:tavLst>
                                    </p:anim>
                                    <p:anim calcmode="lin" valueType="num">
                                      <p:cBhvr>
                                        <p:cTn id="2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10" name="TextBox 84"/>
          <p:cNvSpPr txBox="1"/>
          <p:nvPr/>
        </p:nvSpPr>
        <p:spPr>
          <a:xfrm>
            <a:off x="2828975" y="3108493"/>
            <a:ext cx="7200800" cy="1015663"/>
          </a:xfrm>
          <a:prstGeom prst="rect">
            <a:avLst/>
          </a:prstGeom>
          <a:noFill/>
          <a:ln>
            <a:noFill/>
          </a:ln>
        </p:spPr>
        <p:txBody>
          <a:bodyPr vert="horz" wrap="square" lIns="0" tIns="0" rIns="0" bIns="0" rtlCol="0">
            <a:spAutoFit/>
          </a:bodyPr>
          <a:lstStyle/>
          <a:p>
            <a:r>
              <a:rPr lang="zh-CN" altLang="en-US" sz="6600" dirty="0">
                <a:solidFill>
                  <a:srgbClr val="C00000"/>
                </a:solidFill>
                <a:latin typeface="华文新魏" panose="02010800040101010101" pitchFamily="2" charset="-122"/>
                <a:ea typeface="华文新魏" panose="02010800040101010101" pitchFamily="2" charset="-122"/>
              </a:rPr>
              <a:t>感谢聆听</a:t>
            </a:r>
            <a:r>
              <a:rPr lang="en-US" altLang="zh-CN" sz="6600" dirty="0">
                <a:solidFill>
                  <a:srgbClr val="C00000"/>
                </a:solidFill>
                <a:latin typeface="华文新魏" panose="02010800040101010101" pitchFamily="2" charset="-122"/>
                <a:ea typeface="华文新魏" panose="02010800040101010101" pitchFamily="2" charset="-122"/>
              </a:rPr>
              <a:t>,</a:t>
            </a:r>
            <a:r>
              <a:rPr lang="zh-CN" altLang="en-US" sz="6600" dirty="0">
                <a:solidFill>
                  <a:srgbClr val="C00000"/>
                </a:solidFill>
                <a:latin typeface="华文新魏" panose="02010800040101010101" pitchFamily="2" charset="-122"/>
                <a:ea typeface="华文新魏" panose="02010800040101010101" pitchFamily="2" charset="-122"/>
              </a:rPr>
              <a:t>批评指导</a:t>
            </a: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0359" y="242669"/>
            <a:ext cx="1858384" cy="19544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750"/>
                                            <p:tgtEl>
                                              <p:spTgt spid="10"/>
                                            </p:tgtEl>
                                            <p:attrNameLst>
                                              <p:attrName>ppt_y</p:attrName>
                                            </p:attrNameLst>
                                          </p:cBhvr>
                                          <p:tavLst>
                                            <p:tav tm="0">
                                              <p:val>
                                                <p:strVal val="#ppt_y+#ppt_h*1.125000"/>
                                              </p:val>
                                            </p:tav>
                                            <p:tav tm="100000">
                                              <p:val>
                                                <p:strVal val="#ppt_y"/>
                                              </p:val>
                                            </p:tav>
                                          </p:tavLst>
                                        </p:anim>
                                        <p:animEffect transition="in" filter="wipe(up)">
                                          <p:cBhvr>
                                            <p:cTn id="14"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ppt_x"/>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p:tgtEl>
                                              <p:spTgt spid="10"/>
                                            </p:tgtEl>
                                            <p:attrNameLst>
                                              <p:attrName>ppt_y</p:attrName>
                                            </p:attrNameLst>
                                          </p:cBhvr>
                                          <p:tavLst>
                                            <p:tav tm="0">
                                              <p:val>
                                                <p:strVal val="#ppt_y+#ppt_h*1.125000"/>
                                              </p:val>
                                            </p:tav>
                                            <p:tav tm="100000">
                                              <p:val>
                                                <p:strVal val="#ppt_y"/>
                                              </p:val>
                                            </p:tav>
                                          </p:tavLst>
                                        </p:anim>
                                        <p:animEffect transition="in" filter="wipe(up)">
                                          <p:cBhvr>
                                            <p:cTn id="19" dur="750"/>
                                            <p:tgtEl>
                                              <p:spTgt spid="10"/>
                                            </p:tgtEl>
                                          </p:cBhvr>
                                        </p:animEffect>
                                      </p:childTnLst>
                                    </p:cTn>
                                  </p:par>
                                </p:childTnLst>
                              </p:cTn>
                            </p:par>
                            <p:par>
                              <p:cTn id="20" fill="hold">
                                <p:stCondLst>
                                  <p:cond delay="3600"/>
                                </p:stCondLst>
                                <p:childTnLst>
                                  <p:par>
                                    <p:cTn id="21" presetID="12" presetClass="entr" presetSubtype="4"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p:tgtEl>
                                              <p:spTgt spid="8"/>
                                            </p:tgtEl>
                                            <p:attrNameLst>
                                              <p:attrName>ppt_y</p:attrName>
                                            </p:attrNameLst>
                                          </p:cBhvr>
                                          <p:tavLst>
                                            <p:tav tm="0">
                                              <p:val>
                                                <p:strVal val="#ppt_y+#ppt_h*1.125000"/>
                                              </p:val>
                                            </p:tav>
                                            <p:tav tm="100000">
                                              <p:val>
                                                <p:strVal val="#ppt_y"/>
                                              </p:val>
                                            </p:tav>
                                          </p:tavLst>
                                        </p:anim>
                                        <p:animEffect transition="in" filter="wipe(up)">
                                          <p:cBhvr>
                                            <p:cTn id="24"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7" name="矩形 6"/>
          <p:cNvSpPr/>
          <p:nvPr/>
        </p:nvSpPr>
        <p:spPr>
          <a:xfrm>
            <a:off x="353" y="397"/>
            <a:ext cx="12858397" cy="7232253"/>
          </a:xfrm>
          <a:prstGeom prst="rect">
            <a:avLst/>
          </a:prstGeom>
          <a:blipFill dpi="0" rotWithShape="1">
            <a:blip r:embed="rId4">
              <a:extLst>
                <a:ext uri="{28A0092B-C50C-407E-A947-70E740481C1C}">
                  <a14:useLocalDpi xmlns:a14="http://schemas.microsoft.com/office/drawing/2010/main" val="0"/>
                </a:ext>
              </a:extLst>
            </a:blip>
            <a:srcRect/>
            <a:stretch>
              <a:fillRect l="-8486" t="-9309" r="-3441" b="-71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ffectLst>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43886" y="4297182"/>
            <a:ext cx="2596494" cy="2730756"/>
          </a:xfrm>
          <a:prstGeom prst="rect">
            <a:avLst/>
          </a:prstGeom>
        </p:spPr>
      </p:pic>
      <p:sp>
        <p:nvSpPr>
          <p:cNvPr id="11" name="圆角矩形 10"/>
          <p:cNvSpPr/>
          <p:nvPr/>
        </p:nvSpPr>
        <p:spPr>
          <a:xfrm>
            <a:off x="5025240" y="2184961"/>
            <a:ext cx="4625843" cy="6160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29" tIns="48214" rIns="96429" bIns="48214" rtlCol="0" anchor="ctr"/>
          <a:lstStyle/>
          <a:p>
            <a:pPr algn="ctr"/>
            <a:endParaRPr lang="zh-CN" altLang="en-US">
              <a:ea typeface="微软雅黑" panose="020B0503020204020204" pitchFamily="34" charset="-122"/>
            </a:endParaRPr>
          </a:p>
        </p:txBody>
      </p:sp>
      <p:sp>
        <p:nvSpPr>
          <p:cNvPr id="12" name="矩形 11"/>
          <p:cNvSpPr/>
          <p:nvPr/>
        </p:nvSpPr>
        <p:spPr>
          <a:xfrm>
            <a:off x="5538315" y="2305092"/>
            <a:ext cx="3647152" cy="369332"/>
          </a:xfrm>
          <a:prstGeom prst="rect">
            <a:avLst/>
          </a:prstGeom>
          <a:effectLst/>
        </p:spPr>
        <p:txBody>
          <a:bodyPr wrap="none">
            <a:spAutoFit/>
          </a:bodyPr>
          <a:lstStyle/>
          <a:p>
            <a:r>
              <a:rPr lang="zh-CN" altLang="en-US" b="1" dirty="0">
                <a:solidFill>
                  <a:schemeClr val="bg1"/>
                </a:solidFill>
                <a:latin typeface="华文新魏" panose="02010800040101010101" pitchFamily="2" charset="-122"/>
                <a:ea typeface="华文新魏" panose="02010800040101010101" pitchFamily="2" charset="-122"/>
              </a:rPr>
              <a:t>新时代中国特色社会主义经济思想</a:t>
            </a:r>
            <a:endParaRPr lang="zh-CN" altLang="en-US" b="1" dirty="0">
              <a:solidFill>
                <a:schemeClr val="bg1"/>
              </a:solidFill>
              <a:latin typeface="华文新魏" panose="02010800040101010101" pitchFamily="2" charset="-122"/>
              <a:ea typeface="华文新魏" panose="02010800040101010101" pitchFamily="2" charset="-122"/>
              <a:cs typeface="+mn-ea"/>
              <a:sym typeface="+mn-lt"/>
            </a:endParaRPr>
          </a:p>
        </p:txBody>
      </p:sp>
      <p:grpSp>
        <p:nvGrpSpPr>
          <p:cNvPr id="15" name="组合 14"/>
          <p:cNvGrpSpPr/>
          <p:nvPr/>
        </p:nvGrpSpPr>
        <p:grpSpPr>
          <a:xfrm>
            <a:off x="3621063" y="2130340"/>
            <a:ext cx="1541913" cy="72525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cs typeface="+mn-ea"/>
                <a:sym typeface="+mn-lt"/>
              </a:endParaRPr>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cs typeface="+mn-ea"/>
                <a:sym typeface="+mn-lt"/>
              </a:endParaRPr>
            </a:p>
          </p:txBody>
        </p:sp>
      </p:grpSp>
      <p:sp>
        <p:nvSpPr>
          <p:cNvPr id="18" name="圆角矩形 17"/>
          <p:cNvSpPr/>
          <p:nvPr/>
        </p:nvSpPr>
        <p:spPr bwMode="auto">
          <a:xfrm>
            <a:off x="4034879" y="2198519"/>
            <a:ext cx="714280" cy="588896"/>
          </a:xfrm>
          <a:prstGeom prst="roundRect">
            <a:avLst/>
          </a:prstGeom>
          <a:solidFill>
            <a:schemeClr val="accent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latin typeface="Impact" panose="020B0806030902050204" pitchFamily="34" charset="0"/>
                <a:ea typeface="微软雅黑" panose="020B0503020204020204" pitchFamily="34" charset="-122"/>
                <a:cs typeface="+mn-ea"/>
                <a:sym typeface="+mn-lt"/>
              </a:rPr>
              <a:t>01</a:t>
            </a:r>
            <a:endParaRPr lang="zh-CN" altLang="en-US" sz="2800" dirty="0">
              <a:latin typeface="Impact" panose="020B0806030902050204" pitchFamily="34" charset="0"/>
              <a:ea typeface="微软雅黑" panose="020B0503020204020204" pitchFamily="34" charset="-122"/>
              <a:cs typeface="+mn-ea"/>
              <a:sym typeface="+mn-lt"/>
            </a:endParaRPr>
          </a:p>
        </p:txBody>
      </p:sp>
      <p:sp>
        <p:nvSpPr>
          <p:cNvPr id="19" name="圆角矩形 18"/>
          <p:cNvSpPr/>
          <p:nvPr/>
        </p:nvSpPr>
        <p:spPr>
          <a:xfrm>
            <a:off x="5025240" y="3200943"/>
            <a:ext cx="5018646" cy="6160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29" tIns="48214" rIns="96429" bIns="48214" rtlCol="0" anchor="ctr"/>
          <a:lstStyle/>
          <a:p>
            <a:pPr algn="ctr"/>
            <a:endParaRPr lang="zh-CN" altLang="en-US">
              <a:ea typeface="微软雅黑" panose="020B0503020204020204" pitchFamily="34" charset="-122"/>
            </a:endParaRPr>
          </a:p>
        </p:txBody>
      </p:sp>
      <p:sp>
        <p:nvSpPr>
          <p:cNvPr id="20" name="矩形 19"/>
          <p:cNvSpPr/>
          <p:nvPr/>
        </p:nvSpPr>
        <p:spPr>
          <a:xfrm>
            <a:off x="5446207" y="3365384"/>
            <a:ext cx="4570482" cy="369332"/>
          </a:xfrm>
          <a:prstGeom prst="rect">
            <a:avLst/>
          </a:prstGeom>
          <a:effectLst/>
        </p:spPr>
        <p:txBody>
          <a:bodyPr wrap="none">
            <a:spAutoFit/>
          </a:bodyPr>
          <a:lstStyle/>
          <a:p>
            <a:pPr fontAlgn="auto">
              <a:spcBef>
                <a:spcPts val="0"/>
              </a:spcBef>
              <a:spcAft>
                <a:spcPts val="0"/>
              </a:spcAft>
              <a:defRPr/>
            </a:pPr>
            <a:r>
              <a:rPr lang="zh-CN" altLang="en-US" dirty="0">
                <a:solidFill>
                  <a:schemeClr val="bg1"/>
                </a:solidFill>
                <a:latin typeface="华文新魏" panose="02010800040101010101" pitchFamily="2" charset="-122"/>
                <a:ea typeface="华文新魏" panose="02010800040101010101" pitchFamily="2" charset="-122"/>
              </a:rPr>
              <a:t>内涵丰富、系统完整的政治经济学理论体系</a:t>
            </a:r>
            <a:endParaRPr lang="zh-CN" altLang="en-US" spc="300" dirty="0">
              <a:solidFill>
                <a:schemeClr val="bg1"/>
              </a:solidFill>
              <a:latin typeface="华文新魏" panose="02010800040101010101" pitchFamily="2" charset="-122"/>
              <a:ea typeface="华文新魏" panose="02010800040101010101" pitchFamily="2" charset="-122"/>
            </a:endParaRPr>
          </a:p>
        </p:txBody>
      </p:sp>
      <p:grpSp>
        <p:nvGrpSpPr>
          <p:cNvPr id="21" name="组合 20"/>
          <p:cNvGrpSpPr/>
          <p:nvPr/>
        </p:nvGrpSpPr>
        <p:grpSpPr>
          <a:xfrm>
            <a:off x="3621063" y="3146322"/>
            <a:ext cx="1541913" cy="725254"/>
            <a:chOff x="4304043" y="1286668"/>
            <a:chExt cx="3837944" cy="2757793"/>
          </a:xfrm>
          <a:effectLst>
            <a:outerShdw blurRad="381000" dist="254000" dir="8100000" algn="tr" rotWithShape="0">
              <a:prstClr val="black">
                <a:alpha val="40000"/>
              </a:prstClr>
            </a:outerShdw>
          </a:effectLst>
        </p:grpSpPr>
        <p:sp>
          <p:nvSpPr>
            <p:cNvPr id="22" name="圆角矩形 2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cs typeface="+mn-ea"/>
                <a:sym typeface="+mn-lt"/>
              </a:endParaRPr>
            </a:p>
          </p:txBody>
        </p:sp>
        <p:sp>
          <p:nvSpPr>
            <p:cNvPr id="23" name="圆角矩形 2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cs typeface="+mn-ea"/>
                <a:sym typeface="+mn-lt"/>
              </a:endParaRPr>
            </a:p>
          </p:txBody>
        </p:sp>
      </p:grpSp>
      <p:sp>
        <p:nvSpPr>
          <p:cNvPr id="24" name="圆角矩形 23"/>
          <p:cNvSpPr/>
          <p:nvPr/>
        </p:nvSpPr>
        <p:spPr bwMode="auto">
          <a:xfrm>
            <a:off x="4034879" y="3214501"/>
            <a:ext cx="714280" cy="588896"/>
          </a:xfrm>
          <a:prstGeom prst="roundRect">
            <a:avLst/>
          </a:prstGeom>
          <a:solidFill>
            <a:schemeClr val="accent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latin typeface="Impact" panose="020B0806030902050204" pitchFamily="34" charset="0"/>
                <a:ea typeface="微软雅黑" panose="020B0503020204020204" pitchFamily="34" charset="-122"/>
                <a:cs typeface="+mn-ea"/>
                <a:sym typeface="+mn-lt"/>
              </a:rPr>
              <a:t>02</a:t>
            </a:r>
            <a:endParaRPr lang="zh-CN" altLang="en-US" sz="2800" dirty="0">
              <a:latin typeface="Impact" panose="020B0806030902050204" pitchFamily="34" charset="0"/>
              <a:ea typeface="微软雅黑" panose="020B0503020204020204" pitchFamily="34" charset="-122"/>
              <a:cs typeface="+mn-ea"/>
              <a:sym typeface="+mn-lt"/>
            </a:endParaRPr>
          </a:p>
        </p:txBody>
      </p:sp>
      <p:sp>
        <p:nvSpPr>
          <p:cNvPr id="25" name="圆角矩形 24"/>
          <p:cNvSpPr/>
          <p:nvPr/>
        </p:nvSpPr>
        <p:spPr>
          <a:xfrm>
            <a:off x="5025239" y="4211139"/>
            <a:ext cx="4800277" cy="61601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429" tIns="48214" rIns="96429" bIns="48214" rtlCol="0" anchor="ctr"/>
          <a:lstStyle/>
          <a:p>
            <a:pPr algn="ctr"/>
            <a:endParaRPr lang="zh-CN" altLang="en-US">
              <a:ea typeface="微软雅黑" panose="020B0503020204020204" pitchFamily="34" charset="-122"/>
            </a:endParaRPr>
          </a:p>
        </p:txBody>
      </p:sp>
      <p:sp>
        <p:nvSpPr>
          <p:cNvPr id="26" name="矩形 25"/>
          <p:cNvSpPr/>
          <p:nvPr/>
        </p:nvSpPr>
        <p:spPr>
          <a:xfrm>
            <a:off x="5390140" y="4350747"/>
            <a:ext cx="4339650" cy="369332"/>
          </a:xfrm>
          <a:prstGeom prst="rect">
            <a:avLst/>
          </a:prstGeom>
          <a:effectLst/>
        </p:spPr>
        <p:txBody>
          <a:bodyPr wrap="none">
            <a:spAutoFit/>
          </a:bodyPr>
          <a:lstStyle/>
          <a:p>
            <a:r>
              <a:rPr lang="zh-CN" altLang="en-US" dirty="0">
                <a:solidFill>
                  <a:schemeClr val="bg1"/>
                </a:solidFill>
                <a:latin typeface="华文新魏" panose="02010800040101010101" pitchFamily="2" charset="-122"/>
                <a:ea typeface="华文新魏" panose="02010800040101010101" pitchFamily="2" charset="-122"/>
              </a:rPr>
              <a:t>确立经济发展进入新常态的重大科学判断</a:t>
            </a:r>
            <a:endParaRPr lang="zh-CN" altLang="en-US" b="1" dirty="0">
              <a:solidFill>
                <a:schemeClr val="bg1"/>
              </a:solidFill>
              <a:latin typeface="华文新魏" panose="02010800040101010101" pitchFamily="2" charset="-122"/>
              <a:ea typeface="华文新魏" panose="02010800040101010101" pitchFamily="2" charset="-122"/>
              <a:cs typeface="+mn-ea"/>
              <a:sym typeface="+mn-lt"/>
            </a:endParaRPr>
          </a:p>
        </p:txBody>
      </p:sp>
      <p:grpSp>
        <p:nvGrpSpPr>
          <p:cNvPr id="27" name="组合 26"/>
          <p:cNvGrpSpPr/>
          <p:nvPr/>
        </p:nvGrpSpPr>
        <p:grpSpPr>
          <a:xfrm>
            <a:off x="3621063" y="4156518"/>
            <a:ext cx="1541913" cy="725254"/>
            <a:chOff x="4304043" y="1286668"/>
            <a:chExt cx="38379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cs typeface="+mn-ea"/>
                <a:sym typeface="+mn-lt"/>
              </a:endParaRPr>
            </a:p>
          </p:txBody>
        </p:sp>
        <p:sp>
          <p:nvSpPr>
            <p:cNvPr id="29" name="圆角矩形 2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cs typeface="+mn-ea"/>
                <a:sym typeface="+mn-lt"/>
              </a:endParaRPr>
            </a:p>
          </p:txBody>
        </p:sp>
      </p:grpSp>
      <p:sp>
        <p:nvSpPr>
          <p:cNvPr id="30" name="圆角矩形 29"/>
          <p:cNvSpPr/>
          <p:nvPr/>
        </p:nvSpPr>
        <p:spPr bwMode="auto">
          <a:xfrm>
            <a:off x="4034879" y="4224697"/>
            <a:ext cx="714280" cy="588896"/>
          </a:xfrm>
          <a:prstGeom prst="roundRect">
            <a:avLst/>
          </a:prstGeom>
          <a:solidFill>
            <a:schemeClr val="accent3"/>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latin typeface="Impact" panose="020B0806030902050204" pitchFamily="34" charset="0"/>
                <a:ea typeface="微软雅黑" panose="020B0503020204020204" pitchFamily="34" charset="-122"/>
                <a:cs typeface="+mn-ea"/>
                <a:sym typeface="+mn-lt"/>
              </a:rPr>
              <a:t>03</a:t>
            </a:r>
            <a:endParaRPr lang="zh-CN" altLang="en-US" sz="2800" dirty="0">
              <a:latin typeface="Impact" panose="020B0806030902050204" pitchFamily="34" charset="0"/>
              <a:ea typeface="微软雅黑" panose="020B0503020204020204" pitchFamily="34" charset="-122"/>
              <a:cs typeface="+mn-ea"/>
              <a:sym typeface="+mn-lt"/>
            </a:endParaRPr>
          </a:p>
        </p:txBody>
      </p:sp>
      <p:sp>
        <p:nvSpPr>
          <p:cNvPr id="37" name="TextBox 148"/>
          <p:cNvSpPr txBox="1"/>
          <p:nvPr/>
        </p:nvSpPr>
        <p:spPr>
          <a:xfrm>
            <a:off x="4748215" y="596045"/>
            <a:ext cx="1503622" cy="769441"/>
          </a:xfrm>
          <a:prstGeom prst="rect">
            <a:avLst/>
          </a:prstGeom>
          <a:noFill/>
        </p:spPr>
        <p:txBody>
          <a:bodyPr vert="horz" wrap="square" rtlCol="0">
            <a:spAutoFit/>
          </a:bodyPr>
          <a:lstStyle/>
          <a:p>
            <a:r>
              <a:rPr lang="zh-CN" altLang="en-US" sz="4400" b="1" cap="all" spc="600" dirty="0">
                <a:solidFill>
                  <a:schemeClr val="accent1"/>
                </a:solidFill>
                <a:latin typeface="微软雅黑" panose="020B0503020204020204" pitchFamily="34" charset="-122"/>
                <a:ea typeface="微软雅黑" panose="020B0503020204020204" pitchFamily="34" charset="-122"/>
                <a:cs typeface="+mn-ea"/>
                <a:sym typeface="+mn-lt"/>
              </a:rPr>
              <a:t>目录</a:t>
            </a:r>
            <a:endParaRPr lang="en-US" altLang="zh-CN" sz="4400" b="1" cap="all" spc="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8" name="TextBox 148"/>
          <p:cNvSpPr txBox="1"/>
          <p:nvPr/>
        </p:nvSpPr>
        <p:spPr>
          <a:xfrm>
            <a:off x="6134719" y="765251"/>
            <a:ext cx="2109799" cy="523220"/>
          </a:xfrm>
          <a:prstGeom prst="rect">
            <a:avLst/>
          </a:prstGeom>
          <a:noFill/>
        </p:spPr>
        <p:txBody>
          <a:bodyPr vert="horz" wrap="square" rtlCol="0">
            <a:spAutoFit/>
          </a:bodyPr>
          <a:lstStyle/>
          <a:p>
            <a:r>
              <a:rPr lang="en-US" altLang="zh-CN" sz="2800" b="1" cap="all" dirty="0">
                <a:solidFill>
                  <a:schemeClr val="accent1"/>
                </a:solidFill>
                <a:latin typeface="Franklin Gothic Book" panose="020B0503020102020204" pitchFamily="34" charset="0"/>
                <a:ea typeface="微软雅黑" panose="020B0503020204020204" pitchFamily="34" charset="-122"/>
                <a:cs typeface="+mn-ea"/>
                <a:sym typeface="+mn-lt"/>
              </a:rPr>
              <a:t>contents</a:t>
            </a:r>
            <a:endParaRPr lang="zh-CN" altLang="en-US" sz="2800" b="1" cap="all" dirty="0">
              <a:solidFill>
                <a:schemeClr val="accent1"/>
              </a:solidFill>
              <a:latin typeface="Franklin Gothic Book" panose="020B0503020102020204" pitchFamily="34" charset="0"/>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125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12" presetClass="entr" presetSubtype="4"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p:tgtEl>
                                              <p:spTgt spid="37"/>
                                            </p:tgtEl>
                                            <p:attrNameLst>
                                              <p:attrName>ppt_y</p:attrName>
                                            </p:attrNameLst>
                                          </p:cBhvr>
                                          <p:tavLst>
                                            <p:tav tm="0">
                                              <p:val>
                                                <p:strVal val="#ppt_y+#ppt_h*1.125000"/>
                                              </p:val>
                                            </p:tav>
                                            <p:tav tm="100000">
                                              <p:val>
                                                <p:strVal val="#ppt_y"/>
                                              </p:val>
                                            </p:tav>
                                          </p:tavLst>
                                        </p:anim>
                                        <p:animEffect transition="in" filter="wipe(up)">
                                          <p:cBhvr>
                                            <p:cTn id="18" dur="500"/>
                                            <p:tgtEl>
                                              <p:spTgt spid="37"/>
                                            </p:tgtEl>
                                          </p:cBhvr>
                                        </p:animEffect>
                                      </p:childTnLst>
                                    </p:cTn>
                                  </p:par>
                                </p:childTnLst>
                              </p:cTn>
                            </p:par>
                            <p:par>
                              <p:cTn id="19" fill="hold">
                                <p:stCondLst>
                                  <p:cond delay="2250"/>
                                </p:stCondLst>
                                <p:childTnLst>
                                  <p:par>
                                    <p:cTn id="20" presetID="23" presetClass="entr" presetSubtype="3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strVal val="4*#ppt_w"/>
                                              </p:val>
                                            </p:tav>
                                            <p:tav tm="100000">
                                              <p:val>
                                                <p:strVal val="#ppt_w"/>
                                              </p:val>
                                            </p:tav>
                                          </p:tavLst>
                                        </p:anim>
                                        <p:anim calcmode="lin" valueType="num">
                                          <p:cBhvr>
                                            <p:cTn id="23" dur="500" fill="hold"/>
                                            <p:tgtEl>
                                              <p:spTgt spid="38"/>
                                            </p:tgtEl>
                                            <p:attrNameLst>
                                              <p:attrName>ppt_h</p:attrName>
                                            </p:attrNameLst>
                                          </p:cBhvr>
                                          <p:tavLst>
                                            <p:tav tm="0">
                                              <p:val>
                                                <p:strVal val="4*#ppt_h"/>
                                              </p:val>
                                            </p:tav>
                                            <p:tav tm="100000">
                                              <p:val>
                                                <p:strVal val="#ppt_h"/>
                                              </p:val>
                                            </p:tav>
                                          </p:tavLst>
                                        </p:anim>
                                      </p:childTnLst>
                                    </p:cTn>
                                  </p:par>
                                </p:childTnLst>
                              </p:cTn>
                            </p:par>
                            <p:par>
                              <p:cTn id="24" fill="hold">
                                <p:stCondLst>
                                  <p:cond delay="2750"/>
                                </p:stCondLst>
                                <p:childTnLst>
                                  <p:par>
                                    <p:cTn id="25" presetID="2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childTnLst>
                              </p:cTn>
                            </p:par>
                            <p:par>
                              <p:cTn id="28" fill="hold">
                                <p:stCondLst>
                                  <p:cond delay="3250"/>
                                </p:stCondLst>
                                <p:childTnLst>
                                  <p:par>
                                    <p:cTn id="29" presetID="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4250"/>
                                </p:stCondLst>
                                <p:childTnLst>
                                  <p:par>
                                    <p:cTn id="42" presetID="22" presetClass="entr" presetSubtype="2"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right)">
                                          <p:cBhvr>
                                            <p:cTn id="44" dur="500"/>
                                            <p:tgtEl>
                                              <p:spTgt spid="21"/>
                                            </p:tgtEl>
                                          </p:cBhvr>
                                        </p:animEffect>
                                      </p:childTnLst>
                                    </p:cTn>
                                  </p:par>
                                </p:childTnLst>
                              </p:cTn>
                            </p:par>
                            <p:par>
                              <p:cTn id="45" fill="hold">
                                <p:stCondLst>
                                  <p:cond delay="4750"/>
                                </p:stCondLst>
                                <p:childTnLst>
                                  <p:par>
                                    <p:cTn id="46" presetID="2" presetClass="entr" presetSubtype="1"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750"/>
                                </p:stCondLst>
                                <p:childTnLst>
                                  <p:par>
                                    <p:cTn id="59" presetID="22" presetClass="entr" presetSubtype="2"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right)">
                                          <p:cBhvr>
                                            <p:cTn id="61" dur="500"/>
                                            <p:tgtEl>
                                              <p:spTgt spid="27"/>
                                            </p:tgtEl>
                                          </p:cBhvr>
                                        </p:animEffect>
                                      </p:childTnLst>
                                    </p:cTn>
                                  </p:par>
                                </p:childTnLst>
                              </p:cTn>
                            </p:par>
                            <p:par>
                              <p:cTn id="62" fill="hold">
                                <p:stCondLst>
                                  <p:cond delay="6250"/>
                                </p:stCondLst>
                                <p:childTnLst>
                                  <p:par>
                                    <p:cTn id="63" presetID="2" presetClass="entr" presetSubtype="1"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ppt_x"/>
                                              </p:val>
                                            </p:tav>
                                            <p:tav tm="100000">
                                              <p:val>
                                                <p:strVal val="#ppt_x"/>
                                              </p:val>
                                            </p:tav>
                                          </p:tavLst>
                                        </p:anim>
                                        <p:anim calcmode="lin" valueType="num">
                                          <p:cBhvr additive="base">
                                            <p:cTn id="66" dur="500" fill="hold"/>
                                            <p:tgtEl>
                                              <p:spTgt spid="30"/>
                                            </p:tgtEl>
                                            <p:attrNameLst>
                                              <p:attrName>ppt_y</p:attrName>
                                            </p:attrNameLst>
                                          </p:cBhvr>
                                          <p:tavLst>
                                            <p:tav tm="0">
                                              <p:val>
                                                <p:strVal val="0-#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ppt_x"/>
                                              </p:val>
                                            </p:tav>
                                            <p:tav tm="100000">
                                              <p:val>
                                                <p:strVal val="#ppt_x"/>
                                              </p:val>
                                            </p:tav>
                                          </p:tavLst>
                                        </p:anim>
                                        <p:anim calcmode="lin" valueType="num">
                                          <p:cBhvr additive="base">
                                            <p:cTn id="70" dur="500" fill="hold"/>
                                            <p:tgtEl>
                                              <p:spTgt spid="25"/>
                                            </p:tgtEl>
                                            <p:attrNameLst>
                                              <p:attrName>ppt_y</p:attrName>
                                            </p:attrNameLst>
                                          </p:cBhvr>
                                          <p:tavLst>
                                            <p:tav tm="0">
                                              <p:val>
                                                <p:strVal val="1+#ppt_h/2"/>
                                              </p:val>
                                            </p:tav>
                                            <p:tav tm="100000">
                                              <p:val>
                                                <p:strVal val="#ppt_y"/>
                                              </p:val>
                                            </p:tav>
                                          </p:tavLst>
                                        </p:anim>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left)">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p:bldP spid="18" grpId="0" animBg="1"/>
          <p:bldP spid="19" grpId="0" animBg="1"/>
          <p:bldP spid="20" grpId="0"/>
          <p:bldP spid="24" grpId="0" animBg="1"/>
          <p:bldP spid="25" grpId="0" animBg="1"/>
          <p:bldP spid="26" grpId="0"/>
          <p:bldP spid="30" grpId="0" animBg="1"/>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ppt_x"/>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12" presetClass="entr" presetSubtype="4"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p:tgtEl>
                                              <p:spTgt spid="37"/>
                                            </p:tgtEl>
                                            <p:attrNameLst>
                                              <p:attrName>ppt_y</p:attrName>
                                            </p:attrNameLst>
                                          </p:cBhvr>
                                          <p:tavLst>
                                            <p:tav tm="0">
                                              <p:val>
                                                <p:strVal val="#ppt_y+#ppt_h*1.125000"/>
                                              </p:val>
                                            </p:tav>
                                            <p:tav tm="100000">
                                              <p:val>
                                                <p:strVal val="#ppt_y"/>
                                              </p:val>
                                            </p:tav>
                                          </p:tavLst>
                                        </p:anim>
                                        <p:animEffect transition="in" filter="wipe(up)">
                                          <p:cBhvr>
                                            <p:cTn id="18" dur="500"/>
                                            <p:tgtEl>
                                              <p:spTgt spid="37"/>
                                            </p:tgtEl>
                                          </p:cBhvr>
                                        </p:animEffect>
                                      </p:childTnLst>
                                    </p:cTn>
                                  </p:par>
                                </p:childTnLst>
                              </p:cTn>
                            </p:par>
                            <p:par>
                              <p:cTn id="19" fill="hold">
                                <p:stCondLst>
                                  <p:cond delay="2250"/>
                                </p:stCondLst>
                                <p:childTnLst>
                                  <p:par>
                                    <p:cTn id="20" presetID="23" presetClass="entr" presetSubtype="3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strVal val="4*#ppt_w"/>
                                              </p:val>
                                            </p:tav>
                                            <p:tav tm="100000">
                                              <p:val>
                                                <p:strVal val="#ppt_w"/>
                                              </p:val>
                                            </p:tav>
                                          </p:tavLst>
                                        </p:anim>
                                        <p:anim calcmode="lin" valueType="num">
                                          <p:cBhvr>
                                            <p:cTn id="23" dur="500" fill="hold"/>
                                            <p:tgtEl>
                                              <p:spTgt spid="38"/>
                                            </p:tgtEl>
                                            <p:attrNameLst>
                                              <p:attrName>ppt_h</p:attrName>
                                            </p:attrNameLst>
                                          </p:cBhvr>
                                          <p:tavLst>
                                            <p:tav tm="0">
                                              <p:val>
                                                <p:strVal val="4*#ppt_h"/>
                                              </p:val>
                                            </p:tav>
                                            <p:tav tm="100000">
                                              <p:val>
                                                <p:strVal val="#ppt_h"/>
                                              </p:val>
                                            </p:tav>
                                          </p:tavLst>
                                        </p:anim>
                                      </p:childTnLst>
                                    </p:cTn>
                                  </p:par>
                                </p:childTnLst>
                              </p:cTn>
                            </p:par>
                            <p:par>
                              <p:cTn id="24" fill="hold">
                                <p:stCondLst>
                                  <p:cond delay="2750"/>
                                </p:stCondLst>
                                <p:childTnLst>
                                  <p:par>
                                    <p:cTn id="25" presetID="2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childTnLst>
                              </p:cTn>
                            </p:par>
                            <p:par>
                              <p:cTn id="28" fill="hold">
                                <p:stCondLst>
                                  <p:cond delay="3250"/>
                                </p:stCondLst>
                                <p:childTnLst>
                                  <p:par>
                                    <p:cTn id="29" presetID="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4250"/>
                                </p:stCondLst>
                                <p:childTnLst>
                                  <p:par>
                                    <p:cTn id="42" presetID="22" presetClass="entr" presetSubtype="2"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right)">
                                          <p:cBhvr>
                                            <p:cTn id="44" dur="500"/>
                                            <p:tgtEl>
                                              <p:spTgt spid="21"/>
                                            </p:tgtEl>
                                          </p:cBhvr>
                                        </p:animEffect>
                                      </p:childTnLst>
                                    </p:cTn>
                                  </p:par>
                                </p:childTnLst>
                              </p:cTn>
                            </p:par>
                            <p:par>
                              <p:cTn id="45" fill="hold">
                                <p:stCondLst>
                                  <p:cond delay="4750"/>
                                </p:stCondLst>
                                <p:childTnLst>
                                  <p:par>
                                    <p:cTn id="46" presetID="2" presetClass="entr" presetSubtype="1"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750"/>
                                </p:stCondLst>
                                <p:childTnLst>
                                  <p:par>
                                    <p:cTn id="59" presetID="22" presetClass="entr" presetSubtype="2"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right)">
                                          <p:cBhvr>
                                            <p:cTn id="61" dur="500"/>
                                            <p:tgtEl>
                                              <p:spTgt spid="27"/>
                                            </p:tgtEl>
                                          </p:cBhvr>
                                        </p:animEffect>
                                      </p:childTnLst>
                                    </p:cTn>
                                  </p:par>
                                </p:childTnLst>
                              </p:cTn>
                            </p:par>
                            <p:par>
                              <p:cTn id="62" fill="hold">
                                <p:stCondLst>
                                  <p:cond delay="6250"/>
                                </p:stCondLst>
                                <p:childTnLst>
                                  <p:par>
                                    <p:cTn id="63" presetID="2" presetClass="entr" presetSubtype="1"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ppt_x"/>
                                              </p:val>
                                            </p:tav>
                                            <p:tav tm="100000">
                                              <p:val>
                                                <p:strVal val="#ppt_x"/>
                                              </p:val>
                                            </p:tav>
                                          </p:tavLst>
                                        </p:anim>
                                        <p:anim calcmode="lin" valueType="num">
                                          <p:cBhvr additive="base">
                                            <p:cTn id="66" dur="500" fill="hold"/>
                                            <p:tgtEl>
                                              <p:spTgt spid="30"/>
                                            </p:tgtEl>
                                            <p:attrNameLst>
                                              <p:attrName>ppt_y</p:attrName>
                                            </p:attrNameLst>
                                          </p:cBhvr>
                                          <p:tavLst>
                                            <p:tav tm="0">
                                              <p:val>
                                                <p:strVal val="0-#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ppt_x"/>
                                              </p:val>
                                            </p:tav>
                                            <p:tav tm="100000">
                                              <p:val>
                                                <p:strVal val="#ppt_x"/>
                                              </p:val>
                                            </p:tav>
                                          </p:tavLst>
                                        </p:anim>
                                        <p:anim calcmode="lin" valueType="num">
                                          <p:cBhvr additive="base">
                                            <p:cTn id="70" dur="500" fill="hold"/>
                                            <p:tgtEl>
                                              <p:spTgt spid="25"/>
                                            </p:tgtEl>
                                            <p:attrNameLst>
                                              <p:attrName>ppt_y</p:attrName>
                                            </p:attrNameLst>
                                          </p:cBhvr>
                                          <p:tavLst>
                                            <p:tav tm="0">
                                              <p:val>
                                                <p:strVal val="1+#ppt_h/2"/>
                                              </p:val>
                                            </p:tav>
                                            <p:tav tm="100000">
                                              <p:val>
                                                <p:strVal val="#ppt_y"/>
                                              </p:val>
                                            </p:tav>
                                          </p:tavLst>
                                        </p:anim>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left)">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p:bldP spid="18" grpId="0" animBg="1"/>
          <p:bldP spid="19" grpId="0" animBg="1"/>
          <p:bldP spid="20" grpId="0"/>
          <p:bldP spid="24" grpId="0" animBg="1"/>
          <p:bldP spid="25" grpId="0" animBg="1"/>
          <p:bldP spid="26" grpId="0"/>
          <p:bldP spid="30" grpId="0" animBg="1"/>
          <p:bldP spid="37" grpId="0"/>
          <p:bldP spid="3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7" name="矩形 6"/>
          <p:cNvSpPr/>
          <p:nvPr/>
        </p:nvSpPr>
        <p:spPr>
          <a:xfrm>
            <a:off x="353" y="397"/>
            <a:ext cx="12858397" cy="7232253"/>
          </a:xfrm>
          <a:prstGeom prst="rect">
            <a:avLst/>
          </a:prstGeom>
          <a:blipFill dpi="0" rotWithShape="1">
            <a:blip r:embed="rId4">
              <a:extLst>
                <a:ext uri="{28A0092B-C50C-407E-A947-70E740481C1C}">
                  <a14:useLocalDpi xmlns:a14="http://schemas.microsoft.com/office/drawing/2010/main" val="0"/>
                </a:ext>
              </a:extLst>
            </a:blip>
            <a:srcRect/>
            <a:stretch>
              <a:fillRect l="-8486" t="-9309" r="-3441" b="-71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ffectLst>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43886" y="4297182"/>
            <a:ext cx="2596494" cy="2730756"/>
          </a:xfrm>
          <a:prstGeom prst="rect">
            <a:avLst/>
          </a:prstGeom>
        </p:spPr>
      </p:pic>
      <p:sp>
        <p:nvSpPr>
          <p:cNvPr id="42" name="矩形 41"/>
          <p:cNvSpPr/>
          <p:nvPr/>
        </p:nvSpPr>
        <p:spPr>
          <a:xfrm>
            <a:off x="3009183" y="2248248"/>
            <a:ext cx="7452640" cy="273615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a typeface="微软雅黑" panose="020B0503020204020204" pitchFamily="34" charset="-122"/>
            </a:endParaRPr>
          </a:p>
        </p:txBody>
      </p:sp>
      <p:sp>
        <p:nvSpPr>
          <p:cNvPr id="43" name="矩形 42"/>
          <p:cNvSpPr/>
          <p:nvPr/>
        </p:nvSpPr>
        <p:spPr>
          <a:xfrm>
            <a:off x="5792594" y="3547110"/>
            <a:ext cx="5657592" cy="369332"/>
          </a:xfrm>
          <a:prstGeom prst="rect">
            <a:avLst/>
          </a:prstGeom>
        </p:spPr>
        <p:txBody>
          <a:bodyPr wrap="square" lIns="0" tIns="0" rIns="0" bIns="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新时代中国特色社会主义经济思想</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48" name="矩形 259"/>
          <p:cNvSpPr>
            <a:spLocks noChangeArrowheads="1"/>
          </p:cNvSpPr>
          <p:nvPr/>
        </p:nvSpPr>
        <p:spPr bwMode="auto">
          <a:xfrm>
            <a:off x="3121188" y="2189816"/>
            <a:ext cx="2379367" cy="271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800" cap="all" dirty="0">
                <a:solidFill>
                  <a:schemeClr val="accent1"/>
                </a:solidFill>
                <a:latin typeface="Impact" panose="020B0806030902050204" pitchFamily="34" charset="0"/>
                <a:cs typeface="Arial" panose="020B0604020202020204" pitchFamily="34" charset="0"/>
              </a:rPr>
              <a:t>01</a:t>
            </a:r>
          </a:p>
          <a:p>
            <a:pPr algn="ctr">
              <a:buNone/>
            </a:pPr>
            <a:r>
              <a:rPr lang="en-US" altLang="zh-CN" sz="3200" cap="all" dirty="0">
                <a:solidFill>
                  <a:schemeClr val="accent1"/>
                </a:solidFill>
                <a:latin typeface="+mj-lt"/>
                <a:cs typeface="Arial" panose="020B0604020202020204" pitchFamily="34" charset="0"/>
              </a:rPr>
              <a:t>chapter</a:t>
            </a:r>
            <a:endParaRPr lang="zh-CN" altLang="en-US" sz="3200" cap="all" dirty="0">
              <a:solidFill>
                <a:schemeClr val="accent1"/>
              </a:solidFill>
              <a:latin typeface="+mj-lt"/>
              <a:cs typeface="Arial" panose="020B0604020202020204" pitchFamily="34" charset="0"/>
            </a:endParaRPr>
          </a:p>
        </p:txBody>
      </p:sp>
      <p:cxnSp>
        <p:nvCxnSpPr>
          <p:cNvPr id="49" name="直接连接符 48"/>
          <p:cNvCxnSpPr/>
          <p:nvPr/>
        </p:nvCxnSpPr>
        <p:spPr>
          <a:xfrm>
            <a:off x="5721173" y="2406105"/>
            <a:ext cx="0" cy="23327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125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heel(1)">
                                          <p:cBhvr>
                                            <p:cTn id="18" dur="2000"/>
                                            <p:tgtEl>
                                              <p:spTgt spid="42"/>
                                            </p:tgtEl>
                                          </p:cBhvr>
                                        </p:animEffect>
                                      </p:childTnLst>
                                    </p:cTn>
                                  </p:par>
                                </p:childTnLst>
                              </p:cTn>
                            </p:par>
                            <p:par>
                              <p:cTn id="19" fill="hold">
                                <p:stCondLst>
                                  <p:cond delay="4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48"/>
                                            </p:tgtEl>
                                            <p:attrNameLst>
                                              <p:attrName>style.visibility</p:attrName>
                                            </p:attrNameLst>
                                          </p:cBhvr>
                                          <p:to>
                                            <p:strVal val="visible"/>
                                          </p:to>
                                        </p:set>
                                        <p:anim by="(-#ppt_w*2)" calcmode="lin" valueType="num">
                                          <p:cBhvr rctx="PPT">
                                            <p:cTn id="22" dur="500" autoRev="1" fill="hold">
                                              <p:stCondLst>
                                                <p:cond delay="0"/>
                                              </p:stCondLst>
                                            </p:cTn>
                                            <p:tgtEl>
                                              <p:spTgt spid="48"/>
                                            </p:tgtEl>
                                            <p:attrNameLst>
                                              <p:attrName>ppt_w</p:attrName>
                                            </p:attrNameLst>
                                          </p:cBhvr>
                                        </p:anim>
                                        <p:anim by="(#ppt_w*0.50)" calcmode="lin" valueType="num">
                                          <p:cBhvr>
                                            <p:cTn id="23" dur="500" decel="50000" autoRev="1" fill="hold">
                                              <p:stCondLst>
                                                <p:cond delay="0"/>
                                              </p:stCondLst>
                                            </p:cTn>
                                            <p:tgtEl>
                                              <p:spTgt spid="48"/>
                                            </p:tgtEl>
                                            <p:attrNameLst>
                                              <p:attrName>ppt_x</p:attrName>
                                            </p:attrNameLst>
                                          </p:cBhvr>
                                        </p:anim>
                                        <p:anim from="(-#ppt_h/2)" to="(#ppt_y)" calcmode="lin" valueType="num">
                                          <p:cBhvr>
                                            <p:cTn id="24" dur="1000" fill="hold">
                                              <p:stCondLst>
                                                <p:cond delay="0"/>
                                              </p:stCondLst>
                                            </p:cTn>
                                            <p:tgtEl>
                                              <p:spTgt spid="48"/>
                                            </p:tgtEl>
                                            <p:attrNameLst>
                                              <p:attrName>ppt_y</p:attrName>
                                            </p:attrNameLst>
                                          </p:cBhvr>
                                        </p:anim>
                                        <p:animRot by="21600000">
                                          <p:cBhvr>
                                            <p:cTn id="25" dur="1000" fill="hold">
                                              <p:stCondLst>
                                                <p:cond delay="0"/>
                                              </p:stCondLst>
                                            </p:cTn>
                                            <p:tgtEl>
                                              <p:spTgt spid="48"/>
                                            </p:tgtEl>
                                            <p:attrNameLst>
                                              <p:attrName>r</p:attrName>
                                            </p:attrNameLst>
                                          </p:cBhvr>
                                        </p:animRot>
                                      </p:childTnLst>
                                    </p:cTn>
                                  </p:par>
                                </p:childTnLst>
                              </p:cTn>
                            </p:par>
                            <p:par>
                              <p:cTn id="26" fill="hold">
                                <p:stCondLst>
                                  <p:cond delay="6050"/>
                                </p:stCondLst>
                                <p:childTnLst>
                                  <p:par>
                                    <p:cTn id="27" presetID="16" presetClass="entr" presetSubtype="42"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barn(outHorizontal)">
                                          <p:cBhvr>
                                            <p:cTn id="29" dur="500"/>
                                            <p:tgtEl>
                                              <p:spTgt spid="49"/>
                                            </p:tgtEl>
                                          </p:cBhvr>
                                        </p:animEffect>
                                      </p:childTnLst>
                                    </p:cTn>
                                  </p:par>
                                </p:childTnLst>
                              </p:cTn>
                            </p:par>
                            <p:par>
                              <p:cTn id="30" fill="hold">
                                <p:stCondLst>
                                  <p:cond delay="6550"/>
                                </p:stCondLst>
                                <p:childTnLst>
                                  <p:par>
                                    <p:cTn id="31" presetID="23" presetClass="entr" presetSubtype="32"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strVal val="4*#ppt_w"/>
                                              </p:val>
                                            </p:tav>
                                            <p:tav tm="100000">
                                              <p:val>
                                                <p:strVal val="#ppt_w"/>
                                              </p:val>
                                            </p:tav>
                                          </p:tavLst>
                                        </p:anim>
                                        <p:anim calcmode="lin" valueType="num">
                                          <p:cBhvr>
                                            <p:cTn id="34" dur="500" fill="hold"/>
                                            <p:tgtEl>
                                              <p:spTgt spid="4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2" grpId="0" animBg="1"/>
          <p:bldP spid="43"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ppt_x"/>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heel(1)">
                                          <p:cBhvr>
                                            <p:cTn id="18" dur="2000"/>
                                            <p:tgtEl>
                                              <p:spTgt spid="42"/>
                                            </p:tgtEl>
                                          </p:cBhvr>
                                        </p:animEffect>
                                      </p:childTnLst>
                                    </p:cTn>
                                  </p:par>
                                </p:childTnLst>
                              </p:cTn>
                            </p:par>
                            <p:par>
                              <p:cTn id="19" fill="hold">
                                <p:stCondLst>
                                  <p:cond delay="4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48"/>
                                            </p:tgtEl>
                                            <p:attrNameLst>
                                              <p:attrName>style.visibility</p:attrName>
                                            </p:attrNameLst>
                                          </p:cBhvr>
                                          <p:to>
                                            <p:strVal val="visible"/>
                                          </p:to>
                                        </p:set>
                                        <p:anim by="(-#ppt_w*2)" calcmode="lin" valueType="num">
                                          <p:cBhvr rctx="PPT">
                                            <p:cTn id="22" dur="500" autoRev="1" fill="hold">
                                              <p:stCondLst>
                                                <p:cond delay="0"/>
                                              </p:stCondLst>
                                            </p:cTn>
                                            <p:tgtEl>
                                              <p:spTgt spid="48"/>
                                            </p:tgtEl>
                                            <p:attrNameLst>
                                              <p:attrName>ppt_w</p:attrName>
                                            </p:attrNameLst>
                                          </p:cBhvr>
                                        </p:anim>
                                        <p:anim by="(#ppt_w*0.50)" calcmode="lin" valueType="num">
                                          <p:cBhvr>
                                            <p:cTn id="23" dur="500" decel="50000" autoRev="1" fill="hold">
                                              <p:stCondLst>
                                                <p:cond delay="0"/>
                                              </p:stCondLst>
                                            </p:cTn>
                                            <p:tgtEl>
                                              <p:spTgt spid="48"/>
                                            </p:tgtEl>
                                            <p:attrNameLst>
                                              <p:attrName>ppt_x</p:attrName>
                                            </p:attrNameLst>
                                          </p:cBhvr>
                                        </p:anim>
                                        <p:anim from="(-#ppt_h/2)" to="(#ppt_y)" calcmode="lin" valueType="num">
                                          <p:cBhvr>
                                            <p:cTn id="24" dur="1000" fill="hold">
                                              <p:stCondLst>
                                                <p:cond delay="0"/>
                                              </p:stCondLst>
                                            </p:cTn>
                                            <p:tgtEl>
                                              <p:spTgt spid="48"/>
                                            </p:tgtEl>
                                            <p:attrNameLst>
                                              <p:attrName>ppt_y</p:attrName>
                                            </p:attrNameLst>
                                          </p:cBhvr>
                                        </p:anim>
                                        <p:animRot by="21600000">
                                          <p:cBhvr>
                                            <p:cTn id="25" dur="1000" fill="hold">
                                              <p:stCondLst>
                                                <p:cond delay="0"/>
                                              </p:stCondLst>
                                            </p:cTn>
                                            <p:tgtEl>
                                              <p:spTgt spid="48"/>
                                            </p:tgtEl>
                                            <p:attrNameLst>
                                              <p:attrName>r</p:attrName>
                                            </p:attrNameLst>
                                          </p:cBhvr>
                                        </p:animRot>
                                      </p:childTnLst>
                                    </p:cTn>
                                  </p:par>
                                </p:childTnLst>
                              </p:cTn>
                            </p:par>
                            <p:par>
                              <p:cTn id="26" fill="hold">
                                <p:stCondLst>
                                  <p:cond delay="6050"/>
                                </p:stCondLst>
                                <p:childTnLst>
                                  <p:par>
                                    <p:cTn id="27" presetID="16" presetClass="entr" presetSubtype="42"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barn(outHorizontal)">
                                          <p:cBhvr>
                                            <p:cTn id="29" dur="500"/>
                                            <p:tgtEl>
                                              <p:spTgt spid="49"/>
                                            </p:tgtEl>
                                          </p:cBhvr>
                                        </p:animEffect>
                                      </p:childTnLst>
                                    </p:cTn>
                                  </p:par>
                                </p:childTnLst>
                              </p:cTn>
                            </p:par>
                            <p:par>
                              <p:cTn id="30" fill="hold">
                                <p:stCondLst>
                                  <p:cond delay="6550"/>
                                </p:stCondLst>
                                <p:childTnLst>
                                  <p:par>
                                    <p:cTn id="31" presetID="23" presetClass="entr" presetSubtype="32"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strVal val="4*#ppt_w"/>
                                              </p:val>
                                            </p:tav>
                                            <p:tav tm="100000">
                                              <p:val>
                                                <p:strVal val="#ppt_w"/>
                                              </p:val>
                                            </p:tav>
                                          </p:tavLst>
                                        </p:anim>
                                        <p:anim calcmode="lin" valueType="num">
                                          <p:cBhvr>
                                            <p:cTn id="34" dur="500" fill="hold"/>
                                            <p:tgtEl>
                                              <p:spTgt spid="43"/>
                                            </p:tgtEl>
                                            <p:attrNameLst>
                                              <p:attrName>ppt_h</p:attrName>
                                            </p:attrNameLst>
                                          </p:cBhvr>
                                          <p:tavLst>
                                            <p:tav tm="0">
                                              <p:val>
                                                <p:strVal val="4*#ppt_h"/>
                                              </p:val>
                                            </p:tav>
                                            <p:tav tm="100000">
                                              <p:val>
                                                <p:strVal val="#ppt_h"/>
                                              </p:val>
                                            </p:tav>
                                          </p:tavLst>
                                        </p:anim>
                                      </p:childTnLst>
                                    </p:cTn>
                                  </p:par>
                                </p:childTnLst>
                              </p:cTn>
                            </p:par>
                            <p:par>
                              <p:cTn id="35" fill="hold">
                                <p:stCondLst>
                                  <p:cond delay="7050"/>
                                </p:stCondLst>
                                <p:childTnLst>
                                  <p:par>
                                    <p:cTn id="36" presetID="1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p:tgtEl>
                                              <p:spTgt spid="44"/>
                                            </p:tgtEl>
                                            <p:attrNameLst>
                                              <p:attrName>ppt_x</p:attrName>
                                            </p:attrNameLst>
                                          </p:cBhvr>
                                          <p:tavLst>
                                            <p:tav tm="0">
                                              <p:val>
                                                <p:strVal val="#ppt_x-#ppt_w*1.125000"/>
                                              </p:val>
                                            </p:tav>
                                            <p:tav tm="100000">
                                              <p:val>
                                                <p:strVal val="#ppt_x"/>
                                              </p:val>
                                            </p:tav>
                                          </p:tavLst>
                                        </p:anim>
                                        <p:animEffect transition="in" filter="wipe(right)">
                                          <p:cBhvr>
                                            <p:cTn id="39" dur="500"/>
                                            <p:tgtEl>
                                              <p:spTgt spid="44"/>
                                            </p:tgtEl>
                                          </p:cBhvr>
                                        </p:animEffect>
                                      </p:childTnLst>
                                    </p:cTn>
                                  </p:par>
                                </p:childTnLst>
                              </p:cTn>
                            </p:par>
                            <p:par>
                              <p:cTn id="40" fill="hold">
                                <p:stCondLst>
                                  <p:cond delay="7550"/>
                                </p:stCondLst>
                                <p:childTnLst>
                                  <p:par>
                                    <p:cTn id="41" presetID="12" presetClass="entr" presetSubtype="8"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p:tgtEl>
                                              <p:spTgt spid="45"/>
                                            </p:tgtEl>
                                            <p:attrNameLst>
                                              <p:attrName>ppt_x</p:attrName>
                                            </p:attrNameLst>
                                          </p:cBhvr>
                                          <p:tavLst>
                                            <p:tav tm="0">
                                              <p:val>
                                                <p:strVal val="#ppt_x-#ppt_w*1.125000"/>
                                              </p:val>
                                            </p:tav>
                                            <p:tav tm="100000">
                                              <p:val>
                                                <p:strVal val="#ppt_x"/>
                                              </p:val>
                                            </p:tav>
                                          </p:tavLst>
                                        </p:anim>
                                        <p:animEffect transition="in" filter="wipe(right)">
                                          <p:cBhvr>
                                            <p:cTn id="44" dur="500"/>
                                            <p:tgtEl>
                                              <p:spTgt spid="45"/>
                                            </p:tgtEl>
                                          </p:cBhvr>
                                        </p:animEffect>
                                      </p:childTnLst>
                                    </p:cTn>
                                  </p:par>
                                </p:childTnLst>
                              </p:cTn>
                            </p:par>
                            <p:par>
                              <p:cTn id="45" fill="hold">
                                <p:stCondLst>
                                  <p:cond delay="8050"/>
                                </p:stCondLst>
                                <p:childTnLst>
                                  <p:par>
                                    <p:cTn id="46" presetID="12" presetClass="entr" presetSubtype="8"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p:tgtEl>
                                              <p:spTgt spid="46"/>
                                            </p:tgtEl>
                                            <p:attrNameLst>
                                              <p:attrName>ppt_x</p:attrName>
                                            </p:attrNameLst>
                                          </p:cBhvr>
                                          <p:tavLst>
                                            <p:tav tm="0">
                                              <p:val>
                                                <p:strVal val="#ppt_x-#ppt_w*1.125000"/>
                                              </p:val>
                                            </p:tav>
                                            <p:tav tm="100000">
                                              <p:val>
                                                <p:strVal val="#ppt_x"/>
                                              </p:val>
                                            </p:tav>
                                          </p:tavLst>
                                        </p:anim>
                                        <p:animEffect transition="in" filter="wipe(right)">
                                          <p:cBhvr>
                                            <p:cTn id="49" dur="500"/>
                                            <p:tgtEl>
                                              <p:spTgt spid="46"/>
                                            </p:tgtEl>
                                          </p:cBhvr>
                                        </p:animEffect>
                                      </p:childTnLst>
                                    </p:cTn>
                                  </p:par>
                                </p:childTnLst>
                              </p:cTn>
                            </p:par>
                            <p:par>
                              <p:cTn id="50" fill="hold">
                                <p:stCondLst>
                                  <p:cond delay="8550"/>
                                </p:stCondLst>
                                <p:childTnLst>
                                  <p:par>
                                    <p:cTn id="51" presetID="12" presetClass="entr" presetSubtype="8"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p:tgtEl>
                                              <p:spTgt spid="47"/>
                                            </p:tgtEl>
                                            <p:attrNameLst>
                                              <p:attrName>ppt_x</p:attrName>
                                            </p:attrNameLst>
                                          </p:cBhvr>
                                          <p:tavLst>
                                            <p:tav tm="0">
                                              <p:val>
                                                <p:strVal val="#ppt_x-#ppt_w*1.125000"/>
                                              </p:val>
                                            </p:tav>
                                            <p:tav tm="100000">
                                              <p:val>
                                                <p:strVal val="#ppt_x"/>
                                              </p:val>
                                            </p:tav>
                                          </p:tavLst>
                                        </p:anim>
                                        <p:animEffect transition="in" filter="wipe(righ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2" grpId="0" animBg="1"/>
          <p:bldP spid="43" grpId="0"/>
          <p:bldP spid="44" grpId="0"/>
          <p:bldP spid="45" grpId="0"/>
          <p:bldP spid="46" grpId="0"/>
          <p:bldP spid="47" grpId="0"/>
          <p:bldP spid="48"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12" name="五边形 4"/>
          <p:cNvSpPr/>
          <p:nvPr/>
        </p:nvSpPr>
        <p:spPr>
          <a:xfrm rot="5400000">
            <a:off x="1181608" y="2451226"/>
            <a:ext cx="2077940" cy="183643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anose="020B0503020204020204" pitchFamily="34" charset="-122"/>
            </a:endParaRPr>
          </a:p>
        </p:txBody>
      </p:sp>
      <p:sp>
        <p:nvSpPr>
          <p:cNvPr id="16" name="五边形 8"/>
          <p:cNvSpPr/>
          <p:nvPr/>
        </p:nvSpPr>
        <p:spPr>
          <a:xfrm rot="5400000">
            <a:off x="4165905" y="2451226"/>
            <a:ext cx="2077940" cy="183643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anose="020B0503020204020204" pitchFamily="34" charset="-122"/>
            </a:endParaRPr>
          </a:p>
        </p:txBody>
      </p:sp>
      <p:sp>
        <p:nvSpPr>
          <p:cNvPr id="17" name="五边形 11"/>
          <p:cNvSpPr/>
          <p:nvPr/>
        </p:nvSpPr>
        <p:spPr>
          <a:xfrm rot="5400000">
            <a:off x="6775091" y="2451226"/>
            <a:ext cx="2077940" cy="1836439"/>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anose="020B0503020204020204" pitchFamily="34" charset="-122"/>
            </a:endParaRPr>
          </a:p>
        </p:txBody>
      </p:sp>
      <p:sp>
        <p:nvSpPr>
          <p:cNvPr id="18" name="五边形 14"/>
          <p:cNvSpPr/>
          <p:nvPr/>
        </p:nvSpPr>
        <p:spPr>
          <a:xfrm rot="5400000">
            <a:off x="9708221" y="2451226"/>
            <a:ext cx="2077939" cy="1836439"/>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anose="020B0503020204020204" pitchFamily="34" charset="-122"/>
            </a:endParaRPr>
          </a:p>
        </p:txBody>
      </p:sp>
      <p:sp>
        <p:nvSpPr>
          <p:cNvPr id="19" name="文本框 18"/>
          <p:cNvSpPr txBox="1"/>
          <p:nvPr/>
        </p:nvSpPr>
        <p:spPr>
          <a:xfrm>
            <a:off x="1582423" y="2329869"/>
            <a:ext cx="1276311" cy="1520288"/>
          </a:xfrm>
          <a:prstGeom prst="rect">
            <a:avLst/>
          </a:prstGeom>
          <a:noFill/>
        </p:spPr>
        <p:txBody>
          <a:bodyPr wrap="none" rtlCol="0">
            <a:spAutoFit/>
          </a:bodyPr>
          <a:lstStyle/>
          <a:p>
            <a:r>
              <a:rPr lang="en-US" altLang="zh-CN" sz="9280" b="1" dirty="0">
                <a:solidFill>
                  <a:srgbClr val="F8F8F8"/>
                </a:solidFill>
                <a:latin typeface="Impact" panose="020B0806030902050204" pitchFamily="34" charset="0"/>
                <a:ea typeface="微软雅黑" panose="020B0503020204020204" pitchFamily="34" charset="-122"/>
              </a:rPr>
              <a:t>01</a:t>
            </a:r>
            <a:endParaRPr lang="zh-CN" altLang="en-US" sz="30260" b="1" dirty="0">
              <a:solidFill>
                <a:srgbClr val="F8F8F8"/>
              </a:solidFill>
              <a:latin typeface="Impact" panose="020B0806030902050204" pitchFamily="34" charset="0"/>
              <a:ea typeface="微软雅黑" panose="020B0503020204020204" pitchFamily="34" charset="-122"/>
            </a:endParaRPr>
          </a:p>
        </p:txBody>
      </p:sp>
      <p:sp>
        <p:nvSpPr>
          <p:cNvPr id="20" name="文本框 19"/>
          <p:cNvSpPr txBox="1"/>
          <p:nvPr/>
        </p:nvSpPr>
        <p:spPr>
          <a:xfrm>
            <a:off x="4494584" y="2329869"/>
            <a:ext cx="1420582" cy="1520288"/>
          </a:xfrm>
          <a:prstGeom prst="rect">
            <a:avLst/>
          </a:prstGeom>
          <a:noFill/>
        </p:spPr>
        <p:txBody>
          <a:bodyPr wrap="none" rtlCol="0">
            <a:spAutoFit/>
          </a:bodyPr>
          <a:lstStyle/>
          <a:p>
            <a:r>
              <a:rPr lang="en-US" altLang="zh-CN" sz="9280" b="1" dirty="0">
                <a:solidFill>
                  <a:srgbClr val="F8F8F8"/>
                </a:solidFill>
                <a:latin typeface="Impact" panose="020B0806030902050204" pitchFamily="34" charset="0"/>
                <a:ea typeface="微软雅黑" panose="020B0503020204020204" pitchFamily="34" charset="-122"/>
              </a:rPr>
              <a:t>02</a:t>
            </a:r>
            <a:endParaRPr lang="zh-CN" altLang="en-US" sz="30260" b="1" dirty="0">
              <a:solidFill>
                <a:srgbClr val="F8F8F8"/>
              </a:solidFill>
              <a:latin typeface="Impact" panose="020B0806030902050204" pitchFamily="34" charset="0"/>
              <a:ea typeface="微软雅黑" panose="020B0503020204020204" pitchFamily="34" charset="-122"/>
            </a:endParaRPr>
          </a:p>
        </p:txBody>
      </p:sp>
      <p:sp>
        <p:nvSpPr>
          <p:cNvPr id="21" name="文本框 20"/>
          <p:cNvSpPr txBox="1"/>
          <p:nvPr/>
        </p:nvSpPr>
        <p:spPr>
          <a:xfrm>
            <a:off x="7086939" y="2329869"/>
            <a:ext cx="1454244" cy="1520288"/>
          </a:xfrm>
          <a:prstGeom prst="rect">
            <a:avLst/>
          </a:prstGeom>
          <a:noFill/>
        </p:spPr>
        <p:txBody>
          <a:bodyPr wrap="none" rtlCol="0">
            <a:spAutoFit/>
          </a:bodyPr>
          <a:lstStyle/>
          <a:p>
            <a:r>
              <a:rPr lang="en-US" altLang="zh-CN" sz="9280" b="1" dirty="0">
                <a:solidFill>
                  <a:srgbClr val="F8F8F8"/>
                </a:solidFill>
                <a:latin typeface="Impact" panose="020B0806030902050204" pitchFamily="34" charset="0"/>
                <a:ea typeface="微软雅黑" panose="020B0503020204020204" pitchFamily="34" charset="-122"/>
              </a:rPr>
              <a:t>03</a:t>
            </a:r>
            <a:endParaRPr lang="zh-CN" altLang="en-US" sz="30260" b="1" dirty="0">
              <a:solidFill>
                <a:srgbClr val="F8F8F8"/>
              </a:solidFill>
              <a:latin typeface="Impact" panose="020B0806030902050204" pitchFamily="34" charset="0"/>
              <a:ea typeface="微软雅黑" panose="020B0503020204020204" pitchFamily="34" charset="-122"/>
            </a:endParaRPr>
          </a:p>
        </p:txBody>
      </p:sp>
      <p:sp>
        <p:nvSpPr>
          <p:cNvPr id="22" name="文本框 21"/>
          <p:cNvSpPr txBox="1"/>
          <p:nvPr/>
        </p:nvSpPr>
        <p:spPr>
          <a:xfrm>
            <a:off x="10038503" y="2329869"/>
            <a:ext cx="1417376" cy="1520288"/>
          </a:xfrm>
          <a:prstGeom prst="rect">
            <a:avLst/>
          </a:prstGeom>
          <a:noFill/>
        </p:spPr>
        <p:txBody>
          <a:bodyPr wrap="none" rtlCol="0">
            <a:spAutoFit/>
          </a:bodyPr>
          <a:lstStyle/>
          <a:p>
            <a:r>
              <a:rPr lang="en-US" altLang="zh-CN" sz="9280" b="1" dirty="0">
                <a:solidFill>
                  <a:srgbClr val="F8F8F8"/>
                </a:solidFill>
                <a:latin typeface="Impact" panose="020B0806030902050204" pitchFamily="34" charset="0"/>
                <a:ea typeface="微软雅黑" panose="020B0503020204020204" pitchFamily="34" charset="-122"/>
              </a:rPr>
              <a:t>04</a:t>
            </a:r>
            <a:endParaRPr lang="zh-CN" altLang="en-US" sz="30260" b="1" dirty="0">
              <a:solidFill>
                <a:srgbClr val="F8F8F8"/>
              </a:solidFill>
              <a:latin typeface="Impact" panose="020B0806030902050204" pitchFamily="34" charset="0"/>
              <a:ea typeface="微软雅黑" panose="020B0503020204020204" pitchFamily="34" charset="-122"/>
            </a:endParaRPr>
          </a:p>
        </p:txBody>
      </p:sp>
      <p:sp>
        <p:nvSpPr>
          <p:cNvPr id="23" name="文本框 22"/>
          <p:cNvSpPr txBox="1"/>
          <p:nvPr/>
        </p:nvSpPr>
        <p:spPr>
          <a:xfrm>
            <a:off x="969505" y="4513086"/>
            <a:ext cx="2541580" cy="923330"/>
          </a:xfrm>
          <a:prstGeom prst="rect">
            <a:avLst/>
          </a:prstGeom>
          <a:noFill/>
        </p:spPr>
        <p:txBody>
          <a:bodyPr wrap="square" rtlCol="0">
            <a:spAutoFit/>
          </a:bodyPr>
          <a:lstStyle/>
          <a:p>
            <a:pPr algn="ctr">
              <a:lnSpc>
                <a:spcPct val="150000"/>
              </a:lnSpc>
            </a:pPr>
            <a:r>
              <a:rPr lang="zh-CN" altLang="en-US" sz="1200" b="1" dirty="0">
                <a:latin typeface="微软雅黑" panose="020B0503020204020204" pitchFamily="34" charset="-122"/>
                <a:ea typeface="微软雅黑" panose="020B0503020204020204" pitchFamily="34" charset="-122"/>
              </a:rPr>
              <a:t>习近平新时代中国特色社会主义经济思想是对马克思主义政治经济学的创造性继承和创新性发展</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190901" y="4513086"/>
            <a:ext cx="2166469" cy="613694"/>
          </a:xfrm>
          <a:prstGeom prst="rect">
            <a:avLst/>
          </a:prstGeom>
          <a:noFill/>
        </p:spPr>
        <p:txBody>
          <a:bodyPr wrap="square" rtlCol="0">
            <a:spAutoFit/>
          </a:bodyPr>
          <a:lstStyle/>
          <a:p>
            <a:pPr algn="ctr">
              <a:lnSpc>
                <a:spcPct val="150000"/>
              </a:lnSpc>
            </a:pPr>
            <a:r>
              <a:rPr lang="zh-CN" altLang="en-US" sz="1200" b="1" dirty="0">
                <a:latin typeface="微软雅黑" panose="020B0503020204020204" pitchFamily="34" charset="-122"/>
                <a:ea typeface="微软雅黑" panose="020B0503020204020204" pitchFamily="34" charset="-122"/>
              </a:rPr>
              <a:t>马克思主义政治经济学是马克思主义的重要组成部分。</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800087" y="4513086"/>
            <a:ext cx="2166469" cy="923330"/>
          </a:xfrm>
          <a:prstGeom prst="rect">
            <a:avLst/>
          </a:prstGeom>
          <a:noFill/>
        </p:spPr>
        <p:txBody>
          <a:bodyPr wrap="square" rtlCol="0">
            <a:spAutoFit/>
          </a:bodyPr>
          <a:lstStyle/>
          <a:p>
            <a:pPr algn="ctr">
              <a:lnSpc>
                <a:spcPct val="150000"/>
              </a:lnSpc>
            </a:pPr>
            <a:r>
              <a:rPr lang="zh-CN" altLang="en-US" sz="1200" b="1" dirty="0">
                <a:latin typeface="微软雅黑" panose="020B0503020204020204" pitchFamily="34" charset="-122"/>
                <a:ea typeface="微软雅黑" panose="020B0503020204020204" pitchFamily="34" charset="-122"/>
              </a:rPr>
              <a:t>马克思运用辩证唯物主义和历史唯物主义的方法论，对资本主义生产方式进行了深入分析</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733217" y="4513086"/>
            <a:ext cx="2166469" cy="613694"/>
          </a:xfrm>
          <a:prstGeom prst="rect">
            <a:avLst/>
          </a:prstGeom>
          <a:noFill/>
        </p:spPr>
        <p:txBody>
          <a:bodyPr wrap="square" rtlCol="0">
            <a:spAutoFit/>
          </a:bodyPr>
          <a:lstStyle/>
          <a:p>
            <a:pPr algn="ctr">
              <a:lnSpc>
                <a:spcPct val="150000"/>
              </a:lnSpc>
            </a:pPr>
            <a:r>
              <a:rPr lang="zh-CN" altLang="en-US" sz="1200" b="1" dirty="0">
                <a:latin typeface="微软雅黑" panose="020B0503020204020204" pitchFamily="34" charset="-122"/>
                <a:ea typeface="微软雅黑" panose="020B0503020204020204" pitchFamily="34" charset="-122"/>
              </a:rPr>
              <a:t>创造性地提出了劳动价值论和剩余价值学说</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2" name="矩形 259"/>
          <p:cNvSpPr>
            <a:spLocks noChangeArrowheads="1"/>
          </p:cNvSpPr>
          <p:nvPr/>
        </p:nvSpPr>
        <p:spPr bwMode="auto">
          <a:xfrm>
            <a:off x="1460823" y="293098"/>
            <a:ext cx="6305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b="1" dirty="0">
                <a:solidFill>
                  <a:schemeClr val="bg1"/>
                </a:solidFill>
              </a:rPr>
              <a:t>新时代中国特色社会主义经济思想</a:t>
            </a:r>
            <a:endParaRPr lang="zh-CN" altLang="en-US" sz="2800" b="1" dirty="0">
              <a:solidFill>
                <a:schemeClr val="bg1"/>
              </a:solidFill>
              <a:cs typeface="+mn-ea"/>
              <a:sym typeface="+mn-lt"/>
            </a:endParaRPr>
          </a:p>
        </p:txBody>
      </p:sp>
      <p:sp>
        <p:nvSpPr>
          <p:cNvPr id="33" name="矩形 32"/>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34" name="矩形 33"/>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5"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36" name="矩形 35"/>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50" presetClass="entr" presetSubtype="0" decel="100000" fill="hold" grpId="0" nodeType="afterEffect">
                                  <p:stCondLst>
                                    <p:cond delay="0"/>
                                  </p:stCondLst>
                                  <p:iterate type="lt">
                                    <p:tmPct val="5000"/>
                                  </p:iterate>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strVal val="#ppt_w+.3"/>
                                          </p:val>
                                        </p:tav>
                                        <p:tav tm="100000">
                                          <p:val>
                                            <p:strVal val="#ppt_w"/>
                                          </p:val>
                                        </p:tav>
                                      </p:tavLst>
                                    </p:anim>
                                    <p:anim calcmode="lin" valueType="num">
                                      <p:cBhvr>
                                        <p:cTn id="25" dur="500" fill="hold"/>
                                        <p:tgtEl>
                                          <p:spTgt spid="19"/>
                                        </p:tgtEl>
                                        <p:attrNameLst>
                                          <p:attrName>ppt_h</p:attrName>
                                        </p:attrNameLst>
                                      </p:cBhvr>
                                      <p:tavLst>
                                        <p:tav tm="0">
                                          <p:val>
                                            <p:strVal val="#ppt_h"/>
                                          </p:val>
                                        </p:tav>
                                        <p:tav tm="100000">
                                          <p:val>
                                            <p:strVal val="#ppt_h"/>
                                          </p:val>
                                        </p:tav>
                                      </p:tavLst>
                                    </p:anim>
                                    <p:animEffect transition="in" filter="fade">
                                      <p:cBhvr>
                                        <p:cTn id="26" dur="500"/>
                                        <p:tgtEl>
                                          <p:spTgt spid="19"/>
                                        </p:tgtEl>
                                      </p:cBhvr>
                                    </p:animEffect>
                                  </p:childTnLst>
                                </p:cTn>
                              </p:par>
                              <p:par>
                                <p:cTn id="27" presetID="50" presetClass="entr" presetSubtype="0" decel="100000" fill="hold" grpId="0" nodeType="withEffect">
                                  <p:stCondLst>
                                    <p:cond delay="0"/>
                                  </p:stCondLst>
                                  <p:iterate type="lt">
                                    <p:tmPct val="5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ppt_w+.3"/>
                                          </p:val>
                                        </p:tav>
                                        <p:tav tm="100000">
                                          <p:val>
                                            <p:strVal val="#ppt_w"/>
                                          </p:val>
                                        </p:tav>
                                      </p:tavLst>
                                    </p:anim>
                                    <p:anim calcmode="lin" valueType="num">
                                      <p:cBhvr>
                                        <p:cTn id="30" dur="500" fill="hold"/>
                                        <p:tgtEl>
                                          <p:spTgt spid="20"/>
                                        </p:tgtEl>
                                        <p:attrNameLst>
                                          <p:attrName>ppt_h</p:attrName>
                                        </p:attrNameLst>
                                      </p:cBhvr>
                                      <p:tavLst>
                                        <p:tav tm="0">
                                          <p:val>
                                            <p:strVal val="#ppt_h"/>
                                          </p:val>
                                        </p:tav>
                                        <p:tav tm="100000">
                                          <p:val>
                                            <p:strVal val="#ppt_h"/>
                                          </p:val>
                                        </p:tav>
                                      </p:tavLst>
                                    </p:anim>
                                    <p:animEffect transition="in" filter="fade">
                                      <p:cBhvr>
                                        <p:cTn id="31" dur="500"/>
                                        <p:tgtEl>
                                          <p:spTgt spid="20"/>
                                        </p:tgtEl>
                                      </p:cBhvr>
                                    </p:animEffect>
                                  </p:childTnLst>
                                </p:cTn>
                              </p:par>
                              <p:par>
                                <p:cTn id="32" presetID="50" presetClass="entr" presetSubtype="0" decel="100000" fill="hold" grpId="0" nodeType="withEffect">
                                  <p:stCondLst>
                                    <p:cond delay="0"/>
                                  </p:stCondLst>
                                  <p:iterate type="lt">
                                    <p:tmPct val="5000"/>
                                  </p:iterate>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strVal val="#ppt_w+.3"/>
                                          </p:val>
                                        </p:tav>
                                        <p:tav tm="100000">
                                          <p:val>
                                            <p:strVal val="#ppt_w"/>
                                          </p:val>
                                        </p:tav>
                                      </p:tavLst>
                                    </p:anim>
                                    <p:anim calcmode="lin" valueType="num">
                                      <p:cBhvr>
                                        <p:cTn id="35" dur="500" fill="hold"/>
                                        <p:tgtEl>
                                          <p:spTgt spid="21"/>
                                        </p:tgtEl>
                                        <p:attrNameLst>
                                          <p:attrName>ppt_h</p:attrName>
                                        </p:attrNameLst>
                                      </p:cBhvr>
                                      <p:tavLst>
                                        <p:tav tm="0">
                                          <p:val>
                                            <p:strVal val="#ppt_h"/>
                                          </p:val>
                                        </p:tav>
                                        <p:tav tm="100000">
                                          <p:val>
                                            <p:strVal val="#ppt_h"/>
                                          </p:val>
                                        </p:tav>
                                      </p:tavLst>
                                    </p:anim>
                                    <p:animEffect transition="in" filter="fade">
                                      <p:cBhvr>
                                        <p:cTn id="36" dur="500"/>
                                        <p:tgtEl>
                                          <p:spTgt spid="21"/>
                                        </p:tgtEl>
                                      </p:cBhvr>
                                    </p:animEffect>
                                  </p:childTnLst>
                                </p:cTn>
                              </p:par>
                              <p:par>
                                <p:cTn id="37" presetID="50" presetClass="entr" presetSubtype="0" decel="100000" fill="hold" grpId="0" nodeType="withEffect">
                                  <p:stCondLst>
                                    <p:cond delay="0"/>
                                  </p:stCondLst>
                                  <p:iterate type="lt">
                                    <p:tmPct val="5000"/>
                                  </p:iterate>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strVal val="#ppt_w+.3"/>
                                          </p:val>
                                        </p:tav>
                                        <p:tav tm="100000">
                                          <p:val>
                                            <p:strVal val="#ppt_w"/>
                                          </p:val>
                                        </p:tav>
                                      </p:tavLst>
                                    </p:anim>
                                    <p:anim calcmode="lin" valueType="num">
                                      <p:cBhvr>
                                        <p:cTn id="40" dur="500" fill="hold"/>
                                        <p:tgtEl>
                                          <p:spTgt spid="22"/>
                                        </p:tgtEl>
                                        <p:attrNameLst>
                                          <p:attrName>ppt_h</p:attrName>
                                        </p:attrNameLst>
                                      </p:cBhvr>
                                      <p:tavLst>
                                        <p:tav tm="0">
                                          <p:val>
                                            <p:strVal val="#ppt_h"/>
                                          </p:val>
                                        </p:tav>
                                        <p:tav tm="100000">
                                          <p:val>
                                            <p:strVal val="#ppt_h"/>
                                          </p:val>
                                        </p:tav>
                                      </p:tavLst>
                                    </p:anim>
                                    <p:animEffect transition="in" filter="fade">
                                      <p:cBhvr>
                                        <p:cTn id="41" dur="500"/>
                                        <p:tgtEl>
                                          <p:spTgt spid="22"/>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anim calcmode="lin" valueType="num">
                                      <p:cBhvr>
                                        <p:cTn id="60" dur="1000" fill="hold"/>
                                        <p:tgtEl>
                                          <p:spTgt spid="26"/>
                                        </p:tgtEl>
                                        <p:attrNameLst>
                                          <p:attrName>ppt_x</p:attrName>
                                        </p:attrNameLst>
                                      </p:cBhvr>
                                      <p:tavLst>
                                        <p:tav tm="0">
                                          <p:val>
                                            <p:strVal val="#ppt_x"/>
                                          </p:val>
                                        </p:tav>
                                        <p:tav tm="100000">
                                          <p:val>
                                            <p:strVal val="#ppt_x"/>
                                          </p:val>
                                        </p:tav>
                                      </p:tavLst>
                                    </p:anim>
                                    <p:anim calcmode="lin" valueType="num">
                                      <p:cBhvr>
                                        <p:cTn id="6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3063367" y="3880387"/>
            <a:ext cx="719859" cy="0"/>
          </a:xfrm>
          <a:prstGeom prst="line">
            <a:avLst/>
          </a:prstGeom>
          <a:ln w="12700">
            <a:solidFill>
              <a:schemeClr val="bg2">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692708" y="1705221"/>
            <a:ext cx="4258265" cy="4252739"/>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30" name="Oval 62"/>
            <p:cNvSpPr>
              <a:spLocks noChangeArrowheads="1"/>
            </p:cNvSpPr>
            <p:nvPr/>
          </p:nvSpPr>
          <p:spPr bwMode="auto">
            <a:xfrm>
              <a:off x="2184213" y="4033557"/>
              <a:ext cx="2284413" cy="2284413"/>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grpSp>
        <p:nvGrpSpPr>
          <p:cNvPr id="37" name="组合 36"/>
          <p:cNvGrpSpPr/>
          <p:nvPr/>
        </p:nvGrpSpPr>
        <p:grpSpPr>
          <a:xfrm rot="14081883" flipH="1">
            <a:off x="7076305" y="4870391"/>
            <a:ext cx="812644" cy="813686"/>
            <a:chOff x="661303" y="454074"/>
            <a:chExt cx="2476499" cy="2479675"/>
          </a:xfrm>
        </p:grpSpPr>
        <p:sp>
          <p:nvSpPr>
            <p:cNvPr id="38"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39"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accent4"/>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grpSp>
        <p:nvGrpSpPr>
          <p:cNvPr id="34" name="组合 33"/>
          <p:cNvGrpSpPr/>
          <p:nvPr/>
        </p:nvGrpSpPr>
        <p:grpSpPr>
          <a:xfrm rot="18900000">
            <a:off x="7543137" y="3472026"/>
            <a:ext cx="815673" cy="816719"/>
            <a:chOff x="661303" y="454074"/>
            <a:chExt cx="2476499" cy="2479675"/>
          </a:xfrm>
        </p:grpSpPr>
        <p:sp>
          <p:nvSpPr>
            <p:cNvPr id="35"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36"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accent3"/>
            </a:solidFill>
            <a:ln w="25400">
              <a:gradFill flip="none" rotWithShape="1">
                <a:gsLst>
                  <a:gs pos="0">
                    <a:schemeClr val="bg1">
                      <a:lumMod val="65000"/>
                    </a:schemeClr>
                  </a:gs>
                  <a:gs pos="100000">
                    <a:schemeClr val="bg1"/>
                  </a:gs>
                </a:gsLst>
                <a:lin ang="2700000" scaled="1"/>
                <a:tileRect/>
              </a:gradFill>
              <a:round/>
            </a:ln>
            <a:effectLst>
              <a:innerShdw blurRad="114300" dist="50800" dir="135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grpSp>
        <p:nvGrpSpPr>
          <p:cNvPr id="31" name="组合 30"/>
          <p:cNvGrpSpPr/>
          <p:nvPr/>
        </p:nvGrpSpPr>
        <p:grpSpPr>
          <a:xfrm rot="14081883" flipH="1">
            <a:off x="7042000" y="2084725"/>
            <a:ext cx="812644" cy="813686"/>
            <a:chOff x="661303" y="454074"/>
            <a:chExt cx="2476499" cy="2479675"/>
          </a:xfrm>
        </p:grpSpPr>
        <p:sp>
          <p:nvSpPr>
            <p:cNvPr id="32"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sp>
          <p:nvSpPr>
            <p:cNvPr id="33"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accent1"/>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grpSp>
        <p:nvGrpSpPr>
          <p:cNvPr id="22" name="组合 21"/>
          <p:cNvGrpSpPr/>
          <p:nvPr/>
        </p:nvGrpSpPr>
        <p:grpSpPr>
          <a:xfrm>
            <a:off x="869589" y="2800433"/>
            <a:ext cx="2522116" cy="2726918"/>
            <a:chOff x="3295850" y="2263221"/>
            <a:chExt cx="2831835" cy="3061839"/>
          </a:xfrm>
        </p:grpSpPr>
        <p:sp>
          <p:nvSpPr>
            <p:cNvPr id="24" name="圆角矩形 23"/>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70">
                <a:solidFill>
                  <a:prstClr val="white"/>
                </a:solidFill>
                <a:ea typeface="微软雅黑" panose="020B0503020204020204" pitchFamily="34" charset="-122"/>
              </a:endParaRPr>
            </a:p>
          </p:txBody>
        </p:sp>
        <p:sp>
          <p:nvSpPr>
            <p:cNvPr id="25"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128580" tIns="64290" rIns="128580" bIns="64290" numCol="1" anchor="t" anchorCtr="0" compatLnSpc="1"/>
            <a:lstStyle/>
            <a:p>
              <a:endParaRPr lang="zh-CN" altLang="en-US" sz="2670">
                <a:solidFill>
                  <a:prstClr val="black"/>
                </a:solidFill>
                <a:ea typeface="微软雅黑" panose="020B0503020204020204" pitchFamily="34" charset="-122"/>
              </a:endParaRPr>
            </a:p>
          </p:txBody>
        </p:sp>
      </p:grpSp>
      <p:sp>
        <p:nvSpPr>
          <p:cNvPr id="8" name="TextBox 7"/>
          <p:cNvSpPr txBox="1"/>
          <p:nvPr/>
        </p:nvSpPr>
        <p:spPr>
          <a:xfrm>
            <a:off x="7193667" y="2273611"/>
            <a:ext cx="540533" cy="438582"/>
          </a:xfrm>
          <a:prstGeom prst="rect">
            <a:avLst/>
          </a:prstGeom>
          <a:noFill/>
        </p:spPr>
        <p:txBody>
          <a:bodyPr wrap="none" rtlCol="0">
            <a:spAutoFit/>
          </a:bodyPr>
          <a:lstStyle/>
          <a:p>
            <a:r>
              <a:rPr lang="en-US" altLang="zh-CN" sz="2250" b="1" dirty="0">
                <a:solidFill>
                  <a:schemeClr val="bg1"/>
                </a:solidFill>
                <a:latin typeface="微软雅黑" panose="020B0503020204020204" pitchFamily="34" charset="-122"/>
                <a:ea typeface="微软雅黑" panose="020B0503020204020204" pitchFamily="34" charset="-122"/>
              </a:rPr>
              <a:t>01</a:t>
            </a:r>
            <a:endParaRPr lang="zh-CN" altLang="en-US" sz="2250" b="1"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7685075" y="3673919"/>
            <a:ext cx="540533" cy="438582"/>
          </a:xfrm>
          <a:prstGeom prst="rect">
            <a:avLst/>
          </a:prstGeom>
          <a:noFill/>
        </p:spPr>
        <p:txBody>
          <a:bodyPr wrap="none" rtlCol="0">
            <a:spAutoFit/>
          </a:bodyPr>
          <a:lstStyle/>
          <a:p>
            <a:r>
              <a:rPr lang="en-US" altLang="zh-CN" sz="2250" b="1" dirty="0">
                <a:solidFill>
                  <a:schemeClr val="bg1"/>
                </a:solidFill>
                <a:latin typeface="微软雅黑" panose="020B0503020204020204" pitchFamily="34" charset="-122"/>
                <a:ea typeface="微软雅黑" panose="020B0503020204020204" pitchFamily="34" charset="-122"/>
              </a:rPr>
              <a:t>02</a:t>
            </a:r>
            <a:endParaRPr lang="zh-CN" altLang="en-US" sz="225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193667" y="5051285"/>
            <a:ext cx="540533" cy="438582"/>
          </a:xfrm>
          <a:prstGeom prst="rect">
            <a:avLst/>
          </a:prstGeom>
          <a:noFill/>
        </p:spPr>
        <p:txBody>
          <a:bodyPr wrap="none" rtlCol="0">
            <a:spAutoFit/>
          </a:bodyPr>
          <a:lstStyle/>
          <a:p>
            <a:r>
              <a:rPr lang="en-US" altLang="zh-CN" sz="2250" b="1" dirty="0">
                <a:solidFill>
                  <a:schemeClr val="bg1"/>
                </a:solidFill>
                <a:latin typeface="微软雅黑" panose="020B0503020204020204" pitchFamily="34" charset="-122"/>
                <a:ea typeface="微软雅黑" panose="020B0503020204020204" pitchFamily="34" charset="-122"/>
              </a:rPr>
              <a:t>03</a:t>
            </a:r>
            <a:endParaRPr lang="zh-CN" altLang="en-US" sz="225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263595" y="2261824"/>
            <a:ext cx="3094407" cy="538609"/>
          </a:xfrm>
          <a:prstGeom prst="rect">
            <a:avLst/>
          </a:prstGeom>
          <a:noFill/>
        </p:spPr>
        <p:txBody>
          <a:bodyPr wrap="square" lIns="0" tIns="0" rIns="0" bIns="0" rtlCol="0">
            <a:spAutoFit/>
          </a:bodyPr>
          <a:lstStyle/>
          <a:p>
            <a:pPr algn="just">
              <a:lnSpc>
                <a:spcPts val="2110"/>
              </a:lnSpc>
            </a:pPr>
            <a:r>
              <a:rPr lang="zh-CN" altLang="en-US" sz="1400" dirty="0">
                <a:latin typeface="微软雅黑" panose="020B0503020204020204" pitchFamily="34" charset="-122"/>
                <a:ea typeface="微软雅黑" panose="020B0503020204020204" pitchFamily="34" charset="-122"/>
              </a:rPr>
              <a:t>深刻揭示了资本主义的基本矛盾以及资本主义必然灭亡</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604028" y="3716421"/>
            <a:ext cx="3094407" cy="269304"/>
          </a:xfrm>
          <a:prstGeom prst="rect">
            <a:avLst/>
          </a:prstGeom>
          <a:noFill/>
        </p:spPr>
        <p:txBody>
          <a:bodyPr wrap="square" lIns="0" tIns="0" rIns="0" bIns="0" rtlCol="0">
            <a:spAutoFit/>
          </a:bodyPr>
          <a:lstStyle/>
          <a:p>
            <a:pPr algn="just">
              <a:lnSpc>
                <a:spcPts val="2110"/>
              </a:lnSpc>
            </a:pPr>
            <a:r>
              <a:rPr lang="zh-CN" altLang="en-US" sz="1400" dirty="0">
                <a:latin typeface="微软雅黑" panose="020B0503020204020204" pitchFamily="34" charset="-122"/>
                <a:ea typeface="微软雅黑" panose="020B0503020204020204" pitchFamily="34" charset="-122"/>
              </a:rPr>
              <a:t>社会主义必然胜利的社会发展规律</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63595" y="5165022"/>
            <a:ext cx="3094407" cy="538609"/>
          </a:xfrm>
          <a:prstGeom prst="rect">
            <a:avLst/>
          </a:prstGeom>
          <a:noFill/>
        </p:spPr>
        <p:txBody>
          <a:bodyPr wrap="square" lIns="0" tIns="0" rIns="0" bIns="0" rtlCol="0">
            <a:spAutoFit/>
          </a:bodyPr>
          <a:lstStyle/>
          <a:p>
            <a:pPr algn="just">
              <a:lnSpc>
                <a:spcPts val="2110"/>
              </a:lnSpc>
            </a:pPr>
            <a:r>
              <a:rPr lang="zh-CN" altLang="en-US" sz="1400" dirty="0">
                <a:latin typeface="微软雅黑" panose="020B0503020204020204" pitchFamily="34" charset="-122"/>
                <a:ea typeface="微软雅黑" panose="020B0503020204020204" pitchFamily="34" charset="-122"/>
              </a:rPr>
              <a:t>深刻揭示了资本主义的基本矛盾以及资本主义必然灭亡</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08600" y="3292387"/>
            <a:ext cx="1157008" cy="1131079"/>
          </a:xfrm>
          <a:prstGeom prst="rect">
            <a:avLst/>
          </a:prstGeom>
          <a:noFill/>
        </p:spPr>
        <p:txBody>
          <a:bodyPr wrap="square" rtlCol="0">
            <a:spAutoFit/>
          </a:bodyPr>
          <a:lstStyle/>
          <a:p>
            <a:pPr algn="ctr"/>
            <a:r>
              <a:rPr lang="zh-CN" altLang="en-US" sz="3375" b="1" dirty="0">
                <a:solidFill>
                  <a:schemeClr val="tx1">
                    <a:lumMod val="75000"/>
                    <a:lumOff val="25000"/>
                  </a:schemeClr>
                </a:solidFill>
                <a:latin typeface="微软雅黑" panose="020B0503020204020204" pitchFamily="34" charset="-122"/>
                <a:ea typeface="微软雅黑" panose="020B0503020204020204" pitchFamily="34" charset="-122"/>
              </a:rPr>
              <a:t>来源背景</a:t>
            </a:r>
          </a:p>
        </p:txBody>
      </p:sp>
      <p:sp>
        <p:nvSpPr>
          <p:cNvPr id="20" name="TextBox 19"/>
          <p:cNvSpPr txBox="1"/>
          <p:nvPr/>
        </p:nvSpPr>
        <p:spPr>
          <a:xfrm>
            <a:off x="4350092" y="2869178"/>
            <a:ext cx="2784532" cy="2077492"/>
          </a:xfrm>
          <a:prstGeom prst="rect">
            <a:avLst/>
          </a:prstGeom>
          <a:noFill/>
        </p:spPr>
        <p:txBody>
          <a:bodyPr wrap="square" lIns="0" tIns="0" rIns="0" bIns="0" rtlCol="0">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rPr>
              <a:t>马克思主义政治经济学的基本原理和方法论至今闪耀着真理的光芒，依然是今天观察和解决经济问题的锐利思想武器。</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40" name="矩形 39"/>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43" name="矩形 42"/>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45" name="矩形 259">
            <a:extLst>
              <a:ext uri="{FF2B5EF4-FFF2-40B4-BE49-F238E27FC236}">
                <a16:creationId xmlns:a16="http://schemas.microsoft.com/office/drawing/2014/main" id="{82EF6276-F6DB-4389-B1C7-272D9F588A44}"/>
              </a:ext>
            </a:extLst>
          </p:cNvPr>
          <p:cNvSpPr>
            <a:spLocks noChangeArrowheads="1"/>
          </p:cNvSpPr>
          <p:nvPr/>
        </p:nvSpPr>
        <p:spPr bwMode="auto">
          <a:xfrm>
            <a:off x="1460823" y="293098"/>
            <a:ext cx="6305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b="1" dirty="0">
                <a:solidFill>
                  <a:schemeClr val="bg1"/>
                </a:solidFill>
              </a:rPr>
              <a:t>新时代中国特色社会主义经济思想</a:t>
            </a:r>
            <a:endParaRPr lang="zh-CN" altLang="en-US" sz="2800" b="1"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53" presetClass="entr" presetSubtype="52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fltVal val="0.5"/>
                                          </p:val>
                                        </p:tav>
                                        <p:tav tm="100000">
                                          <p:val>
                                            <p:strVal val="#ppt_x"/>
                                          </p:val>
                                        </p:tav>
                                      </p:tavLst>
                                    </p:anim>
                                    <p:anim calcmode="lin" valueType="num">
                                      <p:cBhvr>
                                        <p:cTn id="14" dur="500" fill="hold"/>
                                        <p:tgtEl>
                                          <p:spTgt spid="19"/>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heel(1)">
                                      <p:cBhvr>
                                        <p:cTn id="22" dur="1000"/>
                                        <p:tgtEl>
                                          <p:spTgt spid="2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300"/>
                                        <p:tgtEl>
                                          <p:spTgt spid="20"/>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3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3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6"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12000" r="-12000"/>
          </a:stretch>
        </a:blipFill>
        <a:effectLst/>
      </p:bgPr>
    </p:bg>
    <p:spTree>
      <p:nvGrpSpPr>
        <p:cNvPr id="1" name=""/>
        <p:cNvGrpSpPr/>
        <p:nvPr/>
      </p:nvGrpSpPr>
      <p:grpSpPr>
        <a:xfrm>
          <a:off x="0" y="0"/>
          <a:ext cx="0" cy="0"/>
          <a:chOff x="0" y="0"/>
          <a:chExt cx="0" cy="0"/>
        </a:xfrm>
      </p:grpSpPr>
      <p:sp>
        <p:nvSpPr>
          <p:cNvPr id="53" name="矩形 52"/>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5" name="矩形 54"/>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56" name="矩形 55"/>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57"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58" name="矩形 57"/>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59" name="图片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9" name="矩形 259">
            <a:extLst>
              <a:ext uri="{FF2B5EF4-FFF2-40B4-BE49-F238E27FC236}">
                <a16:creationId xmlns:a16="http://schemas.microsoft.com/office/drawing/2014/main" id="{F93D6B5F-CA03-4C0E-AE69-464F4ECCB85D}"/>
              </a:ext>
            </a:extLst>
          </p:cNvPr>
          <p:cNvSpPr>
            <a:spLocks noChangeArrowheads="1"/>
          </p:cNvSpPr>
          <p:nvPr/>
        </p:nvSpPr>
        <p:spPr bwMode="auto">
          <a:xfrm>
            <a:off x="1460823" y="293098"/>
            <a:ext cx="6305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b="1" dirty="0">
                <a:solidFill>
                  <a:schemeClr val="bg1"/>
                </a:solidFill>
              </a:rPr>
              <a:t>新时代中国特色社会主义经济思想</a:t>
            </a:r>
            <a:endParaRPr lang="zh-CN" altLang="en-US" sz="2800" b="1" dirty="0">
              <a:solidFill>
                <a:schemeClr val="bg1"/>
              </a:solidFill>
              <a:cs typeface="+mn-ea"/>
              <a:sym typeface="+mn-lt"/>
            </a:endParaRPr>
          </a:p>
        </p:txBody>
      </p:sp>
      <p:grpSp>
        <p:nvGrpSpPr>
          <p:cNvPr id="10" name="Group 119">
            <a:extLst>
              <a:ext uri="{FF2B5EF4-FFF2-40B4-BE49-F238E27FC236}">
                <a16:creationId xmlns:a16="http://schemas.microsoft.com/office/drawing/2014/main" id="{4293151E-34F2-4C11-B5CD-86BAEFD2202C}"/>
              </a:ext>
            </a:extLst>
          </p:cNvPr>
          <p:cNvGrpSpPr/>
          <p:nvPr/>
        </p:nvGrpSpPr>
        <p:grpSpPr>
          <a:xfrm>
            <a:off x="1820863" y="2221748"/>
            <a:ext cx="1761736" cy="1348994"/>
            <a:chOff x="1227138" y="271463"/>
            <a:chExt cx="679450" cy="701675"/>
          </a:xfrm>
          <a:solidFill>
            <a:schemeClr val="accent3"/>
          </a:solidFill>
        </p:grpSpPr>
        <p:sp>
          <p:nvSpPr>
            <p:cNvPr id="11" name="Freeform 5">
              <a:extLst>
                <a:ext uri="{FF2B5EF4-FFF2-40B4-BE49-F238E27FC236}">
                  <a16:creationId xmlns:a16="http://schemas.microsoft.com/office/drawing/2014/main" id="{445F469F-497E-457D-B638-B29E7AAE26C0}"/>
                </a:ext>
              </a:extLst>
            </p:cNvPr>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ln>
          </p:spPr>
          <p:txBody>
            <a:bodyPr vert="horz" wrap="square" lIns="96435" tIns="48218" rIns="96435" bIns="48218" numCol="1" anchor="t" anchorCtr="0" compatLnSpc="1"/>
            <a:lstStyle/>
            <a:p>
              <a:endParaRPr lang="en-US" sz="2000">
                <a:ea typeface="微软雅黑" panose="020B0503020204020204" pitchFamily="34" charset="-122"/>
              </a:endParaRPr>
            </a:p>
          </p:txBody>
        </p:sp>
        <p:sp>
          <p:nvSpPr>
            <p:cNvPr id="12" name="Freeform 6">
              <a:extLst>
                <a:ext uri="{FF2B5EF4-FFF2-40B4-BE49-F238E27FC236}">
                  <a16:creationId xmlns:a16="http://schemas.microsoft.com/office/drawing/2014/main" id="{E0481A4F-55D7-4F7F-A093-0997741ED790}"/>
                </a:ext>
              </a:extLst>
            </p:cNvPr>
            <p:cNvSpPr>
              <a:spLocks noEditPoints="1"/>
            </p:cNvSpPr>
            <p:nvPr/>
          </p:nvSpPr>
          <p:spPr bwMode="auto">
            <a:xfrm>
              <a:off x="1227138" y="271463"/>
              <a:ext cx="565150" cy="701675"/>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ln>
          </p:spPr>
          <p:txBody>
            <a:bodyPr vert="horz" wrap="square" lIns="96435" tIns="48218" rIns="96435" bIns="48218" numCol="1" anchor="t" anchorCtr="0" compatLnSpc="1"/>
            <a:lstStyle/>
            <a:p>
              <a:endParaRPr lang="en-US" sz="2000" dirty="0">
                <a:ea typeface="微软雅黑" panose="020B0503020204020204" pitchFamily="34" charset="-122"/>
              </a:endParaRPr>
            </a:p>
          </p:txBody>
        </p:sp>
        <p:sp>
          <p:nvSpPr>
            <p:cNvPr id="13" name="Freeform 7">
              <a:extLst>
                <a:ext uri="{FF2B5EF4-FFF2-40B4-BE49-F238E27FC236}">
                  <a16:creationId xmlns:a16="http://schemas.microsoft.com/office/drawing/2014/main" id="{5B54F110-2373-45CB-B97A-22BC33CFBD0A}"/>
                </a:ext>
              </a:extLst>
            </p:cNvPr>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ln>
          </p:spPr>
          <p:txBody>
            <a:bodyPr vert="horz" wrap="square" lIns="96435" tIns="48218" rIns="96435" bIns="48218" numCol="1" anchor="t" anchorCtr="0" compatLnSpc="1"/>
            <a:lstStyle/>
            <a:p>
              <a:endParaRPr lang="en-US" sz="2000">
                <a:ea typeface="微软雅黑" panose="020B0503020204020204" pitchFamily="34" charset="-122"/>
              </a:endParaRPr>
            </a:p>
          </p:txBody>
        </p:sp>
        <p:sp>
          <p:nvSpPr>
            <p:cNvPr id="14" name="Freeform 8">
              <a:extLst>
                <a:ext uri="{FF2B5EF4-FFF2-40B4-BE49-F238E27FC236}">
                  <a16:creationId xmlns:a16="http://schemas.microsoft.com/office/drawing/2014/main" id="{EFA24B09-CB52-4757-9D3F-C547047AA8A3}"/>
                </a:ext>
              </a:extLst>
            </p:cNvPr>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ln>
          </p:spPr>
          <p:txBody>
            <a:bodyPr vert="horz" wrap="square" lIns="96435" tIns="48218" rIns="96435" bIns="48218" numCol="1" anchor="t" anchorCtr="0" compatLnSpc="1"/>
            <a:lstStyle/>
            <a:p>
              <a:endParaRPr lang="en-US" sz="2000">
                <a:ea typeface="微软雅黑" panose="020B0503020204020204" pitchFamily="34" charset="-122"/>
              </a:endParaRPr>
            </a:p>
          </p:txBody>
        </p:sp>
      </p:grpSp>
      <p:cxnSp>
        <p:nvCxnSpPr>
          <p:cNvPr id="16" name="直接连接符 15">
            <a:extLst>
              <a:ext uri="{FF2B5EF4-FFF2-40B4-BE49-F238E27FC236}">
                <a16:creationId xmlns:a16="http://schemas.microsoft.com/office/drawing/2014/main" id="{53805DD9-0342-450A-B090-6E798F986E42}"/>
              </a:ext>
            </a:extLst>
          </p:cNvPr>
          <p:cNvCxnSpPr/>
          <p:nvPr/>
        </p:nvCxnSpPr>
        <p:spPr>
          <a:xfrm>
            <a:off x="4053111" y="2896245"/>
            <a:ext cx="331496"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PA_矩形 75">
            <a:extLst>
              <a:ext uri="{FF2B5EF4-FFF2-40B4-BE49-F238E27FC236}">
                <a16:creationId xmlns:a16="http://schemas.microsoft.com/office/drawing/2014/main" id="{D6CFA45D-32F1-4069-90F4-0CF77E4CC297}"/>
              </a:ext>
            </a:extLst>
          </p:cNvPr>
          <p:cNvSpPr/>
          <p:nvPr>
            <p:custDataLst>
              <p:tags r:id="rId1"/>
            </p:custDataLst>
          </p:nvPr>
        </p:nvSpPr>
        <p:spPr>
          <a:xfrm>
            <a:off x="3898181" y="3107447"/>
            <a:ext cx="7139706" cy="1754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dirty="0"/>
              <a:t>我们党历来高度重视对马克思主义政治经济学的学习、研究和运用，坚持把马克思主义政治经济学基本原理同我国具体实践和时代特征相结合，形成了一系列重要理论成果，不断推进了马克思主义政治经济学的中国化，有力指导了我国经济发展实践和伟大变革。</a:t>
            </a:r>
            <a:endParaRPr lang="en-US" altLang="zh-CN"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07847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nodeType="withEffect" p14:presetBounceEnd="4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0000">
                                          <p:cBhvr additive="base">
                                            <p:cTn id="7"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accel="100000" fill="hold" nodeType="withEffect" p14:presetBounceEnd="4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40000">
                                          <p:cBhvr additive="base">
                                            <p:cTn id="11" dur="10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14:presetBounceEnd="4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10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accel="10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0-#ppt_w/2"/>
                                              </p:val>
                                            </p:tav>
                                            <p:tav tm="100000">
                                              <p:val>
                                                <p:strVal val="#ppt_x"/>
                                              </p:val>
                                            </p:tav>
                                          </p:tavLst>
                                        </p:anim>
                                        <p:anim calcmode="lin" valueType="num">
                                          <p:cBhvr additive="base">
                                            <p:cTn id="12" dur="10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12000" r="-12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5085" r="5085"/>
          <a:stretch>
            <a:fillRect/>
          </a:stretch>
        </p:blipFill>
        <p:spPr>
          <a:xfrm>
            <a:off x="484922" y="2001987"/>
            <a:ext cx="5750061" cy="4048659"/>
          </a:xfrm>
          <a:prstGeom prst="rect">
            <a:avLst/>
          </a:prstGeom>
          <a:blipFill dpi="0" rotWithShape="1">
            <a:blip r:embed="rId6">
              <a:extLst>
                <a:ext uri="{28A0092B-C50C-407E-A947-70E740481C1C}">
                  <a14:useLocalDpi xmlns:a14="http://schemas.microsoft.com/office/drawing/2010/main" val="0"/>
                </a:ext>
              </a:extLst>
            </a:blip>
            <a:srcRect/>
            <a:stretch>
              <a:fillRect/>
            </a:stretch>
          </a:blipFill>
        </p:spPr>
      </p:pic>
      <p:sp>
        <p:nvSpPr>
          <p:cNvPr id="98" name="矩形 97"/>
          <p:cNvSpPr/>
          <p:nvPr/>
        </p:nvSpPr>
        <p:spPr>
          <a:xfrm>
            <a:off x="6717407" y="2352065"/>
            <a:ext cx="4837002" cy="1077218"/>
          </a:xfrm>
          <a:prstGeom prst="rect">
            <a:avLst/>
          </a:prstGeom>
        </p:spPr>
        <p:txBody>
          <a:bodyPr wrap="square">
            <a:spAutoFit/>
          </a:bodyPr>
          <a:lstStyle/>
          <a:p>
            <a:r>
              <a:rPr lang="zh-CN" altLang="en-US" sz="1600" dirty="0">
                <a:latin typeface="+mn-ea"/>
                <a:ea typeface="+mn-ea"/>
              </a:rPr>
              <a:t>怎样推进社会主义经济建设，马克思主义经典作家不可能告诉我们现成的答案，必须不断结合新的时代条件和历史实践作出探索和回答。在探索的道路上，我们党为此作出了艰辛努力。</a:t>
            </a:r>
            <a:endParaRPr lang="zh-CN" altLang="en-US" sz="1600" dirty="0">
              <a:solidFill>
                <a:srgbClr val="404040"/>
              </a:solidFill>
              <a:latin typeface="+mn-ea"/>
              <a:ea typeface="+mn-ea"/>
            </a:endParaRPr>
          </a:p>
        </p:txBody>
      </p:sp>
      <p:sp>
        <p:nvSpPr>
          <p:cNvPr id="100" name="PA_矩形 75"/>
          <p:cNvSpPr/>
          <p:nvPr>
            <p:custDataLst>
              <p:tags r:id="rId1"/>
            </p:custDataLst>
          </p:nvPr>
        </p:nvSpPr>
        <p:spPr>
          <a:xfrm>
            <a:off x="6815394" y="3544317"/>
            <a:ext cx="4483639" cy="20313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latin typeface="+mn-ea"/>
              </a:rPr>
              <a:t>我们既不能丢掉“老祖宗”，也不能搞“洋教条”，只能走自己的路。而在一段时间里，一些人热衷于西方经济学，甚至奉为圭臬，马克思主义政治经济学一度面临边缘化、空泛化、标签化的问题。如何立足中国特色社会主义实践坚持和发展马克思主义政治经济学，成为一项重大而紧迫的时代课题。</a:t>
            </a:r>
            <a:endParaRPr lang="en-US" altLang="zh-CN" sz="1400" dirty="0">
              <a:latin typeface="+mn-ea"/>
            </a:endParaRPr>
          </a:p>
        </p:txBody>
      </p:sp>
      <p:sp>
        <p:nvSpPr>
          <p:cNvPr id="32" name="矩形 31"/>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4" name="矩形 33"/>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35" name="矩形 34"/>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36"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37" name="矩形 36"/>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39" name="矩形 259">
            <a:extLst>
              <a:ext uri="{FF2B5EF4-FFF2-40B4-BE49-F238E27FC236}">
                <a16:creationId xmlns:a16="http://schemas.microsoft.com/office/drawing/2014/main" id="{A0254F5A-23AD-40C1-86D7-0EC20EDB4C75}"/>
              </a:ext>
            </a:extLst>
          </p:cNvPr>
          <p:cNvSpPr>
            <a:spLocks noChangeArrowheads="1"/>
          </p:cNvSpPr>
          <p:nvPr/>
        </p:nvSpPr>
        <p:spPr bwMode="auto">
          <a:xfrm>
            <a:off x="1460823" y="293098"/>
            <a:ext cx="6305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b="1" dirty="0">
                <a:solidFill>
                  <a:schemeClr val="bg1"/>
                </a:solidFill>
              </a:rPr>
              <a:t>新时代中国特色社会主义经济思想</a:t>
            </a:r>
            <a:endParaRPr lang="zh-CN" altLang="en-US" sz="2800" b="1"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nodeType="withEffect" p14:presetBounceEnd="4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100000" fill="hold" grpId="0" nodeType="withEffect" p14:presetBounceEnd="40000">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14:bounceEnd="40000">
                                          <p:cBhvr additive="base">
                                            <p:cTn id="11" dur="1000" fill="hold"/>
                                            <p:tgtEl>
                                              <p:spTgt spid="98"/>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98"/>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14:presetBounceEnd="40000">
                                      <p:stCondLst>
                                        <p:cond delay="0"/>
                                      </p:stCondLst>
                                      <p:childTnLst>
                                        <p:set>
                                          <p:cBhvr>
                                            <p:cTn id="14" dur="1" fill="hold">
                                              <p:stCondLst>
                                                <p:cond delay="0"/>
                                              </p:stCondLst>
                                            </p:cTn>
                                            <p:tgtEl>
                                              <p:spTgt spid="100"/>
                                            </p:tgtEl>
                                            <p:attrNameLst>
                                              <p:attrName>style.visibility</p:attrName>
                                            </p:attrNameLst>
                                          </p:cBhvr>
                                          <p:to>
                                            <p:strVal val="visible"/>
                                          </p:to>
                                        </p:set>
                                        <p:anim calcmode="lin" valueType="num" p14:bounceEnd="40000">
                                          <p:cBhvr additive="base">
                                            <p:cTn id="15" dur="1000" fill="hold"/>
                                            <p:tgtEl>
                                              <p:spTgt spid="100"/>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10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100000" fill="hold" grpId="0" nodeType="with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1000" fill="hold"/>
                                            <p:tgtEl>
                                              <p:spTgt spid="98"/>
                                            </p:tgtEl>
                                            <p:attrNameLst>
                                              <p:attrName>ppt_x</p:attrName>
                                            </p:attrNameLst>
                                          </p:cBhvr>
                                          <p:tavLst>
                                            <p:tav tm="0">
                                              <p:val>
                                                <p:strVal val="0-#ppt_w/2"/>
                                              </p:val>
                                            </p:tav>
                                            <p:tav tm="100000">
                                              <p:val>
                                                <p:strVal val="#ppt_x"/>
                                              </p:val>
                                            </p:tav>
                                          </p:tavLst>
                                        </p:anim>
                                        <p:anim calcmode="lin" valueType="num">
                                          <p:cBhvr additive="base">
                                            <p:cTn id="12" dur="1000" fill="hold"/>
                                            <p:tgtEl>
                                              <p:spTgt spid="98"/>
                                            </p:tgtEl>
                                            <p:attrNameLst>
                                              <p:attrName>ppt_y</p:attrName>
                                            </p:attrNameLst>
                                          </p:cBhvr>
                                          <p:tavLst>
                                            <p:tav tm="0">
                                              <p:val>
                                                <p:strVal val="#ppt_y"/>
                                              </p:val>
                                            </p:tav>
                                            <p:tav tm="100000">
                                              <p:val>
                                                <p:strVal val="#ppt_y"/>
                                              </p:val>
                                            </p:tav>
                                          </p:tavLst>
                                        </p:anim>
                                      </p:childTnLst>
                                    </p:cTn>
                                  </p:par>
                                  <p:par>
                                    <p:cTn id="13" presetID="2" presetClass="entr" presetSubtype="8" accel="100000" fill="hold" grpId="0" nodeType="withEffect">
                                      <p:stCondLst>
                                        <p:cond delay="0"/>
                                      </p:stCondLst>
                                      <p:childTnLst>
                                        <p:set>
                                          <p:cBhvr>
                                            <p:cTn id="14" dur="1" fill="hold">
                                              <p:stCondLst>
                                                <p:cond delay="0"/>
                                              </p:stCondLst>
                                            </p:cTn>
                                            <p:tgtEl>
                                              <p:spTgt spid="100"/>
                                            </p:tgtEl>
                                            <p:attrNameLst>
                                              <p:attrName>style.visibility</p:attrName>
                                            </p:attrNameLst>
                                          </p:cBhvr>
                                          <p:to>
                                            <p:strVal val="visible"/>
                                          </p:to>
                                        </p:set>
                                        <p:anim calcmode="lin" valueType="num">
                                          <p:cBhvr additive="base">
                                            <p:cTn id="15" dur="1000" fill="hold"/>
                                            <p:tgtEl>
                                              <p:spTgt spid="100"/>
                                            </p:tgtEl>
                                            <p:attrNameLst>
                                              <p:attrName>ppt_x</p:attrName>
                                            </p:attrNameLst>
                                          </p:cBhvr>
                                          <p:tavLst>
                                            <p:tav tm="0">
                                              <p:val>
                                                <p:strVal val="0-#ppt_w/2"/>
                                              </p:val>
                                            </p:tav>
                                            <p:tav tm="100000">
                                              <p:val>
                                                <p:strVal val="#ppt_x"/>
                                              </p:val>
                                            </p:tav>
                                          </p:tavLst>
                                        </p:anim>
                                        <p:anim calcmode="lin" valueType="num">
                                          <p:cBhvr additive="base">
                                            <p:cTn id="16" dur="10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10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17446" name="Rectangle 38" descr="library"/>
          <p:cNvSpPr>
            <a:spLocks noChangeArrowheads="1"/>
          </p:cNvSpPr>
          <p:nvPr/>
        </p:nvSpPr>
        <p:spPr bwMode="auto">
          <a:xfrm>
            <a:off x="0" y="1274800"/>
            <a:ext cx="12858750" cy="3310682"/>
          </a:xfrm>
          <a:prstGeom prst="rect">
            <a:avLst/>
          </a:prstGeom>
          <a:blipFill dpi="0" rotWithShape="1">
            <a:blip r:embed="rId4"/>
            <a:srcRect/>
            <a:stretch>
              <a:fillRect/>
            </a:stretch>
          </a:blipFill>
          <a:ln>
            <a:noFill/>
          </a:ln>
          <a:effectLst/>
        </p:spPr>
        <p:txBody>
          <a:bodyPr wrap="none" anchor="ctr"/>
          <a:lstStyle/>
          <a:p>
            <a:endParaRPr lang="zh-CN" altLang="en-US">
              <a:ea typeface="微软雅黑" panose="020B0503020204020204" pitchFamily="34" charset="-122"/>
            </a:endParaRPr>
          </a:p>
        </p:txBody>
      </p:sp>
      <p:sp>
        <p:nvSpPr>
          <p:cNvPr id="17452" name="Freeform 44"/>
          <p:cNvSpPr/>
          <p:nvPr/>
        </p:nvSpPr>
        <p:spPr bwMode="auto">
          <a:xfrm>
            <a:off x="1415355" y="4583248"/>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endParaRPr lang="zh-CN" altLang="en-US">
              <a:ea typeface="微软雅黑" panose="020B0503020204020204" pitchFamily="34" charset="-122"/>
            </a:endParaRPr>
          </a:p>
        </p:txBody>
      </p:sp>
      <p:sp>
        <p:nvSpPr>
          <p:cNvPr id="17453" name="Freeform 45"/>
          <p:cNvSpPr/>
          <p:nvPr/>
        </p:nvSpPr>
        <p:spPr bwMode="auto">
          <a:xfrm>
            <a:off x="1415355" y="3917987"/>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1"/>
          </a:solidFill>
          <a:ln>
            <a:noFill/>
          </a:ln>
        </p:spPr>
        <p:txBody>
          <a:bodyPr/>
          <a:lstStyle/>
          <a:p>
            <a:endParaRPr lang="zh-CN" altLang="en-US">
              <a:ea typeface="微软雅黑" panose="020B0503020204020204" pitchFamily="34" charset="-122"/>
            </a:endParaRPr>
          </a:p>
        </p:txBody>
      </p:sp>
      <p:sp>
        <p:nvSpPr>
          <p:cNvPr id="17454" name="Freeform 46"/>
          <p:cNvSpPr>
            <a:spLocks noEditPoints="1"/>
          </p:cNvSpPr>
          <p:nvPr/>
        </p:nvSpPr>
        <p:spPr bwMode="auto">
          <a:xfrm>
            <a:off x="1605113" y="4152392"/>
            <a:ext cx="290215" cy="290215"/>
          </a:xfrm>
          <a:custGeom>
            <a:avLst/>
            <a:gdLst>
              <a:gd name="T0" fmla="*/ 51 w 64"/>
              <a:gd name="T1" fmla="*/ 47 h 64"/>
              <a:gd name="T2" fmla="*/ 58 w 64"/>
              <a:gd name="T3" fmla="*/ 29 h 64"/>
              <a:gd name="T4" fmla="*/ 56 w 64"/>
              <a:gd name="T5" fmla="*/ 18 h 64"/>
              <a:gd name="T6" fmla="*/ 50 w 64"/>
              <a:gd name="T7" fmla="*/ 8 h 64"/>
              <a:gd name="T8" fmla="*/ 40 w 64"/>
              <a:gd name="T9" fmla="*/ 2 h 64"/>
              <a:gd name="T10" fmla="*/ 9 w 64"/>
              <a:gd name="T11" fmla="*/ 8 h 64"/>
              <a:gd name="T12" fmla="*/ 0 w 64"/>
              <a:gd name="T13" fmla="*/ 29 h 64"/>
              <a:gd name="T14" fmla="*/ 3 w 64"/>
              <a:gd name="T15" fmla="*/ 40 h 64"/>
              <a:gd name="T16" fmla="*/ 9 w 64"/>
              <a:gd name="T17" fmla="*/ 49 h 64"/>
              <a:gd name="T18" fmla="*/ 29 w 64"/>
              <a:gd name="T19" fmla="*/ 58 h 64"/>
              <a:gd name="T20" fmla="*/ 48 w 64"/>
              <a:gd name="T21" fmla="*/ 51 h 64"/>
              <a:gd name="T22" fmla="*/ 63 w 64"/>
              <a:gd name="T23" fmla="*/ 62 h 64"/>
              <a:gd name="T24" fmla="*/ 46 w 64"/>
              <a:gd name="T25" fmla="*/ 46 h 64"/>
              <a:gd name="T26" fmla="*/ 46 w 64"/>
              <a:gd name="T27" fmla="*/ 46 h 64"/>
              <a:gd name="T28" fmla="*/ 38 w 64"/>
              <a:gd name="T29" fmla="*/ 51 h 64"/>
              <a:gd name="T30" fmla="*/ 20 w 64"/>
              <a:gd name="T31" fmla="*/ 51 h 64"/>
              <a:gd name="T32" fmla="*/ 13 w 64"/>
              <a:gd name="T33" fmla="*/ 46 h 64"/>
              <a:gd name="T34" fmla="*/ 7 w 64"/>
              <a:gd name="T35" fmla="*/ 38 h 64"/>
              <a:gd name="T36" fmla="*/ 7 w 64"/>
              <a:gd name="T37" fmla="*/ 20 h 64"/>
              <a:gd name="T38" fmla="*/ 29 w 64"/>
              <a:gd name="T39" fmla="*/ 5 h 64"/>
              <a:gd name="T40" fmla="*/ 38 w 64"/>
              <a:gd name="T41" fmla="*/ 7 h 64"/>
              <a:gd name="T42" fmla="*/ 46 w 64"/>
              <a:gd name="T43" fmla="*/ 12 h 64"/>
              <a:gd name="T44" fmla="*/ 51 w 64"/>
              <a:gd name="T45" fmla="*/ 20 h 64"/>
              <a:gd name="T46" fmla="*/ 51 w 64"/>
              <a:gd name="T47" fmla="*/ 38 h 64"/>
              <a:gd name="T48" fmla="*/ 22 w 64"/>
              <a:gd name="T49" fmla="*/ 12 h 64"/>
              <a:gd name="T50" fmla="*/ 19 w 64"/>
              <a:gd name="T51" fmla="*/ 13 h 64"/>
              <a:gd name="T52" fmla="*/ 16 w 64"/>
              <a:gd name="T53" fmla="*/ 16 h 64"/>
              <a:gd name="T54" fmla="*/ 14 w 64"/>
              <a:gd name="T55" fmla="*/ 18 h 64"/>
              <a:gd name="T56" fmla="*/ 12 w 64"/>
              <a:gd name="T57" fmla="*/ 22 h 64"/>
              <a:gd name="T58" fmla="*/ 15 w 64"/>
              <a:gd name="T59" fmla="*/ 23 h 64"/>
              <a:gd name="T60" fmla="*/ 18 w 64"/>
              <a:gd name="T61" fmla="*/ 18 h 64"/>
              <a:gd name="T62" fmla="*/ 23 w 64"/>
              <a:gd name="T63" fmla="*/ 15 h 64"/>
              <a:gd name="T64" fmla="*/ 22 w 64"/>
              <a:gd name="T65" fmla="*/ 12 h 64"/>
              <a:gd name="T66" fmla="*/ 46 w 64"/>
              <a:gd name="T67" fmla="*/ 27 h 64"/>
              <a:gd name="T68" fmla="*/ 44 w 64"/>
              <a:gd name="T69" fmla="*/ 35 h 64"/>
              <a:gd name="T70" fmla="*/ 40 w 64"/>
              <a:gd name="T71" fmla="*/ 40 h 64"/>
              <a:gd name="T72" fmla="*/ 29 w 64"/>
              <a:gd name="T73" fmla="*/ 44 h 64"/>
              <a:gd name="T74" fmla="*/ 29 w 64"/>
              <a:gd name="T75" fmla="*/ 48 h 64"/>
              <a:gd name="T76" fmla="*/ 42 w 64"/>
              <a:gd name="T77" fmla="*/ 42 h 64"/>
              <a:gd name="T78" fmla="*/ 46 w 64"/>
              <a:gd name="T79" fmla="*/ 36 h 64"/>
              <a:gd name="T80" fmla="*/ 46 w 64"/>
              <a:gd name="T81" fmla="*/ 2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64">
                <a:moveTo>
                  <a:pt x="63" y="59"/>
                </a:moveTo>
                <a:cubicBezTo>
                  <a:pt x="51" y="47"/>
                  <a:pt x="51" y="47"/>
                  <a:pt x="51" y="47"/>
                </a:cubicBezTo>
                <a:cubicBezTo>
                  <a:pt x="53" y="45"/>
                  <a:pt x="55" y="43"/>
                  <a:pt x="56" y="40"/>
                </a:cubicBezTo>
                <a:cubicBezTo>
                  <a:pt x="57" y="37"/>
                  <a:pt x="58" y="33"/>
                  <a:pt x="58" y="29"/>
                </a:cubicBezTo>
                <a:cubicBezTo>
                  <a:pt x="58" y="25"/>
                  <a:pt x="57" y="21"/>
                  <a:pt x="56" y="18"/>
                </a:cubicBezTo>
                <a:cubicBezTo>
                  <a:pt x="56" y="18"/>
                  <a:pt x="56" y="18"/>
                  <a:pt x="56" y="18"/>
                </a:cubicBezTo>
                <a:cubicBezTo>
                  <a:pt x="54" y="14"/>
                  <a:pt x="52" y="11"/>
                  <a:pt x="50" y="9"/>
                </a:cubicBezTo>
                <a:cubicBezTo>
                  <a:pt x="50" y="8"/>
                  <a:pt x="50" y="8"/>
                  <a:pt x="50" y="8"/>
                </a:cubicBezTo>
                <a:cubicBezTo>
                  <a:pt x="47" y="6"/>
                  <a:pt x="44" y="4"/>
                  <a:pt x="40" y="2"/>
                </a:cubicBezTo>
                <a:cubicBezTo>
                  <a:pt x="40" y="2"/>
                  <a:pt x="40" y="2"/>
                  <a:pt x="40" y="2"/>
                </a:cubicBezTo>
                <a:cubicBezTo>
                  <a:pt x="37" y="1"/>
                  <a:pt x="33" y="0"/>
                  <a:pt x="29" y="0"/>
                </a:cubicBezTo>
                <a:cubicBezTo>
                  <a:pt x="21" y="0"/>
                  <a:pt x="14" y="3"/>
                  <a:pt x="9" y="8"/>
                </a:cubicBezTo>
                <a:cubicBezTo>
                  <a:pt x="6" y="11"/>
                  <a:pt x="4" y="14"/>
                  <a:pt x="3" y="18"/>
                </a:cubicBezTo>
                <a:cubicBezTo>
                  <a:pt x="1" y="21"/>
                  <a:pt x="0" y="25"/>
                  <a:pt x="0" y="29"/>
                </a:cubicBezTo>
                <a:cubicBezTo>
                  <a:pt x="0" y="33"/>
                  <a:pt x="1" y="36"/>
                  <a:pt x="2" y="40"/>
                </a:cubicBezTo>
                <a:cubicBezTo>
                  <a:pt x="3" y="40"/>
                  <a:pt x="3" y="40"/>
                  <a:pt x="3" y="40"/>
                </a:cubicBezTo>
                <a:cubicBezTo>
                  <a:pt x="4" y="43"/>
                  <a:pt x="6" y="47"/>
                  <a:pt x="9" y="49"/>
                </a:cubicBezTo>
                <a:cubicBezTo>
                  <a:pt x="9" y="49"/>
                  <a:pt x="9" y="49"/>
                  <a:pt x="9" y="49"/>
                </a:cubicBezTo>
                <a:cubicBezTo>
                  <a:pt x="11" y="52"/>
                  <a:pt x="15" y="54"/>
                  <a:pt x="18" y="56"/>
                </a:cubicBezTo>
                <a:cubicBezTo>
                  <a:pt x="22" y="57"/>
                  <a:pt x="25" y="58"/>
                  <a:pt x="29" y="58"/>
                </a:cubicBezTo>
                <a:cubicBezTo>
                  <a:pt x="33" y="58"/>
                  <a:pt x="37" y="57"/>
                  <a:pt x="40" y="56"/>
                </a:cubicBezTo>
                <a:cubicBezTo>
                  <a:pt x="43" y="54"/>
                  <a:pt x="45" y="53"/>
                  <a:pt x="48" y="51"/>
                </a:cubicBezTo>
                <a:cubicBezTo>
                  <a:pt x="59" y="63"/>
                  <a:pt x="59" y="63"/>
                  <a:pt x="59" y="63"/>
                </a:cubicBezTo>
                <a:cubicBezTo>
                  <a:pt x="60" y="64"/>
                  <a:pt x="62" y="64"/>
                  <a:pt x="63" y="62"/>
                </a:cubicBezTo>
                <a:cubicBezTo>
                  <a:pt x="64" y="61"/>
                  <a:pt x="64" y="60"/>
                  <a:pt x="63" y="59"/>
                </a:cubicBezTo>
                <a:close/>
                <a:moveTo>
                  <a:pt x="46" y="46"/>
                </a:moveTo>
                <a:cubicBezTo>
                  <a:pt x="46" y="46"/>
                  <a:pt x="46" y="46"/>
                  <a:pt x="46" y="46"/>
                </a:cubicBezTo>
                <a:cubicBezTo>
                  <a:pt x="46" y="46"/>
                  <a:pt x="46" y="46"/>
                  <a:pt x="46" y="46"/>
                </a:cubicBezTo>
                <a:cubicBezTo>
                  <a:pt x="46" y="46"/>
                  <a:pt x="46" y="46"/>
                  <a:pt x="46" y="46"/>
                </a:cubicBezTo>
                <a:cubicBezTo>
                  <a:pt x="44" y="48"/>
                  <a:pt x="41" y="49"/>
                  <a:pt x="38" y="51"/>
                </a:cubicBezTo>
                <a:cubicBezTo>
                  <a:pt x="35" y="52"/>
                  <a:pt x="32" y="52"/>
                  <a:pt x="29" y="52"/>
                </a:cubicBezTo>
                <a:cubicBezTo>
                  <a:pt x="26" y="52"/>
                  <a:pt x="23" y="52"/>
                  <a:pt x="20" y="51"/>
                </a:cubicBezTo>
                <a:cubicBezTo>
                  <a:pt x="17" y="49"/>
                  <a:pt x="15" y="48"/>
                  <a:pt x="13" y="46"/>
                </a:cubicBezTo>
                <a:cubicBezTo>
                  <a:pt x="13" y="46"/>
                  <a:pt x="13" y="46"/>
                  <a:pt x="13" y="46"/>
                </a:cubicBezTo>
                <a:cubicBezTo>
                  <a:pt x="10" y="43"/>
                  <a:pt x="9" y="41"/>
                  <a:pt x="7" y="38"/>
                </a:cubicBezTo>
                <a:cubicBezTo>
                  <a:pt x="7" y="38"/>
                  <a:pt x="7" y="38"/>
                  <a:pt x="7" y="38"/>
                </a:cubicBezTo>
                <a:cubicBezTo>
                  <a:pt x="6" y="35"/>
                  <a:pt x="6" y="32"/>
                  <a:pt x="6" y="29"/>
                </a:cubicBezTo>
                <a:cubicBezTo>
                  <a:pt x="6" y="26"/>
                  <a:pt x="6" y="23"/>
                  <a:pt x="7" y="20"/>
                </a:cubicBezTo>
                <a:cubicBezTo>
                  <a:pt x="9" y="17"/>
                  <a:pt x="10" y="14"/>
                  <a:pt x="13" y="12"/>
                </a:cubicBezTo>
                <a:cubicBezTo>
                  <a:pt x="17" y="8"/>
                  <a:pt x="23" y="5"/>
                  <a:pt x="29" y="5"/>
                </a:cubicBezTo>
                <a:cubicBezTo>
                  <a:pt x="32" y="5"/>
                  <a:pt x="35" y="6"/>
                  <a:pt x="38" y="7"/>
                </a:cubicBezTo>
                <a:cubicBezTo>
                  <a:pt x="38" y="7"/>
                  <a:pt x="38" y="7"/>
                  <a:pt x="38" y="7"/>
                </a:cubicBezTo>
                <a:cubicBezTo>
                  <a:pt x="41" y="8"/>
                  <a:pt x="44" y="10"/>
                  <a:pt x="46" y="12"/>
                </a:cubicBezTo>
                <a:cubicBezTo>
                  <a:pt x="46" y="12"/>
                  <a:pt x="46" y="12"/>
                  <a:pt x="46" y="12"/>
                </a:cubicBezTo>
                <a:cubicBezTo>
                  <a:pt x="48" y="15"/>
                  <a:pt x="50" y="17"/>
                  <a:pt x="51" y="20"/>
                </a:cubicBezTo>
                <a:cubicBezTo>
                  <a:pt x="51" y="20"/>
                  <a:pt x="51" y="20"/>
                  <a:pt x="51" y="20"/>
                </a:cubicBezTo>
                <a:cubicBezTo>
                  <a:pt x="52" y="23"/>
                  <a:pt x="53" y="26"/>
                  <a:pt x="53" y="29"/>
                </a:cubicBezTo>
                <a:cubicBezTo>
                  <a:pt x="53" y="32"/>
                  <a:pt x="52" y="35"/>
                  <a:pt x="51" y="38"/>
                </a:cubicBezTo>
                <a:cubicBezTo>
                  <a:pt x="50" y="41"/>
                  <a:pt x="48" y="43"/>
                  <a:pt x="46" y="46"/>
                </a:cubicBezTo>
                <a:close/>
                <a:moveTo>
                  <a:pt x="22" y="12"/>
                </a:moveTo>
                <a:cubicBezTo>
                  <a:pt x="22" y="12"/>
                  <a:pt x="22" y="12"/>
                  <a:pt x="22" y="12"/>
                </a:cubicBezTo>
                <a:cubicBezTo>
                  <a:pt x="21" y="12"/>
                  <a:pt x="20" y="13"/>
                  <a:pt x="19" y="13"/>
                </a:cubicBezTo>
                <a:cubicBezTo>
                  <a:pt x="18" y="14"/>
                  <a:pt x="17" y="15"/>
                  <a:pt x="16" y="16"/>
                </a:cubicBezTo>
                <a:cubicBezTo>
                  <a:pt x="16" y="16"/>
                  <a:pt x="16" y="16"/>
                  <a:pt x="16" y="16"/>
                </a:cubicBezTo>
                <a:cubicBezTo>
                  <a:pt x="16" y="16"/>
                  <a:pt x="16" y="16"/>
                  <a:pt x="16" y="16"/>
                </a:cubicBezTo>
                <a:cubicBezTo>
                  <a:pt x="15" y="17"/>
                  <a:pt x="14" y="17"/>
                  <a:pt x="14" y="18"/>
                </a:cubicBezTo>
                <a:cubicBezTo>
                  <a:pt x="14" y="18"/>
                  <a:pt x="14" y="18"/>
                  <a:pt x="14" y="18"/>
                </a:cubicBezTo>
                <a:cubicBezTo>
                  <a:pt x="13" y="19"/>
                  <a:pt x="12" y="20"/>
                  <a:pt x="12" y="22"/>
                </a:cubicBezTo>
                <a:cubicBezTo>
                  <a:pt x="12" y="22"/>
                  <a:pt x="12" y="23"/>
                  <a:pt x="13" y="24"/>
                </a:cubicBezTo>
                <a:cubicBezTo>
                  <a:pt x="14" y="24"/>
                  <a:pt x="15" y="24"/>
                  <a:pt x="15" y="23"/>
                </a:cubicBezTo>
                <a:cubicBezTo>
                  <a:pt x="15" y="22"/>
                  <a:pt x="16" y="21"/>
                  <a:pt x="16" y="20"/>
                </a:cubicBezTo>
                <a:cubicBezTo>
                  <a:pt x="17" y="19"/>
                  <a:pt x="18" y="19"/>
                  <a:pt x="18" y="18"/>
                </a:cubicBezTo>
                <a:cubicBezTo>
                  <a:pt x="19" y="17"/>
                  <a:pt x="20" y="17"/>
                  <a:pt x="21" y="16"/>
                </a:cubicBezTo>
                <a:cubicBezTo>
                  <a:pt x="21" y="15"/>
                  <a:pt x="22" y="15"/>
                  <a:pt x="23" y="15"/>
                </a:cubicBezTo>
                <a:cubicBezTo>
                  <a:pt x="24" y="14"/>
                  <a:pt x="24" y="13"/>
                  <a:pt x="24" y="13"/>
                </a:cubicBezTo>
                <a:cubicBezTo>
                  <a:pt x="24" y="12"/>
                  <a:pt x="23" y="11"/>
                  <a:pt x="22" y="12"/>
                </a:cubicBezTo>
                <a:close/>
                <a:moveTo>
                  <a:pt x="46" y="27"/>
                </a:moveTo>
                <a:cubicBezTo>
                  <a:pt x="46" y="27"/>
                  <a:pt x="46" y="27"/>
                  <a:pt x="46" y="27"/>
                </a:cubicBezTo>
                <a:cubicBezTo>
                  <a:pt x="45" y="27"/>
                  <a:pt x="45" y="28"/>
                  <a:pt x="45" y="29"/>
                </a:cubicBezTo>
                <a:cubicBezTo>
                  <a:pt x="45" y="31"/>
                  <a:pt x="44" y="33"/>
                  <a:pt x="44" y="35"/>
                </a:cubicBezTo>
                <a:cubicBezTo>
                  <a:pt x="44" y="35"/>
                  <a:pt x="44" y="35"/>
                  <a:pt x="44" y="35"/>
                </a:cubicBezTo>
                <a:cubicBezTo>
                  <a:pt x="43" y="37"/>
                  <a:pt x="42" y="38"/>
                  <a:pt x="40" y="40"/>
                </a:cubicBezTo>
                <a:cubicBezTo>
                  <a:pt x="39" y="41"/>
                  <a:pt x="37" y="42"/>
                  <a:pt x="35" y="43"/>
                </a:cubicBezTo>
                <a:cubicBezTo>
                  <a:pt x="33" y="44"/>
                  <a:pt x="31" y="44"/>
                  <a:pt x="29" y="44"/>
                </a:cubicBezTo>
                <a:cubicBezTo>
                  <a:pt x="28" y="44"/>
                  <a:pt x="28" y="45"/>
                  <a:pt x="28" y="46"/>
                </a:cubicBezTo>
                <a:cubicBezTo>
                  <a:pt x="28" y="47"/>
                  <a:pt x="28" y="48"/>
                  <a:pt x="29" y="48"/>
                </a:cubicBezTo>
                <a:cubicBezTo>
                  <a:pt x="32" y="48"/>
                  <a:pt x="34" y="47"/>
                  <a:pt x="36" y="46"/>
                </a:cubicBezTo>
                <a:cubicBezTo>
                  <a:pt x="39" y="45"/>
                  <a:pt x="41" y="44"/>
                  <a:pt x="42" y="42"/>
                </a:cubicBezTo>
                <a:cubicBezTo>
                  <a:pt x="44" y="40"/>
                  <a:pt x="46" y="38"/>
                  <a:pt x="46" y="36"/>
                </a:cubicBezTo>
                <a:cubicBezTo>
                  <a:pt x="46" y="36"/>
                  <a:pt x="46" y="36"/>
                  <a:pt x="46" y="36"/>
                </a:cubicBezTo>
                <a:cubicBezTo>
                  <a:pt x="47" y="34"/>
                  <a:pt x="48" y="31"/>
                  <a:pt x="48" y="29"/>
                </a:cubicBezTo>
                <a:cubicBezTo>
                  <a:pt x="48" y="28"/>
                  <a:pt x="47" y="27"/>
                  <a:pt x="46"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anose="020B0503020204020204" pitchFamily="34" charset="-122"/>
            </a:endParaRPr>
          </a:p>
        </p:txBody>
      </p:sp>
      <p:sp>
        <p:nvSpPr>
          <p:cNvPr id="17456" name="Freeform 48"/>
          <p:cNvSpPr/>
          <p:nvPr/>
        </p:nvSpPr>
        <p:spPr bwMode="auto">
          <a:xfrm>
            <a:off x="2442269" y="4583248"/>
            <a:ext cx="750094" cy="89297"/>
          </a:xfrm>
          <a:custGeom>
            <a:avLst/>
            <a:gdLst>
              <a:gd name="T0" fmla="*/ 336 w 336"/>
              <a:gd name="T1" fmla="*/ 0 h 40"/>
              <a:gd name="T2" fmla="*/ 0 w 336"/>
              <a:gd name="T3" fmla="*/ 0 h 40"/>
              <a:gd name="T4" fmla="*/ 0 w 336"/>
              <a:gd name="T5" fmla="*/ 40 h 40"/>
              <a:gd name="T6" fmla="*/ 299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299" y="40"/>
                </a:lnTo>
                <a:lnTo>
                  <a:pt x="336" y="0"/>
                </a:lnTo>
                <a:close/>
              </a:path>
            </a:pathLst>
          </a:custGeom>
          <a:solidFill>
            <a:schemeClr val="bg1">
              <a:lumMod val="50000"/>
            </a:schemeClr>
          </a:solidFill>
          <a:ln>
            <a:noFill/>
          </a:ln>
        </p:spPr>
        <p:txBody>
          <a:bodyPr/>
          <a:lstStyle/>
          <a:p>
            <a:endParaRPr lang="zh-CN" altLang="en-US">
              <a:ea typeface="微软雅黑" panose="020B0503020204020204" pitchFamily="34" charset="-122"/>
            </a:endParaRPr>
          </a:p>
        </p:txBody>
      </p:sp>
      <p:sp>
        <p:nvSpPr>
          <p:cNvPr id="17457" name="Freeform 49"/>
          <p:cNvSpPr/>
          <p:nvPr/>
        </p:nvSpPr>
        <p:spPr bwMode="auto">
          <a:xfrm>
            <a:off x="2442270" y="3917987"/>
            <a:ext cx="667495"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2"/>
          </a:solidFill>
          <a:ln>
            <a:noFill/>
          </a:ln>
        </p:spPr>
        <p:txBody>
          <a:bodyPr/>
          <a:lstStyle/>
          <a:p>
            <a:endParaRPr lang="zh-CN" altLang="en-US">
              <a:ea typeface="微软雅黑" panose="020B0503020204020204" pitchFamily="34" charset="-122"/>
            </a:endParaRPr>
          </a:p>
        </p:txBody>
      </p:sp>
      <p:sp>
        <p:nvSpPr>
          <p:cNvPr id="17458" name="Freeform 50"/>
          <p:cNvSpPr>
            <a:spLocks noEditPoints="1"/>
          </p:cNvSpPr>
          <p:nvPr/>
        </p:nvSpPr>
        <p:spPr bwMode="auto">
          <a:xfrm>
            <a:off x="2649886" y="4138997"/>
            <a:ext cx="252263" cy="312539"/>
          </a:xfrm>
          <a:custGeom>
            <a:avLst/>
            <a:gdLst>
              <a:gd name="T0" fmla="*/ 26 w 56"/>
              <a:gd name="T1" fmla="*/ 45 h 69"/>
              <a:gd name="T2" fmla="*/ 25 w 56"/>
              <a:gd name="T3" fmla="*/ 45 h 69"/>
              <a:gd name="T4" fmla="*/ 5 w 56"/>
              <a:gd name="T5" fmla="*/ 45 h 69"/>
              <a:gd name="T6" fmla="*/ 0 w 56"/>
              <a:gd name="T7" fmla="*/ 35 h 69"/>
              <a:gd name="T8" fmla="*/ 5 w 56"/>
              <a:gd name="T9" fmla="*/ 24 h 69"/>
              <a:gd name="T10" fmla="*/ 15 w 56"/>
              <a:gd name="T11" fmla="*/ 20 h 69"/>
              <a:gd name="T12" fmla="*/ 26 w 56"/>
              <a:gd name="T13" fmla="*/ 24 h 69"/>
              <a:gd name="T14" fmla="*/ 34 w 56"/>
              <a:gd name="T15" fmla="*/ 11 h 69"/>
              <a:gd name="T16" fmla="*/ 45 w 56"/>
              <a:gd name="T17" fmla="*/ 0 h 69"/>
              <a:gd name="T18" fmla="*/ 56 w 56"/>
              <a:gd name="T19" fmla="*/ 11 h 69"/>
              <a:gd name="T20" fmla="*/ 45 w 56"/>
              <a:gd name="T21" fmla="*/ 22 h 69"/>
              <a:gd name="T22" fmla="*/ 28 w 56"/>
              <a:gd name="T23" fmla="*/ 27 h 69"/>
              <a:gd name="T24" fmla="*/ 28 w 56"/>
              <a:gd name="T25" fmla="*/ 43 h 69"/>
              <a:gd name="T26" fmla="*/ 45 w 56"/>
              <a:gd name="T27" fmla="*/ 48 h 69"/>
              <a:gd name="T28" fmla="*/ 56 w 56"/>
              <a:gd name="T29" fmla="*/ 58 h 69"/>
              <a:gd name="T30" fmla="*/ 53 w 56"/>
              <a:gd name="T31" fmla="*/ 66 h 69"/>
              <a:gd name="T32" fmla="*/ 38 w 56"/>
              <a:gd name="T33" fmla="*/ 66 h 69"/>
              <a:gd name="T34" fmla="*/ 36 w 56"/>
              <a:gd name="T35" fmla="*/ 53 h 69"/>
              <a:gd name="T36" fmla="*/ 49 w 56"/>
              <a:gd name="T37" fmla="*/ 55 h 69"/>
              <a:gd name="T38" fmla="*/ 41 w 56"/>
              <a:gd name="T39" fmla="*/ 55 h 69"/>
              <a:gd name="T40" fmla="*/ 41 w 56"/>
              <a:gd name="T41" fmla="*/ 62 h 69"/>
              <a:gd name="T42" fmla="*/ 49 w 56"/>
              <a:gd name="T43" fmla="*/ 62 h 69"/>
              <a:gd name="T44" fmla="*/ 51 w 56"/>
              <a:gd name="T45" fmla="*/ 58 h 69"/>
              <a:gd name="T46" fmla="*/ 22 w 56"/>
              <a:gd name="T47" fmla="*/ 28 h 69"/>
              <a:gd name="T48" fmla="*/ 15 w 56"/>
              <a:gd name="T49" fmla="*/ 25 h 69"/>
              <a:gd name="T50" fmla="*/ 8 w 56"/>
              <a:gd name="T51" fmla="*/ 28 h 69"/>
              <a:gd name="T52" fmla="*/ 8 w 56"/>
              <a:gd name="T53" fmla="*/ 41 h 69"/>
              <a:gd name="T54" fmla="*/ 15 w 56"/>
              <a:gd name="T55" fmla="*/ 44 h 69"/>
              <a:gd name="T56" fmla="*/ 22 w 56"/>
              <a:gd name="T57" fmla="*/ 41 h 69"/>
              <a:gd name="T58" fmla="*/ 22 w 56"/>
              <a:gd name="T59" fmla="*/ 28 h 69"/>
              <a:gd name="T60" fmla="*/ 49 w 56"/>
              <a:gd name="T61" fmla="*/ 7 h 69"/>
              <a:gd name="T62" fmla="*/ 45 w 56"/>
              <a:gd name="T63" fmla="*/ 6 h 69"/>
              <a:gd name="T64" fmla="*/ 40 w 56"/>
              <a:gd name="T65" fmla="*/ 11 h 69"/>
              <a:gd name="T66" fmla="*/ 45 w 56"/>
              <a:gd name="T67" fmla="*/ 16 h 69"/>
              <a:gd name="T68" fmla="*/ 51 w 56"/>
              <a:gd name="T69"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69">
                <a:moveTo>
                  <a:pt x="36" y="53"/>
                </a:moveTo>
                <a:cubicBezTo>
                  <a:pt x="26" y="45"/>
                  <a:pt x="26" y="45"/>
                  <a:pt x="26" y="45"/>
                </a:cubicBezTo>
                <a:cubicBezTo>
                  <a:pt x="26" y="45"/>
                  <a:pt x="26" y="45"/>
                  <a:pt x="26" y="45"/>
                </a:cubicBezTo>
                <a:cubicBezTo>
                  <a:pt x="25" y="45"/>
                  <a:pt x="25" y="45"/>
                  <a:pt x="25" y="45"/>
                </a:cubicBezTo>
                <a:cubicBezTo>
                  <a:pt x="23" y="48"/>
                  <a:pt x="19" y="50"/>
                  <a:pt x="15" y="50"/>
                </a:cubicBezTo>
                <a:cubicBezTo>
                  <a:pt x="11" y="50"/>
                  <a:pt x="7" y="48"/>
                  <a:pt x="5" y="45"/>
                </a:cubicBezTo>
                <a:cubicBezTo>
                  <a:pt x="4" y="45"/>
                  <a:pt x="4" y="45"/>
                  <a:pt x="4" y="45"/>
                </a:cubicBezTo>
                <a:cubicBezTo>
                  <a:pt x="2" y="42"/>
                  <a:pt x="0" y="39"/>
                  <a:pt x="0" y="35"/>
                </a:cubicBezTo>
                <a:cubicBezTo>
                  <a:pt x="0" y="31"/>
                  <a:pt x="2" y="27"/>
                  <a:pt x="5" y="24"/>
                </a:cubicBezTo>
                <a:cubicBezTo>
                  <a:pt x="5" y="24"/>
                  <a:pt x="5" y="24"/>
                  <a:pt x="5" y="24"/>
                </a:cubicBezTo>
                <a:cubicBezTo>
                  <a:pt x="5" y="24"/>
                  <a:pt x="5" y="24"/>
                  <a:pt x="5" y="24"/>
                </a:cubicBezTo>
                <a:cubicBezTo>
                  <a:pt x="7" y="21"/>
                  <a:pt x="11" y="20"/>
                  <a:pt x="15" y="20"/>
                </a:cubicBezTo>
                <a:cubicBezTo>
                  <a:pt x="19" y="20"/>
                  <a:pt x="23" y="21"/>
                  <a:pt x="26" y="24"/>
                </a:cubicBezTo>
                <a:cubicBezTo>
                  <a:pt x="26" y="24"/>
                  <a:pt x="26" y="24"/>
                  <a:pt x="26" y="24"/>
                </a:cubicBezTo>
                <a:cubicBezTo>
                  <a:pt x="36" y="16"/>
                  <a:pt x="36" y="16"/>
                  <a:pt x="36" y="16"/>
                </a:cubicBezTo>
                <a:cubicBezTo>
                  <a:pt x="35" y="15"/>
                  <a:pt x="34" y="13"/>
                  <a:pt x="34" y="11"/>
                </a:cubicBezTo>
                <a:cubicBezTo>
                  <a:pt x="34" y="8"/>
                  <a:pt x="36" y="5"/>
                  <a:pt x="38" y="3"/>
                </a:cubicBezTo>
                <a:cubicBezTo>
                  <a:pt x="39" y="1"/>
                  <a:pt x="42" y="0"/>
                  <a:pt x="45" y="0"/>
                </a:cubicBezTo>
                <a:cubicBezTo>
                  <a:pt x="48" y="0"/>
                  <a:pt x="51" y="1"/>
                  <a:pt x="53" y="3"/>
                </a:cubicBezTo>
                <a:cubicBezTo>
                  <a:pt x="55" y="5"/>
                  <a:pt x="56" y="8"/>
                  <a:pt x="56" y="11"/>
                </a:cubicBezTo>
                <a:cubicBezTo>
                  <a:pt x="56" y="14"/>
                  <a:pt x="55" y="17"/>
                  <a:pt x="53" y="19"/>
                </a:cubicBezTo>
                <a:cubicBezTo>
                  <a:pt x="51" y="21"/>
                  <a:pt x="48" y="22"/>
                  <a:pt x="45" y="22"/>
                </a:cubicBezTo>
                <a:cubicBezTo>
                  <a:pt x="42" y="22"/>
                  <a:pt x="40" y="21"/>
                  <a:pt x="38" y="19"/>
                </a:cubicBezTo>
                <a:cubicBezTo>
                  <a:pt x="28" y="27"/>
                  <a:pt x="28" y="27"/>
                  <a:pt x="28" y="27"/>
                </a:cubicBezTo>
                <a:cubicBezTo>
                  <a:pt x="29" y="29"/>
                  <a:pt x="30" y="32"/>
                  <a:pt x="30" y="35"/>
                </a:cubicBezTo>
                <a:cubicBezTo>
                  <a:pt x="30" y="38"/>
                  <a:pt x="29" y="40"/>
                  <a:pt x="28" y="43"/>
                </a:cubicBezTo>
                <a:cubicBezTo>
                  <a:pt x="38" y="51"/>
                  <a:pt x="38" y="51"/>
                  <a:pt x="38" y="51"/>
                </a:cubicBezTo>
                <a:cubicBezTo>
                  <a:pt x="40" y="49"/>
                  <a:pt x="42" y="48"/>
                  <a:pt x="45" y="48"/>
                </a:cubicBezTo>
                <a:cubicBezTo>
                  <a:pt x="48" y="48"/>
                  <a:pt x="51" y="49"/>
                  <a:pt x="53" y="51"/>
                </a:cubicBezTo>
                <a:cubicBezTo>
                  <a:pt x="55" y="53"/>
                  <a:pt x="56" y="55"/>
                  <a:pt x="56" y="58"/>
                </a:cubicBezTo>
                <a:cubicBezTo>
                  <a:pt x="56" y="61"/>
                  <a:pt x="55" y="64"/>
                  <a:pt x="53" y="66"/>
                </a:cubicBezTo>
                <a:cubicBezTo>
                  <a:pt x="53" y="66"/>
                  <a:pt x="53" y="66"/>
                  <a:pt x="53" y="66"/>
                </a:cubicBezTo>
                <a:cubicBezTo>
                  <a:pt x="51" y="68"/>
                  <a:pt x="48" y="69"/>
                  <a:pt x="45" y="69"/>
                </a:cubicBezTo>
                <a:cubicBezTo>
                  <a:pt x="42" y="69"/>
                  <a:pt x="39" y="68"/>
                  <a:pt x="38" y="66"/>
                </a:cubicBezTo>
                <a:cubicBezTo>
                  <a:pt x="36" y="64"/>
                  <a:pt x="34" y="61"/>
                  <a:pt x="34" y="58"/>
                </a:cubicBezTo>
                <a:cubicBezTo>
                  <a:pt x="34" y="56"/>
                  <a:pt x="35" y="55"/>
                  <a:pt x="36" y="53"/>
                </a:cubicBezTo>
                <a:close/>
                <a:moveTo>
                  <a:pt x="49" y="55"/>
                </a:moveTo>
                <a:cubicBezTo>
                  <a:pt x="49" y="55"/>
                  <a:pt x="49" y="55"/>
                  <a:pt x="49" y="55"/>
                </a:cubicBezTo>
                <a:cubicBezTo>
                  <a:pt x="48" y="54"/>
                  <a:pt x="47" y="53"/>
                  <a:pt x="45" y="53"/>
                </a:cubicBezTo>
                <a:cubicBezTo>
                  <a:pt x="44" y="53"/>
                  <a:pt x="42" y="54"/>
                  <a:pt x="41" y="55"/>
                </a:cubicBezTo>
                <a:cubicBezTo>
                  <a:pt x="40" y="55"/>
                  <a:pt x="40" y="57"/>
                  <a:pt x="40" y="58"/>
                </a:cubicBezTo>
                <a:cubicBezTo>
                  <a:pt x="40" y="60"/>
                  <a:pt x="40" y="61"/>
                  <a:pt x="41" y="62"/>
                </a:cubicBezTo>
                <a:cubicBezTo>
                  <a:pt x="42" y="63"/>
                  <a:pt x="44" y="64"/>
                  <a:pt x="45" y="64"/>
                </a:cubicBezTo>
                <a:cubicBezTo>
                  <a:pt x="47" y="64"/>
                  <a:pt x="48" y="63"/>
                  <a:pt x="49" y="62"/>
                </a:cubicBezTo>
                <a:cubicBezTo>
                  <a:pt x="49" y="62"/>
                  <a:pt x="49" y="62"/>
                  <a:pt x="49" y="62"/>
                </a:cubicBezTo>
                <a:cubicBezTo>
                  <a:pt x="50" y="61"/>
                  <a:pt x="51" y="60"/>
                  <a:pt x="51" y="58"/>
                </a:cubicBezTo>
                <a:cubicBezTo>
                  <a:pt x="51" y="57"/>
                  <a:pt x="50" y="55"/>
                  <a:pt x="49" y="55"/>
                </a:cubicBezTo>
                <a:close/>
                <a:moveTo>
                  <a:pt x="22" y="28"/>
                </a:moveTo>
                <a:cubicBezTo>
                  <a:pt x="22" y="28"/>
                  <a:pt x="22" y="28"/>
                  <a:pt x="22" y="28"/>
                </a:cubicBezTo>
                <a:cubicBezTo>
                  <a:pt x="20" y="26"/>
                  <a:pt x="18" y="25"/>
                  <a:pt x="15" y="25"/>
                </a:cubicBezTo>
                <a:cubicBezTo>
                  <a:pt x="12" y="25"/>
                  <a:pt x="10" y="26"/>
                  <a:pt x="8" y="28"/>
                </a:cubicBezTo>
                <a:cubicBezTo>
                  <a:pt x="8" y="28"/>
                  <a:pt x="8" y="28"/>
                  <a:pt x="8" y="28"/>
                </a:cubicBezTo>
                <a:cubicBezTo>
                  <a:pt x="7" y="30"/>
                  <a:pt x="5" y="32"/>
                  <a:pt x="5" y="35"/>
                </a:cubicBezTo>
                <a:cubicBezTo>
                  <a:pt x="5" y="37"/>
                  <a:pt x="6" y="40"/>
                  <a:pt x="8" y="41"/>
                </a:cubicBezTo>
                <a:cubicBezTo>
                  <a:pt x="8" y="41"/>
                  <a:pt x="8" y="41"/>
                  <a:pt x="8" y="41"/>
                </a:cubicBezTo>
                <a:cubicBezTo>
                  <a:pt x="10" y="43"/>
                  <a:pt x="12" y="44"/>
                  <a:pt x="15" y="44"/>
                </a:cubicBezTo>
                <a:cubicBezTo>
                  <a:pt x="18" y="44"/>
                  <a:pt x="20" y="43"/>
                  <a:pt x="22" y="42"/>
                </a:cubicBezTo>
                <a:cubicBezTo>
                  <a:pt x="22" y="41"/>
                  <a:pt x="22" y="41"/>
                  <a:pt x="22" y="41"/>
                </a:cubicBezTo>
                <a:cubicBezTo>
                  <a:pt x="24" y="40"/>
                  <a:pt x="25" y="37"/>
                  <a:pt x="25" y="35"/>
                </a:cubicBezTo>
                <a:cubicBezTo>
                  <a:pt x="25" y="32"/>
                  <a:pt x="24" y="30"/>
                  <a:pt x="22" y="28"/>
                </a:cubicBezTo>
                <a:cubicBezTo>
                  <a:pt x="22" y="28"/>
                  <a:pt x="22" y="28"/>
                  <a:pt x="22" y="28"/>
                </a:cubicBezTo>
                <a:close/>
                <a:moveTo>
                  <a:pt x="49" y="7"/>
                </a:moveTo>
                <a:cubicBezTo>
                  <a:pt x="49" y="7"/>
                  <a:pt x="49" y="7"/>
                  <a:pt x="49" y="7"/>
                </a:cubicBezTo>
                <a:cubicBezTo>
                  <a:pt x="48" y="6"/>
                  <a:pt x="47" y="6"/>
                  <a:pt x="45" y="6"/>
                </a:cubicBezTo>
                <a:cubicBezTo>
                  <a:pt x="44" y="6"/>
                  <a:pt x="42" y="6"/>
                  <a:pt x="41" y="7"/>
                </a:cubicBezTo>
                <a:cubicBezTo>
                  <a:pt x="40" y="8"/>
                  <a:pt x="40" y="9"/>
                  <a:pt x="40" y="11"/>
                </a:cubicBezTo>
                <a:cubicBezTo>
                  <a:pt x="40" y="12"/>
                  <a:pt x="40" y="14"/>
                  <a:pt x="41" y="15"/>
                </a:cubicBezTo>
                <a:cubicBezTo>
                  <a:pt x="42" y="16"/>
                  <a:pt x="44" y="16"/>
                  <a:pt x="45" y="16"/>
                </a:cubicBezTo>
                <a:cubicBezTo>
                  <a:pt x="47" y="16"/>
                  <a:pt x="48" y="16"/>
                  <a:pt x="49" y="15"/>
                </a:cubicBezTo>
                <a:cubicBezTo>
                  <a:pt x="50" y="14"/>
                  <a:pt x="51" y="12"/>
                  <a:pt x="51" y="11"/>
                </a:cubicBezTo>
                <a:cubicBezTo>
                  <a:pt x="51" y="9"/>
                  <a:pt x="50" y="8"/>
                  <a:pt x="49"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anose="020B0503020204020204" pitchFamily="34" charset="-122"/>
            </a:endParaRPr>
          </a:p>
        </p:txBody>
      </p:sp>
      <p:sp>
        <p:nvSpPr>
          <p:cNvPr id="17460" name="Freeform 52"/>
          <p:cNvSpPr/>
          <p:nvPr/>
        </p:nvSpPr>
        <p:spPr bwMode="auto">
          <a:xfrm>
            <a:off x="5518547" y="4583248"/>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endParaRPr lang="zh-CN" altLang="en-US">
              <a:ea typeface="微软雅黑" panose="020B0503020204020204" pitchFamily="34" charset="-122"/>
            </a:endParaRPr>
          </a:p>
        </p:txBody>
      </p:sp>
      <p:sp>
        <p:nvSpPr>
          <p:cNvPr id="17461" name="Freeform 53"/>
          <p:cNvSpPr/>
          <p:nvPr/>
        </p:nvSpPr>
        <p:spPr bwMode="auto">
          <a:xfrm>
            <a:off x="5518547" y="3917987"/>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5"/>
          </a:solidFill>
          <a:ln>
            <a:noFill/>
          </a:ln>
        </p:spPr>
        <p:txBody>
          <a:bodyPr/>
          <a:lstStyle/>
          <a:p>
            <a:endParaRPr lang="zh-CN" altLang="en-US">
              <a:ea typeface="微软雅黑" panose="020B0503020204020204" pitchFamily="34" charset="-122"/>
            </a:endParaRPr>
          </a:p>
        </p:txBody>
      </p:sp>
      <p:sp>
        <p:nvSpPr>
          <p:cNvPr id="17462" name="Freeform 54"/>
          <p:cNvSpPr>
            <a:spLocks noEditPoints="1"/>
          </p:cNvSpPr>
          <p:nvPr/>
        </p:nvSpPr>
        <p:spPr bwMode="auto">
          <a:xfrm>
            <a:off x="5735093" y="4174716"/>
            <a:ext cx="234404" cy="241102"/>
          </a:xfrm>
          <a:custGeom>
            <a:avLst/>
            <a:gdLst>
              <a:gd name="T0" fmla="*/ 3 w 52"/>
              <a:gd name="T1" fmla="*/ 1 h 53"/>
              <a:gd name="T2" fmla="*/ 50 w 52"/>
              <a:gd name="T3" fmla="*/ 16 h 53"/>
              <a:gd name="T4" fmla="*/ 52 w 52"/>
              <a:gd name="T5" fmla="*/ 20 h 53"/>
              <a:gd name="T6" fmla="*/ 51 w 52"/>
              <a:gd name="T7" fmla="*/ 21 h 53"/>
              <a:gd name="T8" fmla="*/ 51 w 52"/>
              <a:gd name="T9" fmla="*/ 21 h 53"/>
              <a:gd name="T10" fmla="*/ 37 w 52"/>
              <a:gd name="T11" fmla="*/ 28 h 53"/>
              <a:gd name="T12" fmla="*/ 50 w 52"/>
              <a:gd name="T13" fmla="*/ 42 h 53"/>
              <a:gd name="T14" fmla="*/ 50 w 52"/>
              <a:gd name="T15" fmla="*/ 45 h 53"/>
              <a:gd name="T16" fmla="*/ 45 w 52"/>
              <a:gd name="T17" fmla="*/ 51 h 53"/>
              <a:gd name="T18" fmla="*/ 41 w 52"/>
              <a:gd name="T19" fmla="*/ 51 h 53"/>
              <a:gd name="T20" fmla="*/ 41 w 52"/>
              <a:gd name="T21" fmla="*/ 51 h 53"/>
              <a:gd name="T22" fmla="*/ 28 w 52"/>
              <a:gd name="T23" fmla="*/ 38 h 53"/>
              <a:gd name="T24" fmla="*/ 20 w 52"/>
              <a:gd name="T25" fmla="*/ 51 h 53"/>
              <a:gd name="T26" fmla="*/ 17 w 52"/>
              <a:gd name="T27" fmla="*/ 53 h 53"/>
              <a:gd name="T28" fmla="*/ 16 w 52"/>
              <a:gd name="T29" fmla="*/ 51 h 53"/>
              <a:gd name="T30" fmla="*/ 0 w 52"/>
              <a:gd name="T31" fmla="*/ 4 h 53"/>
              <a:gd name="T32" fmla="*/ 2 w 52"/>
              <a:gd name="T33" fmla="*/ 1 h 53"/>
              <a:gd name="T34" fmla="*/ 3 w 52"/>
              <a:gd name="T35" fmla="*/ 1 h 53"/>
              <a:gd name="T36" fmla="*/ 43 w 52"/>
              <a:gd name="T37" fmla="*/ 19 h 53"/>
              <a:gd name="T38" fmla="*/ 43 w 52"/>
              <a:gd name="T39" fmla="*/ 19 h 53"/>
              <a:gd name="T40" fmla="*/ 7 w 52"/>
              <a:gd name="T41" fmla="*/ 7 h 53"/>
              <a:gd name="T42" fmla="*/ 19 w 52"/>
              <a:gd name="T43" fmla="*/ 43 h 53"/>
              <a:gd name="T44" fmla="*/ 25 w 52"/>
              <a:gd name="T45" fmla="*/ 32 h 53"/>
              <a:gd name="T46" fmla="*/ 25 w 52"/>
              <a:gd name="T47" fmla="*/ 31 h 53"/>
              <a:gd name="T48" fmla="*/ 29 w 52"/>
              <a:gd name="T49" fmla="*/ 31 h 53"/>
              <a:gd name="T50" fmla="*/ 43 w 52"/>
              <a:gd name="T51" fmla="*/ 45 h 53"/>
              <a:gd name="T52" fmla="*/ 45 w 52"/>
              <a:gd name="T53" fmla="*/ 43 h 53"/>
              <a:gd name="T54" fmla="*/ 31 w 52"/>
              <a:gd name="T55" fmla="*/ 30 h 53"/>
              <a:gd name="T56" fmla="*/ 30 w 52"/>
              <a:gd name="T57" fmla="*/ 29 h 53"/>
              <a:gd name="T58" fmla="*/ 31 w 52"/>
              <a:gd name="T59" fmla="*/ 25 h 53"/>
              <a:gd name="T60" fmla="*/ 43 w 52"/>
              <a:gd name="T61"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53">
                <a:moveTo>
                  <a:pt x="3" y="1"/>
                </a:moveTo>
                <a:cubicBezTo>
                  <a:pt x="50" y="16"/>
                  <a:pt x="50" y="16"/>
                  <a:pt x="50" y="16"/>
                </a:cubicBezTo>
                <a:cubicBezTo>
                  <a:pt x="52" y="17"/>
                  <a:pt x="52" y="18"/>
                  <a:pt x="52" y="20"/>
                </a:cubicBezTo>
                <a:cubicBezTo>
                  <a:pt x="52" y="20"/>
                  <a:pt x="51" y="21"/>
                  <a:pt x="51" y="21"/>
                </a:cubicBezTo>
                <a:cubicBezTo>
                  <a:pt x="51" y="21"/>
                  <a:pt x="51" y="21"/>
                  <a:pt x="51" y="21"/>
                </a:cubicBezTo>
                <a:cubicBezTo>
                  <a:pt x="37" y="28"/>
                  <a:pt x="37" y="28"/>
                  <a:pt x="37" y="28"/>
                </a:cubicBezTo>
                <a:cubicBezTo>
                  <a:pt x="50" y="42"/>
                  <a:pt x="50" y="42"/>
                  <a:pt x="50" y="42"/>
                </a:cubicBezTo>
                <a:cubicBezTo>
                  <a:pt x="51" y="43"/>
                  <a:pt x="51" y="44"/>
                  <a:pt x="50" y="45"/>
                </a:cubicBezTo>
                <a:cubicBezTo>
                  <a:pt x="45" y="51"/>
                  <a:pt x="45" y="51"/>
                  <a:pt x="45" y="51"/>
                </a:cubicBezTo>
                <a:cubicBezTo>
                  <a:pt x="44" y="52"/>
                  <a:pt x="42" y="52"/>
                  <a:pt x="41" y="51"/>
                </a:cubicBezTo>
                <a:cubicBezTo>
                  <a:pt x="41" y="51"/>
                  <a:pt x="41" y="51"/>
                  <a:pt x="41" y="51"/>
                </a:cubicBezTo>
                <a:cubicBezTo>
                  <a:pt x="28" y="38"/>
                  <a:pt x="28" y="38"/>
                  <a:pt x="28" y="38"/>
                </a:cubicBezTo>
                <a:cubicBezTo>
                  <a:pt x="20" y="51"/>
                  <a:pt x="20" y="51"/>
                  <a:pt x="20" y="51"/>
                </a:cubicBezTo>
                <a:cubicBezTo>
                  <a:pt x="20" y="53"/>
                  <a:pt x="18" y="53"/>
                  <a:pt x="17" y="53"/>
                </a:cubicBezTo>
                <a:cubicBezTo>
                  <a:pt x="16" y="52"/>
                  <a:pt x="16" y="52"/>
                  <a:pt x="16" y="51"/>
                </a:cubicBezTo>
                <a:cubicBezTo>
                  <a:pt x="0" y="4"/>
                  <a:pt x="0" y="4"/>
                  <a:pt x="0" y="4"/>
                </a:cubicBezTo>
                <a:cubicBezTo>
                  <a:pt x="0" y="3"/>
                  <a:pt x="0" y="1"/>
                  <a:pt x="2" y="1"/>
                </a:cubicBezTo>
                <a:cubicBezTo>
                  <a:pt x="2" y="0"/>
                  <a:pt x="3" y="0"/>
                  <a:pt x="3" y="1"/>
                </a:cubicBezTo>
                <a:close/>
                <a:moveTo>
                  <a:pt x="43" y="19"/>
                </a:moveTo>
                <a:cubicBezTo>
                  <a:pt x="43" y="19"/>
                  <a:pt x="43" y="19"/>
                  <a:pt x="43" y="19"/>
                </a:cubicBezTo>
                <a:cubicBezTo>
                  <a:pt x="7" y="7"/>
                  <a:pt x="7" y="7"/>
                  <a:pt x="7" y="7"/>
                </a:cubicBezTo>
                <a:cubicBezTo>
                  <a:pt x="19" y="43"/>
                  <a:pt x="19" y="43"/>
                  <a:pt x="19" y="43"/>
                </a:cubicBezTo>
                <a:cubicBezTo>
                  <a:pt x="25" y="32"/>
                  <a:pt x="25" y="32"/>
                  <a:pt x="25" y="32"/>
                </a:cubicBezTo>
                <a:cubicBezTo>
                  <a:pt x="25" y="32"/>
                  <a:pt x="25" y="32"/>
                  <a:pt x="25" y="31"/>
                </a:cubicBezTo>
                <a:cubicBezTo>
                  <a:pt x="26" y="30"/>
                  <a:pt x="28" y="30"/>
                  <a:pt x="29" y="31"/>
                </a:cubicBezTo>
                <a:cubicBezTo>
                  <a:pt x="43" y="45"/>
                  <a:pt x="43" y="45"/>
                  <a:pt x="43" y="45"/>
                </a:cubicBezTo>
                <a:cubicBezTo>
                  <a:pt x="45" y="43"/>
                  <a:pt x="45" y="43"/>
                  <a:pt x="45" y="43"/>
                </a:cubicBezTo>
                <a:cubicBezTo>
                  <a:pt x="31" y="30"/>
                  <a:pt x="31" y="30"/>
                  <a:pt x="31" y="30"/>
                </a:cubicBezTo>
                <a:cubicBezTo>
                  <a:pt x="31" y="29"/>
                  <a:pt x="30" y="29"/>
                  <a:pt x="30" y="29"/>
                </a:cubicBezTo>
                <a:cubicBezTo>
                  <a:pt x="30" y="28"/>
                  <a:pt x="30" y="26"/>
                  <a:pt x="31" y="25"/>
                </a:cubicBezTo>
                <a:cubicBezTo>
                  <a:pt x="43" y="19"/>
                  <a:pt x="43" y="19"/>
                  <a:pt x="43"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anose="020B0503020204020204" pitchFamily="34" charset="-122"/>
            </a:endParaRPr>
          </a:p>
        </p:txBody>
      </p:sp>
      <p:sp>
        <p:nvSpPr>
          <p:cNvPr id="17464" name="Freeform 56"/>
          <p:cNvSpPr/>
          <p:nvPr/>
        </p:nvSpPr>
        <p:spPr bwMode="auto">
          <a:xfrm>
            <a:off x="4491633" y="4583248"/>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endParaRPr lang="zh-CN" altLang="en-US">
              <a:ea typeface="微软雅黑" panose="020B0503020204020204" pitchFamily="34" charset="-122"/>
            </a:endParaRPr>
          </a:p>
        </p:txBody>
      </p:sp>
      <p:sp>
        <p:nvSpPr>
          <p:cNvPr id="17465" name="Freeform 57"/>
          <p:cNvSpPr/>
          <p:nvPr/>
        </p:nvSpPr>
        <p:spPr bwMode="auto">
          <a:xfrm>
            <a:off x="4491633" y="3917987"/>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4"/>
          </a:solidFill>
          <a:ln>
            <a:noFill/>
          </a:ln>
        </p:spPr>
        <p:txBody>
          <a:bodyPr/>
          <a:lstStyle/>
          <a:p>
            <a:endParaRPr lang="zh-CN" altLang="en-US">
              <a:ea typeface="微软雅黑" panose="020B0503020204020204" pitchFamily="34" charset="-122"/>
            </a:endParaRPr>
          </a:p>
        </p:txBody>
      </p:sp>
      <p:sp>
        <p:nvSpPr>
          <p:cNvPr id="17466" name="Freeform 58"/>
          <p:cNvSpPr>
            <a:spLocks noEditPoints="1"/>
          </p:cNvSpPr>
          <p:nvPr/>
        </p:nvSpPr>
        <p:spPr bwMode="auto">
          <a:xfrm>
            <a:off x="4719340" y="4143462"/>
            <a:ext cx="216546" cy="303609"/>
          </a:xfrm>
          <a:custGeom>
            <a:avLst/>
            <a:gdLst>
              <a:gd name="T0" fmla="*/ 42 w 48"/>
              <a:gd name="T1" fmla="*/ 18 h 67"/>
              <a:gd name="T2" fmla="*/ 37 w 48"/>
              <a:gd name="T3" fmla="*/ 31 h 67"/>
              <a:gd name="T4" fmla="*/ 37 w 48"/>
              <a:gd name="T5" fmla="*/ 31 h 67"/>
              <a:gd name="T6" fmla="*/ 46 w 48"/>
              <a:gd name="T7" fmla="*/ 43 h 67"/>
              <a:gd name="T8" fmla="*/ 48 w 48"/>
              <a:gd name="T9" fmla="*/ 51 h 67"/>
              <a:gd name="T10" fmla="*/ 46 w 48"/>
              <a:gd name="T11" fmla="*/ 60 h 67"/>
              <a:gd name="T12" fmla="*/ 43 w 48"/>
              <a:gd name="T13" fmla="*/ 62 h 67"/>
              <a:gd name="T14" fmla="*/ 37 w 48"/>
              <a:gd name="T15" fmla="*/ 64 h 67"/>
              <a:gd name="T16" fmla="*/ 35 w 48"/>
              <a:gd name="T17" fmla="*/ 67 h 67"/>
              <a:gd name="T18" fmla="*/ 11 w 48"/>
              <a:gd name="T19" fmla="*/ 64 h 67"/>
              <a:gd name="T20" fmla="*/ 11 w 48"/>
              <a:gd name="T21" fmla="*/ 62 h 67"/>
              <a:gd name="T22" fmla="*/ 5 w 48"/>
              <a:gd name="T23" fmla="*/ 62 h 67"/>
              <a:gd name="T24" fmla="*/ 0 w 48"/>
              <a:gd name="T25" fmla="*/ 56 h 67"/>
              <a:gd name="T26" fmla="*/ 2 w 48"/>
              <a:gd name="T27" fmla="*/ 43 h 67"/>
              <a:gd name="T28" fmla="*/ 11 w 48"/>
              <a:gd name="T29" fmla="*/ 31 h 67"/>
              <a:gd name="T30" fmla="*/ 6 w 48"/>
              <a:gd name="T31" fmla="*/ 18 h 67"/>
              <a:gd name="T32" fmla="*/ 13 w 48"/>
              <a:gd name="T33" fmla="*/ 57 h 67"/>
              <a:gd name="T34" fmla="*/ 13 w 48"/>
              <a:gd name="T35" fmla="*/ 50 h 67"/>
              <a:gd name="T36" fmla="*/ 16 w 48"/>
              <a:gd name="T37" fmla="*/ 50 h 67"/>
              <a:gd name="T38" fmla="*/ 16 w 48"/>
              <a:gd name="T39" fmla="*/ 59 h 67"/>
              <a:gd name="T40" fmla="*/ 32 w 48"/>
              <a:gd name="T41" fmla="*/ 62 h 67"/>
              <a:gd name="T42" fmla="*/ 32 w 48"/>
              <a:gd name="T43" fmla="*/ 59 h 67"/>
              <a:gd name="T44" fmla="*/ 32 w 48"/>
              <a:gd name="T45" fmla="*/ 50 h 67"/>
              <a:gd name="T46" fmla="*/ 35 w 48"/>
              <a:gd name="T47" fmla="*/ 50 h 67"/>
              <a:gd name="T48" fmla="*/ 42 w 48"/>
              <a:gd name="T49" fmla="*/ 57 h 67"/>
              <a:gd name="T50" fmla="*/ 42 w 48"/>
              <a:gd name="T51" fmla="*/ 51 h 67"/>
              <a:gd name="T52" fmla="*/ 41 w 48"/>
              <a:gd name="T53" fmla="*/ 45 h 67"/>
              <a:gd name="T54" fmla="*/ 32 w 48"/>
              <a:gd name="T55" fmla="*/ 34 h 67"/>
              <a:gd name="T56" fmla="*/ 16 w 48"/>
              <a:gd name="T57" fmla="*/ 34 h 67"/>
              <a:gd name="T58" fmla="*/ 6 w 48"/>
              <a:gd name="T59" fmla="*/ 51 h 67"/>
              <a:gd name="T60" fmla="*/ 6 w 48"/>
              <a:gd name="T61" fmla="*/ 57 h 67"/>
              <a:gd name="T62" fmla="*/ 24 w 48"/>
              <a:gd name="T63" fmla="*/ 6 h 67"/>
              <a:gd name="T64" fmla="*/ 11 w 48"/>
              <a:gd name="T65" fmla="*/ 18 h 67"/>
              <a:gd name="T66" fmla="*/ 37 w 48"/>
              <a:gd name="T67" fmla="*/ 1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67">
                <a:moveTo>
                  <a:pt x="24" y="0"/>
                </a:moveTo>
                <a:cubicBezTo>
                  <a:pt x="34" y="0"/>
                  <a:pt x="42" y="8"/>
                  <a:pt x="42" y="18"/>
                </a:cubicBezTo>
                <a:cubicBezTo>
                  <a:pt x="42" y="23"/>
                  <a:pt x="40" y="28"/>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40" y="35"/>
                  <a:pt x="44" y="38"/>
                  <a:pt x="46" y="43"/>
                </a:cubicBezTo>
                <a:cubicBezTo>
                  <a:pt x="46" y="43"/>
                  <a:pt x="46" y="43"/>
                  <a:pt x="46" y="43"/>
                </a:cubicBezTo>
                <a:cubicBezTo>
                  <a:pt x="47" y="45"/>
                  <a:pt x="48" y="48"/>
                  <a:pt x="48" y="51"/>
                </a:cubicBezTo>
                <a:cubicBezTo>
                  <a:pt x="48" y="56"/>
                  <a:pt x="48" y="56"/>
                  <a:pt x="48" y="56"/>
                </a:cubicBezTo>
                <a:cubicBezTo>
                  <a:pt x="48" y="57"/>
                  <a:pt x="47" y="59"/>
                  <a:pt x="46" y="60"/>
                </a:cubicBezTo>
                <a:cubicBezTo>
                  <a:pt x="46" y="61"/>
                  <a:pt x="44" y="62"/>
                  <a:pt x="43" y="62"/>
                </a:cubicBezTo>
                <a:cubicBezTo>
                  <a:pt x="43" y="62"/>
                  <a:pt x="43" y="62"/>
                  <a:pt x="43" y="62"/>
                </a:cubicBezTo>
                <a:cubicBezTo>
                  <a:pt x="37" y="62"/>
                  <a:pt x="37" y="62"/>
                  <a:pt x="37" y="62"/>
                </a:cubicBezTo>
                <a:cubicBezTo>
                  <a:pt x="37" y="64"/>
                  <a:pt x="37" y="64"/>
                  <a:pt x="37" y="64"/>
                </a:cubicBezTo>
                <a:cubicBezTo>
                  <a:pt x="37" y="66"/>
                  <a:pt x="36" y="67"/>
                  <a:pt x="35" y="67"/>
                </a:cubicBezTo>
                <a:cubicBezTo>
                  <a:pt x="35" y="67"/>
                  <a:pt x="35" y="67"/>
                  <a:pt x="35" y="67"/>
                </a:cubicBezTo>
                <a:cubicBezTo>
                  <a:pt x="13" y="67"/>
                  <a:pt x="13" y="67"/>
                  <a:pt x="13" y="67"/>
                </a:cubicBezTo>
                <a:cubicBezTo>
                  <a:pt x="12" y="67"/>
                  <a:pt x="11" y="66"/>
                  <a:pt x="11" y="64"/>
                </a:cubicBezTo>
                <a:cubicBezTo>
                  <a:pt x="11" y="64"/>
                  <a:pt x="11" y="64"/>
                  <a:pt x="11" y="64"/>
                </a:cubicBezTo>
                <a:cubicBezTo>
                  <a:pt x="11" y="62"/>
                  <a:pt x="11" y="62"/>
                  <a:pt x="11" y="62"/>
                </a:cubicBezTo>
                <a:cubicBezTo>
                  <a:pt x="5" y="62"/>
                  <a:pt x="5" y="62"/>
                  <a:pt x="5" y="62"/>
                </a:cubicBezTo>
                <a:cubicBezTo>
                  <a:pt x="5" y="62"/>
                  <a:pt x="5" y="62"/>
                  <a:pt x="5" y="62"/>
                </a:cubicBezTo>
                <a:cubicBezTo>
                  <a:pt x="3" y="62"/>
                  <a:pt x="2" y="61"/>
                  <a:pt x="2" y="60"/>
                </a:cubicBezTo>
                <a:cubicBezTo>
                  <a:pt x="1" y="59"/>
                  <a:pt x="0" y="57"/>
                  <a:pt x="0" y="56"/>
                </a:cubicBezTo>
                <a:cubicBezTo>
                  <a:pt x="0" y="51"/>
                  <a:pt x="0" y="51"/>
                  <a:pt x="0" y="51"/>
                </a:cubicBezTo>
                <a:cubicBezTo>
                  <a:pt x="0" y="48"/>
                  <a:pt x="1" y="45"/>
                  <a:pt x="2" y="43"/>
                </a:cubicBezTo>
                <a:cubicBezTo>
                  <a:pt x="4" y="38"/>
                  <a:pt x="8" y="35"/>
                  <a:pt x="11" y="31"/>
                </a:cubicBezTo>
                <a:cubicBezTo>
                  <a:pt x="11" y="31"/>
                  <a:pt x="11" y="31"/>
                  <a:pt x="11" y="31"/>
                </a:cubicBezTo>
                <a:cubicBezTo>
                  <a:pt x="11" y="31"/>
                  <a:pt x="11" y="31"/>
                  <a:pt x="11" y="31"/>
                </a:cubicBezTo>
                <a:cubicBezTo>
                  <a:pt x="8" y="28"/>
                  <a:pt x="6" y="23"/>
                  <a:pt x="6" y="18"/>
                </a:cubicBezTo>
                <a:cubicBezTo>
                  <a:pt x="6" y="8"/>
                  <a:pt x="14" y="0"/>
                  <a:pt x="24" y="0"/>
                </a:cubicBezTo>
                <a:close/>
                <a:moveTo>
                  <a:pt x="13" y="57"/>
                </a:moveTo>
                <a:cubicBezTo>
                  <a:pt x="13" y="57"/>
                  <a:pt x="13" y="57"/>
                  <a:pt x="13" y="57"/>
                </a:cubicBezTo>
                <a:cubicBezTo>
                  <a:pt x="13" y="50"/>
                  <a:pt x="13" y="50"/>
                  <a:pt x="13" y="50"/>
                </a:cubicBezTo>
                <a:cubicBezTo>
                  <a:pt x="13" y="49"/>
                  <a:pt x="13" y="48"/>
                  <a:pt x="14" y="48"/>
                </a:cubicBezTo>
                <a:cubicBezTo>
                  <a:pt x="15" y="48"/>
                  <a:pt x="16" y="49"/>
                  <a:pt x="16" y="50"/>
                </a:cubicBezTo>
                <a:cubicBezTo>
                  <a:pt x="16" y="59"/>
                  <a:pt x="16" y="59"/>
                  <a:pt x="16" y="59"/>
                </a:cubicBezTo>
                <a:cubicBezTo>
                  <a:pt x="16" y="59"/>
                  <a:pt x="16" y="59"/>
                  <a:pt x="16" y="59"/>
                </a:cubicBezTo>
                <a:cubicBezTo>
                  <a:pt x="16" y="62"/>
                  <a:pt x="16" y="62"/>
                  <a:pt x="16" y="62"/>
                </a:cubicBezTo>
                <a:cubicBezTo>
                  <a:pt x="32" y="62"/>
                  <a:pt x="32" y="62"/>
                  <a:pt x="32" y="62"/>
                </a:cubicBezTo>
                <a:cubicBezTo>
                  <a:pt x="32" y="59"/>
                  <a:pt x="32" y="59"/>
                  <a:pt x="32" y="59"/>
                </a:cubicBezTo>
                <a:cubicBezTo>
                  <a:pt x="32" y="59"/>
                  <a:pt x="32" y="59"/>
                  <a:pt x="32" y="59"/>
                </a:cubicBezTo>
                <a:cubicBezTo>
                  <a:pt x="32" y="59"/>
                  <a:pt x="32" y="59"/>
                  <a:pt x="32" y="59"/>
                </a:cubicBezTo>
                <a:cubicBezTo>
                  <a:pt x="32" y="50"/>
                  <a:pt x="32" y="50"/>
                  <a:pt x="32" y="50"/>
                </a:cubicBezTo>
                <a:cubicBezTo>
                  <a:pt x="32" y="49"/>
                  <a:pt x="33" y="48"/>
                  <a:pt x="34" y="48"/>
                </a:cubicBezTo>
                <a:cubicBezTo>
                  <a:pt x="35" y="48"/>
                  <a:pt x="35" y="49"/>
                  <a:pt x="35" y="50"/>
                </a:cubicBezTo>
                <a:cubicBezTo>
                  <a:pt x="35" y="57"/>
                  <a:pt x="35" y="57"/>
                  <a:pt x="35" y="57"/>
                </a:cubicBezTo>
                <a:cubicBezTo>
                  <a:pt x="42" y="57"/>
                  <a:pt x="42" y="57"/>
                  <a:pt x="42" y="57"/>
                </a:cubicBezTo>
                <a:cubicBezTo>
                  <a:pt x="42" y="57"/>
                  <a:pt x="42" y="56"/>
                  <a:pt x="42" y="56"/>
                </a:cubicBezTo>
                <a:cubicBezTo>
                  <a:pt x="42" y="51"/>
                  <a:pt x="42" y="51"/>
                  <a:pt x="42" y="51"/>
                </a:cubicBezTo>
                <a:cubicBezTo>
                  <a:pt x="42" y="49"/>
                  <a:pt x="42" y="47"/>
                  <a:pt x="41" y="45"/>
                </a:cubicBezTo>
                <a:cubicBezTo>
                  <a:pt x="41" y="45"/>
                  <a:pt x="41" y="45"/>
                  <a:pt x="41" y="45"/>
                </a:cubicBezTo>
                <a:cubicBezTo>
                  <a:pt x="41" y="45"/>
                  <a:pt x="41" y="45"/>
                  <a:pt x="41" y="45"/>
                </a:cubicBezTo>
                <a:cubicBezTo>
                  <a:pt x="40" y="41"/>
                  <a:pt x="35" y="37"/>
                  <a:pt x="32" y="34"/>
                </a:cubicBezTo>
                <a:cubicBezTo>
                  <a:pt x="30" y="36"/>
                  <a:pt x="27" y="37"/>
                  <a:pt x="24" y="37"/>
                </a:cubicBezTo>
                <a:cubicBezTo>
                  <a:pt x="21" y="37"/>
                  <a:pt x="18" y="36"/>
                  <a:pt x="16" y="34"/>
                </a:cubicBezTo>
                <a:cubicBezTo>
                  <a:pt x="13" y="37"/>
                  <a:pt x="8" y="41"/>
                  <a:pt x="7" y="45"/>
                </a:cubicBezTo>
                <a:cubicBezTo>
                  <a:pt x="6" y="47"/>
                  <a:pt x="6" y="49"/>
                  <a:pt x="6" y="51"/>
                </a:cubicBezTo>
                <a:cubicBezTo>
                  <a:pt x="6" y="56"/>
                  <a:pt x="6" y="56"/>
                  <a:pt x="6" y="56"/>
                </a:cubicBezTo>
                <a:cubicBezTo>
                  <a:pt x="6" y="56"/>
                  <a:pt x="6" y="57"/>
                  <a:pt x="6" y="57"/>
                </a:cubicBezTo>
                <a:cubicBezTo>
                  <a:pt x="13" y="57"/>
                  <a:pt x="13" y="57"/>
                  <a:pt x="13" y="57"/>
                </a:cubicBezTo>
                <a:close/>
                <a:moveTo>
                  <a:pt x="24" y="6"/>
                </a:moveTo>
                <a:cubicBezTo>
                  <a:pt x="24" y="6"/>
                  <a:pt x="24" y="6"/>
                  <a:pt x="24" y="6"/>
                </a:cubicBezTo>
                <a:cubicBezTo>
                  <a:pt x="17" y="6"/>
                  <a:pt x="11" y="11"/>
                  <a:pt x="11" y="18"/>
                </a:cubicBezTo>
                <a:cubicBezTo>
                  <a:pt x="11" y="26"/>
                  <a:pt x="17" y="31"/>
                  <a:pt x="24" y="31"/>
                </a:cubicBezTo>
                <a:cubicBezTo>
                  <a:pt x="31" y="31"/>
                  <a:pt x="37" y="26"/>
                  <a:pt x="37" y="18"/>
                </a:cubicBezTo>
                <a:cubicBezTo>
                  <a:pt x="37" y="11"/>
                  <a:pt x="31"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anose="020B0503020204020204" pitchFamily="34" charset="-122"/>
            </a:endParaRPr>
          </a:p>
        </p:txBody>
      </p:sp>
      <p:sp>
        <p:nvSpPr>
          <p:cNvPr id="17468" name="Freeform 60"/>
          <p:cNvSpPr/>
          <p:nvPr/>
        </p:nvSpPr>
        <p:spPr bwMode="auto">
          <a:xfrm>
            <a:off x="3466952" y="4583248"/>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endParaRPr lang="zh-CN" altLang="en-US">
              <a:ea typeface="微软雅黑" panose="020B0503020204020204" pitchFamily="34" charset="-122"/>
            </a:endParaRPr>
          </a:p>
        </p:txBody>
      </p:sp>
      <p:sp>
        <p:nvSpPr>
          <p:cNvPr id="17469" name="Freeform 61"/>
          <p:cNvSpPr/>
          <p:nvPr/>
        </p:nvSpPr>
        <p:spPr bwMode="auto">
          <a:xfrm>
            <a:off x="3466952" y="3917987"/>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3"/>
          </a:solidFill>
          <a:ln>
            <a:noFill/>
          </a:ln>
        </p:spPr>
        <p:txBody>
          <a:bodyPr/>
          <a:lstStyle/>
          <a:p>
            <a:endParaRPr lang="zh-CN" altLang="en-US">
              <a:ea typeface="微软雅黑" panose="020B0503020204020204" pitchFamily="34" charset="-122"/>
            </a:endParaRPr>
          </a:p>
        </p:txBody>
      </p:sp>
      <p:sp>
        <p:nvSpPr>
          <p:cNvPr id="17470" name="Freeform 62"/>
          <p:cNvSpPr>
            <a:spLocks noEditPoints="1"/>
          </p:cNvSpPr>
          <p:nvPr/>
        </p:nvSpPr>
        <p:spPr bwMode="auto">
          <a:xfrm>
            <a:off x="3656708" y="4152392"/>
            <a:ext cx="290215" cy="285750"/>
          </a:xfrm>
          <a:custGeom>
            <a:avLst/>
            <a:gdLst>
              <a:gd name="T0" fmla="*/ 50 w 64"/>
              <a:gd name="T1" fmla="*/ 3 h 63"/>
              <a:gd name="T2" fmla="*/ 43 w 64"/>
              <a:gd name="T3" fmla="*/ 0 h 63"/>
              <a:gd name="T4" fmla="*/ 1 w 64"/>
              <a:gd name="T5" fmla="*/ 38 h 63"/>
              <a:gd name="T6" fmla="*/ 1 w 64"/>
              <a:gd name="T7" fmla="*/ 38 h 63"/>
              <a:gd name="T8" fmla="*/ 1 w 64"/>
              <a:gd name="T9" fmla="*/ 38 h 63"/>
              <a:gd name="T10" fmla="*/ 1 w 64"/>
              <a:gd name="T11" fmla="*/ 38 h 63"/>
              <a:gd name="T12" fmla="*/ 1 w 64"/>
              <a:gd name="T13" fmla="*/ 38 h 63"/>
              <a:gd name="T14" fmla="*/ 1 w 64"/>
              <a:gd name="T15" fmla="*/ 38 h 63"/>
              <a:gd name="T16" fmla="*/ 1 w 64"/>
              <a:gd name="T17" fmla="*/ 38 h 63"/>
              <a:gd name="T18" fmla="*/ 1 w 64"/>
              <a:gd name="T19" fmla="*/ 38 h 63"/>
              <a:gd name="T20" fmla="*/ 0 w 64"/>
              <a:gd name="T21" fmla="*/ 38 h 63"/>
              <a:gd name="T22" fmla="*/ 0 w 64"/>
              <a:gd name="T23" fmla="*/ 39 h 63"/>
              <a:gd name="T24" fmla="*/ 0 w 64"/>
              <a:gd name="T25" fmla="*/ 39 h 63"/>
              <a:gd name="T26" fmla="*/ 0 w 64"/>
              <a:gd name="T27" fmla="*/ 39 h 63"/>
              <a:gd name="T28" fmla="*/ 0 w 64"/>
              <a:gd name="T29" fmla="*/ 39 h 63"/>
              <a:gd name="T30" fmla="*/ 0 w 64"/>
              <a:gd name="T31" fmla="*/ 39 h 63"/>
              <a:gd name="T32" fmla="*/ 0 w 64"/>
              <a:gd name="T33" fmla="*/ 39 h 63"/>
              <a:gd name="T34" fmla="*/ 0 w 64"/>
              <a:gd name="T35" fmla="*/ 39 h 63"/>
              <a:gd name="T36" fmla="*/ 0 w 64"/>
              <a:gd name="T37" fmla="*/ 39 h 63"/>
              <a:gd name="T38" fmla="*/ 0 w 64"/>
              <a:gd name="T39" fmla="*/ 39 h 63"/>
              <a:gd name="T40" fmla="*/ 24 w 64"/>
              <a:gd name="T41" fmla="*/ 63 h 63"/>
              <a:gd name="T42" fmla="*/ 24 w 64"/>
              <a:gd name="T43" fmla="*/ 63 h 63"/>
              <a:gd name="T44" fmla="*/ 25 w 64"/>
              <a:gd name="T45" fmla="*/ 63 h 63"/>
              <a:gd name="T46" fmla="*/ 25 w 64"/>
              <a:gd name="T47" fmla="*/ 63 h 63"/>
              <a:gd name="T48" fmla="*/ 25 w 64"/>
              <a:gd name="T49" fmla="*/ 63 h 63"/>
              <a:gd name="T50" fmla="*/ 25 w 64"/>
              <a:gd name="T51" fmla="*/ 63 h 63"/>
              <a:gd name="T52" fmla="*/ 25 w 64"/>
              <a:gd name="T53" fmla="*/ 63 h 63"/>
              <a:gd name="T54" fmla="*/ 26 w 64"/>
              <a:gd name="T55" fmla="*/ 63 h 63"/>
              <a:gd name="T56" fmla="*/ 26 w 64"/>
              <a:gd name="T57" fmla="*/ 63 h 63"/>
              <a:gd name="T58" fmla="*/ 26 w 64"/>
              <a:gd name="T59" fmla="*/ 63 h 63"/>
              <a:gd name="T60" fmla="*/ 61 w 64"/>
              <a:gd name="T61" fmla="*/ 28 h 63"/>
              <a:gd name="T62" fmla="*/ 32 w 64"/>
              <a:gd name="T63" fmla="*/ 15 h 63"/>
              <a:gd name="T64" fmla="*/ 10 w 64"/>
              <a:gd name="T65" fmla="*/ 43 h 63"/>
              <a:gd name="T66" fmla="*/ 6 w 64"/>
              <a:gd name="T67" fmla="*/ 58 h 63"/>
              <a:gd name="T68" fmla="*/ 18 w 64"/>
              <a:gd name="T69" fmla="*/ 58 h 63"/>
              <a:gd name="T70" fmla="*/ 12 w 64"/>
              <a:gd name="T71" fmla="*/ 45 h 63"/>
              <a:gd name="T72" fmla="*/ 19 w 64"/>
              <a:gd name="T73" fmla="*/ 52 h 63"/>
              <a:gd name="T74" fmla="*/ 24 w 64"/>
              <a:gd name="T75" fmla="*/ 57 h 63"/>
              <a:gd name="T76" fmla="*/ 49 w 64"/>
              <a:gd name="T77" fmla="*/ 32 h 63"/>
              <a:gd name="T78" fmla="*/ 58 w 64"/>
              <a:gd name="T79" fmla="*/ 21 h 63"/>
              <a:gd name="T80" fmla="*/ 53 w 64"/>
              <a:gd name="T81" fmla="*/ 28 h 63"/>
              <a:gd name="T82" fmla="*/ 37 w 64"/>
              <a:gd name="T83" fmla="*/ 9 h 63"/>
              <a:gd name="T84" fmla="*/ 43 w 64"/>
              <a:gd name="T85" fmla="*/ 5 h 63"/>
              <a:gd name="T86" fmla="*/ 58 w 64"/>
              <a:gd name="T87"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3">
                <a:moveTo>
                  <a:pt x="64" y="21"/>
                </a:moveTo>
                <a:cubicBezTo>
                  <a:pt x="64" y="18"/>
                  <a:pt x="63" y="16"/>
                  <a:pt x="61" y="14"/>
                </a:cubicBezTo>
                <a:cubicBezTo>
                  <a:pt x="50" y="3"/>
                  <a:pt x="50" y="3"/>
                  <a:pt x="50" y="3"/>
                </a:cubicBezTo>
                <a:cubicBezTo>
                  <a:pt x="48" y="1"/>
                  <a:pt x="45" y="0"/>
                  <a:pt x="43" y="0"/>
                </a:cubicBezTo>
                <a:cubicBezTo>
                  <a:pt x="43" y="0"/>
                  <a:pt x="43" y="0"/>
                  <a:pt x="43" y="0"/>
                </a:cubicBezTo>
                <a:cubicBezTo>
                  <a:pt x="43" y="0"/>
                  <a:pt x="43" y="0"/>
                  <a:pt x="43" y="0"/>
                </a:cubicBezTo>
                <a:cubicBezTo>
                  <a:pt x="40" y="0"/>
                  <a:pt x="38" y="1"/>
                  <a:pt x="36" y="3"/>
                </a:cubicBezTo>
                <a:cubicBezTo>
                  <a:pt x="24" y="14"/>
                  <a:pt x="13" y="26"/>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0" y="38"/>
                  <a:pt x="0" y="38"/>
                  <a:pt x="0" y="38"/>
                </a:cubicBezTo>
                <a:cubicBezTo>
                  <a:pt x="0" y="38"/>
                  <a:pt x="0" y="38"/>
                  <a:pt x="0" y="38"/>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61"/>
                  <a:pt x="0" y="61"/>
                  <a:pt x="0" y="61"/>
                </a:cubicBezTo>
                <a:cubicBezTo>
                  <a:pt x="0" y="62"/>
                  <a:pt x="1" y="63"/>
                  <a:pt x="3" y="63"/>
                </a:cubicBezTo>
                <a:cubicBezTo>
                  <a:pt x="24" y="63"/>
                  <a:pt x="24" y="63"/>
                  <a:pt x="24" y="63"/>
                </a:cubicBezTo>
                <a:cubicBezTo>
                  <a:pt x="24" y="63"/>
                  <a:pt x="24" y="63"/>
                  <a:pt x="24" y="63"/>
                </a:cubicBezTo>
                <a:cubicBezTo>
                  <a:pt x="24" y="63"/>
                  <a:pt x="24" y="63"/>
                  <a:pt x="24" y="63"/>
                </a:cubicBezTo>
                <a:cubicBezTo>
                  <a:pt x="24" y="63"/>
                  <a:pt x="24" y="63"/>
                  <a:pt x="24" y="63"/>
                </a:cubicBezTo>
                <a:cubicBezTo>
                  <a:pt x="24" y="63"/>
                  <a:pt x="24" y="63"/>
                  <a:pt x="24"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38" y="51"/>
                  <a:pt x="49" y="39"/>
                  <a:pt x="61" y="28"/>
                </a:cubicBezTo>
                <a:cubicBezTo>
                  <a:pt x="63" y="26"/>
                  <a:pt x="64" y="23"/>
                  <a:pt x="64" y="21"/>
                </a:cubicBezTo>
                <a:cubicBezTo>
                  <a:pt x="64" y="21"/>
                  <a:pt x="64" y="21"/>
                  <a:pt x="64" y="21"/>
                </a:cubicBezTo>
                <a:close/>
                <a:moveTo>
                  <a:pt x="32" y="15"/>
                </a:moveTo>
                <a:cubicBezTo>
                  <a:pt x="32" y="15"/>
                  <a:pt x="32" y="15"/>
                  <a:pt x="32" y="15"/>
                </a:cubicBezTo>
                <a:cubicBezTo>
                  <a:pt x="35" y="18"/>
                  <a:pt x="35" y="18"/>
                  <a:pt x="35" y="18"/>
                </a:cubicBezTo>
                <a:cubicBezTo>
                  <a:pt x="10" y="43"/>
                  <a:pt x="10" y="43"/>
                  <a:pt x="10" y="43"/>
                </a:cubicBezTo>
                <a:cubicBezTo>
                  <a:pt x="7" y="40"/>
                  <a:pt x="7" y="40"/>
                  <a:pt x="7" y="40"/>
                </a:cubicBezTo>
                <a:cubicBezTo>
                  <a:pt x="32" y="15"/>
                  <a:pt x="32" y="15"/>
                  <a:pt x="32" y="15"/>
                </a:cubicBezTo>
                <a:close/>
                <a:moveTo>
                  <a:pt x="6" y="58"/>
                </a:moveTo>
                <a:cubicBezTo>
                  <a:pt x="6" y="58"/>
                  <a:pt x="6" y="58"/>
                  <a:pt x="6" y="58"/>
                </a:cubicBezTo>
                <a:cubicBezTo>
                  <a:pt x="6" y="46"/>
                  <a:pt x="6" y="46"/>
                  <a:pt x="6" y="46"/>
                </a:cubicBezTo>
                <a:cubicBezTo>
                  <a:pt x="18" y="58"/>
                  <a:pt x="18" y="58"/>
                  <a:pt x="18" y="58"/>
                </a:cubicBezTo>
                <a:cubicBezTo>
                  <a:pt x="6" y="58"/>
                  <a:pt x="6" y="58"/>
                  <a:pt x="6" y="58"/>
                </a:cubicBezTo>
                <a:close/>
                <a:moveTo>
                  <a:pt x="12" y="45"/>
                </a:moveTo>
                <a:cubicBezTo>
                  <a:pt x="12" y="45"/>
                  <a:pt x="12" y="45"/>
                  <a:pt x="12" y="45"/>
                </a:cubicBezTo>
                <a:cubicBezTo>
                  <a:pt x="37" y="20"/>
                  <a:pt x="37" y="20"/>
                  <a:pt x="37" y="20"/>
                </a:cubicBezTo>
                <a:cubicBezTo>
                  <a:pt x="44" y="27"/>
                  <a:pt x="44" y="27"/>
                  <a:pt x="44" y="27"/>
                </a:cubicBezTo>
                <a:cubicBezTo>
                  <a:pt x="19" y="52"/>
                  <a:pt x="19" y="52"/>
                  <a:pt x="19" y="52"/>
                </a:cubicBezTo>
                <a:cubicBezTo>
                  <a:pt x="12" y="45"/>
                  <a:pt x="12" y="45"/>
                  <a:pt x="12" y="45"/>
                </a:cubicBezTo>
                <a:close/>
                <a:moveTo>
                  <a:pt x="24" y="57"/>
                </a:moveTo>
                <a:cubicBezTo>
                  <a:pt x="24" y="57"/>
                  <a:pt x="24" y="57"/>
                  <a:pt x="24" y="57"/>
                </a:cubicBezTo>
                <a:cubicBezTo>
                  <a:pt x="21" y="54"/>
                  <a:pt x="21" y="54"/>
                  <a:pt x="21" y="54"/>
                </a:cubicBezTo>
                <a:cubicBezTo>
                  <a:pt x="46" y="29"/>
                  <a:pt x="46" y="29"/>
                  <a:pt x="46" y="29"/>
                </a:cubicBezTo>
                <a:cubicBezTo>
                  <a:pt x="49" y="32"/>
                  <a:pt x="49" y="32"/>
                  <a:pt x="49" y="32"/>
                </a:cubicBezTo>
                <a:cubicBezTo>
                  <a:pt x="24" y="57"/>
                  <a:pt x="24" y="57"/>
                  <a:pt x="24" y="57"/>
                </a:cubicBezTo>
                <a:close/>
                <a:moveTo>
                  <a:pt x="58" y="21"/>
                </a:moveTo>
                <a:cubicBezTo>
                  <a:pt x="58" y="21"/>
                  <a:pt x="58" y="21"/>
                  <a:pt x="58" y="21"/>
                </a:cubicBezTo>
                <a:cubicBezTo>
                  <a:pt x="58" y="21"/>
                  <a:pt x="58" y="21"/>
                  <a:pt x="58" y="21"/>
                </a:cubicBezTo>
                <a:cubicBezTo>
                  <a:pt x="58" y="22"/>
                  <a:pt x="58" y="23"/>
                  <a:pt x="57" y="24"/>
                </a:cubicBezTo>
                <a:cubicBezTo>
                  <a:pt x="53" y="28"/>
                  <a:pt x="53" y="28"/>
                  <a:pt x="53" y="28"/>
                </a:cubicBezTo>
                <a:cubicBezTo>
                  <a:pt x="35" y="11"/>
                  <a:pt x="35" y="11"/>
                  <a:pt x="35" y="11"/>
                </a:cubicBezTo>
                <a:cubicBezTo>
                  <a:pt x="36" y="11"/>
                  <a:pt x="36" y="11"/>
                  <a:pt x="36" y="11"/>
                </a:cubicBezTo>
                <a:cubicBezTo>
                  <a:pt x="37" y="9"/>
                  <a:pt x="37" y="9"/>
                  <a:pt x="37" y="9"/>
                </a:cubicBezTo>
                <a:cubicBezTo>
                  <a:pt x="40" y="7"/>
                  <a:pt x="40" y="7"/>
                  <a:pt x="40" y="7"/>
                </a:cubicBezTo>
                <a:cubicBezTo>
                  <a:pt x="41" y="6"/>
                  <a:pt x="42" y="5"/>
                  <a:pt x="43" y="5"/>
                </a:cubicBezTo>
                <a:cubicBezTo>
                  <a:pt x="43" y="5"/>
                  <a:pt x="43" y="5"/>
                  <a:pt x="43" y="5"/>
                </a:cubicBezTo>
                <a:cubicBezTo>
                  <a:pt x="44" y="5"/>
                  <a:pt x="45" y="6"/>
                  <a:pt x="46" y="7"/>
                </a:cubicBezTo>
                <a:cubicBezTo>
                  <a:pt x="57" y="18"/>
                  <a:pt x="57" y="18"/>
                  <a:pt x="57" y="18"/>
                </a:cubicBezTo>
                <a:cubicBezTo>
                  <a:pt x="58" y="18"/>
                  <a:pt x="58" y="20"/>
                  <a:pt x="58" y="21"/>
                </a:cubicBezTo>
                <a:cubicBezTo>
                  <a:pt x="58" y="21"/>
                  <a:pt x="58" y="21"/>
                  <a:pt x="5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a typeface="微软雅黑" panose="020B0503020204020204" pitchFamily="34" charset="-122"/>
            </a:endParaRPr>
          </a:p>
        </p:txBody>
      </p:sp>
      <p:sp>
        <p:nvSpPr>
          <p:cNvPr id="30" name="TextBox 23"/>
          <p:cNvSpPr txBox="1"/>
          <p:nvPr/>
        </p:nvSpPr>
        <p:spPr>
          <a:xfrm>
            <a:off x="1003286" y="5344156"/>
            <a:ext cx="4551809"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国际国内形势深入变化发展，推动马克思主义政治经济学与当今世界发展相结合、与科技革命同进步。</a:t>
            </a:r>
            <a:endParaRPr lang="en-GB"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24"/>
          <p:cNvSpPr txBox="1"/>
          <p:nvPr/>
        </p:nvSpPr>
        <p:spPr>
          <a:xfrm>
            <a:off x="1003286" y="4899522"/>
            <a:ext cx="5262979"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经过长期努力，中国特色社会主义进入了新时代。</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23"/>
          <p:cNvSpPr txBox="1"/>
          <p:nvPr/>
        </p:nvSpPr>
        <p:spPr>
          <a:xfrm>
            <a:off x="7133862" y="4899522"/>
            <a:ext cx="4551809"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加快构建适应当代中国国情和时代特点的政治经济学的时代使命，历史性地落在了中国共产党人肩上。</a:t>
            </a:r>
            <a:endParaRPr lang="en-GB"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1219486" y="153093"/>
            <a:ext cx="11429373" cy="803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24" name="矩形 23"/>
          <p:cNvSpPr/>
          <p:nvPr/>
        </p:nvSpPr>
        <p:spPr>
          <a:xfrm>
            <a:off x="12648860" y="153093"/>
            <a:ext cx="209538" cy="803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solidFill>
              <a:ea typeface="微软雅黑" panose="020B0503020204020204" pitchFamily="34" charset="-122"/>
            </a:endParaRPr>
          </a:p>
        </p:txBody>
      </p:sp>
      <p:sp>
        <p:nvSpPr>
          <p:cNvPr id="25" name="矩形 24"/>
          <p:cNvSpPr/>
          <p:nvPr/>
        </p:nvSpPr>
        <p:spPr>
          <a:xfrm>
            <a:off x="11685671" y="6939117"/>
            <a:ext cx="1172727" cy="14921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26" name="矩形 259"/>
          <p:cNvSpPr>
            <a:spLocks noChangeArrowheads="1"/>
          </p:cNvSpPr>
          <p:nvPr/>
        </p:nvSpPr>
        <p:spPr bwMode="auto">
          <a:xfrm>
            <a:off x="9852215" y="6882928"/>
            <a:ext cx="242814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a:spcBef>
                <a:spcPts val="0"/>
              </a:spcBef>
              <a:buNone/>
              <a:defRPr/>
            </a:pPr>
            <a:r>
              <a:rPr lang="en-US" altLang="zh-CN" sz="1100">
                <a:solidFill>
                  <a:schemeClr val="bg2">
                    <a:lumMod val="50000"/>
                  </a:schemeClr>
                </a:solidFill>
                <a:latin typeface="Impact" panose="020B0806030902050204" pitchFamily="34" charset="0"/>
                <a:sym typeface="Arial" panose="020B0604020202020204" pitchFamily="34" charset="0"/>
              </a:rPr>
              <a:t>CLICK TO ADD CAPTION TEXT</a:t>
            </a:r>
            <a:endParaRPr lang="en-GB" altLang="zh-CN" sz="1100" dirty="0">
              <a:solidFill>
                <a:schemeClr val="bg2">
                  <a:lumMod val="50000"/>
                </a:schemeClr>
              </a:solidFill>
              <a:latin typeface="Impact" panose="020B0806030902050204" pitchFamily="34" charset="0"/>
              <a:sym typeface="Arial" panose="020B0604020202020204" pitchFamily="34" charset="0"/>
            </a:endParaRPr>
          </a:p>
        </p:txBody>
      </p:sp>
      <p:sp>
        <p:nvSpPr>
          <p:cNvPr id="27" name="矩形 26"/>
          <p:cNvSpPr/>
          <p:nvPr/>
        </p:nvSpPr>
        <p:spPr>
          <a:xfrm>
            <a:off x="181779" y="7088337"/>
            <a:ext cx="703285" cy="146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692" y="4706"/>
            <a:ext cx="955501" cy="985715"/>
          </a:xfrm>
          <a:prstGeom prst="rect">
            <a:avLst/>
          </a:prstGeom>
          <a:effectLst>
            <a:outerShdw blurRad="190500" dist="127000" dir="5400000" algn="t" rotWithShape="0">
              <a:prstClr val="black">
                <a:alpha val="40000"/>
              </a:prstClr>
            </a:outerShdw>
          </a:effectLst>
        </p:spPr>
      </p:pic>
      <p:sp>
        <p:nvSpPr>
          <p:cNvPr id="29" name="矩形 259">
            <a:extLst>
              <a:ext uri="{FF2B5EF4-FFF2-40B4-BE49-F238E27FC236}">
                <a16:creationId xmlns:a16="http://schemas.microsoft.com/office/drawing/2014/main" id="{C70A6CF7-A0B3-4278-84F0-F2161CC7FFED}"/>
              </a:ext>
            </a:extLst>
          </p:cNvPr>
          <p:cNvSpPr>
            <a:spLocks noChangeArrowheads="1"/>
          </p:cNvSpPr>
          <p:nvPr/>
        </p:nvSpPr>
        <p:spPr bwMode="auto">
          <a:xfrm>
            <a:off x="1460823" y="293098"/>
            <a:ext cx="6305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zh-CN" altLang="en-US" sz="2800" b="1" dirty="0">
                <a:solidFill>
                  <a:schemeClr val="bg1"/>
                </a:solidFill>
              </a:rPr>
              <a:t>新时代中国特色社会主义经济思想</a:t>
            </a:r>
            <a:endParaRPr lang="zh-CN" altLang="en-US" sz="2800" b="1"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446"/>
                                        </p:tgtEl>
                                        <p:attrNameLst>
                                          <p:attrName>style.visibility</p:attrName>
                                        </p:attrNameLst>
                                      </p:cBhvr>
                                      <p:to>
                                        <p:strVal val="visible"/>
                                      </p:to>
                                    </p:set>
                                    <p:animEffect transition="in" filter="wipe(up)">
                                      <p:cBhvr>
                                        <p:cTn id="7" dur="500"/>
                                        <p:tgtEl>
                                          <p:spTgt spid="1744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452"/>
                                        </p:tgtEl>
                                        <p:attrNameLst>
                                          <p:attrName>style.visibility</p:attrName>
                                        </p:attrNameLst>
                                      </p:cBhvr>
                                      <p:to>
                                        <p:strVal val="visible"/>
                                      </p:to>
                                    </p:set>
                                    <p:animEffect transition="in" filter="wipe(up)">
                                      <p:cBhvr>
                                        <p:cTn id="11" dur="500"/>
                                        <p:tgtEl>
                                          <p:spTgt spid="17452"/>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17453"/>
                                        </p:tgtEl>
                                        <p:attrNameLst>
                                          <p:attrName>style.visibility</p:attrName>
                                        </p:attrNameLst>
                                      </p:cBhvr>
                                      <p:to>
                                        <p:strVal val="visible"/>
                                      </p:to>
                                    </p:set>
                                    <p:animEffect transition="in" filter="wipe(down)">
                                      <p:cBhvr>
                                        <p:cTn id="14" dur="500"/>
                                        <p:tgtEl>
                                          <p:spTgt spid="1745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7454"/>
                                        </p:tgtEl>
                                        <p:attrNameLst>
                                          <p:attrName>style.visibility</p:attrName>
                                        </p:attrNameLst>
                                      </p:cBhvr>
                                      <p:to>
                                        <p:strVal val="visible"/>
                                      </p:to>
                                    </p:set>
                                    <p:animEffect transition="in" filter="fade">
                                      <p:cBhvr>
                                        <p:cTn id="18" dur="500"/>
                                        <p:tgtEl>
                                          <p:spTgt spid="1745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7456"/>
                                        </p:tgtEl>
                                        <p:attrNameLst>
                                          <p:attrName>style.visibility</p:attrName>
                                        </p:attrNameLst>
                                      </p:cBhvr>
                                      <p:to>
                                        <p:strVal val="visible"/>
                                      </p:to>
                                    </p:set>
                                    <p:animEffect transition="in" filter="wipe(up)">
                                      <p:cBhvr>
                                        <p:cTn id="22" dur="500"/>
                                        <p:tgtEl>
                                          <p:spTgt spid="17456"/>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7457"/>
                                        </p:tgtEl>
                                        <p:attrNameLst>
                                          <p:attrName>style.visibility</p:attrName>
                                        </p:attrNameLst>
                                      </p:cBhvr>
                                      <p:to>
                                        <p:strVal val="visible"/>
                                      </p:to>
                                    </p:set>
                                    <p:animEffect transition="in" filter="wipe(down)">
                                      <p:cBhvr>
                                        <p:cTn id="25" dur="500"/>
                                        <p:tgtEl>
                                          <p:spTgt spid="17457"/>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7458"/>
                                        </p:tgtEl>
                                        <p:attrNameLst>
                                          <p:attrName>style.visibility</p:attrName>
                                        </p:attrNameLst>
                                      </p:cBhvr>
                                      <p:to>
                                        <p:strVal val="visible"/>
                                      </p:to>
                                    </p:set>
                                    <p:animEffect transition="in" filter="fade">
                                      <p:cBhvr>
                                        <p:cTn id="29" dur="500"/>
                                        <p:tgtEl>
                                          <p:spTgt spid="17458"/>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17468"/>
                                        </p:tgtEl>
                                        <p:attrNameLst>
                                          <p:attrName>style.visibility</p:attrName>
                                        </p:attrNameLst>
                                      </p:cBhvr>
                                      <p:to>
                                        <p:strVal val="visible"/>
                                      </p:to>
                                    </p:set>
                                    <p:animEffect transition="in" filter="wipe(up)">
                                      <p:cBhvr>
                                        <p:cTn id="33" dur="500"/>
                                        <p:tgtEl>
                                          <p:spTgt spid="17468"/>
                                        </p:tgtEl>
                                      </p:cBhvr>
                                    </p:animEffect>
                                  </p:childTnLst>
                                </p:cTn>
                              </p:par>
                              <p:par>
                                <p:cTn id="34" presetID="22" presetClass="entr" presetSubtype="4" fill="hold" grpId="0" nodeType="withEffect">
                                  <p:stCondLst>
                                    <p:cond delay="250"/>
                                  </p:stCondLst>
                                  <p:childTnLst>
                                    <p:set>
                                      <p:cBhvr>
                                        <p:cTn id="35" dur="1" fill="hold">
                                          <p:stCondLst>
                                            <p:cond delay="0"/>
                                          </p:stCondLst>
                                        </p:cTn>
                                        <p:tgtEl>
                                          <p:spTgt spid="17469"/>
                                        </p:tgtEl>
                                        <p:attrNameLst>
                                          <p:attrName>style.visibility</p:attrName>
                                        </p:attrNameLst>
                                      </p:cBhvr>
                                      <p:to>
                                        <p:strVal val="visible"/>
                                      </p:to>
                                    </p:set>
                                    <p:animEffect transition="in" filter="wipe(down)">
                                      <p:cBhvr>
                                        <p:cTn id="36" dur="500"/>
                                        <p:tgtEl>
                                          <p:spTgt spid="1746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7470"/>
                                        </p:tgtEl>
                                        <p:attrNameLst>
                                          <p:attrName>style.visibility</p:attrName>
                                        </p:attrNameLst>
                                      </p:cBhvr>
                                      <p:to>
                                        <p:strVal val="visible"/>
                                      </p:to>
                                    </p:set>
                                    <p:animEffect transition="in" filter="fade">
                                      <p:cBhvr>
                                        <p:cTn id="40" dur="500"/>
                                        <p:tgtEl>
                                          <p:spTgt spid="17470"/>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7464"/>
                                        </p:tgtEl>
                                        <p:attrNameLst>
                                          <p:attrName>style.visibility</p:attrName>
                                        </p:attrNameLst>
                                      </p:cBhvr>
                                      <p:to>
                                        <p:strVal val="visible"/>
                                      </p:to>
                                    </p:set>
                                    <p:animEffect transition="in" filter="wipe(up)">
                                      <p:cBhvr>
                                        <p:cTn id="44" dur="500"/>
                                        <p:tgtEl>
                                          <p:spTgt spid="17464"/>
                                        </p:tgtEl>
                                      </p:cBhvr>
                                    </p:animEffect>
                                  </p:childTnLst>
                                </p:cTn>
                              </p:par>
                              <p:par>
                                <p:cTn id="45" presetID="22" presetClass="entr" presetSubtype="4" fill="hold" grpId="0" nodeType="withEffect">
                                  <p:stCondLst>
                                    <p:cond delay="250"/>
                                  </p:stCondLst>
                                  <p:childTnLst>
                                    <p:set>
                                      <p:cBhvr>
                                        <p:cTn id="46" dur="1" fill="hold">
                                          <p:stCondLst>
                                            <p:cond delay="0"/>
                                          </p:stCondLst>
                                        </p:cTn>
                                        <p:tgtEl>
                                          <p:spTgt spid="17465"/>
                                        </p:tgtEl>
                                        <p:attrNameLst>
                                          <p:attrName>style.visibility</p:attrName>
                                        </p:attrNameLst>
                                      </p:cBhvr>
                                      <p:to>
                                        <p:strVal val="visible"/>
                                      </p:to>
                                    </p:set>
                                    <p:animEffect transition="in" filter="wipe(down)">
                                      <p:cBhvr>
                                        <p:cTn id="47" dur="500"/>
                                        <p:tgtEl>
                                          <p:spTgt spid="17465"/>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7466"/>
                                        </p:tgtEl>
                                        <p:attrNameLst>
                                          <p:attrName>style.visibility</p:attrName>
                                        </p:attrNameLst>
                                      </p:cBhvr>
                                      <p:to>
                                        <p:strVal val="visible"/>
                                      </p:to>
                                    </p:set>
                                    <p:animEffect transition="in" filter="fade">
                                      <p:cBhvr>
                                        <p:cTn id="51" dur="500"/>
                                        <p:tgtEl>
                                          <p:spTgt spid="17466"/>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17460"/>
                                        </p:tgtEl>
                                        <p:attrNameLst>
                                          <p:attrName>style.visibility</p:attrName>
                                        </p:attrNameLst>
                                      </p:cBhvr>
                                      <p:to>
                                        <p:strVal val="visible"/>
                                      </p:to>
                                    </p:set>
                                    <p:animEffect transition="in" filter="wipe(up)">
                                      <p:cBhvr>
                                        <p:cTn id="55" dur="500"/>
                                        <p:tgtEl>
                                          <p:spTgt spid="17460"/>
                                        </p:tgtEl>
                                      </p:cBhvr>
                                    </p:animEffect>
                                  </p:childTnLst>
                                </p:cTn>
                              </p:par>
                              <p:par>
                                <p:cTn id="56" presetID="22" presetClass="entr" presetSubtype="4" fill="hold" grpId="0" nodeType="withEffect">
                                  <p:stCondLst>
                                    <p:cond delay="250"/>
                                  </p:stCondLst>
                                  <p:childTnLst>
                                    <p:set>
                                      <p:cBhvr>
                                        <p:cTn id="57" dur="1" fill="hold">
                                          <p:stCondLst>
                                            <p:cond delay="0"/>
                                          </p:stCondLst>
                                        </p:cTn>
                                        <p:tgtEl>
                                          <p:spTgt spid="17461"/>
                                        </p:tgtEl>
                                        <p:attrNameLst>
                                          <p:attrName>style.visibility</p:attrName>
                                        </p:attrNameLst>
                                      </p:cBhvr>
                                      <p:to>
                                        <p:strVal val="visible"/>
                                      </p:to>
                                    </p:set>
                                    <p:animEffect transition="in" filter="wipe(down)">
                                      <p:cBhvr>
                                        <p:cTn id="58" dur="500"/>
                                        <p:tgtEl>
                                          <p:spTgt spid="17461"/>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7462"/>
                                        </p:tgtEl>
                                        <p:attrNameLst>
                                          <p:attrName>style.visibility</p:attrName>
                                        </p:attrNameLst>
                                      </p:cBhvr>
                                      <p:to>
                                        <p:strVal val="visible"/>
                                      </p:to>
                                    </p:set>
                                    <p:animEffect transition="in" filter="fade">
                                      <p:cBhvr>
                                        <p:cTn id="62" dur="500"/>
                                        <p:tgtEl>
                                          <p:spTgt spid="17462"/>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p:tgtEl>
                                          <p:spTgt spid="30"/>
                                        </p:tgtEl>
                                        <p:attrNameLst>
                                          <p:attrName>ppt_y</p:attrName>
                                        </p:attrNameLst>
                                      </p:cBhvr>
                                      <p:tavLst>
                                        <p:tav tm="0">
                                          <p:val>
                                            <p:strVal val="#ppt_y+#ppt_h*1.125000"/>
                                          </p:val>
                                        </p:tav>
                                        <p:tav tm="100000">
                                          <p:val>
                                            <p:strVal val="#ppt_y"/>
                                          </p:val>
                                        </p:tav>
                                      </p:tavLst>
                                    </p:anim>
                                    <p:animEffect transition="in" filter="wipe(up)">
                                      <p:cBhvr>
                                        <p:cTn id="67" dur="500"/>
                                        <p:tgtEl>
                                          <p:spTgt spid="30"/>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p:tgtEl>
                                          <p:spTgt spid="31"/>
                                        </p:tgtEl>
                                        <p:attrNameLst>
                                          <p:attrName>ppt_y</p:attrName>
                                        </p:attrNameLst>
                                      </p:cBhvr>
                                      <p:tavLst>
                                        <p:tav tm="0">
                                          <p:val>
                                            <p:strVal val="#ppt_y-#ppt_h*1.125000"/>
                                          </p:val>
                                        </p:tav>
                                        <p:tav tm="100000">
                                          <p:val>
                                            <p:strVal val="#ppt_y"/>
                                          </p:val>
                                        </p:tav>
                                      </p:tavLst>
                                    </p:anim>
                                    <p:animEffect transition="in" filter="wipe(down)">
                                      <p:cBhvr>
                                        <p:cTn id="71" dur="500"/>
                                        <p:tgtEl>
                                          <p:spTgt spid="31"/>
                                        </p:tgtEl>
                                      </p:cBhvr>
                                    </p:animEffect>
                                  </p:childTnLst>
                                </p:cTn>
                              </p:par>
                            </p:childTnLst>
                          </p:cTn>
                        </p:par>
                        <p:par>
                          <p:cTn id="72" fill="hold">
                            <p:stCondLst>
                              <p:cond delay="6000"/>
                            </p:stCondLst>
                            <p:childTnLst>
                              <p:par>
                                <p:cTn id="73" presetID="12" presetClass="entr" presetSubtype="4"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p:tgtEl>
                                          <p:spTgt spid="32"/>
                                        </p:tgtEl>
                                        <p:attrNameLst>
                                          <p:attrName>ppt_y</p:attrName>
                                        </p:attrNameLst>
                                      </p:cBhvr>
                                      <p:tavLst>
                                        <p:tav tm="0">
                                          <p:val>
                                            <p:strVal val="#ppt_y+#ppt_h*1.125000"/>
                                          </p:val>
                                        </p:tav>
                                        <p:tav tm="100000">
                                          <p:val>
                                            <p:strVal val="#ppt_y"/>
                                          </p:val>
                                        </p:tav>
                                      </p:tavLst>
                                    </p:anim>
                                    <p:animEffect transition="in" filter="wipe(up)">
                                      <p:cBhvr>
                                        <p:cTn id="7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6" grpId="0" animBg="1"/>
      <p:bldP spid="17452" grpId="0" animBg="1"/>
      <p:bldP spid="17453" grpId="0" animBg="1"/>
      <p:bldP spid="17454" grpId="0" animBg="1"/>
      <p:bldP spid="17456" grpId="0" animBg="1"/>
      <p:bldP spid="17457" grpId="0" animBg="1"/>
      <p:bldP spid="17458" grpId="0" animBg="1"/>
      <p:bldP spid="17460" grpId="0" animBg="1"/>
      <p:bldP spid="17461" grpId="0" animBg="1"/>
      <p:bldP spid="17462" grpId="0" animBg="1"/>
      <p:bldP spid="17464" grpId="0" animBg="1"/>
      <p:bldP spid="17465" grpId="0" animBg="1"/>
      <p:bldP spid="17466" grpId="0" animBg="1"/>
      <p:bldP spid="17468" grpId="0" animBg="1"/>
      <p:bldP spid="17469" grpId="0" animBg="1"/>
      <p:bldP spid="17470" grpId="0" animBg="1"/>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ww.99ppt.com"/>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77.xml><?xml version="1.0" encoding="utf-8"?>
<p:tagLst xmlns:a="http://schemas.openxmlformats.org/drawingml/2006/main" xmlns:r="http://schemas.openxmlformats.org/officeDocument/2006/relationships" xmlns:p="http://schemas.openxmlformats.org/presentationml/2006/main">
  <p:tag name="PA" val="v3.2.0"/>
</p:tagLst>
</file>

<file path=ppt/tags/tag178.xml><?xml version="1.0" encoding="utf-8"?>
<p:tagLst xmlns:a="http://schemas.openxmlformats.org/drawingml/2006/main" xmlns:r="http://schemas.openxmlformats.org/officeDocument/2006/relationships" xmlns:p="http://schemas.openxmlformats.org/presentationml/2006/main">
  <p:tag name="PA" val="v3.2.0"/>
</p:tagLst>
</file>

<file path=ppt/tags/tag179.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80.xml><?xml version="1.0" encoding="utf-8"?>
<p:tagLst xmlns:a="http://schemas.openxmlformats.org/drawingml/2006/main" xmlns:r="http://schemas.openxmlformats.org/officeDocument/2006/relationships" xmlns:p="http://schemas.openxmlformats.org/presentationml/2006/main">
  <p:tag name="PA" val="v3.2.0"/>
</p:tagLst>
</file>

<file path=ppt/tags/tag181.xml><?xml version="1.0" encoding="utf-8"?>
<p:tagLst xmlns:a="http://schemas.openxmlformats.org/drawingml/2006/main" xmlns:r="http://schemas.openxmlformats.org/officeDocument/2006/relationships" xmlns:p="http://schemas.openxmlformats.org/presentationml/2006/main">
  <p:tag name="PA" val="v3.2.0"/>
</p:tagLst>
</file>

<file path=ppt/tags/tag182.xml><?xml version="1.0" encoding="utf-8"?>
<p:tagLst xmlns:a="http://schemas.openxmlformats.org/drawingml/2006/main" xmlns:r="http://schemas.openxmlformats.org/officeDocument/2006/relationships" xmlns:p="http://schemas.openxmlformats.org/presentationml/2006/main">
  <p:tag name="PA" val="v3.2.0"/>
</p:tagLst>
</file>

<file path=ppt/tags/tag183.xml><?xml version="1.0" encoding="utf-8"?>
<p:tagLst xmlns:a="http://schemas.openxmlformats.org/drawingml/2006/main" xmlns:r="http://schemas.openxmlformats.org/officeDocument/2006/relationships" xmlns:p="http://schemas.openxmlformats.org/presentationml/2006/main">
  <p:tag name="PA" val="v3.2.0"/>
</p:tagLst>
</file>

<file path=ppt/tags/tag184.xml><?xml version="1.0" encoding="utf-8"?>
<p:tagLst xmlns:a="http://schemas.openxmlformats.org/drawingml/2006/main" xmlns:r="http://schemas.openxmlformats.org/officeDocument/2006/relationships" xmlns:p="http://schemas.openxmlformats.org/presentationml/2006/main">
  <p:tag name="PA" val="v3.2.0"/>
</p:tagLst>
</file>

<file path=ppt/tags/tag185.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www.99ppt.com">
  <a:themeElements>
    <a:clrScheme name="自定义 302">
      <a:dk1>
        <a:sysClr val="windowText" lastClr="000000"/>
      </a:dk1>
      <a:lt1>
        <a:sysClr val="window" lastClr="FFFFFF"/>
      </a:lt1>
      <a:dk2>
        <a:srgbClr val="AE002B"/>
      </a:dk2>
      <a:lt2>
        <a:srgbClr val="E7E6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000000"/>
      </a:folHlink>
    </a:clrScheme>
    <a:fontScheme name="Temp">
      <a:majorFont>
        <a:latin typeface="Corbel"/>
        <a:ea typeface="微软雅黑"/>
        <a:cs typeface=""/>
      </a:majorFont>
      <a:minorFont>
        <a:latin typeface="Corbe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1583</Words>
  <Application>Microsoft Office PowerPoint</Application>
  <PresentationFormat>自定义</PresentationFormat>
  <Paragraphs>146</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黑体</vt:lpstr>
      <vt:lpstr>华文新魏</vt:lpstr>
      <vt:lpstr>宋体</vt:lpstr>
      <vt:lpstr>微软雅黑</vt:lpstr>
      <vt:lpstr>Arial</vt:lpstr>
      <vt:lpstr>Calibri</vt:lpstr>
      <vt:lpstr>Corbel</vt:lpstr>
      <vt:lpstr>Franklin Gothic Book</vt:lpstr>
      <vt:lpstr>Impact</vt:lpstr>
      <vt:lpstr>Lato Regular</vt:lpstr>
      <vt:lpstr>Open Sans</vt:lpstr>
      <vt:lpstr>Raleway</vt:lpstr>
      <vt:lpstr>www.99ppt.com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www.99ppt.com</dc:title>
  <dc:subject>www.99ppt.com</dc:subject>
  <dc:creator/>
  <cp:keywords/>
  <dc:description>www.99ppt.com</dc:description>
  <cp:lastModifiedBy/>
  <cp:revision>1</cp:revision>
  <dcterms:created xsi:type="dcterms:W3CDTF">2017-08-09T03:56:00Z</dcterms:created>
  <dcterms:modified xsi:type="dcterms:W3CDTF">2018-05-06T01:28:56Z</dcterms:modified>
  <cp:category>www.99ppt.com</cp:category>
  <dc:identifier/>
  <cp:contentStatus>www.99ppt.com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