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63" r:id="rId5"/>
    <p:sldId id="265" r:id="rId6"/>
    <p:sldId id="264" r:id="rId7"/>
    <p:sldId id="266" r:id="rId8"/>
    <p:sldId id="259" r:id="rId9"/>
    <p:sldId id="269" r:id="rId10"/>
    <p:sldId id="268" r:id="rId11"/>
    <p:sldId id="267" r:id="rId12"/>
    <p:sldId id="270" r:id="rId13"/>
    <p:sldId id="271" r:id="rId14"/>
    <p:sldId id="260" r:id="rId15"/>
    <p:sldId id="272" r:id="rId16"/>
    <p:sldId id="273" r:id="rId17"/>
    <p:sldId id="274" r:id="rId18"/>
    <p:sldId id="275" r:id="rId19"/>
    <p:sldId id="276" r:id="rId20"/>
    <p:sldId id="261" r:id="rId21"/>
    <p:sldId id="277" r:id="rId22"/>
    <p:sldId id="279" r:id="rId23"/>
    <p:sldId id="278" r:id="rId24"/>
    <p:sldId id="281" r:id="rId25"/>
    <p:sldId id="262" r:id="rId26"/>
  </p:sldIdLst>
  <p:sldSz cx="12192000" cy="6858000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DC8C"/>
    <a:srgbClr val="FEE04C"/>
    <a:srgbClr val="64985C"/>
    <a:srgbClr val="E3CE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66" autoAdjust="0"/>
    <p:restoredTop sz="94660" autoAdjust="0"/>
  </p:normalViewPr>
  <p:slideViewPr>
    <p:cSldViewPr snapToGrid="0">
      <p:cViewPr varScale="1">
        <p:scale>
          <a:sx n="16" d="100"/>
          <a:sy n="16" d="100"/>
        </p:scale>
        <p:origin x="42" y="10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6C65C2A7-0350-434C-9E6C-97B2CD6445D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5DFE8A8-BE57-40E4-B018-0A8F9F728C39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fld id="{D2A48B96-639E-45A3-A0BA-2464DFDB1FAA}" type="datetimeFigureOut">
              <a:rPr lang="zh-CN" altLang="en-US"/>
              <a:pPr/>
              <a:t>2019/4/16</a:t>
            </a:fld>
            <a:endParaRPr lang="zh-CN" altLang="en-US"/>
          </a:p>
        </p:txBody>
      </p:sp>
      <p:sp>
        <p:nvSpPr>
          <p:cNvPr id="2052" name="幻灯片图像占位符 3">
            <a:extLst>
              <a:ext uri="{FF2B5EF4-FFF2-40B4-BE49-F238E27FC236}">
                <a16:creationId xmlns:a16="http://schemas.microsoft.com/office/drawing/2014/main" id="{EBF94D60-DBFD-4251-98A3-C7212016C0BF}"/>
              </a:ext>
            </a:extLst>
          </p:cNvPr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481013" y="1279525"/>
            <a:ext cx="6140450" cy="34544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备注占位符 4">
            <a:extLst>
              <a:ext uri="{FF2B5EF4-FFF2-40B4-BE49-F238E27FC236}">
                <a16:creationId xmlns:a16="http://schemas.microsoft.com/office/drawing/2014/main" id="{59BB7AB7-BE1E-4F54-BFCA-B5C577383355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709613" y="4926013"/>
            <a:ext cx="5683250" cy="402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1083746-A7DF-4A2C-93CE-1A07B1A544F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F88CA89-85BF-46D2-86F0-DDC5ADC3AA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fld id="{2C795F47-46A1-435E-954D-C2B963A9280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>
            <a:extLst>
              <a:ext uri="{FF2B5EF4-FFF2-40B4-BE49-F238E27FC236}">
                <a16:creationId xmlns:a16="http://schemas.microsoft.com/office/drawing/2014/main" id="{36D04F1C-141E-434C-BEFF-4BE031DECF17}"/>
              </a:ext>
            </a:extLst>
          </p:cNvPr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6146" name="文本占位符 2">
            <a:extLst>
              <a:ext uri="{FF2B5EF4-FFF2-40B4-BE49-F238E27FC236}">
                <a16:creationId xmlns:a16="http://schemas.microsoft.com/office/drawing/2014/main" id="{E39F000C-987B-49CE-92EB-D3BC3D2B76E1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>
            <a:extLst>
              <a:ext uri="{FF2B5EF4-FFF2-40B4-BE49-F238E27FC236}">
                <a16:creationId xmlns:a16="http://schemas.microsoft.com/office/drawing/2014/main" id="{95C2546C-BD93-4FD9-8D44-ADD5196C56F4}"/>
              </a:ext>
            </a:extLst>
          </p:cNvPr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2290" name="文本占位符 2">
            <a:extLst>
              <a:ext uri="{FF2B5EF4-FFF2-40B4-BE49-F238E27FC236}">
                <a16:creationId xmlns:a16="http://schemas.microsoft.com/office/drawing/2014/main" id="{6074543E-5F30-4349-95BF-3FC84885067E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95F47-46A1-435E-954D-C2B963A92807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4680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>
            <a:extLst>
              <a:ext uri="{FF2B5EF4-FFF2-40B4-BE49-F238E27FC236}">
                <a16:creationId xmlns:a16="http://schemas.microsoft.com/office/drawing/2014/main" id="{B93C74B3-3A38-46EB-89D7-5A19030BDD8D}"/>
              </a:ext>
            </a:extLst>
          </p:cNvPr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9458" name="文本占位符 2">
            <a:extLst>
              <a:ext uri="{FF2B5EF4-FFF2-40B4-BE49-F238E27FC236}">
                <a16:creationId xmlns:a16="http://schemas.microsoft.com/office/drawing/2014/main" id="{057EE4DF-35CD-4C76-BDED-8259B3E74124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>
            <a:extLst>
              <a:ext uri="{FF2B5EF4-FFF2-40B4-BE49-F238E27FC236}">
                <a16:creationId xmlns:a16="http://schemas.microsoft.com/office/drawing/2014/main" id="{C9A4F990-6C8E-4A87-81C8-FD5CA4824EFA}"/>
              </a:ext>
            </a:extLst>
          </p:cNvPr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6626" name="文本占位符 2">
            <a:extLst>
              <a:ext uri="{FF2B5EF4-FFF2-40B4-BE49-F238E27FC236}">
                <a16:creationId xmlns:a16="http://schemas.microsoft.com/office/drawing/2014/main" id="{A4970AC1-D443-4B8B-9CB4-CF681EC5404A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>
            <a:extLst>
              <a:ext uri="{FF2B5EF4-FFF2-40B4-BE49-F238E27FC236}">
                <a16:creationId xmlns:a16="http://schemas.microsoft.com/office/drawing/2014/main" id="{7C8772C1-F4F0-4F28-9013-64644AF9DCD2}"/>
              </a:ext>
            </a:extLst>
          </p:cNvPr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8674" name="文本占位符 2">
            <a:extLst>
              <a:ext uri="{FF2B5EF4-FFF2-40B4-BE49-F238E27FC236}">
                <a16:creationId xmlns:a16="http://schemas.microsoft.com/office/drawing/2014/main" id="{CF09B97A-C64E-4F8C-B4D0-149CC71CE31E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>
            <a:extLst>
              <a:ext uri="{FF2B5EF4-FFF2-40B4-BE49-F238E27FC236}">
                <a16:creationId xmlns:a16="http://schemas.microsoft.com/office/drawing/2014/main" id="{158A8CB4-601F-4DD1-BAC4-FC4874B1E8E6}"/>
              </a:ext>
            </a:extLst>
          </p:cNvPr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2770" name="文本占位符 2">
            <a:extLst>
              <a:ext uri="{FF2B5EF4-FFF2-40B4-BE49-F238E27FC236}">
                <a16:creationId xmlns:a16="http://schemas.microsoft.com/office/drawing/2014/main" id="{1174A5B6-55AC-45D4-B422-4E9A8EF7BE7A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4879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Malgun Gothic" panose="020B0503020000020004" pitchFamily="34" charset="-127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algun Gothic" panose="020B0503020000020004" pitchFamily="34" charset="-127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algun Gothic" panose="020B0503020000020004" pitchFamily="34" charset="-127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algun Gothic" panose="020B0503020000020004" pitchFamily="34" charset="-127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algun Gothic" panose="020B0503020000020004" pitchFamily="34" charset="-127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algun Gothic" panose="020B0503020000020004" pitchFamily="34" charset="-127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algun Gothic" panose="020B0503020000020004" pitchFamily="34" charset="-127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algun Gothic" panose="020B0503020000020004" pitchFamily="34" charset="-127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algun Gothic" panose="020B0503020000020004" pitchFamily="34" charset="-127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image" Target="../media/image10.png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2">
            <a:extLst>
              <a:ext uri="{FF2B5EF4-FFF2-40B4-BE49-F238E27FC236}">
                <a16:creationId xmlns:a16="http://schemas.microsoft.com/office/drawing/2014/main" id="{56A205BC-38E1-45C4-B783-CDC9A9D8C6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5541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花3">
            <a:extLst>
              <a:ext uri="{FF2B5EF4-FFF2-40B4-BE49-F238E27FC236}">
                <a16:creationId xmlns:a16="http://schemas.microsoft.com/office/drawing/2014/main" id="{5CBBFDC6-03C7-423F-A69B-CF860F8230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0" y="0"/>
            <a:ext cx="152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8ABF6BC3-FF7D-4FEF-ACBE-85B6D8B8F012}"/>
              </a:ext>
            </a:extLst>
          </p:cNvPr>
          <p:cNvGrpSpPr>
            <a:grpSpLocks/>
          </p:cNvGrpSpPr>
          <p:nvPr/>
        </p:nvGrpSpPr>
        <p:grpSpPr bwMode="auto">
          <a:xfrm>
            <a:off x="4089400" y="1201738"/>
            <a:ext cx="4013200" cy="4013200"/>
            <a:chOff x="6658" y="2283"/>
            <a:chExt cx="5884" cy="5884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0BF314BF-3ADD-4F4A-922C-93211573AA26}"/>
                </a:ext>
              </a:extLst>
            </p:cNvPr>
            <p:cNvSpPr/>
            <p:nvPr/>
          </p:nvSpPr>
          <p:spPr>
            <a:xfrm>
              <a:off x="6658" y="2283"/>
              <a:ext cx="5884" cy="5884"/>
            </a:xfrm>
            <a:prstGeom prst="ellipse">
              <a:avLst/>
            </a:prstGeom>
            <a:noFill/>
            <a:ln>
              <a:solidFill>
                <a:srgbClr val="E3CE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BB82E6F0-0DBC-47DC-84E8-BB7FC24EF556}"/>
                </a:ext>
              </a:extLst>
            </p:cNvPr>
            <p:cNvSpPr/>
            <p:nvPr/>
          </p:nvSpPr>
          <p:spPr>
            <a:xfrm>
              <a:off x="6800" y="2425"/>
              <a:ext cx="5600" cy="5600"/>
            </a:xfrm>
            <a:prstGeom prst="ellipse">
              <a:avLst/>
            </a:prstGeom>
            <a:noFill/>
            <a:ln w="63500">
              <a:solidFill>
                <a:srgbClr val="E3CE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pic>
        <p:nvPicPr>
          <p:cNvPr id="9" name="图片 8" descr="花环">
            <a:extLst>
              <a:ext uri="{FF2B5EF4-FFF2-40B4-BE49-F238E27FC236}">
                <a16:creationId xmlns:a16="http://schemas.microsoft.com/office/drawing/2014/main" id="{C0832F0A-13EB-48EC-AB68-927754F0B3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8838" y="2963863"/>
            <a:ext cx="4703762" cy="282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 descr="波浪">
            <a:extLst>
              <a:ext uri="{FF2B5EF4-FFF2-40B4-BE49-F238E27FC236}">
                <a16:creationId xmlns:a16="http://schemas.microsoft.com/office/drawing/2014/main" id="{BEA177EB-19D9-447A-B43F-D44BD12824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3705225"/>
            <a:ext cx="1576388" cy="21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4316E569-FB0A-44FE-BEF2-6A950577AD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8438" y="1300163"/>
            <a:ext cx="1350962" cy="157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9600" b="1">
                <a:solidFill>
                  <a:srgbClr val="FEE04C"/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夏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C7CA001-A036-4AEC-AFAB-C8EC44FAAF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3650" y="2108200"/>
            <a:ext cx="1350963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8800" b="1">
                <a:solidFill>
                  <a:srgbClr val="FEE04C"/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日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B8382B1-3B0D-4477-A414-F8C5E2D6CB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9400" y="3333750"/>
            <a:ext cx="133191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64985C"/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SUMMER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304B22C-1BF8-417C-9673-1813732A62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2863" y="2709863"/>
            <a:ext cx="1255712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7200">
                <a:solidFill>
                  <a:srgbClr val="99DC8C"/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香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BDB4362-47D6-4766-BDB9-A3129BF2A9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68938" y="3705225"/>
            <a:ext cx="1255712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7200">
                <a:solidFill>
                  <a:srgbClr val="99DC8C"/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气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F4D3653-3D69-4317-8AE3-2124C8430AA3}"/>
              </a:ext>
            </a:extLst>
          </p:cNvPr>
          <p:cNvSpPr/>
          <p:nvPr/>
        </p:nvSpPr>
        <p:spPr>
          <a:xfrm>
            <a:off x="4819650" y="1995488"/>
            <a:ext cx="303213" cy="1844675"/>
          </a:xfrm>
          <a:prstGeom prst="rect">
            <a:avLst/>
          </a:prstGeom>
          <a:noFill/>
          <a:ln>
            <a:solidFill>
              <a:srgbClr val="FEE0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1400" noProof="1">
                <a:solidFill>
                  <a:srgbClr val="FEE04C"/>
                </a:solidFill>
                <a:latin typeface="方正小标宋_GBK" panose="03000509000000000000" charset="-122"/>
                <a:ea typeface="方正小标宋_GBK" panose="03000509000000000000" charset="-122"/>
              </a:rPr>
              <a:t>清新商务通用模板</a:t>
            </a:r>
          </a:p>
        </p:txBody>
      </p:sp>
      <p:pic>
        <p:nvPicPr>
          <p:cNvPr id="17" name="图片 16" descr="花">
            <a:extLst>
              <a:ext uri="{FF2B5EF4-FFF2-40B4-BE49-F238E27FC236}">
                <a16:creationId xmlns:a16="http://schemas.microsoft.com/office/drawing/2014/main" id="{65F893B7-ABD3-4A62-A29E-2A1840B60C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5225" y="2878138"/>
            <a:ext cx="1363663" cy="111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D34CD6AF-AA01-4274-9068-34DE62817CA5}"/>
              </a:ext>
            </a:extLst>
          </p:cNvPr>
          <p:cNvSpPr/>
          <p:nvPr/>
        </p:nvSpPr>
        <p:spPr>
          <a:xfrm>
            <a:off x="192088" y="1412875"/>
            <a:ext cx="6650037" cy="4430713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18DE499-478E-404E-B070-43423A2879E2}"/>
              </a:ext>
            </a:extLst>
          </p:cNvPr>
          <p:cNvSpPr/>
          <p:nvPr/>
        </p:nvSpPr>
        <p:spPr>
          <a:xfrm>
            <a:off x="192088" y="188913"/>
            <a:ext cx="11796712" cy="6475412"/>
          </a:xfrm>
          <a:prstGeom prst="rect">
            <a:avLst/>
          </a:prstGeom>
          <a:noFill/>
          <a:ln w="19050">
            <a:solidFill>
              <a:srgbClr val="FEE0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3" name="图片 2" descr="花">
            <a:extLst>
              <a:ext uri="{FF2B5EF4-FFF2-40B4-BE49-F238E27FC236}">
                <a16:creationId xmlns:a16="http://schemas.microsoft.com/office/drawing/2014/main" id="{7911E6C9-23F0-41DF-9B51-E6FEFB35D5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377825"/>
            <a:ext cx="684213" cy="55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D1D7597-5665-4BC7-B97E-CF5B595066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1738" y="463550"/>
            <a:ext cx="22828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b="1">
                <a:solidFill>
                  <a:srgbClr val="FEE0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933E6D08-58CD-402B-A60B-CBC9637AB365}"/>
              </a:ext>
            </a:extLst>
          </p:cNvPr>
          <p:cNvSpPr/>
          <p:nvPr/>
        </p:nvSpPr>
        <p:spPr>
          <a:xfrm>
            <a:off x="5729288" y="1784350"/>
            <a:ext cx="6010275" cy="914400"/>
          </a:xfrm>
          <a:prstGeom prst="roundRect">
            <a:avLst>
              <a:gd name="adj" fmla="val 50000"/>
            </a:avLst>
          </a:prstGeom>
          <a:solidFill>
            <a:srgbClr val="FEE04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DFE37618-5D6C-4D0C-8B69-0E63B6AC555F}"/>
              </a:ext>
            </a:extLst>
          </p:cNvPr>
          <p:cNvSpPr/>
          <p:nvPr/>
        </p:nvSpPr>
        <p:spPr>
          <a:xfrm>
            <a:off x="5741988" y="3148013"/>
            <a:ext cx="6008687" cy="914400"/>
          </a:xfrm>
          <a:prstGeom prst="roundRect">
            <a:avLst>
              <a:gd name="adj" fmla="val 50000"/>
            </a:avLst>
          </a:prstGeom>
          <a:solidFill>
            <a:srgbClr val="99DC8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1207788D-4945-4D70-8064-E87DD3405A96}"/>
              </a:ext>
            </a:extLst>
          </p:cNvPr>
          <p:cNvSpPr/>
          <p:nvPr/>
        </p:nvSpPr>
        <p:spPr>
          <a:xfrm>
            <a:off x="5753100" y="4513263"/>
            <a:ext cx="6010275" cy="914400"/>
          </a:xfrm>
          <a:prstGeom prst="roundRect">
            <a:avLst>
              <a:gd name="adj" fmla="val 50000"/>
            </a:avLst>
          </a:prstGeom>
          <a:solidFill>
            <a:srgbClr val="FEE04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63996F42-7E38-482E-ACFB-9F2CAAC74A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0738" y="3251200"/>
            <a:ext cx="809625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E07E518A-4C8B-46FE-809D-F5FA98CED2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3263" y="1736725"/>
            <a:ext cx="1004887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03005221-75AE-479C-92A4-C783E250EB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595813"/>
            <a:ext cx="754063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E2D8714A-360A-43A1-AF6A-F80E6F6805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8150" y="1866900"/>
            <a:ext cx="4949825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No one indebted for others,while many people don't know how to cherish others.No one indebted for others,while many people don't know how to cherish others.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70DFCE7-0CEF-4443-AF41-B417488669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8150" y="3233738"/>
            <a:ext cx="4949825" cy="74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No one indebted for others,while many people don't know how to cherish others.No one indebted for others,while many people don't know how to cherish others.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808A54AB-2B4A-4E68-9783-D1A34E5EE3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3550" y="4602163"/>
            <a:ext cx="4949825" cy="74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No one indebted for others,while many people don't know how to cherish others.No one indebted for others,while many people don't know how to cherish others.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bldLvl="0" animBg="1"/>
      <p:bldP spid="4" grpId="0"/>
      <p:bldP spid="9" grpId="0" animBg="1"/>
      <p:bldP spid="10" grpId="0" animBg="1"/>
      <p:bldP spid="11" grpId="0" animBg="1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9D632D4-A37B-46CE-9EF4-63A682DD6886}"/>
              </a:ext>
            </a:extLst>
          </p:cNvPr>
          <p:cNvSpPr/>
          <p:nvPr/>
        </p:nvSpPr>
        <p:spPr>
          <a:xfrm>
            <a:off x="192088" y="188913"/>
            <a:ext cx="11796712" cy="6475412"/>
          </a:xfrm>
          <a:prstGeom prst="rect">
            <a:avLst/>
          </a:prstGeom>
          <a:noFill/>
          <a:ln w="19050">
            <a:solidFill>
              <a:srgbClr val="FEE0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3" name="图片 2" descr="花">
            <a:extLst>
              <a:ext uri="{FF2B5EF4-FFF2-40B4-BE49-F238E27FC236}">
                <a16:creationId xmlns:a16="http://schemas.microsoft.com/office/drawing/2014/main" id="{9740D54E-6CE3-43E2-9440-1148831D52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377825"/>
            <a:ext cx="684213" cy="55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38B99CB-0A3F-4906-BA61-3A89F657D8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1738" y="463550"/>
            <a:ext cx="22828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b="1">
                <a:solidFill>
                  <a:srgbClr val="FEE0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grpSp>
        <p:nvGrpSpPr>
          <p:cNvPr id="25" name="组合 118">
            <a:extLst>
              <a:ext uri="{FF2B5EF4-FFF2-40B4-BE49-F238E27FC236}">
                <a16:creationId xmlns:a16="http://schemas.microsoft.com/office/drawing/2014/main" id="{9CEBDBC5-574C-4CB6-806B-CEA0650D429C}"/>
              </a:ext>
            </a:extLst>
          </p:cNvPr>
          <p:cNvGrpSpPr/>
          <p:nvPr/>
        </p:nvGrpSpPr>
        <p:grpSpPr>
          <a:xfrm>
            <a:off x="611809" y="3398589"/>
            <a:ext cx="10935678" cy="437929"/>
            <a:chOff x="534438" y="3368953"/>
            <a:chExt cx="10944224" cy="438144"/>
          </a:xfrm>
          <a:solidFill>
            <a:schemeClr val="bg1">
              <a:lumMod val="85000"/>
            </a:schemeClr>
          </a:solidFill>
        </p:grpSpPr>
        <p:sp>
          <p:nvSpPr>
            <p:cNvPr id="28" name="矩形 119">
              <a:extLst>
                <a:ext uri="{FF2B5EF4-FFF2-40B4-BE49-F238E27FC236}">
                  <a16:creationId xmlns:a16="http://schemas.microsoft.com/office/drawing/2014/main" id="{7C598F92-3644-480D-A81D-2FC59F4B143D}"/>
                </a:ext>
              </a:extLst>
            </p:cNvPr>
            <p:cNvSpPr/>
            <p:nvPr/>
          </p:nvSpPr>
          <p:spPr>
            <a:xfrm>
              <a:off x="11049789" y="3503489"/>
              <a:ext cx="50397" cy="16906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600" noProof="1"/>
            </a:p>
          </p:txBody>
        </p:sp>
        <p:grpSp>
          <p:nvGrpSpPr>
            <p:cNvPr id="29" name="组合 120">
              <a:extLst>
                <a:ext uri="{FF2B5EF4-FFF2-40B4-BE49-F238E27FC236}">
                  <a16:creationId xmlns:a16="http://schemas.microsoft.com/office/drawing/2014/main" id="{AFF1E695-297A-4ED4-8353-3ECAE56004D4}"/>
                </a:ext>
              </a:extLst>
            </p:cNvPr>
            <p:cNvGrpSpPr/>
            <p:nvPr/>
          </p:nvGrpSpPr>
          <p:grpSpPr>
            <a:xfrm>
              <a:off x="534438" y="3368953"/>
              <a:ext cx="10944224" cy="438144"/>
              <a:chOff x="623889" y="3209929"/>
              <a:chExt cx="10944224" cy="438144"/>
            </a:xfrm>
            <a:grpFill/>
          </p:grpSpPr>
          <p:sp>
            <p:nvSpPr>
              <p:cNvPr id="30" name="矩形 121">
                <a:extLst>
                  <a:ext uri="{FF2B5EF4-FFF2-40B4-BE49-F238E27FC236}">
                    <a16:creationId xmlns:a16="http://schemas.microsoft.com/office/drawing/2014/main" id="{DC7D63C3-6A31-4F9E-BDC9-E9CE65178A38}"/>
                  </a:ext>
                </a:extLst>
              </p:cNvPr>
              <p:cNvSpPr/>
              <p:nvPr/>
            </p:nvSpPr>
            <p:spPr>
              <a:xfrm>
                <a:off x="623889" y="3344465"/>
                <a:ext cx="5039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sz="1600" noProof="1"/>
              </a:p>
            </p:txBody>
          </p:sp>
          <p:sp>
            <p:nvSpPr>
              <p:cNvPr id="31" name="矩形 122">
                <a:extLst>
                  <a:ext uri="{FF2B5EF4-FFF2-40B4-BE49-F238E27FC236}">
                    <a16:creationId xmlns:a16="http://schemas.microsoft.com/office/drawing/2014/main" id="{431C2E09-9766-4577-8E90-373146577B4E}"/>
                  </a:ext>
                </a:extLst>
              </p:cNvPr>
              <p:cNvSpPr/>
              <p:nvPr/>
            </p:nvSpPr>
            <p:spPr>
              <a:xfrm>
                <a:off x="717047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sz="1600" noProof="1"/>
              </a:p>
            </p:txBody>
          </p:sp>
          <p:sp>
            <p:nvSpPr>
              <p:cNvPr id="32" name="矩形 123">
                <a:extLst>
                  <a:ext uri="{FF2B5EF4-FFF2-40B4-BE49-F238E27FC236}">
                    <a16:creationId xmlns:a16="http://schemas.microsoft.com/office/drawing/2014/main" id="{FBAB38B8-6807-4EAD-B6AB-97A16D74EE12}"/>
                  </a:ext>
                </a:extLst>
              </p:cNvPr>
              <p:cNvSpPr/>
              <p:nvPr/>
            </p:nvSpPr>
            <p:spPr>
              <a:xfrm>
                <a:off x="866901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sz="1600" noProof="1"/>
              </a:p>
            </p:txBody>
          </p:sp>
          <p:sp>
            <p:nvSpPr>
              <p:cNvPr id="33" name="矩形 124">
                <a:extLst>
                  <a:ext uri="{FF2B5EF4-FFF2-40B4-BE49-F238E27FC236}">
                    <a16:creationId xmlns:a16="http://schemas.microsoft.com/office/drawing/2014/main" id="{9341E89F-756E-4F9F-B189-0B8848D9657A}"/>
                  </a:ext>
                </a:extLst>
              </p:cNvPr>
              <p:cNvSpPr/>
              <p:nvPr/>
            </p:nvSpPr>
            <p:spPr>
              <a:xfrm>
                <a:off x="1108099" y="3344465"/>
                <a:ext cx="9613876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sz="1600" noProof="1"/>
              </a:p>
            </p:txBody>
          </p:sp>
          <p:sp>
            <p:nvSpPr>
              <p:cNvPr id="34" name="矩形 125">
                <a:extLst>
                  <a:ext uri="{FF2B5EF4-FFF2-40B4-BE49-F238E27FC236}">
                    <a16:creationId xmlns:a16="http://schemas.microsoft.com/office/drawing/2014/main" id="{33F12F0A-2225-4246-B93E-D8F02D99F97F}"/>
                  </a:ext>
                </a:extLst>
              </p:cNvPr>
              <p:cNvSpPr/>
              <p:nvPr/>
            </p:nvSpPr>
            <p:spPr>
              <a:xfrm>
                <a:off x="10994902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sz="1600" noProof="1"/>
              </a:p>
            </p:txBody>
          </p:sp>
          <p:sp>
            <p:nvSpPr>
              <p:cNvPr id="35" name="矩形 126">
                <a:extLst>
                  <a:ext uri="{FF2B5EF4-FFF2-40B4-BE49-F238E27FC236}">
                    <a16:creationId xmlns:a16="http://schemas.microsoft.com/office/drawing/2014/main" id="{DE0D7EF5-A824-40BA-85AC-0F5705F2ECA3}"/>
                  </a:ext>
                </a:extLst>
              </p:cNvPr>
              <p:cNvSpPr/>
              <p:nvPr/>
            </p:nvSpPr>
            <p:spPr>
              <a:xfrm>
                <a:off x="10759220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sz="1600" noProof="1"/>
              </a:p>
            </p:txBody>
          </p:sp>
          <p:sp>
            <p:nvSpPr>
              <p:cNvPr id="36" name="等腰三角形 127">
                <a:extLst>
                  <a:ext uri="{FF2B5EF4-FFF2-40B4-BE49-F238E27FC236}">
                    <a16:creationId xmlns:a16="http://schemas.microsoft.com/office/drawing/2014/main" id="{461E3D33-3097-4FE0-8593-997F6F8B87BA}"/>
                  </a:ext>
                </a:extLst>
              </p:cNvPr>
              <p:cNvSpPr/>
              <p:nvPr/>
            </p:nvSpPr>
            <p:spPr>
              <a:xfrm rot="5400000">
                <a:off x="11159803" y="3239763"/>
                <a:ext cx="438144" cy="37847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sz="1600" noProof="1"/>
              </a:p>
            </p:txBody>
          </p:sp>
        </p:grpSp>
      </p:grpSp>
      <p:cxnSp>
        <p:nvCxnSpPr>
          <p:cNvPr id="37" name="肘形连接符 128">
            <a:extLst>
              <a:ext uri="{FF2B5EF4-FFF2-40B4-BE49-F238E27FC236}">
                <a16:creationId xmlns:a16="http://schemas.microsoft.com/office/drawing/2014/main" id="{FBAB7E78-15A2-4BE2-A20D-6F0965918C37}"/>
              </a:ext>
            </a:extLst>
          </p:cNvPr>
          <p:cNvCxnSpPr/>
          <p:nvPr/>
        </p:nvCxnSpPr>
        <p:spPr>
          <a:xfrm rot="5400000" flipH="1" flipV="1">
            <a:off x="1158081" y="2759870"/>
            <a:ext cx="752475" cy="290512"/>
          </a:xfrm>
          <a:prstGeom prst="bentConnector2">
            <a:avLst/>
          </a:prstGeom>
          <a:ln>
            <a:solidFill>
              <a:srgbClr val="FEE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129">
            <a:extLst>
              <a:ext uri="{FF2B5EF4-FFF2-40B4-BE49-F238E27FC236}">
                <a16:creationId xmlns:a16="http://schemas.microsoft.com/office/drawing/2014/main" id="{30F906B0-651B-42D6-A865-717B340A509F}"/>
              </a:ext>
            </a:extLst>
          </p:cNvPr>
          <p:cNvGrpSpPr/>
          <p:nvPr/>
        </p:nvGrpSpPr>
        <p:grpSpPr>
          <a:xfrm>
            <a:off x="1097297" y="3281676"/>
            <a:ext cx="582642" cy="676060"/>
            <a:chOff x="1109756" y="3090803"/>
            <a:chExt cx="583096" cy="676392"/>
          </a:xfrm>
          <a:solidFill>
            <a:srgbClr val="005DA2"/>
          </a:solidFill>
        </p:grpSpPr>
        <p:sp>
          <p:nvSpPr>
            <p:cNvPr id="39" name="六边形 130">
              <a:extLst>
                <a:ext uri="{FF2B5EF4-FFF2-40B4-BE49-F238E27FC236}">
                  <a16:creationId xmlns:a16="http://schemas.microsoft.com/office/drawing/2014/main" id="{BAEE3386-51F2-40E3-8CA7-BA3B47791955}"/>
                </a:ext>
              </a:extLst>
            </p:cNvPr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FEE0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2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文本框 64">
              <a:extLst>
                <a:ext uri="{FF2B5EF4-FFF2-40B4-BE49-F238E27FC236}">
                  <a16:creationId xmlns:a16="http://schemas.microsoft.com/office/drawing/2014/main" id="{7D94836B-DF3D-4288-8398-5C4ED1792A43}"/>
                </a:ext>
              </a:extLst>
            </p:cNvPr>
            <p:cNvSpPr txBox="1"/>
            <p:nvPr/>
          </p:nvSpPr>
          <p:spPr>
            <a:xfrm>
              <a:off x="1115001" y="3298193"/>
              <a:ext cx="577851" cy="28716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/>
              <a:r>
                <a:rPr lang="en-US" altLang="zh-CN" sz="1200" b="1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2009</a:t>
              </a:r>
            </a:p>
          </p:txBody>
        </p:sp>
      </p:grpSp>
      <p:grpSp>
        <p:nvGrpSpPr>
          <p:cNvPr id="41" name="组合 132">
            <a:extLst>
              <a:ext uri="{FF2B5EF4-FFF2-40B4-BE49-F238E27FC236}">
                <a16:creationId xmlns:a16="http://schemas.microsoft.com/office/drawing/2014/main" id="{D7B4E7F8-8A0D-4089-B336-521F3BF08993}"/>
              </a:ext>
            </a:extLst>
          </p:cNvPr>
          <p:cNvGrpSpPr/>
          <p:nvPr/>
        </p:nvGrpSpPr>
        <p:grpSpPr>
          <a:xfrm>
            <a:off x="1679938" y="2091214"/>
            <a:ext cx="1412231" cy="875831"/>
            <a:chOff x="1853741" y="1952625"/>
            <a:chExt cx="1413335" cy="876262"/>
          </a:xfrm>
          <a:solidFill>
            <a:schemeClr val="bg1">
              <a:lumMod val="75000"/>
            </a:schemeClr>
          </a:solidFill>
        </p:grpSpPr>
        <p:sp>
          <p:nvSpPr>
            <p:cNvPr id="42" name="矩形 133">
              <a:extLst>
                <a:ext uri="{FF2B5EF4-FFF2-40B4-BE49-F238E27FC236}">
                  <a16:creationId xmlns:a16="http://schemas.microsoft.com/office/drawing/2014/main" id="{CF27EC9A-2B3F-4EBA-8E4D-187FE9589AE4}"/>
                </a:ext>
              </a:extLst>
            </p:cNvPr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FEE0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600" noProof="1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3" name="文本框 66">
              <a:extLst>
                <a:ext uri="{FF2B5EF4-FFF2-40B4-BE49-F238E27FC236}">
                  <a16:creationId xmlns:a16="http://schemas.microsoft.com/office/drawing/2014/main" id="{47B18EF2-6F0E-4F61-92E5-0AF20B879821}"/>
                </a:ext>
              </a:extLst>
            </p:cNvPr>
            <p:cNvSpPr txBox="1"/>
            <p:nvPr/>
          </p:nvSpPr>
          <p:spPr>
            <a:xfrm>
              <a:off x="1853742" y="1997873"/>
              <a:ext cx="1413334" cy="5330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altLang="en-US" sz="1400" b="1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单击此处输入文本</a:t>
              </a:r>
            </a:p>
          </p:txBody>
        </p:sp>
      </p:grpSp>
      <p:cxnSp>
        <p:nvCxnSpPr>
          <p:cNvPr id="44" name="肘形连接符 135">
            <a:extLst>
              <a:ext uri="{FF2B5EF4-FFF2-40B4-BE49-F238E27FC236}">
                <a16:creationId xmlns:a16="http://schemas.microsoft.com/office/drawing/2014/main" id="{5768CC5B-E730-4D20-A790-0ADCC3B3B2BA}"/>
              </a:ext>
            </a:extLst>
          </p:cNvPr>
          <p:cNvCxnSpPr/>
          <p:nvPr/>
        </p:nvCxnSpPr>
        <p:spPr>
          <a:xfrm rot="5400000" flipH="1" flipV="1">
            <a:off x="3736181" y="2759870"/>
            <a:ext cx="752475" cy="290512"/>
          </a:xfrm>
          <a:prstGeom prst="bentConnector2">
            <a:avLst/>
          </a:prstGeom>
          <a:ln>
            <a:solidFill>
              <a:srgbClr val="FEE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136">
            <a:extLst>
              <a:ext uri="{FF2B5EF4-FFF2-40B4-BE49-F238E27FC236}">
                <a16:creationId xmlns:a16="http://schemas.microsoft.com/office/drawing/2014/main" id="{2520D111-CEB7-4A58-9801-233F71CCCC22}"/>
              </a:ext>
            </a:extLst>
          </p:cNvPr>
          <p:cNvGrpSpPr/>
          <p:nvPr/>
        </p:nvGrpSpPr>
        <p:grpSpPr>
          <a:xfrm>
            <a:off x="3675673" y="3281676"/>
            <a:ext cx="582642" cy="676060"/>
            <a:chOff x="1109756" y="3090803"/>
            <a:chExt cx="583096" cy="676392"/>
          </a:xfrm>
          <a:solidFill>
            <a:srgbClr val="005DA2"/>
          </a:solidFill>
        </p:grpSpPr>
        <p:sp>
          <p:nvSpPr>
            <p:cNvPr id="46" name="六边形 137">
              <a:extLst>
                <a:ext uri="{FF2B5EF4-FFF2-40B4-BE49-F238E27FC236}">
                  <a16:creationId xmlns:a16="http://schemas.microsoft.com/office/drawing/2014/main" id="{E4DE8EE8-36CF-4AAB-A70E-6A8480825E8E}"/>
                </a:ext>
              </a:extLst>
            </p:cNvPr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FEE0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2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文本框 72">
              <a:extLst>
                <a:ext uri="{FF2B5EF4-FFF2-40B4-BE49-F238E27FC236}">
                  <a16:creationId xmlns:a16="http://schemas.microsoft.com/office/drawing/2014/main" id="{38958015-D987-4706-8583-41E3FC3AF124}"/>
                </a:ext>
              </a:extLst>
            </p:cNvPr>
            <p:cNvSpPr txBox="1"/>
            <p:nvPr/>
          </p:nvSpPr>
          <p:spPr>
            <a:xfrm>
              <a:off x="1115001" y="3298193"/>
              <a:ext cx="577851" cy="28716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/>
              <a:r>
                <a:rPr lang="en-US" altLang="zh-CN" sz="1200" b="1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2011</a:t>
              </a:r>
            </a:p>
          </p:txBody>
        </p:sp>
      </p:grpSp>
      <p:grpSp>
        <p:nvGrpSpPr>
          <p:cNvPr id="48" name="组合 139">
            <a:extLst>
              <a:ext uri="{FF2B5EF4-FFF2-40B4-BE49-F238E27FC236}">
                <a16:creationId xmlns:a16="http://schemas.microsoft.com/office/drawing/2014/main" id="{EB51FBF2-9D0A-439B-A624-07B7AD06A486}"/>
              </a:ext>
            </a:extLst>
          </p:cNvPr>
          <p:cNvGrpSpPr/>
          <p:nvPr/>
        </p:nvGrpSpPr>
        <p:grpSpPr>
          <a:xfrm>
            <a:off x="4258316" y="2091214"/>
            <a:ext cx="1412231" cy="875831"/>
            <a:chOff x="1853741" y="1952625"/>
            <a:chExt cx="1413335" cy="876262"/>
          </a:xfrm>
          <a:solidFill>
            <a:schemeClr val="bg1">
              <a:lumMod val="75000"/>
            </a:schemeClr>
          </a:solidFill>
        </p:grpSpPr>
        <p:sp>
          <p:nvSpPr>
            <p:cNvPr id="49" name="矩形 140">
              <a:extLst>
                <a:ext uri="{FF2B5EF4-FFF2-40B4-BE49-F238E27FC236}">
                  <a16:creationId xmlns:a16="http://schemas.microsoft.com/office/drawing/2014/main" id="{1AA2921D-BAE4-4503-AD5D-10D675510FFF}"/>
                </a:ext>
              </a:extLst>
            </p:cNvPr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FEE0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600" noProof="1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0" name="文本框 75">
              <a:extLst>
                <a:ext uri="{FF2B5EF4-FFF2-40B4-BE49-F238E27FC236}">
                  <a16:creationId xmlns:a16="http://schemas.microsoft.com/office/drawing/2014/main" id="{D2F44D13-892F-4C3F-B10A-41DBA337E86A}"/>
                </a:ext>
              </a:extLst>
            </p:cNvPr>
            <p:cNvSpPr txBox="1"/>
            <p:nvPr/>
          </p:nvSpPr>
          <p:spPr>
            <a:xfrm>
              <a:off x="1853742" y="1997871"/>
              <a:ext cx="1413334" cy="5330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algn="just">
                <a:defRPr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fontAlgn="auto"/>
              <a:r>
                <a:rPr lang="zh-CN" altLang="en-US" sz="1400" b="1" noProof="1">
                  <a:sym typeface="+mn-ea"/>
                </a:rPr>
                <a:t>单击此处输入文本</a:t>
              </a:r>
              <a:endParaRPr lang="zh-CN" altLang="en-US" sz="1600" noProof="1"/>
            </a:p>
          </p:txBody>
        </p:sp>
      </p:grpSp>
      <p:cxnSp>
        <p:nvCxnSpPr>
          <p:cNvPr id="51" name="肘形连接符 142">
            <a:extLst>
              <a:ext uri="{FF2B5EF4-FFF2-40B4-BE49-F238E27FC236}">
                <a16:creationId xmlns:a16="http://schemas.microsoft.com/office/drawing/2014/main" id="{DFE5E3D2-9B43-4B28-8410-0A26875E9CDF}"/>
              </a:ext>
            </a:extLst>
          </p:cNvPr>
          <p:cNvCxnSpPr/>
          <p:nvPr/>
        </p:nvCxnSpPr>
        <p:spPr>
          <a:xfrm rot="5400000" flipH="1" flipV="1">
            <a:off x="6315075" y="2759076"/>
            <a:ext cx="752475" cy="292100"/>
          </a:xfrm>
          <a:prstGeom prst="bentConnector2">
            <a:avLst/>
          </a:prstGeom>
          <a:ln>
            <a:solidFill>
              <a:srgbClr val="FEE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143">
            <a:extLst>
              <a:ext uri="{FF2B5EF4-FFF2-40B4-BE49-F238E27FC236}">
                <a16:creationId xmlns:a16="http://schemas.microsoft.com/office/drawing/2014/main" id="{CDA4460E-9F1B-4C2B-9F02-CD420FA8C8F3}"/>
              </a:ext>
            </a:extLst>
          </p:cNvPr>
          <p:cNvGrpSpPr/>
          <p:nvPr/>
        </p:nvGrpSpPr>
        <p:grpSpPr>
          <a:xfrm>
            <a:off x="6254051" y="3281676"/>
            <a:ext cx="582642" cy="676060"/>
            <a:chOff x="1109756" y="3090803"/>
            <a:chExt cx="583096" cy="676392"/>
          </a:xfrm>
          <a:solidFill>
            <a:srgbClr val="005DA2"/>
          </a:solidFill>
        </p:grpSpPr>
        <p:sp>
          <p:nvSpPr>
            <p:cNvPr id="53" name="六边形 144">
              <a:extLst>
                <a:ext uri="{FF2B5EF4-FFF2-40B4-BE49-F238E27FC236}">
                  <a16:creationId xmlns:a16="http://schemas.microsoft.com/office/drawing/2014/main" id="{CC8EBC9A-F60E-42AB-A3E6-A7C8F20C90DE}"/>
                </a:ext>
              </a:extLst>
            </p:cNvPr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FEE0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2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4" name="文本框 79">
              <a:extLst>
                <a:ext uri="{FF2B5EF4-FFF2-40B4-BE49-F238E27FC236}">
                  <a16:creationId xmlns:a16="http://schemas.microsoft.com/office/drawing/2014/main" id="{25EACDC3-EF7A-453B-866D-841C5B2CBFE8}"/>
                </a:ext>
              </a:extLst>
            </p:cNvPr>
            <p:cNvSpPr txBox="1"/>
            <p:nvPr/>
          </p:nvSpPr>
          <p:spPr>
            <a:xfrm>
              <a:off x="1115001" y="3298193"/>
              <a:ext cx="577851" cy="28716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/>
              <a:r>
                <a:rPr lang="en-US" altLang="zh-CN" sz="1200" b="1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2013</a:t>
              </a:r>
            </a:p>
          </p:txBody>
        </p:sp>
      </p:grpSp>
      <p:grpSp>
        <p:nvGrpSpPr>
          <p:cNvPr id="55" name="组合 146">
            <a:extLst>
              <a:ext uri="{FF2B5EF4-FFF2-40B4-BE49-F238E27FC236}">
                <a16:creationId xmlns:a16="http://schemas.microsoft.com/office/drawing/2014/main" id="{97B06813-1375-43E6-B504-8EF16C63C074}"/>
              </a:ext>
            </a:extLst>
          </p:cNvPr>
          <p:cNvGrpSpPr/>
          <p:nvPr/>
        </p:nvGrpSpPr>
        <p:grpSpPr>
          <a:xfrm>
            <a:off x="6728110" y="2136299"/>
            <a:ext cx="1412864" cy="875831"/>
            <a:chOff x="1853742" y="1952625"/>
            <a:chExt cx="1413968" cy="876262"/>
          </a:xfrm>
          <a:solidFill>
            <a:schemeClr val="accent5"/>
          </a:solidFill>
        </p:grpSpPr>
        <p:sp>
          <p:nvSpPr>
            <p:cNvPr id="56" name="矩形 147">
              <a:extLst>
                <a:ext uri="{FF2B5EF4-FFF2-40B4-BE49-F238E27FC236}">
                  <a16:creationId xmlns:a16="http://schemas.microsoft.com/office/drawing/2014/main" id="{2DD36F70-039E-416B-A8C4-4B0EBA261401}"/>
                </a:ext>
              </a:extLst>
            </p:cNvPr>
            <p:cNvSpPr/>
            <p:nvPr/>
          </p:nvSpPr>
          <p:spPr>
            <a:xfrm>
              <a:off x="1854376" y="1952625"/>
              <a:ext cx="1413334" cy="876262"/>
            </a:xfrm>
            <a:prstGeom prst="rect">
              <a:avLst/>
            </a:prstGeom>
            <a:solidFill>
              <a:srgbClr val="FEE0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600" noProof="1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7" name="文本框 82">
              <a:extLst>
                <a:ext uri="{FF2B5EF4-FFF2-40B4-BE49-F238E27FC236}">
                  <a16:creationId xmlns:a16="http://schemas.microsoft.com/office/drawing/2014/main" id="{56328F86-C505-4EB6-89D4-21A0DEBA0F51}"/>
                </a:ext>
              </a:extLst>
            </p:cNvPr>
            <p:cNvSpPr txBox="1"/>
            <p:nvPr/>
          </p:nvSpPr>
          <p:spPr>
            <a:xfrm>
              <a:off x="1853742" y="1997871"/>
              <a:ext cx="1413334" cy="5330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fontAlgn="auto"/>
              <a:r>
                <a:rPr lang="zh-CN" altLang="en-US" sz="1400" b="1" noProof="1">
                  <a:solidFill>
                    <a:schemeClr val="bg1"/>
                  </a:solidFill>
                  <a:sym typeface="+mn-ea"/>
                </a:rPr>
                <a:t>单击此处输入文本</a:t>
              </a:r>
              <a:endParaRPr lang="zh-CN" altLang="en-US" sz="1600" noProof="1">
                <a:solidFill>
                  <a:schemeClr val="bg1"/>
                </a:solidFill>
              </a:endParaRPr>
            </a:p>
          </p:txBody>
        </p:sp>
      </p:grpSp>
      <p:cxnSp>
        <p:nvCxnSpPr>
          <p:cNvPr id="58" name="肘形连接符 149">
            <a:extLst>
              <a:ext uri="{FF2B5EF4-FFF2-40B4-BE49-F238E27FC236}">
                <a16:creationId xmlns:a16="http://schemas.microsoft.com/office/drawing/2014/main" id="{5361E7D3-2201-4E1E-9367-4E1FF125BF0C}"/>
              </a:ext>
            </a:extLst>
          </p:cNvPr>
          <p:cNvCxnSpPr/>
          <p:nvPr/>
        </p:nvCxnSpPr>
        <p:spPr>
          <a:xfrm rot="5400000" flipH="1" flipV="1">
            <a:off x="8893175" y="2759076"/>
            <a:ext cx="752475" cy="292100"/>
          </a:xfrm>
          <a:prstGeom prst="bentConnector2">
            <a:avLst/>
          </a:prstGeom>
          <a:ln>
            <a:solidFill>
              <a:srgbClr val="FEE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150">
            <a:extLst>
              <a:ext uri="{FF2B5EF4-FFF2-40B4-BE49-F238E27FC236}">
                <a16:creationId xmlns:a16="http://schemas.microsoft.com/office/drawing/2014/main" id="{5668FE8C-7939-4002-B2AC-C016411287DC}"/>
              </a:ext>
            </a:extLst>
          </p:cNvPr>
          <p:cNvGrpSpPr/>
          <p:nvPr/>
        </p:nvGrpSpPr>
        <p:grpSpPr>
          <a:xfrm>
            <a:off x="8762465" y="3281675"/>
            <a:ext cx="719518" cy="676060"/>
            <a:chOff x="1039738" y="3090803"/>
            <a:chExt cx="720080" cy="676392"/>
          </a:xfrm>
          <a:solidFill>
            <a:srgbClr val="005DA2"/>
          </a:solidFill>
        </p:grpSpPr>
        <p:sp>
          <p:nvSpPr>
            <p:cNvPr id="60" name="六边形 151">
              <a:extLst>
                <a:ext uri="{FF2B5EF4-FFF2-40B4-BE49-F238E27FC236}">
                  <a16:creationId xmlns:a16="http://schemas.microsoft.com/office/drawing/2014/main" id="{108C42CE-7B40-4A8E-9789-911FA0264EE7}"/>
                </a:ext>
              </a:extLst>
            </p:cNvPr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FEE0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2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1" name="文本框 86">
              <a:extLst>
                <a:ext uri="{FF2B5EF4-FFF2-40B4-BE49-F238E27FC236}">
                  <a16:creationId xmlns:a16="http://schemas.microsoft.com/office/drawing/2014/main" id="{66E67CA9-A1E5-440E-AE4D-12F6532E8C70}"/>
                </a:ext>
              </a:extLst>
            </p:cNvPr>
            <p:cNvSpPr txBox="1"/>
            <p:nvPr/>
          </p:nvSpPr>
          <p:spPr>
            <a:xfrm>
              <a:off x="1039738" y="3298193"/>
              <a:ext cx="720080" cy="28716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/>
              <a:r>
                <a:rPr lang="en-US" altLang="zh-CN" sz="1200" b="1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2015</a:t>
              </a:r>
            </a:p>
          </p:txBody>
        </p:sp>
      </p:grpSp>
      <p:grpSp>
        <p:nvGrpSpPr>
          <p:cNvPr id="62" name="组合 153">
            <a:extLst>
              <a:ext uri="{FF2B5EF4-FFF2-40B4-BE49-F238E27FC236}">
                <a16:creationId xmlns:a16="http://schemas.microsoft.com/office/drawing/2014/main" id="{D307DB1E-74BD-4752-AF78-15A3493A59A1}"/>
              </a:ext>
            </a:extLst>
          </p:cNvPr>
          <p:cNvGrpSpPr/>
          <p:nvPr/>
        </p:nvGrpSpPr>
        <p:grpSpPr>
          <a:xfrm>
            <a:off x="9415072" y="2091214"/>
            <a:ext cx="1412231" cy="875831"/>
            <a:chOff x="1853741" y="1952625"/>
            <a:chExt cx="1413335" cy="876262"/>
          </a:xfrm>
          <a:solidFill>
            <a:schemeClr val="accent5"/>
          </a:solidFill>
        </p:grpSpPr>
        <p:sp>
          <p:nvSpPr>
            <p:cNvPr id="63" name="矩形 154">
              <a:extLst>
                <a:ext uri="{FF2B5EF4-FFF2-40B4-BE49-F238E27FC236}">
                  <a16:creationId xmlns:a16="http://schemas.microsoft.com/office/drawing/2014/main" id="{9CF24722-118C-4D65-8F12-D630A447072C}"/>
                </a:ext>
              </a:extLst>
            </p:cNvPr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FEE0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600" noProof="1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4" name="文本框 89">
              <a:extLst>
                <a:ext uri="{FF2B5EF4-FFF2-40B4-BE49-F238E27FC236}">
                  <a16:creationId xmlns:a16="http://schemas.microsoft.com/office/drawing/2014/main" id="{62759D29-4EDA-4D8C-A185-4E3EA0837893}"/>
                </a:ext>
              </a:extLst>
            </p:cNvPr>
            <p:cNvSpPr txBox="1"/>
            <p:nvPr/>
          </p:nvSpPr>
          <p:spPr>
            <a:xfrm>
              <a:off x="1853742" y="1997871"/>
              <a:ext cx="1413334" cy="5330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fontAlgn="auto"/>
              <a:r>
                <a:rPr lang="zh-CN" altLang="en-US" sz="1400" b="1" noProof="1">
                  <a:solidFill>
                    <a:schemeClr val="bg1"/>
                  </a:solidFill>
                  <a:sym typeface="+mn-ea"/>
                </a:rPr>
                <a:t>单击此处输入文本</a:t>
              </a:r>
              <a:endParaRPr lang="zh-CN" altLang="en-US" sz="1600" noProof="1">
                <a:solidFill>
                  <a:schemeClr val="bg1"/>
                </a:solidFill>
              </a:endParaRPr>
            </a:p>
          </p:txBody>
        </p:sp>
      </p:grpSp>
      <p:cxnSp>
        <p:nvCxnSpPr>
          <p:cNvPr id="65" name="肘形连接符 156">
            <a:extLst>
              <a:ext uri="{FF2B5EF4-FFF2-40B4-BE49-F238E27FC236}">
                <a16:creationId xmlns:a16="http://schemas.microsoft.com/office/drawing/2014/main" id="{A507893C-4380-4AFA-AF21-10B786E42397}"/>
              </a:ext>
            </a:extLst>
          </p:cNvPr>
          <p:cNvCxnSpPr/>
          <p:nvPr/>
        </p:nvCxnSpPr>
        <p:spPr>
          <a:xfrm rot="16200000" flipH="1">
            <a:off x="2422525" y="4213226"/>
            <a:ext cx="801687" cy="290512"/>
          </a:xfrm>
          <a:prstGeom prst="bentConnector2">
            <a:avLst/>
          </a:prstGeom>
          <a:ln>
            <a:solidFill>
              <a:srgbClr val="99DC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组合 157">
            <a:extLst>
              <a:ext uri="{FF2B5EF4-FFF2-40B4-BE49-F238E27FC236}">
                <a16:creationId xmlns:a16="http://schemas.microsoft.com/office/drawing/2014/main" id="{FDC3C2B7-5883-4B01-87B0-83A6B8097F8C}"/>
              </a:ext>
            </a:extLst>
          </p:cNvPr>
          <p:cNvGrpSpPr/>
          <p:nvPr/>
        </p:nvGrpSpPr>
        <p:grpSpPr>
          <a:xfrm>
            <a:off x="2386484" y="3281676"/>
            <a:ext cx="582642" cy="676060"/>
            <a:chOff x="1109756" y="3090803"/>
            <a:chExt cx="583096" cy="676392"/>
          </a:xfrm>
          <a:solidFill>
            <a:srgbClr val="005DA2"/>
          </a:solidFill>
        </p:grpSpPr>
        <p:sp>
          <p:nvSpPr>
            <p:cNvPr id="67" name="六边形 158">
              <a:extLst>
                <a:ext uri="{FF2B5EF4-FFF2-40B4-BE49-F238E27FC236}">
                  <a16:creationId xmlns:a16="http://schemas.microsoft.com/office/drawing/2014/main" id="{39756DFC-759F-4611-8521-EAB1DD4D4DAB}"/>
                </a:ext>
              </a:extLst>
            </p:cNvPr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99DC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2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8" name="文本框 93">
              <a:extLst>
                <a:ext uri="{FF2B5EF4-FFF2-40B4-BE49-F238E27FC236}">
                  <a16:creationId xmlns:a16="http://schemas.microsoft.com/office/drawing/2014/main" id="{BD70085D-B209-4775-A81B-953572BB28BA}"/>
                </a:ext>
              </a:extLst>
            </p:cNvPr>
            <p:cNvSpPr txBox="1"/>
            <p:nvPr/>
          </p:nvSpPr>
          <p:spPr>
            <a:xfrm>
              <a:off x="1115001" y="3298193"/>
              <a:ext cx="577851" cy="28716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/>
              <a:r>
                <a:rPr lang="en-US" altLang="zh-CN" sz="1200" b="1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2010</a:t>
              </a:r>
            </a:p>
          </p:txBody>
        </p:sp>
      </p:grpSp>
      <p:grpSp>
        <p:nvGrpSpPr>
          <p:cNvPr id="69" name="组合 160">
            <a:extLst>
              <a:ext uri="{FF2B5EF4-FFF2-40B4-BE49-F238E27FC236}">
                <a16:creationId xmlns:a16="http://schemas.microsoft.com/office/drawing/2014/main" id="{B1F8F4FE-B0B9-4CF9-9FA0-C1B24C216391}"/>
              </a:ext>
            </a:extLst>
          </p:cNvPr>
          <p:cNvGrpSpPr/>
          <p:nvPr/>
        </p:nvGrpSpPr>
        <p:grpSpPr>
          <a:xfrm>
            <a:off x="2969129" y="4321823"/>
            <a:ext cx="1412231" cy="875831"/>
            <a:chOff x="1853741" y="1952625"/>
            <a:chExt cx="1413334" cy="876262"/>
          </a:xfrm>
          <a:solidFill>
            <a:schemeClr val="bg1">
              <a:lumMod val="75000"/>
            </a:schemeClr>
          </a:solidFill>
        </p:grpSpPr>
        <p:sp>
          <p:nvSpPr>
            <p:cNvPr id="70" name="矩形 161">
              <a:extLst>
                <a:ext uri="{FF2B5EF4-FFF2-40B4-BE49-F238E27FC236}">
                  <a16:creationId xmlns:a16="http://schemas.microsoft.com/office/drawing/2014/main" id="{32AB053A-8DC0-4062-A117-1CFA5A57F1A2}"/>
                </a:ext>
              </a:extLst>
            </p:cNvPr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99DC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600" noProof="1">
                <a:solidFill>
                  <a:schemeClr val="bg1"/>
                </a:solidFill>
              </a:endParaRPr>
            </a:p>
          </p:txBody>
        </p:sp>
        <p:sp>
          <p:nvSpPr>
            <p:cNvPr id="71" name="文本框 96">
              <a:extLst>
                <a:ext uri="{FF2B5EF4-FFF2-40B4-BE49-F238E27FC236}">
                  <a16:creationId xmlns:a16="http://schemas.microsoft.com/office/drawing/2014/main" id="{E8A69051-B11E-4E0B-8E51-45B59F344F57}"/>
                </a:ext>
              </a:extLst>
            </p:cNvPr>
            <p:cNvSpPr txBox="1"/>
            <p:nvPr/>
          </p:nvSpPr>
          <p:spPr>
            <a:xfrm>
              <a:off x="1853741" y="1997871"/>
              <a:ext cx="1413333" cy="5330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fontAlgn="auto"/>
              <a:r>
                <a:rPr lang="zh-CN" altLang="en-US" sz="1400" b="1" noProof="1">
                  <a:solidFill>
                    <a:schemeClr val="bg1"/>
                  </a:solidFill>
                  <a:sym typeface="+mn-ea"/>
                </a:rPr>
                <a:t>单击此处输入文本</a:t>
              </a:r>
              <a:endParaRPr lang="zh-CN" altLang="en-US" sz="1600" noProof="1">
                <a:solidFill>
                  <a:schemeClr val="bg1"/>
                </a:solidFill>
              </a:endParaRPr>
            </a:p>
          </p:txBody>
        </p:sp>
      </p:grpSp>
      <p:cxnSp>
        <p:nvCxnSpPr>
          <p:cNvPr id="72" name="肘形连接符 163">
            <a:extLst>
              <a:ext uri="{FF2B5EF4-FFF2-40B4-BE49-F238E27FC236}">
                <a16:creationId xmlns:a16="http://schemas.microsoft.com/office/drawing/2014/main" id="{D89D6BF7-6D4A-454E-972B-7B5D3DE57A21}"/>
              </a:ext>
            </a:extLst>
          </p:cNvPr>
          <p:cNvCxnSpPr/>
          <p:nvPr/>
        </p:nvCxnSpPr>
        <p:spPr>
          <a:xfrm rot="16200000" flipH="1">
            <a:off x="5000625" y="4213226"/>
            <a:ext cx="801687" cy="290512"/>
          </a:xfrm>
          <a:prstGeom prst="bentConnector2">
            <a:avLst/>
          </a:prstGeom>
          <a:ln>
            <a:solidFill>
              <a:srgbClr val="99DC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组合 164">
            <a:extLst>
              <a:ext uri="{FF2B5EF4-FFF2-40B4-BE49-F238E27FC236}">
                <a16:creationId xmlns:a16="http://schemas.microsoft.com/office/drawing/2014/main" id="{6C8D816D-5045-44A3-90BD-E48620767638}"/>
              </a:ext>
            </a:extLst>
          </p:cNvPr>
          <p:cNvGrpSpPr/>
          <p:nvPr/>
        </p:nvGrpSpPr>
        <p:grpSpPr>
          <a:xfrm>
            <a:off x="4964862" y="3281676"/>
            <a:ext cx="582642" cy="676060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74" name="六边形 165">
              <a:extLst>
                <a:ext uri="{FF2B5EF4-FFF2-40B4-BE49-F238E27FC236}">
                  <a16:creationId xmlns:a16="http://schemas.microsoft.com/office/drawing/2014/main" id="{B47EC4F4-AF10-4F5E-B48B-CC222F280A37}"/>
                </a:ext>
              </a:extLst>
            </p:cNvPr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99DC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2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5" name="文本框 101">
              <a:extLst>
                <a:ext uri="{FF2B5EF4-FFF2-40B4-BE49-F238E27FC236}">
                  <a16:creationId xmlns:a16="http://schemas.microsoft.com/office/drawing/2014/main" id="{353F9C52-FB95-4B1F-A608-122DD3BFBA61}"/>
                </a:ext>
              </a:extLst>
            </p:cNvPr>
            <p:cNvSpPr txBox="1"/>
            <p:nvPr/>
          </p:nvSpPr>
          <p:spPr>
            <a:xfrm>
              <a:off x="1115001" y="3298193"/>
              <a:ext cx="577851" cy="28716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/>
              <a:r>
                <a:rPr lang="en-US" altLang="zh-CN" sz="1200" b="1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2012</a:t>
              </a:r>
            </a:p>
          </p:txBody>
        </p:sp>
      </p:grpSp>
      <p:grpSp>
        <p:nvGrpSpPr>
          <p:cNvPr id="76" name="组合 167">
            <a:extLst>
              <a:ext uri="{FF2B5EF4-FFF2-40B4-BE49-F238E27FC236}">
                <a16:creationId xmlns:a16="http://schemas.microsoft.com/office/drawing/2014/main" id="{09B53DC2-9856-4CFE-B787-88B9636DBD00}"/>
              </a:ext>
            </a:extLst>
          </p:cNvPr>
          <p:cNvGrpSpPr/>
          <p:nvPr/>
        </p:nvGrpSpPr>
        <p:grpSpPr>
          <a:xfrm>
            <a:off x="5547506" y="4321823"/>
            <a:ext cx="1412231" cy="875831"/>
            <a:chOff x="1853741" y="1952625"/>
            <a:chExt cx="1413335" cy="876262"/>
          </a:xfrm>
          <a:solidFill>
            <a:schemeClr val="bg1">
              <a:lumMod val="75000"/>
            </a:schemeClr>
          </a:solidFill>
        </p:grpSpPr>
        <p:sp>
          <p:nvSpPr>
            <p:cNvPr id="77" name="矩形 168">
              <a:extLst>
                <a:ext uri="{FF2B5EF4-FFF2-40B4-BE49-F238E27FC236}">
                  <a16:creationId xmlns:a16="http://schemas.microsoft.com/office/drawing/2014/main" id="{8384E42B-8C6D-4AED-9424-248E43183548}"/>
                </a:ext>
              </a:extLst>
            </p:cNvPr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99DC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600" noProof="1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8" name="文本框 104">
              <a:extLst>
                <a:ext uri="{FF2B5EF4-FFF2-40B4-BE49-F238E27FC236}">
                  <a16:creationId xmlns:a16="http://schemas.microsoft.com/office/drawing/2014/main" id="{B2A28912-226A-4FD5-B869-02B2C9B4A108}"/>
                </a:ext>
              </a:extLst>
            </p:cNvPr>
            <p:cNvSpPr txBox="1"/>
            <p:nvPr/>
          </p:nvSpPr>
          <p:spPr>
            <a:xfrm>
              <a:off x="1853742" y="1997871"/>
              <a:ext cx="1413334" cy="5330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fontAlgn="auto"/>
              <a:r>
                <a:rPr lang="zh-CN" altLang="en-US" sz="1400" b="1" noProof="1">
                  <a:solidFill>
                    <a:schemeClr val="bg1"/>
                  </a:solidFill>
                  <a:sym typeface="+mn-ea"/>
                </a:rPr>
                <a:t>单击此处输入文本</a:t>
              </a:r>
              <a:endParaRPr lang="zh-CN" altLang="en-US" sz="1600" noProof="1">
                <a:solidFill>
                  <a:schemeClr val="bg1"/>
                </a:solidFill>
              </a:endParaRPr>
            </a:p>
          </p:txBody>
        </p:sp>
      </p:grpSp>
      <p:cxnSp>
        <p:nvCxnSpPr>
          <p:cNvPr id="79" name="肘形连接符 170">
            <a:extLst>
              <a:ext uri="{FF2B5EF4-FFF2-40B4-BE49-F238E27FC236}">
                <a16:creationId xmlns:a16="http://schemas.microsoft.com/office/drawing/2014/main" id="{D60D599D-C4A9-47F8-82DE-9D8358CFCC6A}"/>
              </a:ext>
            </a:extLst>
          </p:cNvPr>
          <p:cNvCxnSpPr/>
          <p:nvPr/>
        </p:nvCxnSpPr>
        <p:spPr>
          <a:xfrm rot="16200000" flipH="1">
            <a:off x="7579519" y="4212432"/>
            <a:ext cx="801687" cy="292100"/>
          </a:xfrm>
          <a:prstGeom prst="bentConnector2">
            <a:avLst/>
          </a:prstGeom>
          <a:ln>
            <a:solidFill>
              <a:srgbClr val="99DC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组合 171">
            <a:extLst>
              <a:ext uri="{FF2B5EF4-FFF2-40B4-BE49-F238E27FC236}">
                <a16:creationId xmlns:a16="http://schemas.microsoft.com/office/drawing/2014/main" id="{09773C7B-BD7B-46DE-867F-AB0C7862E3F1}"/>
              </a:ext>
            </a:extLst>
          </p:cNvPr>
          <p:cNvGrpSpPr/>
          <p:nvPr/>
        </p:nvGrpSpPr>
        <p:grpSpPr>
          <a:xfrm>
            <a:off x="7507342" y="3281676"/>
            <a:ext cx="633224" cy="676060"/>
            <a:chOff x="1073832" y="3090803"/>
            <a:chExt cx="633719" cy="676392"/>
          </a:xfrm>
          <a:solidFill>
            <a:srgbClr val="005DA2"/>
          </a:solidFill>
        </p:grpSpPr>
        <p:sp>
          <p:nvSpPr>
            <p:cNvPr id="81" name="六边形 172">
              <a:extLst>
                <a:ext uri="{FF2B5EF4-FFF2-40B4-BE49-F238E27FC236}">
                  <a16:creationId xmlns:a16="http://schemas.microsoft.com/office/drawing/2014/main" id="{A287803B-57B8-476F-95CC-EE5A0E9C04FA}"/>
                </a:ext>
              </a:extLst>
            </p:cNvPr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99DC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2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2" name="文本框 108">
              <a:extLst>
                <a:ext uri="{FF2B5EF4-FFF2-40B4-BE49-F238E27FC236}">
                  <a16:creationId xmlns:a16="http://schemas.microsoft.com/office/drawing/2014/main" id="{3BE98444-D608-45ED-8B2D-FFFB0BE499B4}"/>
                </a:ext>
              </a:extLst>
            </p:cNvPr>
            <p:cNvSpPr txBox="1"/>
            <p:nvPr/>
          </p:nvSpPr>
          <p:spPr>
            <a:xfrm>
              <a:off x="1073832" y="3271523"/>
              <a:ext cx="633719" cy="28716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/>
              <a:r>
                <a:rPr lang="en-US" altLang="zh-CN" sz="1200" b="1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2014</a:t>
              </a:r>
            </a:p>
          </p:txBody>
        </p:sp>
      </p:grpSp>
      <p:grpSp>
        <p:nvGrpSpPr>
          <p:cNvPr id="83" name="组合 174">
            <a:extLst>
              <a:ext uri="{FF2B5EF4-FFF2-40B4-BE49-F238E27FC236}">
                <a16:creationId xmlns:a16="http://schemas.microsoft.com/office/drawing/2014/main" id="{0A806BE2-0C1B-4BC1-AA67-220FDF5F3061}"/>
              </a:ext>
            </a:extLst>
          </p:cNvPr>
          <p:cNvGrpSpPr/>
          <p:nvPr/>
        </p:nvGrpSpPr>
        <p:grpSpPr>
          <a:xfrm>
            <a:off x="8125882" y="4321823"/>
            <a:ext cx="1412231" cy="875831"/>
            <a:chOff x="1853741" y="1952625"/>
            <a:chExt cx="1413335" cy="876262"/>
          </a:xfrm>
          <a:solidFill>
            <a:schemeClr val="bg1">
              <a:lumMod val="75000"/>
            </a:schemeClr>
          </a:solidFill>
        </p:grpSpPr>
        <p:sp>
          <p:nvSpPr>
            <p:cNvPr id="84" name="矩形 175">
              <a:extLst>
                <a:ext uri="{FF2B5EF4-FFF2-40B4-BE49-F238E27FC236}">
                  <a16:creationId xmlns:a16="http://schemas.microsoft.com/office/drawing/2014/main" id="{BB121699-BD88-437D-846E-6519EC16EED3}"/>
                </a:ext>
              </a:extLst>
            </p:cNvPr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99DC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600" noProof="1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5" name="文本框 111">
              <a:extLst>
                <a:ext uri="{FF2B5EF4-FFF2-40B4-BE49-F238E27FC236}">
                  <a16:creationId xmlns:a16="http://schemas.microsoft.com/office/drawing/2014/main" id="{894C4B75-8329-46BD-A892-C3902B6EE173}"/>
                </a:ext>
              </a:extLst>
            </p:cNvPr>
            <p:cNvSpPr txBox="1"/>
            <p:nvPr/>
          </p:nvSpPr>
          <p:spPr>
            <a:xfrm>
              <a:off x="1853742" y="1997871"/>
              <a:ext cx="1413334" cy="5330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fontAlgn="auto"/>
              <a:r>
                <a:rPr lang="zh-CN" altLang="en-US" sz="1400" b="1" noProof="1">
                  <a:solidFill>
                    <a:schemeClr val="bg1"/>
                  </a:solidFill>
                  <a:sym typeface="+mn-ea"/>
                </a:rPr>
                <a:t>单击此处输入文本</a:t>
              </a:r>
              <a:endParaRPr lang="zh-CN" altLang="en-US" sz="1600" noProof="1">
                <a:solidFill>
                  <a:schemeClr val="bg1"/>
                </a:solidFill>
              </a:endParaRPr>
            </a:p>
          </p:txBody>
        </p:sp>
      </p:grpSp>
      <p:grpSp>
        <p:nvGrpSpPr>
          <p:cNvPr id="86" name="组合 177">
            <a:extLst>
              <a:ext uri="{FF2B5EF4-FFF2-40B4-BE49-F238E27FC236}">
                <a16:creationId xmlns:a16="http://schemas.microsoft.com/office/drawing/2014/main" id="{BB60574E-779B-40C4-B5A6-AD37F41762BE}"/>
              </a:ext>
            </a:extLst>
          </p:cNvPr>
          <p:cNvGrpSpPr/>
          <p:nvPr/>
        </p:nvGrpSpPr>
        <p:grpSpPr>
          <a:xfrm>
            <a:off x="10057598" y="3281675"/>
            <a:ext cx="681629" cy="676060"/>
            <a:chOff x="1045689" y="3090803"/>
            <a:chExt cx="682162" cy="676392"/>
          </a:xfrm>
          <a:solidFill>
            <a:srgbClr val="005DA2"/>
          </a:solidFill>
        </p:grpSpPr>
        <p:sp>
          <p:nvSpPr>
            <p:cNvPr id="87" name="六边形 178">
              <a:extLst>
                <a:ext uri="{FF2B5EF4-FFF2-40B4-BE49-F238E27FC236}">
                  <a16:creationId xmlns:a16="http://schemas.microsoft.com/office/drawing/2014/main" id="{246EC979-36E6-4C4D-BFD1-24DAA5C0D8B4}"/>
                </a:ext>
              </a:extLst>
            </p:cNvPr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99DC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2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8" name="文本框 114">
              <a:extLst>
                <a:ext uri="{FF2B5EF4-FFF2-40B4-BE49-F238E27FC236}">
                  <a16:creationId xmlns:a16="http://schemas.microsoft.com/office/drawing/2014/main" id="{D54F4C4F-EB60-44A7-98E3-3EB5CB222B07}"/>
                </a:ext>
              </a:extLst>
            </p:cNvPr>
            <p:cNvSpPr txBox="1"/>
            <p:nvPr/>
          </p:nvSpPr>
          <p:spPr>
            <a:xfrm>
              <a:off x="1045689" y="3298193"/>
              <a:ext cx="682162" cy="28716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/>
              <a:r>
                <a:rPr lang="en-US" altLang="zh-CN" sz="1200" b="1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2016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9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0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1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00EDBBC-3081-432C-9E5B-33C402E4D2A1}"/>
              </a:ext>
            </a:extLst>
          </p:cNvPr>
          <p:cNvSpPr/>
          <p:nvPr/>
        </p:nvSpPr>
        <p:spPr>
          <a:xfrm>
            <a:off x="192088" y="188913"/>
            <a:ext cx="11796712" cy="6475412"/>
          </a:xfrm>
          <a:prstGeom prst="rect">
            <a:avLst/>
          </a:prstGeom>
          <a:noFill/>
          <a:ln w="19050">
            <a:solidFill>
              <a:srgbClr val="FEE0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3" name="图片 2" descr="花">
            <a:extLst>
              <a:ext uri="{FF2B5EF4-FFF2-40B4-BE49-F238E27FC236}">
                <a16:creationId xmlns:a16="http://schemas.microsoft.com/office/drawing/2014/main" id="{522ECD2C-FD22-43A8-99CD-3272BE1E32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377825"/>
            <a:ext cx="684213" cy="55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32E0AA1-DDCD-4D37-91CF-CC0C8A72E3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1738" y="463550"/>
            <a:ext cx="22828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b="1">
                <a:solidFill>
                  <a:srgbClr val="FEE0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092BADFD-719B-455D-8E6B-5ADA91B95402}"/>
              </a:ext>
            </a:extLst>
          </p:cNvPr>
          <p:cNvGrpSpPr/>
          <p:nvPr/>
        </p:nvGrpSpPr>
        <p:grpSpPr>
          <a:xfrm>
            <a:off x="1170305" y="1733550"/>
            <a:ext cx="4049395" cy="3889375"/>
            <a:chOff x="2192" y="3646"/>
            <a:chExt cx="4980" cy="4783"/>
          </a:xfrm>
          <a:blipFill rotWithShape="1">
            <a:blip r:embed="rId3"/>
            <a:stretch>
              <a:fillRect/>
            </a:stretch>
          </a:blipFill>
        </p:grpSpPr>
        <p:sp>
          <p:nvSpPr>
            <p:cNvPr id="67" name="Freeform 8">
              <a:extLst>
                <a:ext uri="{FF2B5EF4-FFF2-40B4-BE49-F238E27FC236}">
                  <a16:creationId xmlns:a16="http://schemas.microsoft.com/office/drawing/2014/main" id="{68A03F60-BCFA-41F1-A121-BF3C8221A950}"/>
                </a:ext>
              </a:extLst>
            </p:cNvPr>
            <p:cNvSpPr/>
            <p:nvPr/>
          </p:nvSpPr>
          <p:spPr bwMode="auto">
            <a:xfrm>
              <a:off x="4724" y="5084"/>
              <a:ext cx="1623" cy="1877"/>
            </a:xfrm>
            <a:custGeom>
              <a:avLst/>
              <a:gdLst>
                <a:gd name="T0" fmla="*/ 1130 w 2260"/>
                <a:gd name="T1" fmla="*/ 0 h 2610"/>
                <a:gd name="T2" fmla="*/ 1695 w 2260"/>
                <a:gd name="T3" fmla="*/ 326 h 2610"/>
                <a:gd name="T4" fmla="*/ 2260 w 2260"/>
                <a:gd name="T5" fmla="*/ 652 h 2610"/>
                <a:gd name="T6" fmla="*/ 2260 w 2260"/>
                <a:gd name="T7" fmla="*/ 1305 h 2610"/>
                <a:gd name="T8" fmla="*/ 2260 w 2260"/>
                <a:gd name="T9" fmla="*/ 1957 h 2610"/>
                <a:gd name="T10" fmla="*/ 1695 w 2260"/>
                <a:gd name="T11" fmla="*/ 2283 h 2610"/>
                <a:gd name="T12" fmla="*/ 1130 w 2260"/>
                <a:gd name="T13" fmla="*/ 2610 h 2610"/>
                <a:gd name="T14" fmla="*/ 565 w 2260"/>
                <a:gd name="T15" fmla="*/ 2283 h 2610"/>
                <a:gd name="T16" fmla="*/ 0 w 2260"/>
                <a:gd name="T17" fmla="*/ 1957 h 2610"/>
                <a:gd name="T18" fmla="*/ 0 w 2260"/>
                <a:gd name="T19" fmla="*/ 1305 h 2610"/>
                <a:gd name="T20" fmla="*/ 0 w 2260"/>
                <a:gd name="T21" fmla="*/ 652 h 2610"/>
                <a:gd name="T22" fmla="*/ 565 w 2260"/>
                <a:gd name="T23" fmla="*/ 326 h 2610"/>
                <a:gd name="T24" fmla="*/ 1130 w 2260"/>
                <a:gd name="T25" fmla="*/ 0 h 2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60" h="2610">
                  <a:moveTo>
                    <a:pt x="1130" y="0"/>
                  </a:moveTo>
                  <a:lnTo>
                    <a:pt x="1695" y="326"/>
                  </a:lnTo>
                  <a:lnTo>
                    <a:pt x="2260" y="652"/>
                  </a:lnTo>
                  <a:lnTo>
                    <a:pt x="2260" y="1305"/>
                  </a:lnTo>
                  <a:lnTo>
                    <a:pt x="2260" y="1957"/>
                  </a:lnTo>
                  <a:lnTo>
                    <a:pt x="1695" y="2283"/>
                  </a:lnTo>
                  <a:lnTo>
                    <a:pt x="1130" y="2610"/>
                  </a:lnTo>
                  <a:lnTo>
                    <a:pt x="565" y="2283"/>
                  </a:lnTo>
                  <a:lnTo>
                    <a:pt x="0" y="1957"/>
                  </a:lnTo>
                  <a:lnTo>
                    <a:pt x="0" y="1305"/>
                  </a:lnTo>
                  <a:lnTo>
                    <a:pt x="0" y="652"/>
                  </a:lnTo>
                  <a:lnTo>
                    <a:pt x="565" y="326"/>
                  </a:lnTo>
                  <a:lnTo>
                    <a:pt x="11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68571" tIns="34285" rIns="68571" bIns="34285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8" name="Freeform 8">
              <a:extLst>
                <a:ext uri="{FF2B5EF4-FFF2-40B4-BE49-F238E27FC236}">
                  <a16:creationId xmlns:a16="http://schemas.microsoft.com/office/drawing/2014/main" id="{5EB59FE7-80ED-4F9D-8278-BACA3448E112}"/>
                </a:ext>
              </a:extLst>
            </p:cNvPr>
            <p:cNvSpPr/>
            <p:nvPr/>
          </p:nvSpPr>
          <p:spPr bwMode="auto">
            <a:xfrm>
              <a:off x="3879" y="6537"/>
              <a:ext cx="1623" cy="1877"/>
            </a:xfrm>
            <a:custGeom>
              <a:avLst/>
              <a:gdLst>
                <a:gd name="T0" fmla="*/ 1130 w 2260"/>
                <a:gd name="T1" fmla="*/ 0 h 2610"/>
                <a:gd name="T2" fmla="*/ 1695 w 2260"/>
                <a:gd name="T3" fmla="*/ 326 h 2610"/>
                <a:gd name="T4" fmla="*/ 2260 w 2260"/>
                <a:gd name="T5" fmla="*/ 652 h 2610"/>
                <a:gd name="T6" fmla="*/ 2260 w 2260"/>
                <a:gd name="T7" fmla="*/ 1305 h 2610"/>
                <a:gd name="T8" fmla="*/ 2260 w 2260"/>
                <a:gd name="T9" fmla="*/ 1957 h 2610"/>
                <a:gd name="T10" fmla="*/ 1695 w 2260"/>
                <a:gd name="T11" fmla="*/ 2283 h 2610"/>
                <a:gd name="T12" fmla="*/ 1130 w 2260"/>
                <a:gd name="T13" fmla="*/ 2610 h 2610"/>
                <a:gd name="T14" fmla="*/ 565 w 2260"/>
                <a:gd name="T15" fmla="*/ 2283 h 2610"/>
                <a:gd name="T16" fmla="*/ 0 w 2260"/>
                <a:gd name="T17" fmla="*/ 1957 h 2610"/>
                <a:gd name="T18" fmla="*/ 0 w 2260"/>
                <a:gd name="T19" fmla="*/ 1305 h 2610"/>
                <a:gd name="T20" fmla="*/ 0 w 2260"/>
                <a:gd name="T21" fmla="*/ 652 h 2610"/>
                <a:gd name="T22" fmla="*/ 565 w 2260"/>
                <a:gd name="T23" fmla="*/ 326 h 2610"/>
                <a:gd name="T24" fmla="*/ 1130 w 2260"/>
                <a:gd name="T25" fmla="*/ 0 h 2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60" h="2610">
                  <a:moveTo>
                    <a:pt x="1130" y="0"/>
                  </a:moveTo>
                  <a:lnTo>
                    <a:pt x="1695" y="326"/>
                  </a:lnTo>
                  <a:lnTo>
                    <a:pt x="2260" y="652"/>
                  </a:lnTo>
                  <a:lnTo>
                    <a:pt x="2260" y="1305"/>
                  </a:lnTo>
                  <a:lnTo>
                    <a:pt x="2260" y="1957"/>
                  </a:lnTo>
                  <a:lnTo>
                    <a:pt x="1695" y="2283"/>
                  </a:lnTo>
                  <a:lnTo>
                    <a:pt x="1130" y="2610"/>
                  </a:lnTo>
                  <a:lnTo>
                    <a:pt x="565" y="2283"/>
                  </a:lnTo>
                  <a:lnTo>
                    <a:pt x="0" y="1957"/>
                  </a:lnTo>
                  <a:lnTo>
                    <a:pt x="0" y="1305"/>
                  </a:lnTo>
                  <a:lnTo>
                    <a:pt x="0" y="652"/>
                  </a:lnTo>
                  <a:lnTo>
                    <a:pt x="565" y="326"/>
                  </a:lnTo>
                  <a:lnTo>
                    <a:pt x="11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68571" tIns="34285" rIns="68571" bIns="34285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9" name="Freeform 8">
              <a:extLst>
                <a:ext uri="{FF2B5EF4-FFF2-40B4-BE49-F238E27FC236}">
                  <a16:creationId xmlns:a16="http://schemas.microsoft.com/office/drawing/2014/main" id="{98BEBA9F-392F-4A2A-8936-1BB39ED0945E}"/>
                </a:ext>
              </a:extLst>
            </p:cNvPr>
            <p:cNvSpPr/>
            <p:nvPr/>
          </p:nvSpPr>
          <p:spPr bwMode="auto">
            <a:xfrm>
              <a:off x="3053" y="5084"/>
              <a:ext cx="1623" cy="1877"/>
            </a:xfrm>
            <a:custGeom>
              <a:avLst/>
              <a:gdLst>
                <a:gd name="T0" fmla="*/ 1130 w 2260"/>
                <a:gd name="T1" fmla="*/ 0 h 2610"/>
                <a:gd name="T2" fmla="*/ 1695 w 2260"/>
                <a:gd name="T3" fmla="*/ 326 h 2610"/>
                <a:gd name="T4" fmla="*/ 2260 w 2260"/>
                <a:gd name="T5" fmla="*/ 652 h 2610"/>
                <a:gd name="T6" fmla="*/ 2260 w 2260"/>
                <a:gd name="T7" fmla="*/ 1305 h 2610"/>
                <a:gd name="T8" fmla="*/ 2260 w 2260"/>
                <a:gd name="T9" fmla="*/ 1957 h 2610"/>
                <a:gd name="T10" fmla="*/ 1695 w 2260"/>
                <a:gd name="T11" fmla="*/ 2283 h 2610"/>
                <a:gd name="T12" fmla="*/ 1130 w 2260"/>
                <a:gd name="T13" fmla="*/ 2610 h 2610"/>
                <a:gd name="T14" fmla="*/ 565 w 2260"/>
                <a:gd name="T15" fmla="*/ 2283 h 2610"/>
                <a:gd name="T16" fmla="*/ 0 w 2260"/>
                <a:gd name="T17" fmla="*/ 1957 h 2610"/>
                <a:gd name="T18" fmla="*/ 0 w 2260"/>
                <a:gd name="T19" fmla="*/ 1305 h 2610"/>
                <a:gd name="T20" fmla="*/ 0 w 2260"/>
                <a:gd name="T21" fmla="*/ 652 h 2610"/>
                <a:gd name="T22" fmla="*/ 565 w 2260"/>
                <a:gd name="T23" fmla="*/ 326 h 2610"/>
                <a:gd name="T24" fmla="*/ 1130 w 2260"/>
                <a:gd name="T25" fmla="*/ 0 h 2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60" h="2610">
                  <a:moveTo>
                    <a:pt x="1130" y="0"/>
                  </a:moveTo>
                  <a:lnTo>
                    <a:pt x="1695" y="326"/>
                  </a:lnTo>
                  <a:lnTo>
                    <a:pt x="2260" y="652"/>
                  </a:lnTo>
                  <a:lnTo>
                    <a:pt x="2260" y="1305"/>
                  </a:lnTo>
                  <a:lnTo>
                    <a:pt x="2260" y="1957"/>
                  </a:lnTo>
                  <a:lnTo>
                    <a:pt x="1695" y="2283"/>
                  </a:lnTo>
                  <a:lnTo>
                    <a:pt x="1130" y="2610"/>
                  </a:lnTo>
                  <a:lnTo>
                    <a:pt x="565" y="2283"/>
                  </a:lnTo>
                  <a:lnTo>
                    <a:pt x="0" y="1957"/>
                  </a:lnTo>
                  <a:lnTo>
                    <a:pt x="0" y="1305"/>
                  </a:lnTo>
                  <a:lnTo>
                    <a:pt x="0" y="652"/>
                  </a:lnTo>
                  <a:lnTo>
                    <a:pt x="565" y="326"/>
                  </a:lnTo>
                  <a:lnTo>
                    <a:pt x="11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68571" tIns="34285" rIns="68571" bIns="34285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0" name="Freeform 8">
              <a:extLst>
                <a:ext uri="{FF2B5EF4-FFF2-40B4-BE49-F238E27FC236}">
                  <a16:creationId xmlns:a16="http://schemas.microsoft.com/office/drawing/2014/main" id="{12E1D77E-1698-42A1-8605-D88816E94EE5}"/>
                </a:ext>
              </a:extLst>
            </p:cNvPr>
            <p:cNvSpPr/>
            <p:nvPr/>
          </p:nvSpPr>
          <p:spPr bwMode="auto">
            <a:xfrm>
              <a:off x="5550" y="6553"/>
              <a:ext cx="1623" cy="1877"/>
            </a:xfrm>
            <a:custGeom>
              <a:avLst/>
              <a:gdLst>
                <a:gd name="T0" fmla="*/ 1130 w 2260"/>
                <a:gd name="T1" fmla="*/ 0 h 2610"/>
                <a:gd name="T2" fmla="*/ 1695 w 2260"/>
                <a:gd name="T3" fmla="*/ 326 h 2610"/>
                <a:gd name="T4" fmla="*/ 2260 w 2260"/>
                <a:gd name="T5" fmla="*/ 652 h 2610"/>
                <a:gd name="T6" fmla="*/ 2260 w 2260"/>
                <a:gd name="T7" fmla="*/ 1305 h 2610"/>
                <a:gd name="T8" fmla="*/ 2260 w 2260"/>
                <a:gd name="T9" fmla="*/ 1957 h 2610"/>
                <a:gd name="T10" fmla="*/ 1695 w 2260"/>
                <a:gd name="T11" fmla="*/ 2283 h 2610"/>
                <a:gd name="T12" fmla="*/ 1130 w 2260"/>
                <a:gd name="T13" fmla="*/ 2610 h 2610"/>
                <a:gd name="T14" fmla="*/ 565 w 2260"/>
                <a:gd name="T15" fmla="*/ 2283 h 2610"/>
                <a:gd name="T16" fmla="*/ 0 w 2260"/>
                <a:gd name="T17" fmla="*/ 1957 h 2610"/>
                <a:gd name="T18" fmla="*/ 0 w 2260"/>
                <a:gd name="T19" fmla="*/ 1305 h 2610"/>
                <a:gd name="T20" fmla="*/ 0 w 2260"/>
                <a:gd name="T21" fmla="*/ 652 h 2610"/>
                <a:gd name="T22" fmla="*/ 565 w 2260"/>
                <a:gd name="T23" fmla="*/ 326 h 2610"/>
                <a:gd name="T24" fmla="*/ 1130 w 2260"/>
                <a:gd name="T25" fmla="*/ 0 h 2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60" h="2610">
                  <a:moveTo>
                    <a:pt x="1130" y="0"/>
                  </a:moveTo>
                  <a:lnTo>
                    <a:pt x="1695" y="326"/>
                  </a:lnTo>
                  <a:lnTo>
                    <a:pt x="2260" y="652"/>
                  </a:lnTo>
                  <a:lnTo>
                    <a:pt x="2260" y="1305"/>
                  </a:lnTo>
                  <a:lnTo>
                    <a:pt x="2260" y="1957"/>
                  </a:lnTo>
                  <a:lnTo>
                    <a:pt x="1695" y="2283"/>
                  </a:lnTo>
                  <a:lnTo>
                    <a:pt x="1130" y="2610"/>
                  </a:lnTo>
                  <a:lnTo>
                    <a:pt x="565" y="2283"/>
                  </a:lnTo>
                  <a:lnTo>
                    <a:pt x="0" y="1957"/>
                  </a:lnTo>
                  <a:lnTo>
                    <a:pt x="0" y="1305"/>
                  </a:lnTo>
                  <a:lnTo>
                    <a:pt x="0" y="652"/>
                  </a:lnTo>
                  <a:lnTo>
                    <a:pt x="565" y="326"/>
                  </a:lnTo>
                  <a:lnTo>
                    <a:pt x="11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68571" tIns="34285" rIns="68571" bIns="34285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1" name="Freeform 8">
              <a:extLst>
                <a:ext uri="{FF2B5EF4-FFF2-40B4-BE49-F238E27FC236}">
                  <a16:creationId xmlns:a16="http://schemas.microsoft.com/office/drawing/2014/main" id="{14F107D5-4CCB-4A67-802B-B31E28CA5CAF}"/>
                </a:ext>
              </a:extLst>
            </p:cNvPr>
            <p:cNvSpPr/>
            <p:nvPr/>
          </p:nvSpPr>
          <p:spPr bwMode="auto">
            <a:xfrm>
              <a:off x="2192" y="6521"/>
              <a:ext cx="1623" cy="1877"/>
            </a:xfrm>
            <a:custGeom>
              <a:avLst/>
              <a:gdLst>
                <a:gd name="T0" fmla="*/ 1130 w 2260"/>
                <a:gd name="T1" fmla="*/ 0 h 2610"/>
                <a:gd name="T2" fmla="*/ 1695 w 2260"/>
                <a:gd name="T3" fmla="*/ 326 h 2610"/>
                <a:gd name="T4" fmla="*/ 2260 w 2260"/>
                <a:gd name="T5" fmla="*/ 652 h 2610"/>
                <a:gd name="T6" fmla="*/ 2260 w 2260"/>
                <a:gd name="T7" fmla="*/ 1305 h 2610"/>
                <a:gd name="T8" fmla="*/ 2260 w 2260"/>
                <a:gd name="T9" fmla="*/ 1957 h 2610"/>
                <a:gd name="T10" fmla="*/ 1695 w 2260"/>
                <a:gd name="T11" fmla="*/ 2283 h 2610"/>
                <a:gd name="T12" fmla="*/ 1130 w 2260"/>
                <a:gd name="T13" fmla="*/ 2610 h 2610"/>
                <a:gd name="T14" fmla="*/ 565 w 2260"/>
                <a:gd name="T15" fmla="*/ 2283 h 2610"/>
                <a:gd name="T16" fmla="*/ 0 w 2260"/>
                <a:gd name="T17" fmla="*/ 1957 h 2610"/>
                <a:gd name="T18" fmla="*/ 0 w 2260"/>
                <a:gd name="T19" fmla="*/ 1305 h 2610"/>
                <a:gd name="T20" fmla="*/ 0 w 2260"/>
                <a:gd name="T21" fmla="*/ 652 h 2610"/>
                <a:gd name="T22" fmla="*/ 565 w 2260"/>
                <a:gd name="T23" fmla="*/ 326 h 2610"/>
                <a:gd name="T24" fmla="*/ 1130 w 2260"/>
                <a:gd name="T25" fmla="*/ 0 h 2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60" h="2610">
                  <a:moveTo>
                    <a:pt x="1130" y="0"/>
                  </a:moveTo>
                  <a:lnTo>
                    <a:pt x="1695" y="326"/>
                  </a:lnTo>
                  <a:lnTo>
                    <a:pt x="2260" y="652"/>
                  </a:lnTo>
                  <a:lnTo>
                    <a:pt x="2260" y="1305"/>
                  </a:lnTo>
                  <a:lnTo>
                    <a:pt x="2260" y="1957"/>
                  </a:lnTo>
                  <a:lnTo>
                    <a:pt x="1695" y="2283"/>
                  </a:lnTo>
                  <a:lnTo>
                    <a:pt x="1130" y="2610"/>
                  </a:lnTo>
                  <a:lnTo>
                    <a:pt x="565" y="2283"/>
                  </a:lnTo>
                  <a:lnTo>
                    <a:pt x="0" y="1957"/>
                  </a:lnTo>
                  <a:lnTo>
                    <a:pt x="0" y="1305"/>
                  </a:lnTo>
                  <a:lnTo>
                    <a:pt x="0" y="652"/>
                  </a:lnTo>
                  <a:lnTo>
                    <a:pt x="565" y="326"/>
                  </a:lnTo>
                  <a:lnTo>
                    <a:pt x="11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68571" tIns="34285" rIns="68571" bIns="34285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2" name="Freeform 8">
              <a:extLst>
                <a:ext uri="{FF2B5EF4-FFF2-40B4-BE49-F238E27FC236}">
                  <a16:creationId xmlns:a16="http://schemas.microsoft.com/office/drawing/2014/main" id="{500E244E-0E10-4277-B551-83AF5AD69B62}"/>
                </a:ext>
              </a:extLst>
            </p:cNvPr>
            <p:cNvSpPr/>
            <p:nvPr/>
          </p:nvSpPr>
          <p:spPr bwMode="auto">
            <a:xfrm>
              <a:off x="3927" y="3646"/>
              <a:ext cx="1623" cy="1877"/>
            </a:xfrm>
            <a:custGeom>
              <a:avLst/>
              <a:gdLst>
                <a:gd name="T0" fmla="*/ 1130 w 2260"/>
                <a:gd name="T1" fmla="*/ 0 h 2610"/>
                <a:gd name="T2" fmla="*/ 1695 w 2260"/>
                <a:gd name="T3" fmla="*/ 326 h 2610"/>
                <a:gd name="T4" fmla="*/ 2260 w 2260"/>
                <a:gd name="T5" fmla="*/ 652 h 2610"/>
                <a:gd name="T6" fmla="*/ 2260 w 2260"/>
                <a:gd name="T7" fmla="*/ 1305 h 2610"/>
                <a:gd name="T8" fmla="*/ 2260 w 2260"/>
                <a:gd name="T9" fmla="*/ 1957 h 2610"/>
                <a:gd name="T10" fmla="*/ 1695 w 2260"/>
                <a:gd name="T11" fmla="*/ 2283 h 2610"/>
                <a:gd name="T12" fmla="*/ 1130 w 2260"/>
                <a:gd name="T13" fmla="*/ 2610 h 2610"/>
                <a:gd name="T14" fmla="*/ 565 w 2260"/>
                <a:gd name="T15" fmla="*/ 2283 h 2610"/>
                <a:gd name="T16" fmla="*/ 0 w 2260"/>
                <a:gd name="T17" fmla="*/ 1957 h 2610"/>
                <a:gd name="T18" fmla="*/ 0 w 2260"/>
                <a:gd name="T19" fmla="*/ 1305 h 2610"/>
                <a:gd name="T20" fmla="*/ 0 w 2260"/>
                <a:gd name="T21" fmla="*/ 652 h 2610"/>
                <a:gd name="T22" fmla="*/ 565 w 2260"/>
                <a:gd name="T23" fmla="*/ 326 h 2610"/>
                <a:gd name="T24" fmla="*/ 1130 w 2260"/>
                <a:gd name="T25" fmla="*/ 0 h 2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60" h="2610">
                  <a:moveTo>
                    <a:pt x="1130" y="0"/>
                  </a:moveTo>
                  <a:lnTo>
                    <a:pt x="1695" y="326"/>
                  </a:lnTo>
                  <a:lnTo>
                    <a:pt x="2260" y="652"/>
                  </a:lnTo>
                  <a:lnTo>
                    <a:pt x="2260" y="1305"/>
                  </a:lnTo>
                  <a:lnTo>
                    <a:pt x="2260" y="1957"/>
                  </a:lnTo>
                  <a:lnTo>
                    <a:pt x="1695" y="2283"/>
                  </a:lnTo>
                  <a:lnTo>
                    <a:pt x="1130" y="2610"/>
                  </a:lnTo>
                  <a:lnTo>
                    <a:pt x="565" y="2283"/>
                  </a:lnTo>
                  <a:lnTo>
                    <a:pt x="0" y="1957"/>
                  </a:lnTo>
                  <a:lnTo>
                    <a:pt x="0" y="1305"/>
                  </a:lnTo>
                  <a:lnTo>
                    <a:pt x="0" y="652"/>
                  </a:lnTo>
                  <a:lnTo>
                    <a:pt x="565" y="326"/>
                  </a:lnTo>
                  <a:lnTo>
                    <a:pt x="11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68571" tIns="34285" rIns="68571" bIns="34285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0" name="Group 74">
            <a:extLst>
              <a:ext uri="{FF2B5EF4-FFF2-40B4-BE49-F238E27FC236}">
                <a16:creationId xmlns:a16="http://schemas.microsoft.com/office/drawing/2014/main" id="{48B8FFA6-D9E2-46D6-A05A-8CD2BC07888E}"/>
              </a:ext>
            </a:extLst>
          </p:cNvPr>
          <p:cNvGrpSpPr>
            <a:grpSpLocks/>
          </p:cNvGrpSpPr>
          <p:nvPr/>
        </p:nvGrpSpPr>
        <p:grpSpPr bwMode="auto">
          <a:xfrm>
            <a:off x="5819775" y="1600200"/>
            <a:ext cx="5235575" cy="996950"/>
            <a:chOff x="336337" y="2984337"/>
            <a:chExt cx="3928179" cy="747907"/>
          </a:xfrm>
        </p:grpSpPr>
        <p:sp>
          <p:nvSpPr>
            <p:cNvPr id="16390" name="文本框 11">
              <a:extLst>
                <a:ext uri="{FF2B5EF4-FFF2-40B4-BE49-F238E27FC236}">
                  <a16:creationId xmlns:a16="http://schemas.microsoft.com/office/drawing/2014/main" id="{88459B98-233C-4900-942E-374CE420CF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337" y="2984337"/>
              <a:ext cx="1204273" cy="239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b="1">
                  <a:solidFill>
                    <a:srgbClr val="99DC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单击此处输入标题</a:t>
              </a:r>
            </a:p>
          </p:txBody>
        </p:sp>
        <p:sp>
          <p:nvSpPr>
            <p:cNvPr id="16391" name="矩形 9">
              <a:extLst>
                <a:ext uri="{FF2B5EF4-FFF2-40B4-BE49-F238E27FC236}">
                  <a16:creationId xmlns:a16="http://schemas.microsoft.com/office/drawing/2014/main" id="{60625D48-C66E-44CB-8891-0A818E5D60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813" y="3173457"/>
              <a:ext cx="3927703" cy="558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No one indebted for others,while many people don't know how to cherish others.No one indebted for others,while many people don't know how to cherish others.</a:t>
              </a:r>
              <a:endParaRPr lang="zh-CN" altLang="en-US" sz="120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Group 74">
            <a:extLst>
              <a:ext uri="{FF2B5EF4-FFF2-40B4-BE49-F238E27FC236}">
                <a16:creationId xmlns:a16="http://schemas.microsoft.com/office/drawing/2014/main" id="{83D1AC94-EFB4-4B43-9E07-421E30B80A32}"/>
              </a:ext>
            </a:extLst>
          </p:cNvPr>
          <p:cNvGrpSpPr>
            <a:grpSpLocks/>
          </p:cNvGrpSpPr>
          <p:nvPr/>
        </p:nvGrpSpPr>
        <p:grpSpPr bwMode="auto">
          <a:xfrm>
            <a:off x="5819775" y="3046413"/>
            <a:ext cx="5235575" cy="996950"/>
            <a:chOff x="336337" y="2984337"/>
            <a:chExt cx="3928179" cy="747907"/>
          </a:xfrm>
        </p:grpSpPr>
        <p:sp>
          <p:nvSpPr>
            <p:cNvPr id="16393" name="文本框 11">
              <a:extLst>
                <a:ext uri="{FF2B5EF4-FFF2-40B4-BE49-F238E27FC236}">
                  <a16:creationId xmlns:a16="http://schemas.microsoft.com/office/drawing/2014/main" id="{E148B17A-31FE-43FF-97C8-483303DD4E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337" y="2984337"/>
              <a:ext cx="1204273" cy="239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b="1">
                  <a:solidFill>
                    <a:srgbClr val="FEE04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单击此处输入标题</a:t>
              </a:r>
            </a:p>
          </p:txBody>
        </p:sp>
        <p:sp>
          <p:nvSpPr>
            <p:cNvPr id="16394" name="矩形 9">
              <a:extLst>
                <a:ext uri="{FF2B5EF4-FFF2-40B4-BE49-F238E27FC236}">
                  <a16:creationId xmlns:a16="http://schemas.microsoft.com/office/drawing/2014/main" id="{218C3070-D76E-4374-BAAC-3708182A2C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813" y="3173457"/>
              <a:ext cx="3927703" cy="558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No one indebted for others,while many people don't know how to cherish others.No one indebted for others,while many people don't know how to cherish others.</a:t>
              </a:r>
              <a:endParaRPr lang="zh-CN" altLang="en-US" sz="120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Group 74">
            <a:extLst>
              <a:ext uri="{FF2B5EF4-FFF2-40B4-BE49-F238E27FC236}">
                <a16:creationId xmlns:a16="http://schemas.microsoft.com/office/drawing/2014/main" id="{590C6965-55EE-4061-9473-6F65A81B3931}"/>
              </a:ext>
            </a:extLst>
          </p:cNvPr>
          <p:cNvGrpSpPr>
            <a:grpSpLocks/>
          </p:cNvGrpSpPr>
          <p:nvPr/>
        </p:nvGrpSpPr>
        <p:grpSpPr bwMode="auto">
          <a:xfrm>
            <a:off x="5889625" y="4487863"/>
            <a:ext cx="5235575" cy="996950"/>
            <a:chOff x="336337" y="2984337"/>
            <a:chExt cx="3928179" cy="747907"/>
          </a:xfrm>
        </p:grpSpPr>
        <p:sp>
          <p:nvSpPr>
            <p:cNvPr id="16396" name="文本框 11">
              <a:extLst>
                <a:ext uri="{FF2B5EF4-FFF2-40B4-BE49-F238E27FC236}">
                  <a16:creationId xmlns:a16="http://schemas.microsoft.com/office/drawing/2014/main" id="{7EFA4C35-B657-4F09-A0CC-A5A2228AB7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337" y="2984337"/>
              <a:ext cx="1204273" cy="239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b="1">
                  <a:solidFill>
                    <a:srgbClr val="99DC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单击此处输入标题</a:t>
              </a:r>
            </a:p>
          </p:txBody>
        </p:sp>
        <p:sp>
          <p:nvSpPr>
            <p:cNvPr id="16397" name="矩形 9">
              <a:extLst>
                <a:ext uri="{FF2B5EF4-FFF2-40B4-BE49-F238E27FC236}">
                  <a16:creationId xmlns:a16="http://schemas.microsoft.com/office/drawing/2014/main" id="{ED2304FA-53D1-4B54-8CCE-734E477B55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813" y="3173457"/>
              <a:ext cx="3927703" cy="558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No one indebted for others,while many people don't know how to cherish others.No one indebted for others,while many people don't know how to cherish others.</a:t>
              </a:r>
              <a:endParaRPr lang="zh-CN" altLang="en-US" sz="120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C510014-E551-49A8-A31E-E8D3CC307EB9}"/>
              </a:ext>
            </a:extLst>
          </p:cNvPr>
          <p:cNvSpPr/>
          <p:nvPr/>
        </p:nvSpPr>
        <p:spPr>
          <a:xfrm>
            <a:off x="192088" y="188913"/>
            <a:ext cx="11796712" cy="6475412"/>
          </a:xfrm>
          <a:prstGeom prst="rect">
            <a:avLst/>
          </a:prstGeom>
          <a:noFill/>
          <a:ln w="19050">
            <a:solidFill>
              <a:srgbClr val="FEE0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3" name="图片 2" descr="花">
            <a:extLst>
              <a:ext uri="{FF2B5EF4-FFF2-40B4-BE49-F238E27FC236}">
                <a16:creationId xmlns:a16="http://schemas.microsoft.com/office/drawing/2014/main" id="{FAF777D9-A436-4B2E-A182-53B9792FAF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377825"/>
            <a:ext cx="684213" cy="55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5AA3FEF-7A95-4754-921E-F9A6123DB2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1738" y="463550"/>
            <a:ext cx="22828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b="1">
                <a:solidFill>
                  <a:srgbClr val="FEE0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8" name="MH_SubTitle_4">
            <a:extLst>
              <a:ext uri="{FF2B5EF4-FFF2-40B4-BE49-F238E27FC236}">
                <a16:creationId xmlns:a16="http://schemas.microsoft.com/office/drawing/2014/main" id="{7F7B118B-DFC2-44C5-B88B-CA943950FBEC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826125" y="4465638"/>
            <a:ext cx="350202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130000"/>
              </a:lnSpc>
            </a:pPr>
            <a:r>
              <a:rPr lang="zh-CN" altLang="en-US" sz="11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No one indebted for others,while many people don't know how to cherish others.No one indebted for others,while many people don't know how to cherish others.</a:t>
            </a:r>
            <a:endParaRPr lang="en-GB" altLang="zh-CN" sz="1600">
              <a:solidFill>
                <a:srgbClr val="808080"/>
              </a:solidFill>
            </a:endParaRPr>
          </a:p>
        </p:txBody>
      </p:sp>
      <p:sp>
        <p:nvSpPr>
          <p:cNvPr id="9" name="MH_SubTitle_4">
            <a:extLst>
              <a:ext uri="{FF2B5EF4-FFF2-40B4-BE49-F238E27FC236}">
                <a16:creationId xmlns:a16="http://schemas.microsoft.com/office/drawing/2014/main" id="{0F509CF4-385E-461D-BFC0-473D2373A317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74700" y="3957638"/>
            <a:ext cx="304006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r">
              <a:lnSpc>
                <a:spcPct val="130000"/>
              </a:lnSpc>
            </a:pPr>
            <a:r>
              <a:rPr lang="zh-CN" altLang="en-US" sz="11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No one indebted for others,while many people don't know how to cherish others.No one indebted for others,while many people don't know how to cherish others.</a:t>
            </a:r>
            <a:endParaRPr lang="en-GB" altLang="zh-CN" sz="1600">
              <a:solidFill>
                <a:srgbClr val="808080"/>
              </a:solidFill>
            </a:endParaRPr>
          </a:p>
        </p:txBody>
      </p:sp>
      <p:sp>
        <p:nvSpPr>
          <p:cNvPr id="10" name="MH_SubTitle_4">
            <a:extLst>
              <a:ext uri="{FF2B5EF4-FFF2-40B4-BE49-F238E27FC236}">
                <a16:creationId xmlns:a16="http://schemas.microsoft.com/office/drawing/2014/main" id="{6D706582-C3EE-455D-BE77-E4521A3EC9DF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679700" y="1641475"/>
            <a:ext cx="350361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r">
              <a:lnSpc>
                <a:spcPct val="130000"/>
              </a:lnSpc>
            </a:pPr>
            <a:r>
              <a:rPr lang="zh-CN" altLang="en-US" sz="11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No one indebted for others,while many people don't know how to cherish others.No one indebted for others,while many people don't know how to cherish others.</a:t>
            </a:r>
            <a:endParaRPr lang="en-GB" altLang="zh-CN" sz="1600">
              <a:solidFill>
                <a:srgbClr val="808080"/>
              </a:solidFill>
            </a:endParaRPr>
          </a:p>
        </p:txBody>
      </p:sp>
      <p:sp>
        <p:nvSpPr>
          <p:cNvPr id="11" name="MH_Other_1">
            <a:extLst>
              <a:ext uri="{FF2B5EF4-FFF2-40B4-BE49-F238E27FC236}">
                <a16:creationId xmlns:a16="http://schemas.microsoft.com/office/drawing/2014/main" id="{DEF2A9E3-DE9E-4697-8C5F-FF490ACE94AA}"/>
              </a:ext>
            </a:extLst>
          </p:cNvPr>
          <p:cNvSpPr/>
          <p:nvPr>
            <p:custDataLst>
              <p:tags r:id="rId4"/>
            </p:custDataLst>
          </p:nvPr>
        </p:nvSpPr>
        <p:spPr bwMode="auto">
          <a:xfrm>
            <a:off x="7278688" y="1833563"/>
            <a:ext cx="909637" cy="1760537"/>
          </a:xfrm>
          <a:custGeom>
            <a:avLst/>
            <a:gdLst>
              <a:gd name="T0" fmla="*/ 0 w 880533"/>
              <a:gd name="T1" fmla="*/ 0 h 1761068"/>
              <a:gd name="T2" fmla="*/ 177457 w 880533"/>
              <a:gd name="T3" fmla="*/ 17890 h 1761068"/>
              <a:gd name="T4" fmla="*/ 880533 w 880533"/>
              <a:gd name="T5" fmla="*/ 880534 h 1761068"/>
              <a:gd name="T6" fmla="*/ 177457 w 880533"/>
              <a:gd name="T7" fmla="*/ 1743179 h 1761068"/>
              <a:gd name="T8" fmla="*/ 0 w 880533"/>
              <a:gd name="T9" fmla="*/ 1761068 h 1761068"/>
              <a:gd name="T10" fmla="*/ 0 w 880533"/>
              <a:gd name="T11" fmla="*/ 1409700 h 1761068"/>
              <a:gd name="T12" fmla="*/ 106644 w 880533"/>
              <a:gd name="T13" fmla="*/ 1398950 h 1761068"/>
              <a:gd name="T14" fmla="*/ 529165 w 880533"/>
              <a:gd name="T15" fmla="*/ 880533 h 1761068"/>
              <a:gd name="T16" fmla="*/ 106644 w 880533"/>
              <a:gd name="T17" fmla="*/ 362117 h 1761068"/>
              <a:gd name="T18" fmla="*/ 0 w 880533"/>
              <a:gd name="T19" fmla="*/ 351366 h 176106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80533"/>
              <a:gd name="T31" fmla="*/ 0 h 1761068"/>
              <a:gd name="T32" fmla="*/ 880533 w 880533"/>
              <a:gd name="T33" fmla="*/ 1761068 h 176106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80533" h="1761068">
                <a:moveTo>
                  <a:pt x="0" y="0"/>
                </a:moveTo>
                <a:lnTo>
                  <a:pt x="177457" y="17890"/>
                </a:lnTo>
                <a:cubicBezTo>
                  <a:pt x="578702" y="99996"/>
                  <a:pt x="880533" y="455017"/>
                  <a:pt x="880533" y="880534"/>
                </a:cubicBezTo>
                <a:cubicBezTo>
                  <a:pt x="880533" y="1306051"/>
                  <a:pt x="578702" y="1661072"/>
                  <a:pt x="177457" y="1743179"/>
                </a:cubicBezTo>
                <a:lnTo>
                  <a:pt x="0" y="1761068"/>
                </a:lnTo>
                <a:lnTo>
                  <a:pt x="0" y="1409700"/>
                </a:lnTo>
                <a:lnTo>
                  <a:pt x="106644" y="1398950"/>
                </a:lnTo>
                <a:cubicBezTo>
                  <a:pt x="347776" y="1349607"/>
                  <a:pt x="529165" y="1136253"/>
                  <a:pt x="529165" y="880533"/>
                </a:cubicBezTo>
                <a:cubicBezTo>
                  <a:pt x="529165" y="624814"/>
                  <a:pt x="347776" y="411460"/>
                  <a:pt x="106644" y="362117"/>
                </a:cubicBezTo>
                <a:lnTo>
                  <a:pt x="0" y="351366"/>
                </a:lnTo>
                <a:lnTo>
                  <a:pt x="0" y="0"/>
                </a:lnTo>
                <a:close/>
              </a:path>
            </a:pathLst>
          </a:custGeom>
          <a:solidFill>
            <a:srgbClr val="99DC8C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fontAlgn="auto">
              <a:defRPr/>
            </a:pPr>
            <a:endParaRPr lang="zh-CN" altLang="en-US" sz="4800" b="1" noProof="1">
              <a:solidFill>
                <a:schemeClr val="accent3"/>
              </a:solidFill>
              <a:latin typeface="+mn-lt"/>
              <a:ea typeface="+mn-ea"/>
            </a:endParaRPr>
          </a:p>
        </p:txBody>
      </p:sp>
      <p:sp>
        <p:nvSpPr>
          <p:cNvPr id="13" name="MH_Other_3">
            <a:extLst>
              <a:ext uri="{FF2B5EF4-FFF2-40B4-BE49-F238E27FC236}">
                <a16:creationId xmlns:a16="http://schemas.microsoft.com/office/drawing/2014/main" id="{7EEBFE4A-A6A9-4900-A6C7-368F60884789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183313" y="2439988"/>
            <a:ext cx="908050" cy="1760537"/>
          </a:xfrm>
          <a:custGeom>
            <a:avLst/>
            <a:gdLst>
              <a:gd name="T0" fmla="*/ 0 w 880533"/>
              <a:gd name="T1" fmla="*/ 0 h 1761068"/>
              <a:gd name="T2" fmla="*/ 177457 w 880533"/>
              <a:gd name="T3" fmla="*/ 17890 h 1761068"/>
              <a:gd name="T4" fmla="*/ 880533 w 880533"/>
              <a:gd name="T5" fmla="*/ 880534 h 1761068"/>
              <a:gd name="T6" fmla="*/ 177457 w 880533"/>
              <a:gd name="T7" fmla="*/ 1743179 h 1761068"/>
              <a:gd name="T8" fmla="*/ 0 w 880533"/>
              <a:gd name="T9" fmla="*/ 1761068 h 1761068"/>
              <a:gd name="T10" fmla="*/ 0 w 880533"/>
              <a:gd name="T11" fmla="*/ 1409700 h 1761068"/>
              <a:gd name="T12" fmla="*/ 106644 w 880533"/>
              <a:gd name="T13" fmla="*/ 1398950 h 1761068"/>
              <a:gd name="T14" fmla="*/ 529165 w 880533"/>
              <a:gd name="T15" fmla="*/ 880533 h 1761068"/>
              <a:gd name="T16" fmla="*/ 106644 w 880533"/>
              <a:gd name="T17" fmla="*/ 362117 h 1761068"/>
              <a:gd name="T18" fmla="*/ 0 w 880533"/>
              <a:gd name="T19" fmla="*/ 351366 h 1761068"/>
              <a:gd name="T20" fmla="*/ 0 w 880533"/>
              <a:gd name="T21" fmla="*/ 0 h 17610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80533" h="1761068">
                <a:moveTo>
                  <a:pt x="0" y="0"/>
                </a:moveTo>
                <a:lnTo>
                  <a:pt x="177457" y="17890"/>
                </a:lnTo>
                <a:cubicBezTo>
                  <a:pt x="578702" y="99996"/>
                  <a:pt x="880533" y="455017"/>
                  <a:pt x="880533" y="880534"/>
                </a:cubicBezTo>
                <a:cubicBezTo>
                  <a:pt x="880533" y="1306051"/>
                  <a:pt x="578702" y="1661072"/>
                  <a:pt x="177457" y="1743179"/>
                </a:cubicBezTo>
                <a:lnTo>
                  <a:pt x="0" y="1761068"/>
                </a:lnTo>
                <a:lnTo>
                  <a:pt x="0" y="1409700"/>
                </a:lnTo>
                <a:lnTo>
                  <a:pt x="106644" y="1398950"/>
                </a:lnTo>
                <a:cubicBezTo>
                  <a:pt x="347776" y="1349607"/>
                  <a:pt x="529165" y="1136253"/>
                  <a:pt x="529165" y="880533"/>
                </a:cubicBezTo>
                <a:cubicBezTo>
                  <a:pt x="529165" y="624814"/>
                  <a:pt x="347776" y="411460"/>
                  <a:pt x="106644" y="362117"/>
                </a:cubicBezTo>
                <a:lnTo>
                  <a:pt x="0" y="351366"/>
                </a:lnTo>
                <a:lnTo>
                  <a:pt x="0" y="0"/>
                </a:lnTo>
                <a:close/>
              </a:path>
            </a:pathLst>
          </a:custGeom>
          <a:solidFill>
            <a:srgbClr val="FEE0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just"/>
            <a:endParaRPr lang="zh-CN" altLang="en-US" sz="4800" b="1">
              <a:solidFill>
                <a:schemeClr val="accent2"/>
              </a:solidFill>
            </a:endParaRPr>
          </a:p>
        </p:txBody>
      </p:sp>
      <p:sp>
        <p:nvSpPr>
          <p:cNvPr id="15" name="MH_Other_5">
            <a:extLst>
              <a:ext uri="{FF2B5EF4-FFF2-40B4-BE49-F238E27FC236}">
                <a16:creationId xmlns:a16="http://schemas.microsoft.com/office/drawing/2014/main" id="{F77A76B7-8554-406F-91EF-CA3B2FC8A5D0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086350" y="3046413"/>
            <a:ext cx="909638" cy="1760537"/>
          </a:xfrm>
          <a:custGeom>
            <a:avLst/>
            <a:gdLst>
              <a:gd name="T0" fmla="*/ 0 w 880533"/>
              <a:gd name="T1" fmla="*/ 0 h 1761068"/>
              <a:gd name="T2" fmla="*/ 177457 w 880533"/>
              <a:gd name="T3" fmla="*/ 17890 h 1761068"/>
              <a:gd name="T4" fmla="*/ 880533 w 880533"/>
              <a:gd name="T5" fmla="*/ 880534 h 1761068"/>
              <a:gd name="T6" fmla="*/ 177457 w 880533"/>
              <a:gd name="T7" fmla="*/ 1743179 h 1761068"/>
              <a:gd name="T8" fmla="*/ 0 w 880533"/>
              <a:gd name="T9" fmla="*/ 1761068 h 1761068"/>
              <a:gd name="T10" fmla="*/ 0 w 880533"/>
              <a:gd name="T11" fmla="*/ 1409700 h 1761068"/>
              <a:gd name="T12" fmla="*/ 106644 w 880533"/>
              <a:gd name="T13" fmla="*/ 1398950 h 1761068"/>
              <a:gd name="T14" fmla="*/ 529165 w 880533"/>
              <a:gd name="T15" fmla="*/ 880533 h 1761068"/>
              <a:gd name="T16" fmla="*/ 106644 w 880533"/>
              <a:gd name="T17" fmla="*/ 362117 h 1761068"/>
              <a:gd name="T18" fmla="*/ 0 w 880533"/>
              <a:gd name="T19" fmla="*/ 351366 h 1761068"/>
              <a:gd name="T20" fmla="*/ 0 w 880533"/>
              <a:gd name="T21" fmla="*/ 0 h 17610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80533" h="1761068">
                <a:moveTo>
                  <a:pt x="0" y="0"/>
                </a:moveTo>
                <a:lnTo>
                  <a:pt x="177457" y="17890"/>
                </a:lnTo>
                <a:cubicBezTo>
                  <a:pt x="578702" y="99996"/>
                  <a:pt x="880533" y="455017"/>
                  <a:pt x="880533" y="880534"/>
                </a:cubicBezTo>
                <a:cubicBezTo>
                  <a:pt x="880533" y="1306051"/>
                  <a:pt x="578702" y="1661072"/>
                  <a:pt x="177457" y="1743179"/>
                </a:cubicBezTo>
                <a:lnTo>
                  <a:pt x="0" y="1761068"/>
                </a:lnTo>
                <a:lnTo>
                  <a:pt x="0" y="1409700"/>
                </a:lnTo>
                <a:lnTo>
                  <a:pt x="106644" y="1398950"/>
                </a:lnTo>
                <a:cubicBezTo>
                  <a:pt x="347776" y="1349607"/>
                  <a:pt x="529165" y="1136253"/>
                  <a:pt x="529165" y="880533"/>
                </a:cubicBezTo>
                <a:cubicBezTo>
                  <a:pt x="529165" y="624814"/>
                  <a:pt x="347776" y="411460"/>
                  <a:pt x="106644" y="362117"/>
                </a:cubicBezTo>
                <a:lnTo>
                  <a:pt x="0" y="351366"/>
                </a:lnTo>
                <a:lnTo>
                  <a:pt x="0" y="0"/>
                </a:lnTo>
                <a:close/>
              </a:path>
            </a:pathLst>
          </a:custGeom>
          <a:solidFill>
            <a:srgbClr val="99DC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just"/>
            <a:endParaRPr lang="zh-CN" altLang="en-US" sz="4800" b="1">
              <a:solidFill>
                <a:schemeClr val="accent1"/>
              </a:solidFill>
            </a:endParaRPr>
          </a:p>
        </p:txBody>
      </p:sp>
      <p:sp>
        <p:nvSpPr>
          <p:cNvPr id="17" name="MH_Other_7">
            <a:extLst>
              <a:ext uri="{FF2B5EF4-FFF2-40B4-BE49-F238E27FC236}">
                <a16:creationId xmlns:a16="http://schemas.microsoft.com/office/drawing/2014/main" id="{4684B781-F6C3-4BB1-95E2-557085A39524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992563" y="3652838"/>
            <a:ext cx="908050" cy="1760537"/>
          </a:xfrm>
          <a:custGeom>
            <a:avLst/>
            <a:gdLst>
              <a:gd name="T0" fmla="*/ 0 w 880533"/>
              <a:gd name="T1" fmla="*/ 0 h 1761068"/>
              <a:gd name="T2" fmla="*/ 177457 w 880533"/>
              <a:gd name="T3" fmla="*/ 17890 h 1761068"/>
              <a:gd name="T4" fmla="*/ 880533 w 880533"/>
              <a:gd name="T5" fmla="*/ 880534 h 1761068"/>
              <a:gd name="T6" fmla="*/ 177457 w 880533"/>
              <a:gd name="T7" fmla="*/ 1743179 h 1761068"/>
              <a:gd name="T8" fmla="*/ 0 w 880533"/>
              <a:gd name="T9" fmla="*/ 1761068 h 1761068"/>
              <a:gd name="T10" fmla="*/ 0 w 880533"/>
              <a:gd name="T11" fmla="*/ 1409700 h 1761068"/>
              <a:gd name="T12" fmla="*/ 106644 w 880533"/>
              <a:gd name="T13" fmla="*/ 1398950 h 1761068"/>
              <a:gd name="T14" fmla="*/ 529165 w 880533"/>
              <a:gd name="T15" fmla="*/ 880533 h 1761068"/>
              <a:gd name="T16" fmla="*/ 106644 w 880533"/>
              <a:gd name="T17" fmla="*/ 362117 h 1761068"/>
              <a:gd name="T18" fmla="*/ 0 w 880533"/>
              <a:gd name="T19" fmla="*/ 351366 h 1761068"/>
              <a:gd name="T20" fmla="*/ 0 w 880533"/>
              <a:gd name="T21" fmla="*/ 0 h 17610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80533" h="1761068">
                <a:moveTo>
                  <a:pt x="0" y="0"/>
                </a:moveTo>
                <a:lnTo>
                  <a:pt x="177457" y="17890"/>
                </a:lnTo>
                <a:cubicBezTo>
                  <a:pt x="578702" y="99996"/>
                  <a:pt x="880533" y="455017"/>
                  <a:pt x="880533" y="880534"/>
                </a:cubicBezTo>
                <a:cubicBezTo>
                  <a:pt x="880533" y="1306051"/>
                  <a:pt x="578702" y="1661072"/>
                  <a:pt x="177457" y="1743179"/>
                </a:cubicBezTo>
                <a:lnTo>
                  <a:pt x="0" y="1761068"/>
                </a:lnTo>
                <a:lnTo>
                  <a:pt x="0" y="1409700"/>
                </a:lnTo>
                <a:lnTo>
                  <a:pt x="106644" y="1398950"/>
                </a:lnTo>
                <a:cubicBezTo>
                  <a:pt x="347776" y="1349607"/>
                  <a:pt x="529165" y="1136253"/>
                  <a:pt x="529165" y="880533"/>
                </a:cubicBezTo>
                <a:cubicBezTo>
                  <a:pt x="529165" y="624814"/>
                  <a:pt x="347776" y="411460"/>
                  <a:pt x="106644" y="362117"/>
                </a:cubicBezTo>
                <a:lnTo>
                  <a:pt x="0" y="351366"/>
                </a:lnTo>
                <a:lnTo>
                  <a:pt x="0" y="0"/>
                </a:lnTo>
                <a:close/>
              </a:path>
            </a:pathLst>
          </a:custGeom>
          <a:solidFill>
            <a:srgbClr val="FEE0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just"/>
            <a:endParaRPr lang="zh-CN" altLang="en-US" sz="4800" b="1">
              <a:solidFill>
                <a:schemeClr val="tx2"/>
              </a:solidFill>
            </a:endParaRPr>
          </a:p>
        </p:txBody>
      </p:sp>
      <p:sp>
        <p:nvSpPr>
          <p:cNvPr id="19" name="MH_SubTitle_4">
            <a:extLst>
              <a:ext uri="{FF2B5EF4-FFF2-40B4-BE49-F238E27FC236}">
                <a16:creationId xmlns:a16="http://schemas.microsoft.com/office/drawing/2014/main" id="{2A287589-E7E4-426D-9F8C-03D949D84BEA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8272463" y="2093913"/>
            <a:ext cx="31273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130000"/>
              </a:lnSpc>
            </a:pPr>
            <a:r>
              <a:rPr lang="zh-CN" altLang="en-US" sz="11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No one indebted for others,while many people don't know how to cherish others.No one indebted for others,while many people don't know how to cherish others.</a:t>
            </a:r>
            <a:endParaRPr lang="en-GB" altLang="zh-CN" sz="1600">
              <a:solidFill>
                <a:srgbClr val="808080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4A737580-3761-4E2C-8AE3-F0445C3601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1713" y="2925763"/>
            <a:ext cx="6286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en-US" altLang="zh-CN" sz="4800" b="1">
                <a:solidFill>
                  <a:srgbClr val="FEE04C"/>
                </a:solidFill>
              </a:rPr>
              <a:t>C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7BB693A-6261-4C52-9CB2-A0A39DB277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2325" y="2330450"/>
            <a:ext cx="6286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en-US" altLang="zh-CN" sz="4800" b="1">
                <a:solidFill>
                  <a:srgbClr val="99DC8C"/>
                </a:solidFill>
              </a:rPr>
              <a:t>D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4D0D63CB-A00E-4986-81D4-880F5CA8F6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65700" y="3502025"/>
            <a:ext cx="6286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en-US" altLang="zh-CN" sz="4800" b="1">
                <a:solidFill>
                  <a:srgbClr val="99DC8C"/>
                </a:solidFill>
              </a:rPr>
              <a:t>B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EF358EDE-0A9A-42AC-9CCB-B958A73B81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4763" y="4075113"/>
            <a:ext cx="6286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en-US" altLang="zh-CN" sz="4800" b="1">
                <a:solidFill>
                  <a:srgbClr val="FEE04C"/>
                </a:solidFill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8" grpId="0"/>
      <p:bldP spid="9" grpId="0"/>
      <p:bldP spid="10" grpId="0"/>
      <p:bldP spid="11" grpId="0" bldLvl="0" animBg="1"/>
      <p:bldP spid="13" grpId="0" bldLvl="0" animBg="1"/>
      <p:bldP spid="15" grpId="0" bldLvl="0" animBg="1"/>
      <p:bldP spid="17" grpId="0" bldLvl="0" animBg="1"/>
      <p:bldP spid="19" grpId="0"/>
      <p:bldP spid="20" grpId="0"/>
      <p:bldP spid="21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5048B81-7105-40FE-BC41-B67F8D618C3C}"/>
              </a:ext>
            </a:extLst>
          </p:cNvPr>
          <p:cNvSpPr/>
          <p:nvPr/>
        </p:nvSpPr>
        <p:spPr>
          <a:xfrm>
            <a:off x="192088" y="188913"/>
            <a:ext cx="11796712" cy="6475412"/>
          </a:xfrm>
          <a:prstGeom prst="rect">
            <a:avLst/>
          </a:prstGeom>
          <a:noFill/>
          <a:ln w="19050">
            <a:solidFill>
              <a:srgbClr val="FEE0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0BA18C38-C202-487A-B471-A0FD24ABDD23}"/>
              </a:ext>
            </a:extLst>
          </p:cNvPr>
          <p:cNvGrpSpPr>
            <a:grpSpLocks/>
          </p:cNvGrpSpPr>
          <p:nvPr/>
        </p:nvGrpSpPr>
        <p:grpSpPr bwMode="auto">
          <a:xfrm>
            <a:off x="5005388" y="1003300"/>
            <a:ext cx="2170112" cy="2171700"/>
            <a:chOff x="6658" y="2283"/>
            <a:chExt cx="5884" cy="5884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3F9AFE3B-D9F9-4F60-9124-C08521025251}"/>
                </a:ext>
              </a:extLst>
            </p:cNvPr>
            <p:cNvSpPr/>
            <p:nvPr/>
          </p:nvSpPr>
          <p:spPr>
            <a:xfrm>
              <a:off x="6658" y="2283"/>
              <a:ext cx="5884" cy="5884"/>
            </a:xfrm>
            <a:prstGeom prst="ellipse">
              <a:avLst/>
            </a:prstGeom>
            <a:noFill/>
            <a:ln>
              <a:solidFill>
                <a:srgbClr val="E3CE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8DE918D6-94B8-41D1-80DE-A73044795556}"/>
                </a:ext>
              </a:extLst>
            </p:cNvPr>
            <p:cNvSpPr/>
            <p:nvPr/>
          </p:nvSpPr>
          <p:spPr>
            <a:xfrm>
              <a:off x="6800" y="2425"/>
              <a:ext cx="5600" cy="5600"/>
            </a:xfrm>
            <a:prstGeom prst="ellipse">
              <a:avLst/>
            </a:prstGeom>
            <a:noFill/>
            <a:ln w="63500">
              <a:solidFill>
                <a:srgbClr val="E3CE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pic>
        <p:nvPicPr>
          <p:cNvPr id="9" name="图片 8" descr="花环">
            <a:extLst>
              <a:ext uri="{FF2B5EF4-FFF2-40B4-BE49-F238E27FC236}">
                <a16:creationId xmlns:a16="http://schemas.microsoft.com/office/drawing/2014/main" id="{DE7A0F8E-0055-4A9B-8D97-A2F5767722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3738" y="1843088"/>
            <a:ext cx="2828925" cy="170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 descr="波浪">
            <a:extLst>
              <a:ext uri="{FF2B5EF4-FFF2-40B4-BE49-F238E27FC236}">
                <a16:creationId xmlns:a16="http://schemas.microsoft.com/office/drawing/2014/main" id="{E3CC7A9A-0FCD-456B-8C28-A0A45B8AD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2013" y="2482850"/>
            <a:ext cx="1333500" cy="17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花">
            <a:extLst>
              <a:ext uri="{FF2B5EF4-FFF2-40B4-BE49-F238E27FC236}">
                <a16:creationId xmlns:a16="http://schemas.microsoft.com/office/drawing/2014/main" id="{438F1E9C-1379-479C-AF7D-D748B296A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5450" y="2038350"/>
            <a:ext cx="873125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8DE548A-0A40-473C-B8C0-0C7AA10EEA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1584325"/>
            <a:ext cx="1717675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solidFill>
                  <a:srgbClr val="FEE04C"/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Part.03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0D16335-7190-4D38-B3EF-B74A1D79ED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87775" y="3898900"/>
            <a:ext cx="4621213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800" b="1">
                <a:solidFill>
                  <a:srgbClr val="99DC8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1D8DBA4-C497-4995-AD0E-C00D23EB99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6063" y="4616450"/>
            <a:ext cx="6608762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When a cigarette falls in love with a match,it is destined to be hurt.When a cigarette falls in love with a match,it is destined to be hurt.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A2A0295-A585-40AC-998F-F4873A39C4A4}"/>
              </a:ext>
            </a:extLst>
          </p:cNvPr>
          <p:cNvSpPr/>
          <p:nvPr/>
        </p:nvSpPr>
        <p:spPr>
          <a:xfrm>
            <a:off x="192088" y="188913"/>
            <a:ext cx="11796712" cy="6475412"/>
          </a:xfrm>
          <a:prstGeom prst="rect">
            <a:avLst/>
          </a:prstGeom>
          <a:noFill/>
          <a:ln w="19050">
            <a:solidFill>
              <a:srgbClr val="FEE0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3" name="图片 2" descr="花">
            <a:extLst>
              <a:ext uri="{FF2B5EF4-FFF2-40B4-BE49-F238E27FC236}">
                <a16:creationId xmlns:a16="http://schemas.microsoft.com/office/drawing/2014/main" id="{D70FD917-82F8-488E-9A1F-4D28914DD4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377825"/>
            <a:ext cx="684213" cy="55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C75690D-B251-473C-BC48-716CB2B487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1738" y="463550"/>
            <a:ext cx="22828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b="1">
                <a:solidFill>
                  <a:srgbClr val="FEE0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9443C19D-E974-4F82-BED1-D905B4986D68}"/>
              </a:ext>
            </a:extLst>
          </p:cNvPr>
          <p:cNvCxnSpPr/>
          <p:nvPr/>
        </p:nvCxnSpPr>
        <p:spPr>
          <a:xfrm>
            <a:off x="1835150" y="3130550"/>
            <a:ext cx="1012825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>
            <a:extLst>
              <a:ext uri="{FF2B5EF4-FFF2-40B4-BE49-F238E27FC236}">
                <a16:creationId xmlns:a16="http://schemas.microsoft.com/office/drawing/2014/main" id="{FB577CD7-9D8F-4481-BC0A-C869B273A610}"/>
              </a:ext>
            </a:extLst>
          </p:cNvPr>
          <p:cNvSpPr/>
          <p:nvPr/>
        </p:nvSpPr>
        <p:spPr>
          <a:xfrm>
            <a:off x="1727200" y="3022600"/>
            <a:ext cx="215900" cy="215900"/>
          </a:xfrm>
          <a:prstGeom prst="ellipse">
            <a:avLst/>
          </a:prstGeom>
          <a:solidFill>
            <a:srgbClr val="99DC8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DBC94237-FA98-49E2-BD73-F2DAE745A0F9}"/>
              </a:ext>
            </a:extLst>
          </p:cNvPr>
          <p:cNvSpPr/>
          <p:nvPr/>
        </p:nvSpPr>
        <p:spPr>
          <a:xfrm>
            <a:off x="4211638" y="3022600"/>
            <a:ext cx="215900" cy="215900"/>
          </a:xfrm>
          <a:prstGeom prst="ellipse">
            <a:avLst/>
          </a:prstGeom>
          <a:solidFill>
            <a:srgbClr val="FEE04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6BCC1D2D-D05E-473D-9A2F-D7CF399C9D27}"/>
              </a:ext>
            </a:extLst>
          </p:cNvPr>
          <p:cNvSpPr/>
          <p:nvPr/>
        </p:nvSpPr>
        <p:spPr>
          <a:xfrm>
            <a:off x="6588125" y="3022600"/>
            <a:ext cx="215900" cy="215900"/>
          </a:xfrm>
          <a:prstGeom prst="ellipse">
            <a:avLst/>
          </a:prstGeom>
          <a:solidFill>
            <a:srgbClr val="99DC8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82AD94D2-11BD-4050-BD03-49D18B19ABA9}"/>
              </a:ext>
            </a:extLst>
          </p:cNvPr>
          <p:cNvSpPr/>
          <p:nvPr/>
        </p:nvSpPr>
        <p:spPr>
          <a:xfrm>
            <a:off x="8963025" y="3022600"/>
            <a:ext cx="217488" cy="215900"/>
          </a:xfrm>
          <a:prstGeom prst="ellipse">
            <a:avLst/>
          </a:prstGeom>
          <a:solidFill>
            <a:srgbClr val="FEE04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EAB254EC-F445-4E82-A96A-C82935C824AC}"/>
              </a:ext>
            </a:extLst>
          </p:cNvPr>
          <p:cNvSpPr/>
          <p:nvPr/>
        </p:nvSpPr>
        <p:spPr>
          <a:xfrm>
            <a:off x="1725613" y="2266950"/>
            <a:ext cx="1333500" cy="434975"/>
          </a:xfrm>
          <a:prstGeom prst="roundRect">
            <a:avLst>
              <a:gd name="adj" fmla="val 12504"/>
            </a:avLst>
          </a:prstGeom>
          <a:solidFill>
            <a:srgbClr val="99DC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1000" b="1" noProof="1"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单击此处输入标题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B2D73F1E-1BC3-4301-B4D9-C68782916786}"/>
              </a:ext>
            </a:extLst>
          </p:cNvPr>
          <p:cNvSpPr/>
          <p:nvPr/>
        </p:nvSpPr>
        <p:spPr>
          <a:xfrm>
            <a:off x="4211638" y="2266950"/>
            <a:ext cx="1333500" cy="434975"/>
          </a:xfrm>
          <a:prstGeom prst="roundRect">
            <a:avLst>
              <a:gd name="adj" fmla="val 12504"/>
            </a:avLst>
          </a:prstGeom>
          <a:solidFill>
            <a:srgbClr val="FEE0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1000" b="1" noProof="1"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单击此处输入标题</a:t>
            </a:r>
            <a:endParaRPr lang="zh-CN" altLang="en-US" sz="2000" noProof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EB9BC3DF-F7D3-4738-8592-6920927232E1}"/>
              </a:ext>
            </a:extLst>
          </p:cNvPr>
          <p:cNvSpPr/>
          <p:nvPr/>
        </p:nvSpPr>
        <p:spPr>
          <a:xfrm>
            <a:off x="6588125" y="2266950"/>
            <a:ext cx="1331913" cy="434975"/>
          </a:xfrm>
          <a:prstGeom prst="roundRect">
            <a:avLst>
              <a:gd name="adj" fmla="val 12504"/>
            </a:avLst>
          </a:prstGeom>
          <a:solidFill>
            <a:srgbClr val="99DC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1000" b="1" noProof="1"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单击此处输入标题</a:t>
            </a:r>
            <a:endParaRPr lang="zh-CN" altLang="en-US" sz="2000" noProof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15365E62-8FD0-42BC-9602-ECE1348D094A}"/>
              </a:ext>
            </a:extLst>
          </p:cNvPr>
          <p:cNvSpPr/>
          <p:nvPr/>
        </p:nvSpPr>
        <p:spPr>
          <a:xfrm>
            <a:off x="8963025" y="2266950"/>
            <a:ext cx="1333500" cy="434975"/>
          </a:xfrm>
          <a:prstGeom prst="roundRect">
            <a:avLst>
              <a:gd name="adj" fmla="val 12504"/>
            </a:avLst>
          </a:prstGeom>
          <a:solidFill>
            <a:srgbClr val="FEE0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1000" b="1" noProof="1"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单击此处输入标题</a:t>
            </a:r>
            <a:endParaRPr lang="zh-CN" altLang="en-US" sz="2000" noProof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A89A2C5C-D2E9-4BD7-A279-00AF01DA93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5613" y="3551238"/>
            <a:ext cx="1827212" cy="183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No one indebted for others,while many people don't know how to cherish others.No one indebted for others,while many people don't know how to cherish others.</a:t>
            </a:r>
            <a:endParaRPr lang="zh-CN" altLang="en-US" sz="1600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CA44BB2D-D627-4E09-A449-2BE04ED604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1638" y="3551238"/>
            <a:ext cx="1824037" cy="183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No one indebted for others,while many people don't know how to cherish others.No one indebted for others,while many people don't know how to cherish others.</a:t>
            </a:r>
            <a:endParaRPr lang="zh-CN" altLang="en-US" sz="1600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78FF40BD-04C7-4322-AEE8-5BBB3B1948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8125" y="3551238"/>
            <a:ext cx="1822450" cy="183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No one indebted for others,while many people don't know how to cherish others.No one indebted for others,while many people don't know how to cherish others.</a:t>
            </a:r>
            <a:endParaRPr lang="zh-CN" altLang="en-US" sz="1600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C1156412-6DFA-4BCF-B485-D2634ACF4D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63025" y="3551238"/>
            <a:ext cx="1824038" cy="183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No one indebted for others,while many people don't know how to cherish others.No one indebted for others,while many people don't know how to cherish others.</a:t>
            </a:r>
            <a:endParaRPr lang="zh-CN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13" grpId="0" animBg="1"/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1B7A34B-4181-4E21-8267-20DA18495F4C}"/>
              </a:ext>
            </a:extLst>
          </p:cNvPr>
          <p:cNvSpPr/>
          <p:nvPr/>
        </p:nvSpPr>
        <p:spPr>
          <a:xfrm>
            <a:off x="192088" y="188913"/>
            <a:ext cx="11796712" cy="6475412"/>
          </a:xfrm>
          <a:prstGeom prst="rect">
            <a:avLst/>
          </a:prstGeom>
          <a:noFill/>
          <a:ln w="19050">
            <a:solidFill>
              <a:srgbClr val="FEE0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3" name="图片 2" descr="花">
            <a:extLst>
              <a:ext uri="{FF2B5EF4-FFF2-40B4-BE49-F238E27FC236}">
                <a16:creationId xmlns:a16="http://schemas.microsoft.com/office/drawing/2014/main" id="{73AE97FF-07A1-43DA-9063-2EE81EA18B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377825"/>
            <a:ext cx="684213" cy="55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E4D9AA22-9A15-476D-905E-F0C4931838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1738" y="463550"/>
            <a:ext cx="22828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b="1">
                <a:solidFill>
                  <a:srgbClr val="FEE0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B4E2434-2368-411A-9579-94B9585C00F8}"/>
              </a:ext>
            </a:extLst>
          </p:cNvPr>
          <p:cNvCxnSpPr/>
          <p:nvPr/>
        </p:nvCxnSpPr>
        <p:spPr>
          <a:xfrm>
            <a:off x="204788" y="3130550"/>
            <a:ext cx="697388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extLst>
              <a:ext uri="{FF2B5EF4-FFF2-40B4-BE49-F238E27FC236}">
                <a16:creationId xmlns:a16="http://schemas.microsoft.com/office/drawing/2014/main" id="{F5FC8A42-F432-4C7F-8EE2-5BE0977CCCAD}"/>
              </a:ext>
            </a:extLst>
          </p:cNvPr>
          <p:cNvSpPr/>
          <p:nvPr/>
        </p:nvSpPr>
        <p:spPr>
          <a:xfrm>
            <a:off x="2211388" y="3022600"/>
            <a:ext cx="215900" cy="215900"/>
          </a:xfrm>
          <a:prstGeom prst="ellipse">
            <a:avLst/>
          </a:prstGeom>
          <a:solidFill>
            <a:srgbClr val="99DC8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7143616E-A89A-48AB-99F8-B40F086481F4}"/>
              </a:ext>
            </a:extLst>
          </p:cNvPr>
          <p:cNvSpPr/>
          <p:nvPr/>
        </p:nvSpPr>
        <p:spPr>
          <a:xfrm>
            <a:off x="4586288" y="3022600"/>
            <a:ext cx="215900" cy="215900"/>
          </a:xfrm>
          <a:prstGeom prst="ellipse">
            <a:avLst/>
          </a:prstGeom>
          <a:solidFill>
            <a:srgbClr val="FEE04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178C717-1388-464E-BBFA-59E5967FB682}"/>
              </a:ext>
            </a:extLst>
          </p:cNvPr>
          <p:cNvSpPr/>
          <p:nvPr/>
        </p:nvSpPr>
        <p:spPr>
          <a:xfrm>
            <a:off x="7107238" y="1473200"/>
            <a:ext cx="3316287" cy="3316288"/>
          </a:xfrm>
          <a:prstGeom prst="ellipse">
            <a:avLst/>
          </a:prstGeom>
          <a:solidFill>
            <a:srgbClr val="FEE04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B70B4D9F-5AE8-4C17-B75A-F17D7A7A63F2}"/>
              </a:ext>
            </a:extLst>
          </p:cNvPr>
          <p:cNvSpPr/>
          <p:nvPr/>
        </p:nvSpPr>
        <p:spPr>
          <a:xfrm>
            <a:off x="2208213" y="2266950"/>
            <a:ext cx="1333500" cy="434975"/>
          </a:xfrm>
          <a:prstGeom prst="roundRect">
            <a:avLst>
              <a:gd name="adj" fmla="val 12504"/>
            </a:avLst>
          </a:prstGeom>
          <a:solidFill>
            <a:srgbClr val="99DC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1000" b="1" noProof="1"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单击此处输入标题</a:t>
            </a:r>
            <a:endParaRPr lang="zh-CN" altLang="en-US" sz="2000" noProof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83E02C16-AB70-4C35-9088-45CA0F3D95D9}"/>
              </a:ext>
            </a:extLst>
          </p:cNvPr>
          <p:cNvSpPr/>
          <p:nvPr/>
        </p:nvSpPr>
        <p:spPr>
          <a:xfrm>
            <a:off x="4586288" y="2266950"/>
            <a:ext cx="1333500" cy="434975"/>
          </a:xfrm>
          <a:prstGeom prst="roundRect">
            <a:avLst>
              <a:gd name="adj" fmla="val 12504"/>
            </a:avLst>
          </a:prstGeom>
          <a:solidFill>
            <a:srgbClr val="FEE0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1000" b="1" noProof="1"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单击此处输入标题</a:t>
            </a:r>
            <a:endParaRPr lang="zh-CN" altLang="en-US" sz="2000" noProof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11E4A80-1E8D-49B5-9076-9C83A7D15B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8213" y="3562350"/>
            <a:ext cx="1804987" cy="183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No one indebted for others,while many people don't know how to cherish others.No one indebted for others,while many people don't know how to cherish others.</a:t>
            </a:r>
            <a:endParaRPr lang="zh-CN" altLang="en-US" sz="160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8F69F7D-A162-4472-B59F-BC144251CA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6288" y="3562350"/>
            <a:ext cx="1804987" cy="183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No one indebted for others,while many people don't know how to cherish others.No one indebted for others,while many people don't know how to cherish others.</a:t>
            </a:r>
            <a:endParaRPr lang="zh-CN" altLang="en-US" sz="1600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01673024-E567-4CC1-89C4-3297612E7F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99400" y="2265363"/>
            <a:ext cx="1808163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1AFE3A0D-7B76-4537-9ADB-6ECF410C95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6000" y="2701925"/>
            <a:ext cx="2874963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No one indebted for others,while many people don't know how to cherish others.No one indebted for others,while many people don't know how to cherish others.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8" grpId="0" animBg="1"/>
      <p:bldP spid="9" grpId="0" animBg="1"/>
      <p:bldP spid="10" grpId="0" animBg="1"/>
      <p:bldP spid="13" grpId="0" animBg="1"/>
      <p:bldP spid="14" grpId="0" animBg="1"/>
      <p:bldP spid="15" grpId="0"/>
      <p:bldP spid="16" grpId="0"/>
      <p:bldP spid="20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E8C7838-CB20-4284-AE49-6AC2946854DB}"/>
              </a:ext>
            </a:extLst>
          </p:cNvPr>
          <p:cNvSpPr/>
          <p:nvPr/>
        </p:nvSpPr>
        <p:spPr>
          <a:xfrm>
            <a:off x="192088" y="188913"/>
            <a:ext cx="11796712" cy="6475412"/>
          </a:xfrm>
          <a:prstGeom prst="rect">
            <a:avLst/>
          </a:prstGeom>
          <a:noFill/>
          <a:ln w="19050">
            <a:solidFill>
              <a:srgbClr val="FEE0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3" name="图片 2" descr="花">
            <a:extLst>
              <a:ext uri="{FF2B5EF4-FFF2-40B4-BE49-F238E27FC236}">
                <a16:creationId xmlns:a16="http://schemas.microsoft.com/office/drawing/2014/main" id="{3F0386EF-139E-45D0-B18B-E8F9130833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377825"/>
            <a:ext cx="684213" cy="55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2A4F8E6D-D155-401E-91C6-F335418052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1738" y="463550"/>
            <a:ext cx="22828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b="1">
                <a:solidFill>
                  <a:srgbClr val="FEE0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6420D20C-850A-4ADD-9B00-E3A5D7D04DE8}"/>
              </a:ext>
            </a:extLst>
          </p:cNvPr>
          <p:cNvSpPr/>
          <p:nvPr/>
        </p:nvSpPr>
        <p:spPr>
          <a:xfrm>
            <a:off x="5868988" y="1562100"/>
            <a:ext cx="2592387" cy="2193925"/>
          </a:xfrm>
          <a:prstGeom prst="roundRect">
            <a:avLst>
              <a:gd name="adj" fmla="val 5379"/>
            </a:avLst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70A55F71-6F7D-4BCC-B5D9-97435D24BFF0}"/>
              </a:ext>
            </a:extLst>
          </p:cNvPr>
          <p:cNvSpPr/>
          <p:nvPr/>
        </p:nvSpPr>
        <p:spPr>
          <a:xfrm>
            <a:off x="8532813" y="1562100"/>
            <a:ext cx="2592387" cy="2193925"/>
          </a:xfrm>
          <a:prstGeom prst="roundRect">
            <a:avLst>
              <a:gd name="adj" fmla="val 5379"/>
            </a:avLst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FFC2B4DF-CD7B-4ADB-B1B9-DD5ABA041F91}"/>
              </a:ext>
            </a:extLst>
          </p:cNvPr>
          <p:cNvSpPr/>
          <p:nvPr/>
        </p:nvSpPr>
        <p:spPr>
          <a:xfrm>
            <a:off x="5868988" y="3829050"/>
            <a:ext cx="2592387" cy="2195513"/>
          </a:xfrm>
          <a:prstGeom prst="roundRect">
            <a:avLst>
              <a:gd name="adj" fmla="val 5379"/>
            </a:avLst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0BC1D34B-E72F-4740-B675-C12D4AA6DFAB}"/>
              </a:ext>
            </a:extLst>
          </p:cNvPr>
          <p:cNvSpPr/>
          <p:nvPr/>
        </p:nvSpPr>
        <p:spPr>
          <a:xfrm>
            <a:off x="8537575" y="3832225"/>
            <a:ext cx="2592388" cy="2195513"/>
          </a:xfrm>
          <a:prstGeom prst="roundRect">
            <a:avLst>
              <a:gd name="adj" fmla="val 5379"/>
            </a:avLst>
          </a:prstGeom>
          <a:blipFill rotWithShape="1"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3DCD0CB-DC53-4743-BDE3-E4A21DA62D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0150" y="1562100"/>
            <a:ext cx="1604963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 b="1">
                <a:solidFill>
                  <a:srgbClr val="FEE04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767F347-3A04-4417-904B-EDF68096AC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1725" y="1881188"/>
            <a:ext cx="4243388" cy="74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No one indebted for others,while many people don't know how to cherish others.No one indebted for others,while many people don't know how to cherish others.</a:t>
            </a:r>
            <a:endParaRPr lang="zh-CN" altLang="en-US" sz="1600">
              <a:solidFill>
                <a:srgbClr val="53575A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0903BCC-3491-490E-8C9B-86F1E2363B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0150" y="3195638"/>
            <a:ext cx="1604963" cy="31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 b="1">
                <a:solidFill>
                  <a:srgbClr val="99DC8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</a:t>
            </a:r>
            <a:endParaRPr lang="en-US" altLang="zh-CN" sz="2000">
              <a:solidFill>
                <a:srgbClr val="0D0D0D"/>
              </a:solidFill>
              <a:latin typeface="Arial" panose="020B0604020202020204" pitchFamily="34" charset="0"/>
              <a:ea typeface="等线" panose="02010600030101010101" pitchFamily="2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2FE0D07D-21AE-4DA1-AC50-CAE4F4D5BF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1725" y="3514725"/>
            <a:ext cx="4243388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No one indebted for others,while many people don't know how to cherish others.No one indebted for others,while many people don't know how to cherish others.</a:t>
            </a:r>
            <a:endParaRPr lang="zh-CN" altLang="en-US" sz="1600">
              <a:solidFill>
                <a:srgbClr val="53575A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39DB1F9-B086-4239-B222-7285612F75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0150" y="4867275"/>
            <a:ext cx="1604963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 b="1">
                <a:solidFill>
                  <a:srgbClr val="FEE04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54E8E987-B40B-4D29-9E98-6AD1B0BED5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1725" y="5186363"/>
            <a:ext cx="4243388" cy="74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No one indebted for others,while many people don't know how to cherish others.No one indebted for others,while many people don't know how to cherish others.</a:t>
            </a:r>
            <a:endParaRPr lang="zh-CN" altLang="en-US" sz="1600">
              <a:solidFill>
                <a:srgbClr val="53575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5" grpId="0"/>
      <p:bldP spid="21" grpId="0"/>
      <p:bldP spid="22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AA09309-9FCF-4CBF-B5A9-CF3AB2F3C3DC}"/>
              </a:ext>
            </a:extLst>
          </p:cNvPr>
          <p:cNvSpPr/>
          <p:nvPr/>
        </p:nvSpPr>
        <p:spPr>
          <a:xfrm>
            <a:off x="192088" y="188913"/>
            <a:ext cx="11796712" cy="6475412"/>
          </a:xfrm>
          <a:prstGeom prst="rect">
            <a:avLst/>
          </a:prstGeom>
          <a:noFill/>
          <a:ln w="19050">
            <a:solidFill>
              <a:srgbClr val="FEE0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3" name="图片 2" descr="花">
            <a:extLst>
              <a:ext uri="{FF2B5EF4-FFF2-40B4-BE49-F238E27FC236}">
                <a16:creationId xmlns:a16="http://schemas.microsoft.com/office/drawing/2014/main" id="{8852A005-478B-47A0-BCCB-FA1B62788A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377825"/>
            <a:ext cx="684213" cy="55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9613CE9-7126-415D-A358-80958AE3CA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1738" y="463550"/>
            <a:ext cx="22828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b="1">
                <a:solidFill>
                  <a:srgbClr val="FEE0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8" name="六边形 7">
            <a:extLst>
              <a:ext uri="{FF2B5EF4-FFF2-40B4-BE49-F238E27FC236}">
                <a16:creationId xmlns:a16="http://schemas.microsoft.com/office/drawing/2014/main" id="{3E40312A-FC57-4A10-A488-A4F97AF1199D}"/>
              </a:ext>
            </a:extLst>
          </p:cNvPr>
          <p:cNvSpPr/>
          <p:nvPr/>
        </p:nvSpPr>
        <p:spPr>
          <a:xfrm rot="16200000">
            <a:off x="1231901" y="3686175"/>
            <a:ext cx="1631950" cy="1406525"/>
          </a:xfrm>
          <a:prstGeom prst="hexagon">
            <a:avLst/>
          </a:prstGeom>
          <a:noFill/>
          <a:ln>
            <a:solidFill>
              <a:srgbClr val="FEE0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3200" noProof="1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六边形 8">
            <a:extLst>
              <a:ext uri="{FF2B5EF4-FFF2-40B4-BE49-F238E27FC236}">
                <a16:creationId xmlns:a16="http://schemas.microsoft.com/office/drawing/2014/main" id="{DA06419B-2900-4DF1-8CC5-5D951C82A584}"/>
              </a:ext>
            </a:extLst>
          </p:cNvPr>
          <p:cNvSpPr/>
          <p:nvPr/>
        </p:nvSpPr>
        <p:spPr>
          <a:xfrm rot="16200000">
            <a:off x="3983832" y="2021681"/>
            <a:ext cx="1631950" cy="1408113"/>
          </a:xfrm>
          <a:prstGeom prst="hexagon">
            <a:avLst/>
          </a:prstGeom>
          <a:noFill/>
          <a:ln>
            <a:solidFill>
              <a:srgbClr val="99DC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3200" noProof="1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六边形 9">
            <a:extLst>
              <a:ext uri="{FF2B5EF4-FFF2-40B4-BE49-F238E27FC236}">
                <a16:creationId xmlns:a16="http://schemas.microsoft.com/office/drawing/2014/main" id="{1EF27882-9E6C-451F-B406-D9917A9AF5C3}"/>
              </a:ext>
            </a:extLst>
          </p:cNvPr>
          <p:cNvSpPr/>
          <p:nvPr/>
        </p:nvSpPr>
        <p:spPr>
          <a:xfrm rot="16200000">
            <a:off x="6735763" y="3397250"/>
            <a:ext cx="1631950" cy="1406525"/>
          </a:xfrm>
          <a:prstGeom prst="hexagon">
            <a:avLst/>
          </a:prstGeom>
          <a:noFill/>
          <a:ln>
            <a:solidFill>
              <a:srgbClr val="FEE0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3200" noProof="1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六边形 10">
            <a:extLst>
              <a:ext uri="{FF2B5EF4-FFF2-40B4-BE49-F238E27FC236}">
                <a16:creationId xmlns:a16="http://schemas.microsoft.com/office/drawing/2014/main" id="{F6AFB943-576F-4E97-B615-E411188BA149}"/>
              </a:ext>
            </a:extLst>
          </p:cNvPr>
          <p:cNvSpPr/>
          <p:nvPr/>
        </p:nvSpPr>
        <p:spPr>
          <a:xfrm rot="16200000">
            <a:off x="9328151" y="1765300"/>
            <a:ext cx="1631950" cy="1406525"/>
          </a:xfrm>
          <a:prstGeom prst="hexagon">
            <a:avLst/>
          </a:prstGeom>
          <a:noFill/>
          <a:ln>
            <a:solidFill>
              <a:srgbClr val="99DC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3200" noProof="1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F0CD783E-1BA2-41C3-943B-396ECB300DCB}"/>
              </a:ext>
            </a:extLst>
          </p:cNvPr>
          <p:cNvCxnSpPr>
            <a:stCxn id="8" idx="1"/>
            <a:endCxn id="9" idx="4"/>
          </p:cNvCxnSpPr>
          <p:nvPr/>
        </p:nvCxnSpPr>
        <p:spPr>
          <a:xfrm flipV="1">
            <a:off x="2751138" y="3189288"/>
            <a:ext cx="1344612" cy="73501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7E58D666-256A-4E77-8E12-5D8DC2C66841}"/>
              </a:ext>
            </a:extLst>
          </p:cNvPr>
          <p:cNvCxnSpPr>
            <a:stCxn id="9" idx="2"/>
            <a:endCxn id="10" idx="5"/>
          </p:cNvCxnSpPr>
          <p:nvPr/>
        </p:nvCxnSpPr>
        <p:spPr>
          <a:xfrm>
            <a:off x="5503863" y="3189288"/>
            <a:ext cx="1344612" cy="44767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9FBBCADA-A5F8-4AA2-A46B-3F020D99A3EB}"/>
              </a:ext>
            </a:extLst>
          </p:cNvPr>
          <p:cNvCxnSpPr>
            <a:stCxn id="10" idx="1"/>
            <a:endCxn id="11" idx="4"/>
          </p:cNvCxnSpPr>
          <p:nvPr/>
        </p:nvCxnSpPr>
        <p:spPr>
          <a:xfrm flipV="1">
            <a:off x="8255000" y="2933700"/>
            <a:ext cx="1185863" cy="70326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7">
            <a:extLst>
              <a:ext uri="{FF2B5EF4-FFF2-40B4-BE49-F238E27FC236}">
                <a16:creationId xmlns:a16="http://schemas.microsoft.com/office/drawing/2014/main" id="{373336FA-F628-4D4D-9D5C-F356986ABE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125" y="1908175"/>
            <a:ext cx="2860675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9pPr>
          </a:lstStyle>
          <a:p>
            <a:pPr algn="ctr" fontAlgn="auto">
              <a:lnSpc>
                <a:spcPct val="150000"/>
              </a:lnSpc>
              <a:spcBef>
                <a:spcPts val="400"/>
              </a:spcBef>
            </a:pPr>
            <a:r>
              <a:rPr lang="zh-CN" altLang="en-US" sz="1400" b="1" noProof="1">
                <a:solidFill>
                  <a:srgbClr val="FEE04C"/>
                </a:solidFill>
                <a:latin typeface="微软雅黑" panose="020B0503020204020204" charset="-122"/>
                <a:sym typeface="+mn-ea"/>
              </a:rPr>
              <a:t>单击此处输入标题</a:t>
            </a:r>
          </a:p>
          <a:p>
            <a:pPr algn="ctr" fontAlgn="auto">
              <a:lnSpc>
                <a:spcPct val="130000"/>
              </a:lnSpc>
            </a:pPr>
            <a:r>
              <a:rPr sz="1100" noProof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sym typeface="+mn-ea"/>
              </a:rPr>
              <a:t>No one indebted for others,while many people don't know how to cherish others.No one indebted for others,while many people don't know how to cherish others.</a:t>
            </a:r>
            <a:endParaRPr lang="zh-CN" altLang="en-US" sz="1465" noProof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16" name="文本框 7">
            <a:extLst>
              <a:ext uri="{FF2B5EF4-FFF2-40B4-BE49-F238E27FC236}">
                <a16:creationId xmlns:a16="http://schemas.microsoft.com/office/drawing/2014/main" id="{577119F5-9D3F-49F7-98A3-157DC2CB27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5500" y="3751263"/>
            <a:ext cx="2867025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9pPr>
          </a:lstStyle>
          <a:p>
            <a:pPr algn="ctr" fontAlgn="auto">
              <a:lnSpc>
                <a:spcPct val="150000"/>
              </a:lnSpc>
              <a:spcBef>
                <a:spcPts val="400"/>
              </a:spcBef>
            </a:pPr>
            <a:r>
              <a:rPr lang="zh-CN" altLang="en-US" sz="1400" b="1" noProof="1">
                <a:solidFill>
                  <a:srgbClr val="99DC8C"/>
                </a:solidFill>
                <a:latin typeface="微软雅黑" panose="020B0503020204020204" charset="-122"/>
                <a:sym typeface="+mn-ea"/>
              </a:rPr>
              <a:t>单击此处输入标题</a:t>
            </a:r>
          </a:p>
          <a:p>
            <a:pPr algn="ctr" fontAlgn="auto">
              <a:lnSpc>
                <a:spcPct val="130000"/>
              </a:lnSpc>
            </a:pPr>
            <a:r>
              <a:rPr sz="1100" noProof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sym typeface="+mn-ea"/>
              </a:rPr>
              <a:t>No one indebted for others,while many people don't know how to cherish others.No one indebted for others,while many people don't know how to cherish others.</a:t>
            </a:r>
            <a:endParaRPr lang="zh-CN" altLang="en-US" sz="1465" noProof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17" name="文本框 7">
            <a:extLst>
              <a:ext uri="{FF2B5EF4-FFF2-40B4-BE49-F238E27FC236}">
                <a16:creationId xmlns:a16="http://schemas.microsoft.com/office/drawing/2014/main" id="{4E04D32A-3521-4B41-8C76-E972F8A821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8225" y="1703388"/>
            <a:ext cx="2867025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9pPr>
          </a:lstStyle>
          <a:p>
            <a:pPr algn="ctr" fontAlgn="auto">
              <a:lnSpc>
                <a:spcPct val="150000"/>
              </a:lnSpc>
              <a:spcBef>
                <a:spcPts val="400"/>
              </a:spcBef>
            </a:pPr>
            <a:r>
              <a:rPr lang="zh-CN" altLang="en-US" sz="1400" b="1" noProof="1">
                <a:solidFill>
                  <a:srgbClr val="FEE04C"/>
                </a:solidFill>
                <a:latin typeface="微软雅黑" panose="020B0503020204020204" charset="-122"/>
                <a:sym typeface="+mn-ea"/>
              </a:rPr>
              <a:t>单击此处输入标题</a:t>
            </a:r>
          </a:p>
          <a:p>
            <a:pPr algn="ctr" fontAlgn="auto">
              <a:lnSpc>
                <a:spcPct val="130000"/>
              </a:lnSpc>
            </a:pPr>
            <a:r>
              <a:rPr sz="1100" noProof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sym typeface="+mn-ea"/>
              </a:rPr>
              <a:t>No one indebted for others,while many people don't know how to cherish others.No one indebted for others,while many people don't know how to cherish others.</a:t>
            </a:r>
            <a:endParaRPr lang="zh-CN" altLang="en-US" sz="1465" noProof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18" name="文本框 7">
            <a:extLst>
              <a:ext uri="{FF2B5EF4-FFF2-40B4-BE49-F238E27FC236}">
                <a16:creationId xmlns:a16="http://schemas.microsoft.com/office/drawing/2014/main" id="{F20FC2DC-38ED-4C08-B9D3-19EFA84894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09025" y="3463925"/>
            <a:ext cx="2868613" cy="145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9pPr>
          </a:lstStyle>
          <a:p>
            <a:pPr algn="ctr" fontAlgn="auto">
              <a:lnSpc>
                <a:spcPct val="150000"/>
              </a:lnSpc>
              <a:spcBef>
                <a:spcPts val="400"/>
              </a:spcBef>
            </a:pPr>
            <a:r>
              <a:rPr lang="zh-CN" altLang="en-US" sz="1400" b="1" noProof="1">
                <a:solidFill>
                  <a:srgbClr val="99DC8C"/>
                </a:solidFill>
                <a:latin typeface="微软雅黑" panose="020B0503020204020204" charset="-122"/>
                <a:sym typeface="+mn-ea"/>
              </a:rPr>
              <a:t>单击此处输入标题</a:t>
            </a:r>
          </a:p>
          <a:p>
            <a:pPr algn="ctr" fontAlgn="auto">
              <a:lnSpc>
                <a:spcPct val="130000"/>
              </a:lnSpc>
            </a:pPr>
            <a:r>
              <a:rPr sz="1100" noProof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sym typeface="+mn-ea"/>
              </a:rPr>
              <a:t>No one indebted for others,while many people don't know how to cherish others.No one indebted for others,while many people don't know how to cherish others.</a:t>
            </a:r>
            <a:endParaRPr lang="zh-CN" altLang="en-US" sz="1465" noProof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19" name="KSO_Shape">
            <a:extLst>
              <a:ext uri="{FF2B5EF4-FFF2-40B4-BE49-F238E27FC236}">
                <a16:creationId xmlns:a16="http://schemas.microsoft.com/office/drawing/2014/main" id="{6850E923-DB9C-4FFF-880F-3E01FC838DF6}"/>
              </a:ext>
            </a:extLst>
          </p:cNvPr>
          <p:cNvSpPr/>
          <p:nvPr/>
        </p:nvSpPr>
        <p:spPr bwMode="auto">
          <a:xfrm>
            <a:off x="1754188" y="4057650"/>
            <a:ext cx="588962" cy="588963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FEE04C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fontAlgn="auto">
              <a:defRPr/>
            </a:pPr>
            <a:endParaRPr lang="zh-CN" altLang="en-US" sz="3200" noProof="1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KSO_Shape">
            <a:extLst>
              <a:ext uri="{FF2B5EF4-FFF2-40B4-BE49-F238E27FC236}">
                <a16:creationId xmlns:a16="http://schemas.microsoft.com/office/drawing/2014/main" id="{7C3A4515-E73E-451E-BA36-644E2E257F1B}"/>
              </a:ext>
            </a:extLst>
          </p:cNvPr>
          <p:cNvSpPr/>
          <p:nvPr/>
        </p:nvSpPr>
        <p:spPr>
          <a:xfrm rot="2075794">
            <a:off x="4621213" y="2322513"/>
            <a:ext cx="357187" cy="804862"/>
          </a:xfrm>
          <a:custGeom>
            <a:avLst/>
            <a:gdLst>
              <a:gd name="connsiteX0" fmla="*/ 1193800 w 2387600"/>
              <a:gd name="connsiteY0" fmla="*/ 342900 h 5404814"/>
              <a:gd name="connsiteX1" fmla="*/ 930275 w 2387600"/>
              <a:gd name="connsiteY1" fmla="*/ 606425 h 5404814"/>
              <a:gd name="connsiteX2" fmla="*/ 1193800 w 2387600"/>
              <a:gd name="connsiteY2" fmla="*/ 869950 h 5404814"/>
              <a:gd name="connsiteX3" fmla="*/ 1457325 w 2387600"/>
              <a:gd name="connsiteY3" fmla="*/ 606425 h 5404814"/>
              <a:gd name="connsiteX4" fmla="*/ 1193800 w 2387600"/>
              <a:gd name="connsiteY4" fmla="*/ 342900 h 5404814"/>
              <a:gd name="connsiteX5" fmla="*/ 1193800 w 2387600"/>
              <a:gd name="connsiteY5" fmla="*/ 0 h 5404814"/>
              <a:gd name="connsiteX6" fmla="*/ 2387600 w 2387600"/>
              <a:gd name="connsiteY6" fmla="*/ 1193800 h 5404814"/>
              <a:gd name="connsiteX7" fmla="*/ 1658481 w 2387600"/>
              <a:gd name="connsiteY7" fmla="*/ 2293786 h 5404814"/>
              <a:gd name="connsiteX8" fmla="*/ 1580853 w 2387600"/>
              <a:gd name="connsiteY8" fmla="*/ 2317883 h 5404814"/>
              <a:gd name="connsiteX9" fmla="*/ 1580853 w 2387600"/>
              <a:gd name="connsiteY9" fmla="*/ 3478606 h 5404814"/>
              <a:gd name="connsiteX10" fmla="*/ 1320504 w 2387600"/>
              <a:gd name="connsiteY10" fmla="*/ 3735389 h 5404814"/>
              <a:gd name="connsiteX11" fmla="*/ 1580853 w 2387600"/>
              <a:gd name="connsiteY11" fmla="*/ 3992173 h 5404814"/>
              <a:gd name="connsiteX12" fmla="*/ 1580853 w 2387600"/>
              <a:gd name="connsiteY12" fmla="*/ 4001885 h 5404814"/>
              <a:gd name="connsiteX13" fmla="*/ 1320504 w 2387600"/>
              <a:gd name="connsiteY13" fmla="*/ 4258668 h 5404814"/>
              <a:gd name="connsiteX14" fmla="*/ 1580853 w 2387600"/>
              <a:gd name="connsiteY14" fmla="*/ 4515452 h 5404814"/>
              <a:gd name="connsiteX15" fmla="*/ 1580853 w 2387600"/>
              <a:gd name="connsiteY15" fmla="*/ 4525164 h 5404814"/>
              <a:gd name="connsiteX16" fmla="*/ 1320504 w 2387600"/>
              <a:gd name="connsiteY16" fmla="*/ 4781947 h 5404814"/>
              <a:gd name="connsiteX17" fmla="*/ 1577964 w 2387600"/>
              <a:gd name="connsiteY17" fmla="*/ 5035881 h 5404814"/>
              <a:gd name="connsiteX18" fmla="*/ 1191121 w 2387600"/>
              <a:gd name="connsiteY18" fmla="*/ 5404814 h 5404814"/>
              <a:gd name="connsiteX19" fmla="*/ 806747 w 2387600"/>
              <a:gd name="connsiteY19" fmla="*/ 5038235 h 5404814"/>
              <a:gd name="connsiteX20" fmla="*/ 806747 w 2387600"/>
              <a:gd name="connsiteY20" fmla="*/ 2317883 h 5404814"/>
              <a:gd name="connsiteX21" fmla="*/ 729119 w 2387600"/>
              <a:gd name="connsiteY21" fmla="*/ 2293786 h 5404814"/>
              <a:gd name="connsiteX22" fmla="*/ 0 w 2387600"/>
              <a:gd name="connsiteY22" fmla="*/ 1193800 h 5404814"/>
              <a:gd name="connsiteX23" fmla="*/ 1193800 w 2387600"/>
              <a:gd name="connsiteY23" fmla="*/ 0 h 5404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387600" h="5404814">
                <a:moveTo>
                  <a:pt x="1193800" y="342900"/>
                </a:moveTo>
                <a:cubicBezTo>
                  <a:pt x="1048259" y="342900"/>
                  <a:pt x="930275" y="460884"/>
                  <a:pt x="930275" y="606425"/>
                </a:cubicBezTo>
                <a:cubicBezTo>
                  <a:pt x="930275" y="751966"/>
                  <a:pt x="1048259" y="869950"/>
                  <a:pt x="1193800" y="869950"/>
                </a:cubicBezTo>
                <a:cubicBezTo>
                  <a:pt x="1339341" y="869950"/>
                  <a:pt x="1457325" y="751966"/>
                  <a:pt x="1457325" y="606425"/>
                </a:cubicBezTo>
                <a:cubicBezTo>
                  <a:pt x="1457325" y="460884"/>
                  <a:pt x="1339341" y="342900"/>
                  <a:pt x="1193800" y="342900"/>
                </a:cubicBezTo>
                <a:close/>
                <a:moveTo>
                  <a:pt x="1193800" y="0"/>
                </a:moveTo>
                <a:cubicBezTo>
                  <a:pt x="1853118" y="0"/>
                  <a:pt x="2387600" y="534482"/>
                  <a:pt x="2387600" y="1193800"/>
                </a:cubicBezTo>
                <a:cubicBezTo>
                  <a:pt x="2387600" y="1688289"/>
                  <a:pt x="2086954" y="2112557"/>
                  <a:pt x="1658481" y="2293786"/>
                </a:cubicBezTo>
                <a:lnTo>
                  <a:pt x="1580853" y="2317883"/>
                </a:lnTo>
                <a:lnTo>
                  <a:pt x="1580853" y="3478606"/>
                </a:lnTo>
                <a:lnTo>
                  <a:pt x="1320504" y="3735389"/>
                </a:lnTo>
                <a:lnTo>
                  <a:pt x="1580853" y="3992173"/>
                </a:lnTo>
                <a:lnTo>
                  <a:pt x="1580853" y="4001885"/>
                </a:lnTo>
                <a:lnTo>
                  <a:pt x="1320504" y="4258668"/>
                </a:lnTo>
                <a:lnTo>
                  <a:pt x="1580853" y="4515452"/>
                </a:lnTo>
                <a:lnTo>
                  <a:pt x="1580853" y="4525164"/>
                </a:lnTo>
                <a:lnTo>
                  <a:pt x="1320504" y="4781947"/>
                </a:lnTo>
                <a:lnTo>
                  <a:pt x="1577964" y="5035881"/>
                </a:lnTo>
                <a:lnTo>
                  <a:pt x="1191121" y="5404814"/>
                </a:lnTo>
                <a:lnTo>
                  <a:pt x="806747" y="5038235"/>
                </a:lnTo>
                <a:lnTo>
                  <a:pt x="806747" y="2317883"/>
                </a:lnTo>
                <a:lnTo>
                  <a:pt x="729119" y="2293786"/>
                </a:lnTo>
                <a:cubicBezTo>
                  <a:pt x="300646" y="2112557"/>
                  <a:pt x="0" y="1688289"/>
                  <a:pt x="0" y="1193800"/>
                </a:cubicBezTo>
                <a:cubicBezTo>
                  <a:pt x="0" y="534482"/>
                  <a:pt x="534482" y="0"/>
                  <a:pt x="1193800" y="0"/>
                </a:cubicBezTo>
                <a:close/>
              </a:path>
            </a:pathLst>
          </a:custGeom>
          <a:solidFill>
            <a:srgbClr val="99DC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fontAlgn="auto">
              <a:defRPr/>
            </a:pPr>
            <a:endParaRPr lang="zh-CN" altLang="en-US" sz="3200" noProof="1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KSO_Shape">
            <a:extLst>
              <a:ext uri="{FF2B5EF4-FFF2-40B4-BE49-F238E27FC236}">
                <a16:creationId xmlns:a16="http://schemas.microsoft.com/office/drawing/2014/main" id="{0F93B165-0987-4035-A0B5-BB9007CE8F6B}"/>
              </a:ext>
            </a:extLst>
          </p:cNvPr>
          <p:cNvSpPr/>
          <p:nvPr/>
        </p:nvSpPr>
        <p:spPr bwMode="auto">
          <a:xfrm>
            <a:off x="7342188" y="3783013"/>
            <a:ext cx="422275" cy="635000"/>
          </a:xfrm>
          <a:custGeom>
            <a:avLst/>
            <a:gdLst>
              <a:gd name="T0" fmla="*/ 901841 w 1357313"/>
              <a:gd name="T1" fmla="*/ 1418297 h 2041525"/>
              <a:gd name="T2" fmla="*/ 952713 w 1357313"/>
              <a:gd name="T3" fmla="*/ 1537310 h 2041525"/>
              <a:gd name="T4" fmla="*/ 324238 w 1357313"/>
              <a:gd name="T5" fmla="*/ 1501582 h 2041525"/>
              <a:gd name="T6" fmla="*/ 380048 w 1357313"/>
              <a:gd name="T7" fmla="*/ 1395135 h 2041525"/>
              <a:gd name="T8" fmla="*/ 837417 w 1357313"/>
              <a:gd name="T9" fmla="*/ 530566 h 2041525"/>
              <a:gd name="T10" fmla="*/ 669920 w 1357313"/>
              <a:gd name="T11" fmla="*/ 686107 h 2041525"/>
              <a:gd name="T12" fmla="*/ 595424 w 1357313"/>
              <a:gd name="T13" fmla="*/ 686107 h 2041525"/>
              <a:gd name="T14" fmla="*/ 427927 w 1357313"/>
              <a:gd name="T15" fmla="*/ 530566 h 2041525"/>
              <a:gd name="T16" fmla="*/ 206486 w 1357313"/>
              <a:gd name="T17" fmla="*/ 405798 h 2041525"/>
              <a:gd name="T18" fmla="*/ 269716 w 1357313"/>
              <a:gd name="T19" fmla="*/ 553495 h 2041525"/>
              <a:gd name="T20" fmla="*/ 416183 w 1357313"/>
              <a:gd name="T21" fmla="*/ 730090 h 2041525"/>
              <a:gd name="T22" fmla="*/ 523871 w 1357313"/>
              <a:gd name="T23" fmla="*/ 839505 h 2041525"/>
              <a:gd name="T24" fmla="*/ 549065 w 1357313"/>
              <a:gd name="T25" fmla="*/ 957810 h 2041525"/>
              <a:gd name="T26" fmla="*/ 521401 w 1357313"/>
              <a:gd name="T27" fmla="*/ 1070930 h 2041525"/>
              <a:gd name="T28" fmla="*/ 406056 w 1357313"/>
              <a:gd name="T29" fmla="*/ 1185778 h 2041525"/>
              <a:gd name="T30" fmla="*/ 263047 w 1357313"/>
              <a:gd name="T31" fmla="*/ 1361879 h 2041525"/>
              <a:gd name="T32" fmla="*/ 205745 w 1357313"/>
              <a:gd name="T33" fmla="*/ 1502167 h 2041525"/>
              <a:gd name="T34" fmla="*/ 1072195 w 1357313"/>
              <a:gd name="T35" fmla="*/ 1557244 h 2041525"/>
              <a:gd name="T36" fmla="*/ 1021808 w 1357313"/>
              <a:gd name="T37" fmla="*/ 1393740 h 2041525"/>
              <a:gd name="T38" fmla="*/ 889667 w 1357313"/>
              <a:gd name="T39" fmla="*/ 1217639 h 2041525"/>
              <a:gd name="T40" fmla="*/ 755797 w 1357313"/>
              <a:gd name="T41" fmla="*/ 1087231 h 2041525"/>
              <a:gd name="T42" fmla="*/ 719983 w 1357313"/>
              <a:gd name="T43" fmla="*/ 986954 h 2041525"/>
              <a:gd name="T44" fmla="*/ 728381 w 1357313"/>
              <a:gd name="T45" fmla="*/ 880504 h 2041525"/>
              <a:gd name="T46" fmla="*/ 790870 w 1357313"/>
              <a:gd name="T47" fmla="*/ 784920 h 2041525"/>
              <a:gd name="T48" fmla="*/ 959566 w 1357313"/>
              <a:gd name="T49" fmla="*/ 605115 h 2041525"/>
              <a:gd name="T50" fmla="*/ 1046261 w 1357313"/>
              <a:gd name="T51" fmla="*/ 456677 h 2041525"/>
              <a:gd name="T52" fmla="*/ 1090473 w 1357313"/>
              <a:gd name="T53" fmla="*/ 209197 h 2041525"/>
              <a:gd name="T54" fmla="*/ 1216685 w 1357313"/>
              <a:gd name="T55" fmla="*/ 15314 h 2041525"/>
              <a:gd name="T56" fmla="*/ 1260650 w 1357313"/>
              <a:gd name="T57" fmla="*/ 68662 h 2041525"/>
              <a:gd name="T58" fmla="*/ 1261391 w 1357313"/>
              <a:gd name="T59" fmla="*/ 138313 h 2041525"/>
              <a:gd name="T60" fmla="*/ 1222613 w 1357313"/>
              <a:gd name="T61" fmla="*/ 189932 h 2041525"/>
              <a:gd name="T62" fmla="*/ 1165311 w 1357313"/>
              <a:gd name="T63" fmla="*/ 293419 h 2041525"/>
              <a:gd name="T64" fmla="*/ 1116654 w 1357313"/>
              <a:gd name="T65" fmla="*/ 524844 h 2041525"/>
              <a:gd name="T66" fmla="*/ 1012670 w 1357313"/>
              <a:gd name="T67" fmla="*/ 704403 h 2041525"/>
              <a:gd name="T68" fmla="*/ 829154 w 1357313"/>
              <a:gd name="T69" fmla="*/ 889890 h 2041525"/>
              <a:gd name="T70" fmla="*/ 817052 w 1357313"/>
              <a:gd name="T71" fmla="*/ 962009 h 2041525"/>
              <a:gd name="T72" fmla="*/ 905969 w 1357313"/>
              <a:gd name="T73" fmla="*/ 1085008 h 2041525"/>
              <a:gd name="T74" fmla="*/ 1048237 w 1357313"/>
              <a:gd name="T75" fmla="*/ 1249500 h 2041525"/>
              <a:gd name="T76" fmla="*/ 1134190 w 1357313"/>
              <a:gd name="T77" fmla="*/ 1433011 h 2041525"/>
              <a:gd name="T78" fmla="*/ 1183588 w 1357313"/>
              <a:gd name="T79" fmla="*/ 1698520 h 2041525"/>
              <a:gd name="T80" fmla="*/ 1240149 w 1357313"/>
              <a:gd name="T81" fmla="*/ 1730629 h 2041525"/>
              <a:gd name="T82" fmla="*/ 1266331 w 1357313"/>
              <a:gd name="T83" fmla="*/ 1790399 h 2041525"/>
              <a:gd name="T84" fmla="*/ 1249041 w 1357313"/>
              <a:gd name="T85" fmla="*/ 1858814 h 2041525"/>
              <a:gd name="T86" fmla="*/ 1193468 w 1357313"/>
              <a:gd name="T87" fmla="*/ 1900307 h 2041525"/>
              <a:gd name="T88" fmla="*/ 68664 w 1357313"/>
              <a:gd name="T89" fmla="*/ 1898578 h 2041525"/>
              <a:gd name="T90" fmla="*/ 15067 w 1357313"/>
              <a:gd name="T91" fmla="*/ 1854615 h 2041525"/>
              <a:gd name="T92" fmla="*/ 988 w 1357313"/>
              <a:gd name="T93" fmla="*/ 1785459 h 2041525"/>
              <a:gd name="T94" fmla="*/ 30133 w 1357313"/>
              <a:gd name="T95" fmla="*/ 1727170 h 2041525"/>
              <a:gd name="T96" fmla="*/ 87929 w 1357313"/>
              <a:gd name="T97" fmla="*/ 1697533 h 2041525"/>
              <a:gd name="T98" fmla="*/ 132882 w 1357313"/>
              <a:gd name="T99" fmla="*/ 1433011 h 2041525"/>
              <a:gd name="T100" fmla="*/ 218836 w 1357313"/>
              <a:gd name="T101" fmla="*/ 1249500 h 2041525"/>
              <a:gd name="T102" fmla="*/ 361103 w 1357313"/>
              <a:gd name="T103" fmla="*/ 1085008 h 2041525"/>
              <a:gd name="T104" fmla="*/ 449773 w 1357313"/>
              <a:gd name="T105" fmla="*/ 964726 h 2041525"/>
              <a:gd name="T106" fmla="*/ 437671 w 1357313"/>
              <a:gd name="T107" fmla="*/ 889890 h 2041525"/>
              <a:gd name="T108" fmla="*/ 254402 w 1357313"/>
              <a:gd name="T109" fmla="*/ 704403 h 2041525"/>
              <a:gd name="T110" fmla="*/ 150419 w 1357313"/>
              <a:gd name="T111" fmla="*/ 524844 h 2041525"/>
              <a:gd name="T112" fmla="*/ 99291 w 1357313"/>
              <a:gd name="T113" fmla="*/ 272672 h 2041525"/>
              <a:gd name="T114" fmla="*/ 40507 w 1357313"/>
              <a:gd name="T115" fmla="*/ 186969 h 2041525"/>
              <a:gd name="T116" fmla="*/ 4199 w 1357313"/>
              <a:gd name="T117" fmla="*/ 133866 h 2041525"/>
              <a:gd name="T118" fmla="*/ 8151 w 1357313"/>
              <a:gd name="T119" fmla="*/ 63970 h 2041525"/>
              <a:gd name="T120" fmla="*/ 54585 w 1357313"/>
              <a:gd name="T121" fmla="*/ 12596 h 204152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357313" h="2041525">
                <a:moveTo>
                  <a:pt x="550334" y="1339850"/>
                </a:moveTo>
                <a:lnTo>
                  <a:pt x="806980" y="1339850"/>
                </a:lnTo>
                <a:lnTo>
                  <a:pt x="827353" y="1358335"/>
                </a:lnTo>
                <a:lnTo>
                  <a:pt x="846138" y="1376291"/>
                </a:lnTo>
                <a:lnTo>
                  <a:pt x="864130" y="1393983"/>
                </a:lnTo>
                <a:lnTo>
                  <a:pt x="880799" y="1411676"/>
                </a:lnTo>
                <a:lnTo>
                  <a:pt x="896674" y="1428840"/>
                </a:lnTo>
                <a:lnTo>
                  <a:pt x="911490" y="1445476"/>
                </a:lnTo>
                <a:lnTo>
                  <a:pt x="925249" y="1462376"/>
                </a:lnTo>
                <a:lnTo>
                  <a:pt x="938213" y="1479012"/>
                </a:lnTo>
                <a:lnTo>
                  <a:pt x="950120" y="1495120"/>
                </a:lnTo>
                <a:lnTo>
                  <a:pt x="955940" y="1503570"/>
                </a:lnTo>
                <a:lnTo>
                  <a:pt x="961232" y="1511756"/>
                </a:lnTo>
                <a:lnTo>
                  <a:pt x="966259" y="1519942"/>
                </a:lnTo>
                <a:lnTo>
                  <a:pt x="971286" y="1527863"/>
                </a:lnTo>
                <a:lnTo>
                  <a:pt x="976049" y="1535785"/>
                </a:lnTo>
                <a:lnTo>
                  <a:pt x="980547" y="1543971"/>
                </a:lnTo>
                <a:lnTo>
                  <a:pt x="985045" y="1552157"/>
                </a:lnTo>
                <a:lnTo>
                  <a:pt x="989278" y="1560343"/>
                </a:lnTo>
                <a:lnTo>
                  <a:pt x="993247" y="1568265"/>
                </a:lnTo>
                <a:lnTo>
                  <a:pt x="996951" y="1576451"/>
                </a:lnTo>
                <a:lnTo>
                  <a:pt x="1000391" y="1584637"/>
                </a:lnTo>
                <a:lnTo>
                  <a:pt x="1003830" y="1592823"/>
                </a:lnTo>
                <a:lnTo>
                  <a:pt x="1007005" y="1601273"/>
                </a:lnTo>
                <a:lnTo>
                  <a:pt x="1010180" y="1609195"/>
                </a:lnTo>
                <a:lnTo>
                  <a:pt x="1013355" y="1620286"/>
                </a:lnTo>
                <a:lnTo>
                  <a:pt x="1017059" y="1632697"/>
                </a:lnTo>
                <a:lnTo>
                  <a:pt x="1020764" y="1647484"/>
                </a:lnTo>
                <a:lnTo>
                  <a:pt x="1024203" y="1663592"/>
                </a:lnTo>
                <a:lnTo>
                  <a:pt x="1027643" y="1681284"/>
                </a:lnTo>
                <a:lnTo>
                  <a:pt x="1031347" y="1700297"/>
                </a:lnTo>
                <a:lnTo>
                  <a:pt x="1034786" y="1721158"/>
                </a:lnTo>
                <a:lnTo>
                  <a:pt x="1038226" y="1743075"/>
                </a:lnTo>
                <a:lnTo>
                  <a:pt x="319088" y="1743075"/>
                </a:lnTo>
                <a:lnTo>
                  <a:pt x="322528" y="1721158"/>
                </a:lnTo>
                <a:lnTo>
                  <a:pt x="325967" y="1700297"/>
                </a:lnTo>
                <a:lnTo>
                  <a:pt x="329407" y="1681284"/>
                </a:lnTo>
                <a:lnTo>
                  <a:pt x="332846" y="1663592"/>
                </a:lnTo>
                <a:lnTo>
                  <a:pt x="336551" y="1647484"/>
                </a:lnTo>
                <a:lnTo>
                  <a:pt x="339990" y="1632697"/>
                </a:lnTo>
                <a:lnTo>
                  <a:pt x="343694" y="1620286"/>
                </a:lnTo>
                <a:lnTo>
                  <a:pt x="347398" y="1609195"/>
                </a:lnTo>
                <a:lnTo>
                  <a:pt x="350309" y="1601273"/>
                </a:lnTo>
                <a:lnTo>
                  <a:pt x="353484" y="1592823"/>
                </a:lnTo>
                <a:lnTo>
                  <a:pt x="356923" y="1584637"/>
                </a:lnTo>
                <a:lnTo>
                  <a:pt x="360363" y="1576451"/>
                </a:lnTo>
                <a:lnTo>
                  <a:pt x="364067" y="1568265"/>
                </a:lnTo>
                <a:lnTo>
                  <a:pt x="368036" y="1560343"/>
                </a:lnTo>
                <a:lnTo>
                  <a:pt x="372269" y="1552157"/>
                </a:lnTo>
                <a:lnTo>
                  <a:pt x="376503" y="1543971"/>
                </a:lnTo>
                <a:lnTo>
                  <a:pt x="381265" y="1535785"/>
                </a:lnTo>
                <a:lnTo>
                  <a:pt x="386028" y="1527863"/>
                </a:lnTo>
                <a:lnTo>
                  <a:pt x="390790" y="1519942"/>
                </a:lnTo>
                <a:lnTo>
                  <a:pt x="396082" y="1511756"/>
                </a:lnTo>
                <a:lnTo>
                  <a:pt x="401373" y="1503570"/>
                </a:lnTo>
                <a:lnTo>
                  <a:pt x="407194" y="1495120"/>
                </a:lnTo>
                <a:lnTo>
                  <a:pt x="419101" y="1479012"/>
                </a:lnTo>
                <a:lnTo>
                  <a:pt x="432065" y="1462376"/>
                </a:lnTo>
                <a:lnTo>
                  <a:pt x="445824" y="1445476"/>
                </a:lnTo>
                <a:lnTo>
                  <a:pt x="460640" y="1428840"/>
                </a:lnTo>
                <a:lnTo>
                  <a:pt x="476515" y="1411676"/>
                </a:lnTo>
                <a:lnTo>
                  <a:pt x="493184" y="1393983"/>
                </a:lnTo>
                <a:lnTo>
                  <a:pt x="511176" y="1376291"/>
                </a:lnTo>
                <a:lnTo>
                  <a:pt x="530226" y="1358335"/>
                </a:lnTo>
                <a:lnTo>
                  <a:pt x="550334" y="1339850"/>
                </a:lnTo>
                <a:close/>
                <a:moveTo>
                  <a:pt x="430213" y="534988"/>
                </a:moveTo>
                <a:lnTo>
                  <a:pt x="925513" y="534988"/>
                </a:lnTo>
                <a:lnTo>
                  <a:pt x="916527" y="545836"/>
                </a:lnTo>
                <a:lnTo>
                  <a:pt x="907012" y="557478"/>
                </a:lnTo>
                <a:lnTo>
                  <a:pt x="897233" y="568590"/>
                </a:lnTo>
                <a:lnTo>
                  <a:pt x="886925" y="580232"/>
                </a:lnTo>
                <a:lnTo>
                  <a:pt x="876089" y="591609"/>
                </a:lnTo>
                <a:lnTo>
                  <a:pt x="864988" y="603515"/>
                </a:lnTo>
                <a:lnTo>
                  <a:pt x="853095" y="615422"/>
                </a:lnTo>
                <a:lnTo>
                  <a:pt x="840937" y="627328"/>
                </a:lnTo>
                <a:lnTo>
                  <a:pt x="828250" y="639499"/>
                </a:lnTo>
                <a:lnTo>
                  <a:pt x="815035" y="651934"/>
                </a:lnTo>
                <a:lnTo>
                  <a:pt x="801292" y="664105"/>
                </a:lnTo>
                <a:lnTo>
                  <a:pt x="787019" y="677069"/>
                </a:lnTo>
                <a:lnTo>
                  <a:pt x="772218" y="690034"/>
                </a:lnTo>
                <a:lnTo>
                  <a:pt x="756625" y="702999"/>
                </a:lnTo>
                <a:lnTo>
                  <a:pt x="740767" y="716492"/>
                </a:lnTo>
                <a:lnTo>
                  <a:pt x="724116" y="729986"/>
                </a:lnTo>
                <a:lnTo>
                  <a:pt x="717772" y="735278"/>
                </a:lnTo>
                <a:lnTo>
                  <a:pt x="711429" y="740834"/>
                </a:lnTo>
                <a:lnTo>
                  <a:pt x="705350" y="746655"/>
                </a:lnTo>
                <a:lnTo>
                  <a:pt x="699536" y="753005"/>
                </a:lnTo>
                <a:lnTo>
                  <a:pt x="693985" y="759090"/>
                </a:lnTo>
                <a:lnTo>
                  <a:pt x="688171" y="765969"/>
                </a:lnTo>
                <a:lnTo>
                  <a:pt x="682885" y="772584"/>
                </a:lnTo>
                <a:lnTo>
                  <a:pt x="677863" y="779463"/>
                </a:lnTo>
                <a:lnTo>
                  <a:pt x="672841" y="772584"/>
                </a:lnTo>
                <a:lnTo>
                  <a:pt x="667555" y="765969"/>
                </a:lnTo>
                <a:lnTo>
                  <a:pt x="662005" y="759090"/>
                </a:lnTo>
                <a:lnTo>
                  <a:pt x="656190" y="753005"/>
                </a:lnTo>
                <a:lnTo>
                  <a:pt x="650376" y="746655"/>
                </a:lnTo>
                <a:lnTo>
                  <a:pt x="644297" y="740834"/>
                </a:lnTo>
                <a:lnTo>
                  <a:pt x="637954" y="735278"/>
                </a:lnTo>
                <a:lnTo>
                  <a:pt x="631610" y="729986"/>
                </a:lnTo>
                <a:lnTo>
                  <a:pt x="614959" y="716492"/>
                </a:lnTo>
                <a:lnTo>
                  <a:pt x="599101" y="702999"/>
                </a:lnTo>
                <a:lnTo>
                  <a:pt x="583508" y="690034"/>
                </a:lnTo>
                <a:lnTo>
                  <a:pt x="568707" y="677069"/>
                </a:lnTo>
                <a:lnTo>
                  <a:pt x="554434" y="664105"/>
                </a:lnTo>
                <a:lnTo>
                  <a:pt x="540691" y="651934"/>
                </a:lnTo>
                <a:lnTo>
                  <a:pt x="527476" y="639499"/>
                </a:lnTo>
                <a:lnTo>
                  <a:pt x="514789" y="627328"/>
                </a:lnTo>
                <a:lnTo>
                  <a:pt x="502631" y="615422"/>
                </a:lnTo>
                <a:lnTo>
                  <a:pt x="490738" y="603515"/>
                </a:lnTo>
                <a:lnTo>
                  <a:pt x="479637" y="591609"/>
                </a:lnTo>
                <a:lnTo>
                  <a:pt x="468801" y="580232"/>
                </a:lnTo>
                <a:lnTo>
                  <a:pt x="458493" y="568590"/>
                </a:lnTo>
                <a:lnTo>
                  <a:pt x="448714" y="557478"/>
                </a:lnTo>
                <a:lnTo>
                  <a:pt x="439199" y="545836"/>
                </a:lnTo>
                <a:lnTo>
                  <a:pt x="430213" y="534988"/>
                </a:lnTo>
                <a:close/>
                <a:moveTo>
                  <a:pt x="188949" y="224189"/>
                </a:moveTo>
                <a:lnTo>
                  <a:pt x="193448" y="263892"/>
                </a:lnTo>
                <a:lnTo>
                  <a:pt x="195830" y="284803"/>
                </a:lnTo>
                <a:lnTo>
                  <a:pt x="198741" y="306507"/>
                </a:lnTo>
                <a:lnTo>
                  <a:pt x="201917" y="328741"/>
                </a:lnTo>
                <a:lnTo>
                  <a:pt x="204828" y="350710"/>
                </a:lnTo>
                <a:lnTo>
                  <a:pt x="208532" y="372678"/>
                </a:lnTo>
                <a:lnTo>
                  <a:pt x="212502" y="394118"/>
                </a:lnTo>
                <a:lnTo>
                  <a:pt x="215413" y="408146"/>
                </a:lnTo>
                <a:lnTo>
                  <a:pt x="218059" y="421645"/>
                </a:lnTo>
                <a:lnTo>
                  <a:pt x="221235" y="434880"/>
                </a:lnTo>
                <a:lnTo>
                  <a:pt x="224410" y="447585"/>
                </a:lnTo>
                <a:lnTo>
                  <a:pt x="227321" y="459496"/>
                </a:lnTo>
                <a:lnTo>
                  <a:pt x="230497" y="470348"/>
                </a:lnTo>
                <a:lnTo>
                  <a:pt x="233673" y="480406"/>
                </a:lnTo>
                <a:lnTo>
                  <a:pt x="236584" y="489405"/>
                </a:lnTo>
                <a:lnTo>
                  <a:pt x="241082" y="501316"/>
                </a:lnTo>
                <a:lnTo>
                  <a:pt x="246111" y="513227"/>
                </a:lnTo>
                <a:lnTo>
                  <a:pt x="251403" y="524873"/>
                </a:lnTo>
                <a:lnTo>
                  <a:pt x="256961" y="536784"/>
                </a:lnTo>
                <a:lnTo>
                  <a:pt x="262783" y="547901"/>
                </a:lnTo>
                <a:lnTo>
                  <a:pt x="268605" y="559547"/>
                </a:lnTo>
                <a:lnTo>
                  <a:pt x="275220" y="570664"/>
                </a:lnTo>
                <a:lnTo>
                  <a:pt x="281836" y="581781"/>
                </a:lnTo>
                <a:lnTo>
                  <a:pt x="288981" y="593162"/>
                </a:lnTo>
                <a:lnTo>
                  <a:pt x="296127" y="604014"/>
                </a:lnTo>
                <a:lnTo>
                  <a:pt x="304066" y="615396"/>
                </a:lnTo>
                <a:lnTo>
                  <a:pt x="312005" y="626248"/>
                </a:lnTo>
                <a:lnTo>
                  <a:pt x="320473" y="637365"/>
                </a:lnTo>
                <a:lnTo>
                  <a:pt x="329206" y="648482"/>
                </a:lnTo>
                <a:lnTo>
                  <a:pt x="338468" y="659334"/>
                </a:lnTo>
                <a:lnTo>
                  <a:pt x="347730" y="670450"/>
                </a:lnTo>
                <a:lnTo>
                  <a:pt x="366784" y="692419"/>
                </a:lnTo>
                <a:lnTo>
                  <a:pt x="385309" y="714388"/>
                </a:lnTo>
                <a:lnTo>
                  <a:pt x="404362" y="736887"/>
                </a:lnTo>
                <a:lnTo>
                  <a:pt x="414154" y="748268"/>
                </a:lnTo>
                <a:lnTo>
                  <a:pt x="424210" y="759385"/>
                </a:lnTo>
                <a:lnTo>
                  <a:pt x="435060" y="771031"/>
                </a:lnTo>
                <a:lnTo>
                  <a:pt x="445910" y="782413"/>
                </a:lnTo>
                <a:lnTo>
                  <a:pt x="457554" y="794059"/>
                </a:lnTo>
                <a:lnTo>
                  <a:pt x="469463" y="805440"/>
                </a:lnTo>
                <a:lnTo>
                  <a:pt x="482165" y="817351"/>
                </a:lnTo>
                <a:lnTo>
                  <a:pt x="495661" y="829262"/>
                </a:lnTo>
                <a:lnTo>
                  <a:pt x="509952" y="841173"/>
                </a:lnTo>
                <a:lnTo>
                  <a:pt x="525036" y="853349"/>
                </a:lnTo>
                <a:lnTo>
                  <a:pt x="531916" y="858907"/>
                </a:lnTo>
                <a:lnTo>
                  <a:pt x="537738" y="864730"/>
                </a:lnTo>
                <a:lnTo>
                  <a:pt x="543031" y="870818"/>
                </a:lnTo>
                <a:lnTo>
                  <a:pt x="547530" y="876376"/>
                </a:lnTo>
                <a:lnTo>
                  <a:pt x="551764" y="882199"/>
                </a:lnTo>
                <a:lnTo>
                  <a:pt x="555204" y="888023"/>
                </a:lnTo>
                <a:lnTo>
                  <a:pt x="558644" y="893846"/>
                </a:lnTo>
                <a:lnTo>
                  <a:pt x="561291" y="899669"/>
                </a:lnTo>
                <a:lnTo>
                  <a:pt x="564202" y="905227"/>
                </a:lnTo>
                <a:lnTo>
                  <a:pt x="566848" y="911315"/>
                </a:lnTo>
                <a:lnTo>
                  <a:pt x="568965" y="916873"/>
                </a:lnTo>
                <a:lnTo>
                  <a:pt x="570818" y="922696"/>
                </a:lnTo>
                <a:lnTo>
                  <a:pt x="574523" y="934607"/>
                </a:lnTo>
                <a:lnTo>
                  <a:pt x="577698" y="946518"/>
                </a:lnTo>
                <a:lnTo>
                  <a:pt x="582462" y="966370"/>
                </a:lnTo>
                <a:lnTo>
                  <a:pt x="584314" y="973781"/>
                </a:lnTo>
                <a:lnTo>
                  <a:pt x="585902" y="980927"/>
                </a:lnTo>
                <a:lnTo>
                  <a:pt x="587225" y="988074"/>
                </a:lnTo>
                <a:lnTo>
                  <a:pt x="587754" y="996015"/>
                </a:lnTo>
                <a:lnTo>
                  <a:pt x="588284" y="1005808"/>
                </a:lnTo>
                <a:lnTo>
                  <a:pt x="588548" y="1017719"/>
                </a:lnTo>
                <a:lnTo>
                  <a:pt x="588284" y="1026453"/>
                </a:lnTo>
                <a:lnTo>
                  <a:pt x="588019" y="1033600"/>
                </a:lnTo>
                <a:lnTo>
                  <a:pt x="587754" y="1039423"/>
                </a:lnTo>
                <a:lnTo>
                  <a:pt x="587225" y="1044717"/>
                </a:lnTo>
                <a:lnTo>
                  <a:pt x="585373" y="1055304"/>
                </a:lnTo>
                <a:lnTo>
                  <a:pt x="582726" y="1070391"/>
                </a:lnTo>
                <a:lnTo>
                  <a:pt x="581138" y="1079655"/>
                </a:lnTo>
                <a:lnTo>
                  <a:pt x="579021" y="1088919"/>
                </a:lnTo>
                <a:lnTo>
                  <a:pt x="576904" y="1097919"/>
                </a:lnTo>
                <a:lnTo>
                  <a:pt x="574523" y="1106918"/>
                </a:lnTo>
                <a:lnTo>
                  <a:pt x="571876" y="1115917"/>
                </a:lnTo>
                <a:lnTo>
                  <a:pt x="568701" y="1124652"/>
                </a:lnTo>
                <a:lnTo>
                  <a:pt x="565260" y="1133387"/>
                </a:lnTo>
                <a:lnTo>
                  <a:pt x="561291" y="1142121"/>
                </a:lnTo>
                <a:lnTo>
                  <a:pt x="558644" y="1147680"/>
                </a:lnTo>
                <a:lnTo>
                  <a:pt x="555204" y="1153768"/>
                </a:lnTo>
                <a:lnTo>
                  <a:pt x="551764" y="1159326"/>
                </a:lnTo>
                <a:lnTo>
                  <a:pt x="547530" y="1165149"/>
                </a:lnTo>
                <a:lnTo>
                  <a:pt x="543031" y="1170972"/>
                </a:lnTo>
                <a:lnTo>
                  <a:pt x="538003" y="1176795"/>
                </a:lnTo>
                <a:lnTo>
                  <a:pt x="532181" y="1182618"/>
                </a:lnTo>
                <a:lnTo>
                  <a:pt x="525300" y="1188177"/>
                </a:lnTo>
                <a:lnTo>
                  <a:pt x="510216" y="1200352"/>
                </a:lnTo>
                <a:lnTo>
                  <a:pt x="495926" y="1212263"/>
                </a:lnTo>
                <a:lnTo>
                  <a:pt x="482430" y="1224174"/>
                </a:lnTo>
                <a:lnTo>
                  <a:pt x="469463" y="1236085"/>
                </a:lnTo>
                <a:lnTo>
                  <a:pt x="457554" y="1247466"/>
                </a:lnTo>
                <a:lnTo>
                  <a:pt x="445910" y="1259377"/>
                </a:lnTo>
                <a:lnTo>
                  <a:pt x="435060" y="1270759"/>
                </a:lnTo>
                <a:lnTo>
                  <a:pt x="424210" y="1282140"/>
                </a:lnTo>
                <a:lnTo>
                  <a:pt x="414154" y="1293257"/>
                </a:lnTo>
                <a:lnTo>
                  <a:pt x="404362" y="1304903"/>
                </a:lnTo>
                <a:lnTo>
                  <a:pt x="385309" y="1326872"/>
                </a:lnTo>
                <a:lnTo>
                  <a:pt x="366784" y="1349106"/>
                </a:lnTo>
                <a:lnTo>
                  <a:pt x="347730" y="1371340"/>
                </a:lnTo>
                <a:lnTo>
                  <a:pt x="338468" y="1382456"/>
                </a:lnTo>
                <a:lnTo>
                  <a:pt x="329206" y="1393309"/>
                </a:lnTo>
                <a:lnTo>
                  <a:pt x="320473" y="1404161"/>
                </a:lnTo>
                <a:lnTo>
                  <a:pt x="312005" y="1415278"/>
                </a:lnTo>
                <a:lnTo>
                  <a:pt x="304066" y="1426394"/>
                </a:lnTo>
                <a:lnTo>
                  <a:pt x="296127" y="1437511"/>
                </a:lnTo>
                <a:lnTo>
                  <a:pt x="288981" y="1448628"/>
                </a:lnTo>
                <a:lnTo>
                  <a:pt x="281836" y="1459480"/>
                </a:lnTo>
                <a:lnTo>
                  <a:pt x="275220" y="1470862"/>
                </a:lnTo>
                <a:lnTo>
                  <a:pt x="268605" y="1482243"/>
                </a:lnTo>
                <a:lnTo>
                  <a:pt x="262783" y="1493625"/>
                </a:lnTo>
                <a:lnTo>
                  <a:pt x="256961" y="1505006"/>
                </a:lnTo>
                <a:lnTo>
                  <a:pt x="251403" y="1516652"/>
                </a:lnTo>
                <a:lnTo>
                  <a:pt x="246111" y="1528563"/>
                </a:lnTo>
                <a:lnTo>
                  <a:pt x="241082" y="1540209"/>
                </a:lnTo>
                <a:lnTo>
                  <a:pt x="236584" y="1552385"/>
                </a:lnTo>
                <a:lnTo>
                  <a:pt x="233937" y="1560326"/>
                </a:lnTo>
                <a:lnTo>
                  <a:pt x="231026" y="1568796"/>
                </a:lnTo>
                <a:lnTo>
                  <a:pt x="228115" y="1578060"/>
                </a:lnTo>
                <a:lnTo>
                  <a:pt x="225734" y="1588382"/>
                </a:lnTo>
                <a:lnTo>
                  <a:pt x="222823" y="1598705"/>
                </a:lnTo>
                <a:lnTo>
                  <a:pt x="220441" y="1609822"/>
                </a:lnTo>
                <a:lnTo>
                  <a:pt x="215413" y="1633114"/>
                </a:lnTo>
                <a:lnTo>
                  <a:pt x="210649" y="1658260"/>
                </a:lnTo>
                <a:lnTo>
                  <a:pt x="206415" y="1683934"/>
                </a:lnTo>
                <a:lnTo>
                  <a:pt x="202181" y="1709609"/>
                </a:lnTo>
                <a:lnTo>
                  <a:pt x="198741" y="1735548"/>
                </a:lnTo>
                <a:lnTo>
                  <a:pt x="193448" y="1778162"/>
                </a:lnTo>
                <a:lnTo>
                  <a:pt x="188949" y="1817336"/>
                </a:lnTo>
                <a:lnTo>
                  <a:pt x="1168364" y="1817336"/>
                </a:lnTo>
                <a:lnTo>
                  <a:pt x="1164130" y="1777898"/>
                </a:lnTo>
                <a:lnTo>
                  <a:pt x="1161748" y="1756987"/>
                </a:lnTo>
                <a:lnTo>
                  <a:pt x="1158837" y="1735019"/>
                </a:lnTo>
                <a:lnTo>
                  <a:pt x="1155661" y="1713050"/>
                </a:lnTo>
                <a:lnTo>
                  <a:pt x="1152486" y="1690816"/>
                </a:lnTo>
                <a:lnTo>
                  <a:pt x="1148781" y="1668847"/>
                </a:lnTo>
                <a:lnTo>
                  <a:pt x="1144811" y="1647672"/>
                </a:lnTo>
                <a:lnTo>
                  <a:pt x="1142165" y="1633644"/>
                </a:lnTo>
                <a:lnTo>
                  <a:pt x="1139518" y="1619880"/>
                </a:lnTo>
                <a:lnTo>
                  <a:pt x="1136343" y="1606910"/>
                </a:lnTo>
                <a:lnTo>
                  <a:pt x="1133167" y="1594205"/>
                </a:lnTo>
                <a:lnTo>
                  <a:pt x="1130256" y="1582295"/>
                </a:lnTo>
                <a:lnTo>
                  <a:pt x="1127080" y="1571442"/>
                </a:lnTo>
                <a:lnTo>
                  <a:pt x="1123905" y="1561384"/>
                </a:lnTo>
                <a:lnTo>
                  <a:pt x="1120994" y="1552385"/>
                </a:lnTo>
                <a:lnTo>
                  <a:pt x="1116230" y="1540209"/>
                </a:lnTo>
                <a:lnTo>
                  <a:pt x="1111467" y="1528563"/>
                </a:lnTo>
                <a:lnTo>
                  <a:pt x="1106174" y="1516652"/>
                </a:lnTo>
                <a:lnTo>
                  <a:pt x="1100617" y="1505006"/>
                </a:lnTo>
                <a:lnTo>
                  <a:pt x="1094795" y="1493625"/>
                </a:lnTo>
                <a:lnTo>
                  <a:pt x="1088708" y="1482243"/>
                </a:lnTo>
                <a:lnTo>
                  <a:pt x="1082357" y="1470862"/>
                </a:lnTo>
                <a:lnTo>
                  <a:pt x="1075741" y="1459480"/>
                </a:lnTo>
                <a:lnTo>
                  <a:pt x="1068596" y="1448628"/>
                </a:lnTo>
                <a:lnTo>
                  <a:pt x="1061186" y="1437511"/>
                </a:lnTo>
                <a:lnTo>
                  <a:pt x="1053512" y="1426394"/>
                </a:lnTo>
                <a:lnTo>
                  <a:pt x="1045308" y="1415278"/>
                </a:lnTo>
                <a:lnTo>
                  <a:pt x="1037105" y="1404161"/>
                </a:lnTo>
                <a:lnTo>
                  <a:pt x="1028107" y="1393309"/>
                </a:lnTo>
                <a:lnTo>
                  <a:pt x="1019374" y="1382456"/>
                </a:lnTo>
                <a:lnTo>
                  <a:pt x="1009847" y="1371340"/>
                </a:lnTo>
                <a:lnTo>
                  <a:pt x="990794" y="1349106"/>
                </a:lnTo>
                <a:lnTo>
                  <a:pt x="972269" y="1326872"/>
                </a:lnTo>
                <a:lnTo>
                  <a:pt x="953215" y="1304903"/>
                </a:lnTo>
                <a:lnTo>
                  <a:pt x="943424" y="1293257"/>
                </a:lnTo>
                <a:lnTo>
                  <a:pt x="933368" y="1282140"/>
                </a:lnTo>
                <a:lnTo>
                  <a:pt x="922518" y="1270759"/>
                </a:lnTo>
                <a:lnTo>
                  <a:pt x="911668" y="1259377"/>
                </a:lnTo>
                <a:lnTo>
                  <a:pt x="900024" y="1247731"/>
                </a:lnTo>
                <a:lnTo>
                  <a:pt x="888115" y="1236085"/>
                </a:lnTo>
                <a:lnTo>
                  <a:pt x="875148" y="1224174"/>
                </a:lnTo>
                <a:lnTo>
                  <a:pt x="861652" y="1212263"/>
                </a:lnTo>
                <a:lnTo>
                  <a:pt x="847361" y="1200352"/>
                </a:lnTo>
                <a:lnTo>
                  <a:pt x="832277" y="1188177"/>
                </a:lnTo>
                <a:lnTo>
                  <a:pt x="825397" y="1182618"/>
                </a:lnTo>
                <a:lnTo>
                  <a:pt x="819575" y="1176795"/>
                </a:lnTo>
                <a:lnTo>
                  <a:pt x="814547" y="1170972"/>
                </a:lnTo>
                <a:lnTo>
                  <a:pt x="809783" y="1165149"/>
                </a:lnTo>
                <a:lnTo>
                  <a:pt x="805814" y="1159326"/>
                </a:lnTo>
                <a:lnTo>
                  <a:pt x="802109" y="1153768"/>
                </a:lnTo>
                <a:lnTo>
                  <a:pt x="798933" y="1147680"/>
                </a:lnTo>
                <a:lnTo>
                  <a:pt x="796287" y="1142121"/>
                </a:lnTo>
                <a:lnTo>
                  <a:pt x="793376" y="1136563"/>
                </a:lnTo>
                <a:lnTo>
                  <a:pt x="790994" y="1130740"/>
                </a:lnTo>
                <a:lnTo>
                  <a:pt x="788612" y="1124652"/>
                </a:lnTo>
                <a:lnTo>
                  <a:pt x="786760" y="1119094"/>
                </a:lnTo>
                <a:lnTo>
                  <a:pt x="784643" y="1113271"/>
                </a:lnTo>
                <a:lnTo>
                  <a:pt x="783055" y="1107183"/>
                </a:lnTo>
                <a:lnTo>
                  <a:pt x="779879" y="1095272"/>
                </a:lnTo>
                <a:lnTo>
                  <a:pt x="774851" y="1074362"/>
                </a:lnTo>
                <a:lnTo>
                  <a:pt x="773264" y="1065627"/>
                </a:lnTo>
                <a:lnTo>
                  <a:pt x="771411" y="1057686"/>
                </a:lnTo>
                <a:lnTo>
                  <a:pt x="770353" y="1049216"/>
                </a:lnTo>
                <a:lnTo>
                  <a:pt x="769559" y="1040217"/>
                </a:lnTo>
                <a:lnTo>
                  <a:pt x="769294" y="1029630"/>
                </a:lnTo>
                <a:lnTo>
                  <a:pt x="769029" y="1017719"/>
                </a:lnTo>
                <a:lnTo>
                  <a:pt x="769029" y="1009249"/>
                </a:lnTo>
                <a:lnTo>
                  <a:pt x="769294" y="1002896"/>
                </a:lnTo>
                <a:lnTo>
                  <a:pt x="769823" y="998132"/>
                </a:lnTo>
                <a:lnTo>
                  <a:pt x="770353" y="993897"/>
                </a:lnTo>
                <a:lnTo>
                  <a:pt x="772470" y="985427"/>
                </a:lnTo>
                <a:lnTo>
                  <a:pt x="773528" y="979075"/>
                </a:lnTo>
                <a:lnTo>
                  <a:pt x="774851" y="971399"/>
                </a:lnTo>
                <a:lnTo>
                  <a:pt x="776439" y="961870"/>
                </a:lnTo>
                <a:lnTo>
                  <a:pt x="778556" y="952606"/>
                </a:lnTo>
                <a:lnTo>
                  <a:pt x="780409" y="943607"/>
                </a:lnTo>
                <a:lnTo>
                  <a:pt x="783055" y="934607"/>
                </a:lnTo>
                <a:lnTo>
                  <a:pt x="785437" y="925608"/>
                </a:lnTo>
                <a:lnTo>
                  <a:pt x="788612" y="916873"/>
                </a:lnTo>
                <a:lnTo>
                  <a:pt x="792317" y="908139"/>
                </a:lnTo>
                <a:lnTo>
                  <a:pt x="796287" y="899669"/>
                </a:lnTo>
                <a:lnTo>
                  <a:pt x="798933" y="893846"/>
                </a:lnTo>
                <a:lnTo>
                  <a:pt x="802109" y="888023"/>
                </a:lnTo>
                <a:lnTo>
                  <a:pt x="805814" y="882199"/>
                </a:lnTo>
                <a:lnTo>
                  <a:pt x="809783" y="876376"/>
                </a:lnTo>
                <a:lnTo>
                  <a:pt x="814547" y="870818"/>
                </a:lnTo>
                <a:lnTo>
                  <a:pt x="819575" y="864730"/>
                </a:lnTo>
                <a:lnTo>
                  <a:pt x="825397" y="858907"/>
                </a:lnTo>
                <a:lnTo>
                  <a:pt x="832277" y="853349"/>
                </a:lnTo>
                <a:lnTo>
                  <a:pt x="847361" y="841173"/>
                </a:lnTo>
                <a:lnTo>
                  <a:pt x="861652" y="829262"/>
                </a:lnTo>
                <a:lnTo>
                  <a:pt x="875148" y="817351"/>
                </a:lnTo>
                <a:lnTo>
                  <a:pt x="888115" y="805440"/>
                </a:lnTo>
                <a:lnTo>
                  <a:pt x="900024" y="794059"/>
                </a:lnTo>
                <a:lnTo>
                  <a:pt x="911668" y="782413"/>
                </a:lnTo>
                <a:lnTo>
                  <a:pt x="922518" y="771031"/>
                </a:lnTo>
                <a:lnTo>
                  <a:pt x="933368" y="759385"/>
                </a:lnTo>
                <a:lnTo>
                  <a:pt x="943424" y="748268"/>
                </a:lnTo>
                <a:lnTo>
                  <a:pt x="953215" y="736887"/>
                </a:lnTo>
                <a:lnTo>
                  <a:pt x="972269" y="714388"/>
                </a:lnTo>
                <a:lnTo>
                  <a:pt x="990794" y="692419"/>
                </a:lnTo>
                <a:lnTo>
                  <a:pt x="1009847" y="670450"/>
                </a:lnTo>
                <a:lnTo>
                  <a:pt x="1019374" y="659334"/>
                </a:lnTo>
                <a:lnTo>
                  <a:pt x="1028107" y="648482"/>
                </a:lnTo>
                <a:lnTo>
                  <a:pt x="1037105" y="637365"/>
                </a:lnTo>
                <a:lnTo>
                  <a:pt x="1045308" y="626248"/>
                </a:lnTo>
                <a:lnTo>
                  <a:pt x="1053512" y="615396"/>
                </a:lnTo>
                <a:lnTo>
                  <a:pt x="1061186" y="604014"/>
                </a:lnTo>
                <a:lnTo>
                  <a:pt x="1068596" y="593162"/>
                </a:lnTo>
                <a:lnTo>
                  <a:pt x="1075741" y="581781"/>
                </a:lnTo>
                <a:lnTo>
                  <a:pt x="1082357" y="570664"/>
                </a:lnTo>
                <a:lnTo>
                  <a:pt x="1088708" y="559547"/>
                </a:lnTo>
                <a:lnTo>
                  <a:pt x="1094795" y="547901"/>
                </a:lnTo>
                <a:lnTo>
                  <a:pt x="1100617" y="536784"/>
                </a:lnTo>
                <a:lnTo>
                  <a:pt x="1106174" y="524873"/>
                </a:lnTo>
                <a:lnTo>
                  <a:pt x="1111467" y="513227"/>
                </a:lnTo>
                <a:lnTo>
                  <a:pt x="1116230" y="501316"/>
                </a:lnTo>
                <a:lnTo>
                  <a:pt x="1120994" y="489405"/>
                </a:lnTo>
                <a:lnTo>
                  <a:pt x="1123640" y="481729"/>
                </a:lnTo>
                <a:lnTo>
                  <a:pt x="1126287" y="472995"/>
                </a:lnTo>
                <a:lnTo>
                  <a:pt x="1129198" y="463466"/>
                </a:lnTo>
                <a:lnTo>
                  <a:pt x="1131844" y="453408"/>
                </a:lnTo>
                <a:lnTo>
                  <a:pt x="1134490" y="442820"/>
                </a:lnTo>
                <a:lnTo>
                  <a:pt x="1137137" y="431968"/>
                </a:lnTo>
                <a:lnTo>
                  <a:pt x="1142165" y="408146"/>
                </a:lnTo>
                <a:lnTo>
                  <a:pt x="1146664" y="383531"/>
                </a:lnTo>
                <a:lnTo>
                  <a:pt x="1151162" y="357591"/>
                </a:lnTo>
                <a:lnTo>
                  <a:pt x="1155132" y="331917"/>
                </a:lnTo>
                <a:lnTo>
                  <a:pt x="1158837" y="305978"/>
                </a:lnTo>
                <a:lnTo>
                  <a:pt x="1161748" y="284273"/>
                </a:lnTo>
                <a:lnTo>
                  <a:pt x="1164130" y="263628"/>
                </a:lnTo>
                <a:lnTo>
                  <a:pt x="1168364" y="224189"/>
                </a:lnTo>
                <a:lnTo>
                  <a:pt x="188949" y="224189"/>
                </a:lnTo>
                <a:close/>
                <a:moveTo>
                  <a:pt x="111941" y="0"/>
                </a:moveTo>
                <a:lnTo>
                  <a:pt x="1245372" y="0"/>
                </a:lnTo>
                <a:lnTo>
                  <a:pt x="1251194" y="265"/>
                </a:lnTo>
                <a:lnTo>
                  <a:pt x="1257016" y="530"/>
                </a:lnTo>
                <a:lnTo>
                  <a:pt x="1262574" y="1324"/>
                </a:lnTo>
                <a:lnTo>
                  <a:pt x="1268131" y="2382"/>
                </a:lnTo>
                <a:lnTo>
                  <a:pt x="1273424" y="3706"/>
                </a:lnTo>
                <a:lnTo>
                  <a:pt x="1278716" y="5029"/>
                </a:lnTo>
                <a:lnTo>
                  <a:pt x="1284009" y="6882"/>
                </a:lnTo>
                <a:lnTo>
                  <a:pt x="1289302" y="9000"/>
                </a:lnTo>
                <a:lnTo>
                  <a:pt x="1294065" y="11382"/>
                </a:lnTo>
                <a:lnTo>
                  <a:pt x="1299093" y="13499"/>
                </a:lnTo>
                <a:lnTo>
                  <a:pt x="1303592" y="16411"/>
                </a:lnTo>
                <a:lnTo>
                  <a:pt x="1308091" y="19058"/>
                </a:lnTo>
                <a:lnTo>
                  <a:pt x="1312590" y="22499"/>
                </a:lnTo>
                <a:lnTo>
                  <a:pt x="1316824" y="25675"/>
                </a:lnTo>
                <a:lnTo>
                  <a:pt x="1321058" y="29380"/>
                </a:lnTo>
                <a:lnTo>
                  <a:pt x="1324498" y="32821"/>
                </a:lnTo>
                <a:lnTo>
                  <a:pt x="1328468" y="36792"/>
                </a:lnTo>
                <a:lnTo>
                  <a:pt x="1331908" y="41027"/>
                </a:lnTo>
                <a:lnTo>
                  <a:pt x="1335348" y="45262"/>
                </a:lnTo>
                <a:lnTo>
                  <a:pt x="1338259" y="49497"/>
                </a:lnTo>
                <a:lnTo>
                  <a:pt x="1341435" y="53996"/>
                </a:lnTo>
                <a:lnTo>
                  <a:pt x="1344081" y="58761"/>
                </a:lnTo>
                <a:lnTo>
                  <a:pt x="1346463" y="63525"/>
                </a:lnTo>
                <a:lnTo>
                  <a:pt x="1348845" y="68554"/>
                </a:lnTo>
                <a:lnTo>
                  <a:pt x="1350697" y="73583"/>
                </a:lnTo>
                <a:lnTo>
                  <a:pt x="1352285" y="78877"/>
                </a:lnTo>
                <a:lnTo>
                  <a:pt x="1354137" y="84435"/>
                </a:lnTo>
                <a:lnTo>
                  <a:pt x="1355196" y="89729"/>
                </a:lnTo>
                <a:lnTo>
                  <a:pt x="1356254" y="95287"/>
                </a:lnTo>
                <a:lnTo>
                  <a:pt x="1356784" y="100846"/>
                </a:lnTo>
                <a:lnTo>
                  <a:pt x="1357313" y="106404"/>
                </a:lnTo>
                <a:lnTo>
                  <a:pt x="1357313" y="112227"/>
                </a:lnTo>
                <a:lnTo>
                  <a:pt x="1357313" y="117786"/>
                </a:lnTo>
                <a:lnTo>
                  <a:pt x="1356784" y="122815"/>
                </a:lnTo>
                <a:lnTo>
                  <a:pt x="1356254" y="128108"/>
                </a:lnTo>
                <a:lnTo>
                  <a:pt x="1355460" y="133137"/>
                </a:lnTo>
                <a:lnTo>
                  <a:pt x="1354402" y="138166"/>
                </a:lnTo>
                <a:lnTo>
                  <a:pt x="1353344" y="143460"/>
                </a:lnTo>
                <a:lnTo>
                  <a:pt x="1351491" y="148225"/>
                </a:lnTo>
                <a:lnTo>
                  <a:pt x="1349903" y="152989"/>
                </a:lnTo>
                <a:lnTo>
                  <a:pt x="1347786" y="157753"/>
                </a:lnTo>
                <a:lnTo>
                  <a:pt x="1345669" y="162253"/>
                </a:lnTo>
                <a:lnTo>
                  <a:pt x="1343287" y="166753"/>
                </a:lnTo>
                <a:lnTo>
                  <a:pt x="1340906" y="170988"/>
                </a:lnTo>
                <a:lnTo>
                  <a:pt x="1337995" y="174958"/>
                </a:lnTo>
                <a:lnTo>
                  <a:pt x="1335084" y="179193"/>
                </a:lnTo>
                <a:lnTo>
                  <a:pt x="1331908" y="183163"/>
                </a:lnTo>
                <a:lnTo>
                  <a:pt x="1328732" y="186869"/>
                </a:lnTo>
                <a:lnTo>
                  <a:pt x="1325028" y="190574"/>
                </a:lnTo>
                <a:lnTo>
                  <a:pt x="1321852" y="194015"/>
                </a:lnTo>
                <a:lnTo>
                  <a:pt x="1317882" y="197191"/>
                </a:lnTo>
                <a:lnTo>
                  <a:pt x="1313913" y="200368"/>
                </a:lnTo>
                <a:lnTo>
                  <a:pt x="1309943" y="203544"/>
                </a:lnTo>
                <a:lnTo>
                  <a:pt x="1305709" y="206191"/>
                </a:lnTo>
                <a:lnTo>
                  <a:pt x="1301475" y="208838"/>
                </a:lnTo>
                <a:lnTo>
                  <a:pt x="1296976" y="211220"/>
                </a:lnTo>
                <a:lnTo>
                  <a:pt x="1292477" y="213602"/>
                </a:lnTo>
                <a:lnTo>
                  <a:pt x="1287714" y="215455"/>
                </a:lnTo>
                <a:lnTo>
                  <a:pt x="1282950" y="217308"/>
                </a:lnTo>
                <a:lnTo>
                  <a:pt x="1278187" y="218896"/>
                </a:lnTo>
                <a:lnTo>
                  <a:pt x="1273159" y="220219"/>
                </a:lnTo>
                <a:lnTo>
                  <a:pt x="1268131" y="221543"/>
                </a:lnTo>
                <a:lnTo>
                  <a:pt x="1263103" y="222337"/>
                </a:lnTo>
                <a:lnTo>
                  <a:pt x="1258075" y="223131"/>
                </a:lnTo>
                <a:lnTo>
                  <a:pt x="1253841" y="266275"/>
                </a:lnTo>
                <a:lnTo>
                  <a:pt x="1251194" y="290096"/>
                </a:lnTo>
                <a:lnTo>
                  <a:pt x="1248548" y="314447"/>
                </a:lnTo>
                <a:lnTo>
                  <a:pt x="1245372" y="340122"/>
                </a:lnTo>
                <a:lnTo>
                  <a:pt x="1241932" y="365532"/>
                </a:lnTo>
                <a:lnTo>
                  <a:pt x="1237963" y="391471"/>
                </a:lnTo>
                <a:lnTo>
                  <a:pt x="1234258" y="416881"/>
                </a:lnTo>
                <a:lnTo>
                  <a:pt x="1231347" y="432762"/>
                </a:lnTo>
                <a:lnTo>
                  <a:pt x="1228436" y="447849"/>
                </a:lnTo>
                <a:lnTo>
                  <a:pt x="1225525" y="462936"/>
                </a:lnTo>
                <a:lnTo>
                  <a:pt x="1222349" y="477759"/>
                </a:lnTo>
                <a:lnTo>
                  <a:pt x="1218644" y="492052"/>
                </a:lnTo>
                <a:lnTo>
                  <a:pt x="1215204" y="506080"/>
                </a:lnTo>
                <a:lnTo>
                  <a:pt x="1211499" y="519579"/>
                </a:lnTo>
                <a:lnTo>
                  <a:pt x="1207265" y="532814"/>
                </a:lnTo>
                <a:lnTo>
                  <a:pt x="1202237" y="547636"/>
                </a:lnTo>
                <a:lnTo>
                  <a:pt x="1196415" y="562458"/>
                </a:lnTo>
                <a:lnTo>
                  <a:pt x="1190593" y="577016"/>
                </a:lnTo>
                <a:lnTo>
                  <a:pt x="1184506" y="591839"/>
                </a:lnTo>
                <a:lnTo>
                  <a:pt x="1177890" y="606132"/>
                </a:lnTo>
                <a:lnTo>
                  <a:pt x="1171010" y="620160"/>
                </a:lnTo>
                <a:lnTo>
                  <a:pt x="1163865" y="634188"/>
                </a:lnTo>
                <a:lnTo>
                  <a:pt x="1156455" y="648217"/>
                </a:lnTo>
                <a:lnTo>
                  <a:pt x="1148516" y="661981"/>
                </a:lnTo>
                <a:lnTo>
                  <a:pt x="1140312" y="675480"/>
                </a:lnTo>
                <a:lnTo>
                  <a:pt x="1131844" y="689243"/>
                </a:lnTo>
                <a:lnTo>
                  <a:pt x="1123111" y="702478"/>
                </a:lnTo>
                <a:lnTo>
                  <a:pt x="1113849" y="715712"/>
                </a:lnTo>
                <a:lnTo>
                  <a:pt x="1104586" y="728946"/>
                </a:lnTo>
                <a:lnTo>
                  <a:pt x="1094795" y="742180"/>
                </a:lnTo>
                <a:lnTo>
                  <a:pt x="1085004" y="754885"/>
                </a:lnTo>
                <a:lnTo>
                  <a:pt x="1074947" y="767590"/>
                </a:lnTo>
                <a:lnTo>
                  <a:pt x="1064097" y="780031"/>
                </a:lnTo>
                <a:lnTo>
                  <a:pt x="1053512" y="792736"/>
                </a:lnTo>
                <a:lnTo>
                  <a:pt x="1042662" y="804911"/>
                </a:lnTo>
                <a:lnTo>
                  <a:pt x="1031283" y="817351"/>
                </a:lnTo>
                <a:lnTo>
                  <a:pt x="1019903" y="829792"/>
                </a:lnTo>
                <a:lnTo>
                  <a:pt x="1007995" y="841967"/>
                </a:lnTo>
                <a:lnTo>
                  <a:pt x="995557" y="854407"/>
                </a:lnTo>
                <a:lnTo>
                  <a:pt x="983384" y="866848"/>
                </a:lnTo>
                <a:lnTo>
                  <a:pt x="970681" y="879288"/>
                </a:lnTo>
                <a:lnTo>
                  <a:pt x="957714" y="891463"/>
                </a:lnTo>
                <a:lnTo>
                  <a:pt x="944218" y="903904"/>
                </a:lnTo>
                <a:lnTo>
                  <a:pt x="916960" y="928520"/>
                </a:lnTo>
                <a:lnTo>
                  <a:pt x="888380" y="953665"/>
                </a:lnTo>
                <a:lnTo>
                  <a:pt x="888115" y="954459"/>
                </a:lnTo>
                <a:lnTo>
                  <a:pt x="886792" y="957900"/>
                </a:lnTo>
                <a:lnTo>
                  <a:pt x="885204" y="962664"/>
                </a:lnTo>
                <a:lnTo>
                  <a:pt x="883616" y="968487"/>
                </a:lnTo>
                <a:lnTo>
                  <a:pt x="881764" y="975369"/>
                </a:lnTo>
                <a:lnTo>
                  <a:pt x="880441" y="981457"/>
                </a:lnTo>
                <a:lnTo>
                  <a:pt x="879118" y="986221"/>
                </a:lnTo>
                <a:lnTo>
                  <a:pt x="876736" y="993632"/>
                </a:lnTo>
                <a:lnTo>
                  <a:pt x="876207" y="997338"/>
                </a:lnTo>
                <a:lnTo>
                  <a:pt x="875677" y="1002102"/>
                </a:lnTo>
                <a:lnTo>
                  <a:pt x="875148" y="1008984"/>
                </a:lnTo>
                <a:lnTo>
                  <a:pt x="875148" y="1017719"/>
                </a:lnTo>
                <a:lnTo>
                  <a:pt x="875148" y="1025130"/>
                </a:lnTo>
                <a:lnTo>
                  <a:pt x="875413" y="1030953"/>
                </a:lnTo>
                <a:lnTo>
                  <a:pt x="875942" y="1035453"/>
                </a:lnTo>
                <a:lnTo>
                  <a:pt x="876471" y="1038894"/>
                </a:lnTo>
                <a:lnTo>
                  <a:pt x="878059" y="1046305"/>
                </a:lnTo>
                <a:lnTo>
                  <a:pt x="879118" y="1051069"/>
                </a:lnTo>
                <a:lnTo>
                  <a:pt x="880176" y="1056892"/>
                </a:lnTo>
                <a:lnTo>
                  <a:pt x="880970" y="1062715"/>
                </a:lnTo>
                <a:lnTo>
                  <a:pt x="882293" y="1068009"/>
                </a:lnTo>
                <a:lnTo>
                  <a:pt x="884675" y="1077009"/>
                </a:lnTo>
                <a:lnTo>
                  <a:pt x="887057" y="1083890"/>
                </a:lnTo>
                <a:lnTo>
                  <a:pt x="888644" y="1088125"/>
                </a:lnTo>
                <a:lnTo>
                  <a:pt x="916960" y="1113271"/>
                </a:lnTo>
                <a:lnTo>
                  <a:pt x="944482" y="1137886"/>
                </a:lnTo>
                <a:lnTo>
                  <a:pt x="957714" y="1150327"/>
                </a:lnTo>
                <a:lnTo>
                  <a:pt x="970681" y="1162767"/>
                </a:lnTo>
                <a:lnTo>
                  <a:pt x="983384" y="1174942"/>
                </a:lnTo>
                <a:lnTo>
                  <a:pt x="995557" y="1187118"/>
                </a:lnTo>
                <a:lnTo>
                  <a:pt x="1007995" y="1199558"/>
                </a:lnTo>
                <a:lnTo>
                  <a:pt x="1019903" y="1211734"/>
                </a:lnTo>
                <a:lnTo>
                  <a:pt x="1031283" y="1224174"/>
                </a:lnTo>
                <a:lnTo>
                  <a:pt x="1042662" y="1236614"/>
                </a:lnTo>
                <a:lnTo>
                  <a:pt x="1053512" y="1249055"/>
                </a:lnTo>
                <a:lnTo>
                  <a:pt x="1064097" y="1261495"/>
                </a:lnTo>
                <a:lnTo>
                  <a:pt x="1074947" y="1274200"/>
                </a:lnTo>
                <a:lnTo>
                  <a:pt x="1085004" y="1286905"/>
                </a:lnTo>
                <a:lnTo>
                  <a:pt x="1094795" y="1299874"/>
                </a:lnTo>
                <a:lnTo>
                  <a:pt x="1104586" y="1312844"/>
                </a:lnTo>
                <a:lnTo>
                  <a:pt x="1113849" y="1325814"/>
                </a:lnTo>
                <a:lnTo>
                  <a:pt x="1123111" y="1339048"/>
                </a:lnTo>
                <a:lnTo>
                  <a:pt x="1131844" y="1352547"/>
                </a:lnTo>
                <a:lnTo>
                  <a:pt x="1140312" y="1366046"/>
                </a:lnTo>
                <a:lnTo>
                  <a:pt x="1148516" y="1379810"/>
                </a:lnTo>
                <a:lnTo>
                  <a:pt x="1156455" y="1393309"/>
                </a:lnTo>
                <a:lnTo>
                  <a:pt x="1163865" y="1407337"/>
                </a:lnTo>
                <a:lnTo>
                  <a:pt x="1171010" y="1421365"/>
                </a:lnTo>
                <a:lnTo>
                  <a:pt x="1177890" y="1435394"/>
                </a:lnTo>
                <a:lnTo>
                  <a:pt x="1184506" y="1449951"/>
                </a:lnTo>
                <a:lnTo>
                  <a:pt x="1190593" y="1464509"/>
                </a:lnTo>
                <a:lnTo>
                  <a:pt x="1196415" y="1479332"/>
                </a:lnTo>
                <a:lnTo>
                  <a:pt x="1202237" y="1493889"/>
                </a:lnTo>
                <a:lnTo>
                  <a:pt x="1207265" y="1508976"/>
                </a:lnTo>
                <a:lnTo>
                  <a:pt x="1211499" y="1521946"/>
                </a:lnTo>
                <a:lnTo>
                  <a:pt x="1215204" y="1535710"/>
                </a:lnTo>
                <a:lnTo>
                  <a:pt x="1218644" y="1549473"/>
                </a:lnTo>
                <a:lnTo>
                  <a:pt x="1222349" y="1563767"/>
                </a:lnTo>
                <a:lnTo>
                  <a:pt x="1225525" y="1578854"/>
                </a:lnTo>
                <a:lnTo>
                  <a:pt x="1228436" y="1593676"/>
                </a:lnTo>
                <a:lnTo>
                  <a:pt x="1231347" y="1609028"/>
                </a:lnTo>
                <a:lnTo>
                  <a:pt x="1234258" y="1624909"/>
                </a:lnTo>
                <a:lnTo>
                  <a:pt x="1239286" y="1656407"/>
                </a:lnTo>
                <a:lnTo>
                  <a:pt x="1243785" y="1687640"/>
                </a:lnTo>
                <a:lnTo>
                  <a:pt x="1247490" y="1719137"/>
                </a:lnTo>
                <a:lnTo>
                  <a:pt x="1250930" y="1749576"/>
                </a:lnTo>
                <a:lnTo>
                  <a:pt x="1254899" y="1785838"/>
                </a:lnTo>
                <a:lnTo>
                  <a:pt x="1258075" y="1818659"/>
                </a:lnTo>
                <a:lnTo>
                  <a:pt x="1263103" y="1819189"/>
                </a:lnTo>
                <a:lnTo>
                  <a:pt x="1268131" y="1820247"/>
                </a:lnTo>
                <a:lnTo>
                  <a:pt x="1273159" y="1821571"/>
                </a:lnTo>
                <a:lnTo>
                  <a:pt x="1278187" y="1822894"/>
                </a:lnTo>
                <a:lnTo>
                  <a:pt x="1282950" y="1824218"/>
                </a:lnTo>
                <a:lnTo>
                  <a:pt x="1287714" y="1826335"/>
                </a:lnTo>
                <a:lnTo>
                  <a:pt x="1292477" y="1828188"/>
                </a:lnTo>
                <a:lnTo>
                  <a:pt x="1296976" y="1830570"/>
                </a:lnTo>
                <a:lnTo>
                  <a:pt x="1301475" y="1832688"/>
                </a:lnTo>
                <a:lnTo>
                  <a:pt x="1305709" y="1835599"/>
                </a:lnTo>
                <a:lnTo>
                  <a:pt x="1309943" y="1838246"/>
                </a:lnTo>
                <a:lnTo>
                  <a:pt x="1313913" y="1841158"/>
                </a:lnTo>
                <a:lnTo>
                  <a:pt x="1317882" y="1844334"/>
                </a:lnTo>
                <a:lnTo>
                  <a:pt x="1321852" y="1847510"/>
                </a:lnTo>
                <a:lnTo>
                  <a:pt x="1325028" y="1850951"/>
                </a:lnTo>
                <a:lnTo>
                  <a:pt x="1328732" y="1854657"/>
                </a:lnTo>
                <a:lnTo>
                  <a:pt x="1331908" y="1858627"/>
                </a:lnTo>
                <a:lnTo>
                  <a:pt x="1335084" y="1862597"/>
                </a:lnTo>
                <a:lnTo>
                  <a:pt x="1337995" y="1866568"/>
                </a:lnTo>
                <a:lnTo>
                  <a:pt x="1340906" y="1870538"/>
                </a:lnTo>
                <a:lnTo>
                  <a:pt x="1343287" y="1874773"/>
                </a:lnTo>
                <a:lnTo>
                  <a:pt x="1345669" y="1879273"/>
                </a:lnTo>
                <a:lnTo>
                  <a:pt x="1347786" y="1883772"/>
                </a:lnTo>
                <a:lnTo>
                  <a:pt x="1349903" y="1888537"/>
                </a:lnTo>
                <a:lnTo>
                  <a:pt x="1351491" y="1893301"/>
                </a:lnTo>
                <a:lnTo>
                  <a:pt x="1353344" y="1898065"/>
                </a:lnTo>
                <a:lnTo>
                  <a:pt x="1354402" y="1903359"/>
                </a:lnTo>
                <a:lnTo>
                  <a:pt x="1355460" y="1908388"/>
                </a:lnTo>
                <a:lnTo>
                  <a:pt x="1356254" y="1913417"/>
                </a:lnTo>
                <a:lnTo>
                  <a:pt x="1356784" y="1918711"/>
                </a:lnTo>
                <a:lnTo>
                  <a:pt x="1357313" y="1924004"/>
                </a:lnTo>
                <a:lnTo>
                  <a:pt x="1357313" y="1929298"/>
                </a:lnTo>
                <a:lnTo>
                  <a:pt x="1357313" y="1934857"/>
                </a:lnTo>
                <a:lnTo>
                  <a:pt x="1356784" y="1940944"/>
                </a:lnTo>
                <a:lnTo>
                  <a:pt x="1356254" y="1946503"/>
                </a:lnTo>
                <a:lnTo>
                  <a:pt x="1355196" y="1951797"/>
                </a:lnTo>
                <a:lnTo>
                  <a:pt x="1354137" y="1957355"/>
                </a:lnTo>
                <a:lnTo>
                  <a:pt x="1352285" y="1962913"/>
                </a:lnTo>
                <a:lnTo>
                  <a:pt x="1350697" y="1967942"/>
                </a:lnTo>
                <a:lnTo>
                  <a:pt x="1348845" y="1972971"/>
                </a:lnTo>
                <a:lnTo>
                  <a:pt x="1346463" y="1978000"/>
                </a:lnTo>
                <a:lnTo>
                  <a:pt x="1344081" y="1982765"/>
                </a:lnTo>
                <a:lnTo>
                  <a:pt x="1341435" y="1987529"/>
                </a:lnTo>
                <a:lnTo>
                  <a:pt x="1338259" y="1992029"/>
                </a:lnTo>
                <a:lnTo>
                  <a:pt x="1335348" y="1996529"/>
                </a:lnTo>
                <a:lnTo>
                  <a:pt x="1331908" y="2000764"/>
                </a:lnTo>
                <a:lnTo>
                  <a:pt x="1328468" y="2004734"/>
                </a:lnTo>
                <a:lnTo>
                  <a:pt x="1324498" y="2008704"/>
                </a:lnTo>
                <a:lnTo>
                  <a:pt x="1321058" y="2012410"/>
                </a:lnTo>
                <a:lnTo>
                  <a:pt x="1316824" y="2015851"/>
                </a:lnTo>
                <a:lnTo>
                  <a:pt x="1312590" y="2019292"/>
                </a:lnTo>
                <a:lnTo>
                  <a:pt x="1308091" y="2022468"/>
                </a:lnTo>
                <a:lnTo>
                  <a:pt x="1303592" y="2025115"/>
                </a:lnTo>
                <a:lnTo>
                  <a:pt x="1299093" y="2028026"/>
                </a:lnTo>
                <a:lnTo>
                  <a:pt x="1294065" y="2030408"/>
                </a:lnTo>
                <a:lnTo>
                  <a:pt x="1289302" y="2032791"/>
                </a:lnTo>
                <a:lnTo>
                  <a:pt x="1284009" y="2034643"/>
                </a:lnTo>
                <a:lnTo>
                  <a:pt x="1278716" y="2036496"/>
                </a:lnTo>
                <a:lnTo>
                  <a:pt x="1273424" y="2038084"/>
                </a:lnTo>
                <a:lnTo>
                  <a:pt x="1268131" y="2039143"/>
                </a:lnTo>
                <a:lnTo>
                  <a:pt x="1262574" y="2040466"/>
                </a:lnTo>
                <a:lnTo>
                  <a:pt x="1257016" y="2040996"/>
                </a:lnTo>
                <a:lnTo>
                  <a:pt x="1251194" y="2041525"/>
                </a:lnTo>
                <a:lnTo>
                  <a:pt x="1245372" y="2041525"/>
                </a:lnTo>
                <a:lnTo>
                  <a:pt x="111941" y="2041525"/>
                </a:lnTo>
                <a:lnTo>
                  <a:pt x="106119" y="2041525"/>
                </a:lnTo>
                <a:lnTo>
                  <a:pt x="100561" y="2040996"/>
                </a:lnTo>
                <a:lnTo>
                  <a:pt x="94739" y="2040466"/>
                </a:lnTo>
                <a:lnTo>
                  <a:pt x="89447" y="2039143"/>
                </a:lnTo>
                <a:lnTo>
                  <a:pt x="83889" y="2038084"/>
                </a:lnTo>
                <a:lnTo>
                  <a:pt x="78861" y="2036496"/>
                </a:lnTo>
                <a:lnTo>
                  <a:pt x="73569" y="2034643"/>
                </a:lnTo>
                <a:lnTo>
                  <a:pt x="68540" y="2032791"/>
                </a:lnTo>
                <a:lnTo>
                  <a:pt x="63248" y="2030408"/>
                </a:lnTo>
                <a:lnTo>
                  <a:pt x="58484" y="2028026"/>
                </a:lnTo>
                <a:lnTo>
                  <a:pt x="53721" y="2025115"/>
                </a:lnTo>
                <a:lnTo>
                  <a:pt x="49222" y="2022468"/>
                </a:lnTo>
                <a:lnTo>
                  <a:pt x="44988" y="2019292"/>
                </a:lnTo>
                <a:lnTo>
                  <a:pt x="40754" y="2015851"/>
                </a:lnTo>
                <a:lnTo>
                  <a:pt x="36784" y="2012410"/>
                </a:lnTo>
                <a:lnTo>
                  <a:pt x="32815" y="2008704"/>
                </a:lnTo>
                <a:lnTo>
                  <a:pt x="29110" y="2004734"/>
                </a:lnTo>
                <a:lnTo>
                  <a:pt x="25405" y="2000764"/>
                </a:lnTo>
                <a:lnTo>
                  <a:pt x="22229" y="1996529"/>
                </a:lnTo>
                <a:lnTo>
                  <a:pt x="19054" y="1992029"/>
                </a:lnTo>
                <a:lnTo>
                  <a:pt x="16143" y="1987529"/>
                </a:lnTo>
                <a:lnTo>
                  <a:pt x="13232" y="1982765"/>
                </a:lnTo>
                <a:lnTo>
                  <a:pt x="11115" y="1978000"/>
                </a:lnTo>
                <a:lnTo>
                  <a:pt x="8733" y="1972971"/>
                </a:lnTo>
                <a:lnTo>
                  <a:pt x="6881" y="1967942"/>
                </a:lnTo>
                <a:lnTo>
                  <a:pt x="5028" y="1962913"/>
                </a:lnTo>
                <a:lnTo>
                  <a:pt x="3440" y="1957355"/>
                </a:lnTo>
                <a:lnTo>
                  <a:pt x="2117" y="1951797"/>
                </a:lnTo>
                <a:lnTo>
                  <a:pt x="1323" y="1946503"/>
                </a:lnTo>
                <a:lnTo>
                  <a:pt x="529" y="1940944"/>
                </a:lnTo>
                <a:lnTo>
                  <a:pt x="265" y="1934857"/>
                </a:lnTo>
                <a:lnTo>
                  <a:pt x="0" y="1929298"/>
                </a:lnTo>
                <a:lnTo>
                  <a:pt x="265" y="1924004"/>
                </a:lnTo>
                <a:lnTo>
                  <a:pt x="529" y="1918711"/>
                </a:lnTo>
                <a:lnTo>
                  <a:pt x="1059" y="1913417"/>
                </a:lnTo>
                <a:lnTo>
                  <a:pt x="1852" y="1908388"/>
                </a:lnTo>
                <a:lnTo>
                  <a:pt x="2911" y="1903359"/>
                </a:lnTo>
                <a:lnTo>
                  <a:pt x="4499" y="1898065"/>
                </a:lnTo>
                <a:lnTo>
                  <a:pt x="5822" y="1893301"/>
                </a:lnTo>
                <a:lnTo>
                  <a:pt x="7674" y="1888537"/>
                </a:lnTo>
                <a:lnTo>
                  <a:pt x="9791" y="1883772"/>
                </a:lnTo>
                <a:lnTo>
                  <a:pt x="11644" y="1879273"/>
                </a:lnTo>
                <a:lnTo>
                  <a:pt x="14290" y="1874773"/>
                </a:lnTo>
                <a:lnTo>
                  <a:pt x="16672" y="1870538"/>
                </a:lnTo>
                <a:lnTo>
                  <a:pt x="19583" y="1866568"/>
                </a:lnTo>
                <a:lnTo>
                  <a:pt x="22229" y="1862597"/>
                </a:lnTo>
                <a:lnTo>
                  <a:pt x="25405" y="1858627"/>
                </a:lnTo>
                <a:lnTo>
                  <a:pt x="28845" y="1854657"/>
                </a:lnTo>
                <a:lnTo>
                  <a:pt x="32285" y="1850951"/>
                </a:lnTo>
                <a:lnTo>
                  <a:pt x="35726" y="1847510"/>
                </a:lnTo>
                <a:lnTo>
                  <a:pt x="39431" y="1844334"/>
                </a:lnTo>
                <a:lnTo>
                  <a:pt x="43400" y="1841158"/>
                </a:lnTo>
                <a:lnTo>
                  <a:pt x="47634" y="1838246"/>
                </a:lnTo>
                <a:lnTo>
                  <a:pt x="51604" y="1835599"/>
                </a:lnTo>
                <a:lnTo>
                  <a:pt x="56103" y="1832688"/>
                </a:lnTo>
                <a:lnTo>
                  <a:pt x="60601" y="1830570"/>
                </a:lnTo>
                <a:lnTo>
                  <a:pt x="65100" y="1828188"/>
                </a:lnTo>
                <a:lnTo>
                  <a:pt x="69599" y="1826335"/>
                </a:lnTo>
                <a:lnTo>
                  <a:pt x="74362" y="1824218"/>
                </a:lnTo>
                <a:lnTo>
                  <a:pt x="79391" y="1822894"/>
                </a:lnTo>
                <a:lnTo>
                  <a:pt x="84154" y="1821571"/>
                </a:lnTo>
                <a:lnTo>
                  <a:pt x="89182" y="1820247"/>
                </a:lnTo>
                <a:lnTo>
                  <a:pt x="94210" y="1819189"/>
                </a:lnTo>
                <a:lnTo>
                  <a:pt x="99503" y="1818659"/>
                </a:lnTo>
                <a:lnTo>
                  <a:pt x="103737" y="1775516"/>
                </a:lnTo>
                <a:lnTo>
                  <a:pt x="106383" y="1751694"/>
                </a:lnTo>
                <a:lnTo>
                  <a:pt x="108765" y="1727078"/>
                </a:lnTo>
                <a:lnTo>
                  <a:pt x="112205" y="1701668"/>
                </a:lnTo>
                <a:lnTo>
                  <a:pt x="115646" y="1675993"/>
                </a:lnTo>
                <a:lnTo>
                  <a:pt x="119615" y="1650319"/>
                </a:lnTo>
                <a:lnTo>
                  <a:pt x="123585" y="1624909"/>
                </a:lnTo>
                <a:lnTo>
                  <a:pt x="126231" y="1609028"/>
                </a:lnTo>
                <a:lnTo>
                  <a:pt x="129142" y="1593676"/>
                </a:lnTo>
                <a:lnTo>
                  <a:pt x="132053" y="1578854"/>
                </a:lnTo>
                <a:lnTo>
                  <a:pt x="135228" y="1563767"/>
                </a:lnTo>
                <a:lnTo>
                  <a:pt x="138669" y="1549473"/>
                </a:lnTo>
                <a:lnTo>
                  <a:pt x="142374" y="1535710"/>
                </a:lnTo>
                <a:lnTo>
                  <a:pt x="146343" y="1521946"/>
                </a:lnTo>
                <a:lnTo>
                  <a:pt x="150313" y="1508976"/>
                </a:lnTo>
                <a:lnTo>
                  <a:pt x="155605" y="1493889"/>
                </a:lnTo>
                <a:lnTo>
                  <a:pt x="161163" y="1479332"/>
                </a:lnTo>
                <a:lnTo>
                  <a:pt x="166985" y="1464509"/>
                </a:lnTo>
                <a:lnTo>
                  <a:pt x="173071" y="1449951"/>
                </a:lnTo>
                <a:lnTo>
                  <a:pt x="179687" y="1435394"/>
                </a:lnTo>
                <a:lnTo>
                  <a:pt x="186568" y="1421365"/>
                </a:lnTo>
                <a:lnTo>
                  <a:pt x="193713" y="1407337"/>
                </a:lnTo>
                <a:lnTo>
                  <a:pt x="201387" y="1393309"/>
                </a:lnTo>
                <a:lnTo>
                  <a:pt x="209062" y="1379810"/>
                </a:lnTo>
                <a:lnTo>
                  <a:pt x="217265" y="1366046"/>
                </a:lnTo>
                <a:lnTo>
                  <a:pt x="225734" y="1352547"/>
                </a:lnTo>
                <a:lnTo>
                  <a:pt x="234467" y="1339048"/>
                </a:lnTo>
                <a:lnTo>
                  <a:pt x="243729" y="1325814"/>
                </a:lnTo>
                <a:lnTo>
                  <a:pt x="252991" y="1312844"/>
                </a:lnTo>
                <a:lnTo>
                  <a:pt x="262783" y="1299874"/>
                </a:lnTo>
                <a:lnTo>
                  <a:pt x="272574" y="1286905"/>
                </a:lnTo>
                <a:lnTo>
                  <a:pt x="282630" y="1274200"/>
                </a:lnTo>
                <a:lnTo>
                  <a:pt x="293216" y="1261495"/>
                </a:lnTo>
                <a:lnTo>
                  <a:pt x="304066" y="1249055"/>
                </a:lnTo>
                <a:lnTo>
                  <a:pt x="314916" y="1236614"/>
                </a:lnTo>
                <a:lnTo>
                  <a:pt x="326295" y="1224174"/>
                </a:lnTo>
                <a:lnTo>
                  <a:pt x="337674" y="1211734"/>
                </a:lnTo>
                <a:lnTo>
                  <a:pt x="349583" y="1199558"/>
                </a:lnTo>
                <a:lnTo>
                  <a:pt x="361756" y="1187118"/>
                </a:lnTo>
                <a:lnTo>
                  <a:pt x="374194" y="1174678"/>
                </a:lnTo>
                <a:lnTo>
                  <a:pt x="386896" y="1162767"/>
                </a:lnTo>
                <a:lnTo>
                  <a:pt x="399864" y="1150327"/>
                </a:lnTo>
                <a:lnTo>
                  <a:pt x="413095" y="1137886"/>
                </a:lnTo>
                <a:lnTo>
                  <a:pt x="440617" y="1113271"/>
                </a:lnTo>
                <a:lnTo>
                  <a:pt x="468933" y="1088125"/>
                </a:lnTo>
                <a:lnTo>
                  <a:pt x="469198" y="1087331"/>
                </a:lnTo>
                <a:lnTo>
                  <a:pt x="470786" y="1083890"/>
                </a:lnTo>
                <a:lnTo>
                  <a:pt x="472374" y="1079126"/>
                </a:lnTo>
                <a:lnTo>
                  <a:pt x="473961" y="1073303"/>
                </a:lnTo>
                <a:lnTo>
                  <a:pt x="475814" y="1066156"/>
                </a:lnTo>
                <a:lnTo>
                  <a:pt x="478460" y="1054510"/>
                </a:lnTo>
                <a:lnTo>
                  <a:pt x="479519" y="1049746"/>
                </a:lnTo>
                <a:lnTo>
                  <a:pt x="480577" y="1044982"/>
                </a:lnTo>
                <a:lnTo>
                  <a:pt x="481371" y="1039952"/>
                </a:lnTo>
                <a:lnTo>
                  <a:pt x="481900" y="1033865"/>
                </a:lnTo>
                <a:lnTo>
                  <a:pt x="482165" y="1026718"/>
                </a:lnTo>
                <a:lnTo>
                  <a:pt x="482430" y="1017719"/>
                </a:lnTo>
                <a:lnTo>
                  <a:pt x="482430" y="1010308"/>
                </a:lnTo>
                <a:lnTo>
                  <a:pt x="482165" y="1005279"/>
                </a:lnTo>
                <a:lnTo>
                  <a:pt x="481636" y="1001838"/>
                </a:lnTo>
                <a:lnTo>
                  <a:pt x="481106" y="999455"/>
                </a:lnTo>
                <a:lnTo>
                  <a:pt x="479254" y="994426"/>
                </a:lnTo>
                <a:lnTo>
                  <a:pt x="478460" y="990456"/>
                </a:lnTo>
                <a:lnTo>
                  <a:pt x="477402" y="984633"/>
                </a:lnTo>
                <a:lnTo>
                  <a:pt x="476343" y="978810"/>
                </a:lnTo>
                <a:lnTo>
                  <a:pt x="475549" y="973516"/>
                </a:lnTo>
                <a:lnTo>
                  <a:pt x="472903" y="964517"/>
                </a:lnTo>
                <a:lnTo>
                  <a:pt x="470786" y="957900"/>
                </a:lnTo>
                <a:lnTo>
                  <a:pt x="468933" y="953665"/>
                </a:lnTo>
                <a:lnTo>
                  <a:pt x="440617" y="928520"/>
                </a:lnTo>
                <a:lnTo>
                  <a:pt x="413095" y="903904"/>
                </a:lnTo>
                <a:lnTo>
                  <a:pt x="399864" y="891463"/>
                </a:lnTo>
                <a:lnTo>
                  <a:pt x="386896" y="879288"/>
                </a:lnTo>
                <a:lnTo>
                  <a:pt x="374194" y="866848"/>
                </a:lnTo>
                <a:lnTo>
                  <a:pt x="361756" y="854407"/>
                </a:lnTo>
                <a:lnTo>
                  <a:pt x="349583" y="841967"/>
                </a:lnTo>
                <a:lnTo>
                  <a:pt x="337674" y="829792"/>
                </a:lnTo>
                <a:lnTo>
                  <a:pt x="326295" y="817351"/>
                </a:lnTo>
                <a:lnTo>
                  <a:pt x="314916" y="804911"/>
                </a:lnTo>
                <a:lnTo>
                  <a:pt x="304066" y="792736"/>
                </a:lnTo>
                <a:lnTo>
                  <a:pt x="293216" y="780031"/>
                </a:lnTo>
                <a:lnTo>
                  <a:pt x="282630" y="767590"/>
                </a:lnTo>
                <a:lnTo>
                  <a:pt x="272574" y="754885"/>
                </a:lnTo>
                <a:lnTo>
                  <a:pt x="262783" y="742180"/>
                </a:lnTo>
                <a:lnTo>
                  <a:pt x="252991" y="728946"/>
                </a:lnTo>
                <a:lnTo>
                  <a:pt x="243729" y="715712"/>
                </a:lnTo>
                <a:lnTo>
                  <a:pt x="234467" y="702478"/>
                </a:lnTo>
                <a:lnTo>
                  <a:pt x="225734" y="689243"/>
                </a:lnTo>
                <a:lnTo>
                  <a:pt x="217265" y="675480"/>
                </a:lnTo>
                <a:lnTo>
                  <a:pt x="209062" y="661981"/>
                </a:lnTo>
                <a:lnTo>
                  <a:pt x="201387" y="648217"/>
                </a:lnTo>
                <a:lnTo>
                  <a:pt x="193713" y="634188"/>
                </a:lnTo>
                <a:lnTo>
                  <a:pt x="186568" y="620160"/>
                </a:lnTo>
                <a:lnTo>
                  <a:pt x="179687" y="606132"/>
                </a:lnTo>
                <a:lnTo>
                  <a:pt x="173071" y="591839"/>
                </a:lnTo>
                <a:lnTo>
                  <a:pt x="166985" y="577016"/>
                </a:lnTo>
                <a:lnTo>
                  <a:pt x="161163" y="562458"/>
                </a:lnTo>
                <a:lnTo>
                  <a:pt x="155605" y="547636"/>
                </a:lnTo>
                <a:lnTo>
                  <a:pt x="150313" y="532814"/>
                </a:lnTo>
                <a:lnTo>
                  <a:pt x="146343" y="519579"/>
                </a:lnTo>
                <a:lnTo>
                  <a:pt x="142374" y="506080"/>
                </a:lnTo>
                <a:lnTo>
                  <a:pt x="138669" y="492052"/>
                </a:lnTo>
                <a:lnTo>
                  <a:pt x="135228" y="477759"/>
                </a:lnTo>
                <a:lnTo>
                  <a:pt x="132053" y="462936"/>
                </a:lnTo>
                <a:lnTo>
                  <a:pt x="129142" y="447849"/>
                </a:lnTo>
                <a:lnTo>
                  <a:pt x="126231" y="432762"/>
                </a:lnTo>
                <a:lnTo>
                  <a:pt x="123585" y="416881"/>
                </a:lnTo>
                <a:lnTo>
                  <a:pt x="118292" y="385648"/>
                </a:lnTo>
                <a:lnTo>
                  <a:pt x="113793" y="353886"/>
                </a:lnTo>
                <a:lnTo>
                  <a:pt x="110088" y="322653"/>
                </a:lnTo>
                <a:lnTo>
                  <a:pt x="106383" y="292214"/>
                </a:lnTo>
                <a:lnTo>
                  <a:pt x="102678" y="255952"/>
                </a:lnTo>
                <a:lnTo>
                  <a:pt x="99503" y="223131"/>
                </a:lnTo>
                <a:lnTo>
                  <a:pt x="94210" y="222337"/>
                </a:lnTo>
                <a:lnTo>
                  <a:pt x="89182" y="221543"/>
                </a:lnTo>
                <a:lnTo>
                  <a:pt x="84154" y="220219"/>
                </a:lnTo>
                <a:lnTo>
                  <a:pt x="79391" y="218896"/>
                </a:lnTo>
                <a:lnTo>
                  <a:pt x="74362" y="217308"/>
                </a:lnTo>
                <a:lnTo>
                  <a:pt x="69599" y="215455"/>
                </a:lnTo>
                <a:lnTo>
                  <a:pt x="65100" y="213602"/>
                </a:lnTo>
                <a:lnTo>
                  <a:pt x="60601" y="211220"/>
                </a:lnTo>
                <a:lnTo>
                  <a:pt x="56103" y="208838"/>
                </a:lnTo>
                <a:lnTo>
                  <a:pt x="51604" y="206191"/>
                </a:lnTo>
                <a:lnTo>
                  <a:pt x="47634" y="203544"/>
                </a:lnTo>
                <a:lnTo>
                  <a:pt x="43400" y="200368"/>
                </a:lnTo>
                <a:lnTo>
                  <a:pt x="39431" y="197191"/>
                </a:lnTo>
                <a:lnTo>
                  <a:pt x="35726" y="194280"/>
                </a:lnTo>
                <a:lnTo>
                  <a:pt x="32285" y="190574"/>
                </a:lnTo>
                <a:lnTo>
                  <a:pt x="28845" y="186869"/>
                </a:lnTo>
                <a:lnTo>
                  <a:pt x="25405" y="183163"/>
                </a:lnTo>
                <a:lnTo>
                  <a:pt x="22229" y="179193"/>
                </a:lnTo>
                <a:lnTo>
                  <a:pt x="19583" y="174958"/>
                </a:lnTo>
                <a:lnTo>
                  <a:pt x="16672" y="171252"/>
                </a:lnTo>
                <a:lnTo>
                  <a:pt x="14290" y="166753"/>
                </a:lnTo>
                <a:lnTo>
                  <a:pt x="11644" y="162253"/>
                </a:lnTo>
                <a:lnTo>
                  <a:pt x="9791" y="157753"/>
                </a:lnTo>
                <a:lnTo>
                  <a:pt x="7674" y="152989"/>
                </a:lnTo>
                <a:lnTo>
                  <a:pt x="5822" y="148225"/>
                </a:lnTo>
                <a:lnTo>
                  <a:pt x="4499" y="143460"/>
                </a:lnTo>
                <a:lnTo>
                  <a:pt x="2911" y="138166"/>
                </a:lnTo>
                <a:lnTo>
                  <a:pt x="1852" y="133137"/>
                </a:lnTo>
                <a:lnTo>
                  <a:pt x="1059" y="128108"/>
                </a:lnTo>
                <a:lnTo>
                  <a:pt x="529" y="122815"/>
                </a:lnTo>
                <a:lnTo>
                  <a:pt x="265" y="117786"/>
                </a:lnTo>
                <a:lnTo>
                  <a:pt x="0" y="112227"/>
                </a:lnTo>
                <a:lnTo>
                  <a:pt x="265" y="106404"/>
                </a:lnTo>
                <a:lnTo>
                  <a:pt x="529" y="100846"/>
                </a:lnTo>
                <a:lnTo>
                  <a:pt x="1323" y="95287"/>
                </a:lnTo>
                <a:lnTo>
                  <a:pt x="2117" y="89729"/>
                </a:lnTo>
                <a:lnTo>
                  <a:pt x="3440" y="84435"/>
                </a:lnTo>
                <a:lnTo>
                  <a:pt x="5028" y="78877"/>
                </a:lnTo>
                <a:lnTo>
                  <a:pt x="6881" y="73583"/>
                </a:lnTo>
                <a:lnTo>
                  <a:pt x="8733" y="68554"/>
                </a:lnTo>
                <a:lnTo>
                  <a:pt x="11115" y="63525"/>
                </a:lnTo>
                <a:lnTo>
                  <a:pt x="13232" y="58761"/>
                </a:lnTo>
                <a:lnTo>
                  <a:pt x="16143" y="53996"/>
                </a:lnTo>
                <a:lnTo>
                  <a:pt x="19054" y="49497"/>
                </a:lnTo>
                <a:lnTo>
                  <a:pt x="22229" y="45262"/>
                </a:lnTo>
                <a:lnTo>
                  <a:pt x="25405" y="41027"/>
                </a:lnTo>
                <a:lnTo>
                  <a:pt x="29110" y="36792"/>
                </a:lnTo>
                <a:lnTo>
                  <a:pt x="32815" y="32821"/>
                </a:lnTo>
                <a:lnTo>
                  <a:pt x="36784" y="29380"/>
                </a:lnTo>
                <a:lnTo>
                  <a:pt x="40754" y="25675"/>
                </a:lnTo>
                <a:lnTo>
                  <a:pt x="44988" y="22499"/>
                </a:lnTo>
                <a:lnTo>
                  <a:pt x="49222" y="19058"/>
                </a:lnTo>
                <a:lnTo>
                  <a:pt x="53721" y="16411"/>
                </a:lnTo>
                <a:lnTo>
                  <a:pt x="58484" y="13499"/>
                </a:lnTo>
                <a:lnTo>
                  <a:pt x="63248" y="11382"/>
                </a:lnTo>
                <a:lnTo>
                  <a:pt x="68540" y="9000"/>
                </a:lnTo>
                <a:lnTo>
                  <a:pt x="73569" y="6882"/>
                </a:lnTo>
                <a:lnTo>
                  <a:pt x="78861" y="5029"/>
                </a:lnTo>
                <a:lnTo>
                  <a:pt x="83889" y="3706"/>
                </a:lnTo>
                <a:lnTo>
                  <a:pt x="89447" y="2382"/>
                </a:lnTo>
                <a:lnTo>
                  <a:pt x="94739" y="1324"/>
                </a:lnTo>
                <a:lnTo>
                  <a:pt x="100561" y="530"/>
                </a:lnTo>
                <a:lnTo>
                  <a:pt x="106119" y="265"/>
                </a:lnTo>
                <a:lnTo>
                  <a:pt x="111941" y="0"/>
                </a:lnTo>
                <a:close/>
              </a:path>
            </a:pathLst>
          </a:custGeom>
          <a:solidFill>
            <a:srgbClr val="FEE04C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fontAlgn="auto">
              <a:defRPr/>
            </a:pPr>
            <a:endParaRPr lang="zh-CN" altLang="en-US" sz="3200" noProof="1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KSO_Shape">
            <a:extLst>
              <a:ext uri="{FF2B5EF4-FFF2-40B4-BE49-F238E27FC236}">
                <a16:creationId xmlns:a16="http://schemas.microsoft.com/office/drawing/2014/main" id="{E4FC6650-A9BA-4004-8686-C891BE6E6BB2}"/>
              </a:ext>
            </a:extLst>
          </p:cNvPr>
          <p:cNvSpPr/>
          <p:nvPr/>
        </p:nvSpPr>
        <p:spPr bwMode="auto">
          <a:xfrm>
            <a:off x="9837738" y="2163763"/>
            <a:ext cx="611187" cy="611187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rgbClr val="99DC8C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fontAlgn="auto">
              <a:defRPr/>
            </a:pPr>
            <a:endParaRPr lang="zh-CN" altLang="en-US" sz="3200" noProof="1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7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8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8" grpId="0" bldLvl="0" animBg="1"/>
      <p:bldP spid="9" grpId="0" bldLvl="0" animBg="1"/>
      <p:bldP spid="10" grpId="0" bldLvl="0" animBg="1"/>
      <p:bldP spid="11" grpId="0" bldLvl="0" animBg="1"/>
      <p:bldP spid="15" grpId="0"/>
      <p:bldP spid="16" grpId="0"/>
      <p:bldP spid="17" grpId="0"/>
      <p:bldP spid="18" grpId="0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FE4495B-7DD6-412B-B2D1-7133D87DFCE2}"/>
              </a:ext>
            </a:extLst>
          </p:cNvPr>
          <p:cNvSpPr/>
          <p:nvPr/>
        </p:nvSpPr>
        <p:spPr>
          <a:xfrm>
            <a:off x="192088" y="188913"/>
            <a:ext cx="11796712" cy="6475412"/>
          </a:xfrm>
          <a:prstGeom prst="rect">
            <a:avLst/>
          </a:prstGeom>
          <a:noFill/>
          <a:ln w="19050">
            <a:solidFill>
              <a:srgbClr val="FEE0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3" name="图片 2" descr="花">
            <a:extLst>
              <a:ext uri="{FF2B5EF4-FFF2-40B4-BE49-F238E27FC236}">
                <a16:creationId xmlns:a16="http://schemas.microsoft.com/office/drawing/2014/main" id="{2FEC9F52-421E-4C0C-B809-9C0283D5AF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377825"/>
            <a:ext cx="684213" cy="55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5EA9052-9F24-4D18-B553-E6DE9989B2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1738" y="463550"/>
            <a:ext cx="22828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b="1">
                <a:solidFill>
                  <a:srgbClr val="FEE0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3E691E3F-F523-49C9-A80B-0519B286D654}"/>
              </a:ext>
            </a:extLst>
          </p:cNvPr>
          <p:cNvSpPr/>
          <p:nvPr/>
        </p:nvSpPr>
        <p:spPr>
          <a:xfrm>
            <a:off x="9048750" y="935038"/>
            <a:ext cx="935038" cy="3097212"/>
          </a:xfrm>
          <a:prstGeom prst="rect">
            <a:avLst/>
          </a:prstGeom>
          <a:solidFill>
            <a:srgbClr val="FEE0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A0DEDC17-EC85-4231-86F0-1CE3E0B9A82C}"/>
              </a:ext>
            </a:extLst>
          </p:cNvPr>
          <p:cNvSpPr/>
          <p:nvPr/>
        </p:nvSpPr>
        <p:spPr>
          <a:xfrm>
            <a:off x="6848475" y="1800225"/>
            <a:ext cx="936625" cy="2222500"/>
          </a:xfrm>
          <a:prstGeom prst="rect">
            <a:avLst/>
          </a:prstGeom>
          <a:solidFill>
            <a:srgbClr val="FEE0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D949041-6598-458C-A608-3AFD3AE37ED3}"/>
              </a:ext>
            </a:extLst>
          </p:cNvPr>
          <p:cNvSpPr/>
          <p:nvPr/>
        </p:nvSpPr>
        <p:spPr>
          <a:xfrm>
            <a:off x="4583113" y="2519363"/>
            <a:ext cx="936625" cy="1512887"/>
          </a:xfrm>
          <a:prstGeom prst="rect">
            <a:avLst/>
          </a:prstGeom>
          <a:solidFill>
            <a:srgbClr val="FEE0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1F96B46-960E-46F9-9B12-E9C3A8AE78DD}"/>
              </a:ext>
            </a:extLst>
          </p:cNvPr>
          <p:cNvSpPr/>
          <p:nvPr/>
        </p:nvSpPr>
        <p:spPr>
          <a:xfrm>
            <a:off x="2135188" y="1511300"/>
            <a:ext cx="936625" cy="2511425"/>
          </a:xfrm>
          <a:prstGeom prst="rect">
            <a:avLst/>
          </a:prstGeom>
          <a:solidFill>
            <a:srgbClr val="FEE0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6995AF9-6F89-4321-9E55-1249AB4348D4}"/>
              </a:ext>
            </a:extLst>
          </p:cNvPr>
          <p:cNvSpPr/>
          <p:nvPr/>
        </p:nvSpPr>
        <p:spPr>
          <a:xfrm>
            <a:off x="2135188" y="2735263"/>
            <a:ext cx="936625" cy="1296987"/>
          </a:xfrm>
          <a:prstGeom prst="rect">
            <a:avLst/>
          </a:prstGeom>
          <a:solidFill>
            <a:srgbClr val="99DC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A778B7A-B552-4FF0-B139-34902B2BECAB}"/>
              </a:ext>
            </a:extLst>
          </p:cNvPr>
          <p:cNvSpPr/>
          <p:nvPr/>
        </p:nvSpPr>
        <p:spPr>
          <a:xfrm>
            <a:off x="4583113" y="3382963"/>
            <a:ext cx="936625" cy="649287"/>
          </a:xfrm>
          <a:prstGeom prst="rect">
            <a:avLst/>
          </a:prstGeom>
          <a:solidFill>
            <a:srgbClr val="99DC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6FFA259-DDFC-4E20-9027-F85EA633F02E}"/>
              </a:ext>
            </a:extLst>
          </p:cNvPr>
          <p:cNvSpPr/>
          <p:nvPr/>
        </p:nvSpPr>
        <p:spPr>
          <a:xfrm>
            <a:off x="6848475" y="2232025"/>
            <a:ext cx="936625" cy="1800225"/>
          </a:xfrm>
          <a:prstGeom prst="rect">
            <a:avLst/>
          </a:prstGeom>
          <a:solidFill>
            <a:srgbClr val="99DC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D620D82-3104-4C60-B0C1-410C3B411395}"/>
              </a:ext>
            </a:extLst>
          </p:cNvPr>
          <p:cNvSpPr/>
          <p:nvPr/>
        </p:nvSpPr>
        <p:spPr>
          <a:xfrm>
            <a:off x="9048750" y="1800225"/>
            <a:ext cx="935038" cy="2227263"/>
          </a:xfrm>
          <a:prstGeom prst="rect">
            <a:avLst/>
          </a:prstGeom>
          <a:solidFill>
            <a:srgbClr val="99DC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8DF29ACA-1577-4679-9FF1-76030E1B3910}"/>
              </a:ext>
            </a:extLst>
          </p:cNvPr>
          <p:cNvCxnSpPr/>
          <p:nvPr/>
        </p:nvCxnSpPr>
        <p:spPr>
          <a:xfrm>
            <a:off x="1019175" y="4027488"/>
            <a:ext cx="10190163" cy="0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id="{770AC01E-2484-488E-AB31-9FB39AFB75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0225" y="4243388"/>
            <a:ext cx="1606550" cy="31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844B2DE8-4002-41E4-87A8-544BC027C2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7488" y="4562475"/>
            <a:ext cx="2233612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No one indebted for others,while many people don't know how to cherish others.No one indebted for others,while many people don't know how to cherish others.</a:t>
            </a:r>
            <a:endParaRPr lang="zh-CN" altLang="en-US" sz="140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2C856DB-D17B-4E8B-8281-83F1A9D288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49738" y="4243388"/>
            <a:ext cx="1604962" cy="31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4646926E-B920-488E-BB70-CF232C7A2B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6850" y="4562475"/>
            <a:ext cx="208915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No one indebted for others,while many people don't know how to cherish others.No one indebted for others,while many people don't know how to cherish others.</a:t>
            </a:r>
            <a:endParaRPr lang="zh-CN" altLang="en-US" sz="140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84105C7-3BB6-4DC3-A00B-B017E38C71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5100" y="4243388"/>
            <a:ext cx="1604963" cy="31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5AFB3A7B-11CE-4B81-B119-FEB19550BB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3800" y="4562475"/>
            <a:ext cx="2087563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No one indebted for others,while many people don't know how to cherish others.No one indebted for others,while many people don't know how to cherish others.</a:t>
            </a:r>
            <a:endParaRPr lang="zh-CN" altLang="en-US" sz="140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89EB5C4-9C3C-46EB-9BF1-83E542504E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13788" y="4243388"/>
            <a:ext cx="1604962" cy="31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9CD2E497-1909-4992-A02E-7F177F1BE3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72488" y="4562475"/>
            <a:ext cx="2087562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No one indebted for others,while many people don't know how to cherish others.No one indebted for others,while many people don't know how to cherish others.</a:t>
            </a:r>
            <a:endParaRPr lang="zh-CN" altLang="en-US" sz="1400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BFDFCE8B-7C24-44DD-A084-A057A4F308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2488" y="2973388"/>
            <a:ext cx="893762" cy="31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输入标题</a:t>
            </a:r>
            <a:endParaRPr lang="zh-CN" altLang="en-US" sz="1600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3023FC53-1CDF-4D7F-A4EC-5A75CFC64A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2488" y="2182813"/>
            <a:ext cx="893762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BCBFCDF5-2147-4311-8120-738A58AA84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92350" y="1657350"/>
            <a:ext cx="6223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40EF35B5-008A-4B6C-A1F3-3307FC6CED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0275" y="2620963"/>
            <a:ext cx="6223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0246B044-BE42-4BDE-BE6B-3CA62E79C3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0875" y="1827213"/>
            <a:ext cx="6223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5BC501C9-B27F-4895-96D3-91AF5EFC84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04325" y="1004888"/>
            <a:ext cx="6223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51F7A103-7B4E-417E-AC51-42BAF895D1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92350" y="2938463"/>
            <a:ext cx="6223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62617B03-D885-484B-B8FC-C78296DDB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1863" y="3444875"/>
            <a:ext cx="6223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15%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EE4005BA-B6B1-46E6-A7F9-A7EB81BA8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5638" y="2446338"/>
            <a:ext cx="6223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45%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9542DE58-8A21-41E6-AF68-3DF8214B31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04325" y="2009775"/>
            <a:ext cx="6223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51%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42DEBE28-E93B-4AE2-BF70-431D18DD6A08}"/>
              </a:ext>
            </a:extLst>
          </p:cNvPr>
          <p:cNvSpPr/>
          <p:nvPr/>
        </p:nvSpPr>
        <p:spPr>
          <a:xfrm>
            <a:off x="636588" y="2230438"/>
            <a:ext cx="215900" cy="215900"/>
          </a:xfrm>
          <a:prstGeom prst="rect">
            <a:avLst/>
          </a:prstGeom>
          <a:solidFill>
            <a:srgbClr val="FEE0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D44E766B-6028-40C2-919F-F86B5FD715B6}"/>
              </a:ext>
            </a:extLst>
          </p:cNvPr>
          <p:cNvSpPr/>
          <p:nvPr/>
        </p:nvSpPr>
        <p:spPr>
          <a:xfrm>
            <a:off x="641350" y="3040063"/>
            <a:ext cx="215900" cy="215900"/>
          </a:xfrm>
          <a:prstGeom prst="rect">
            <a:avLst/>
          </a:prstGeom>
          <a:solidFill>
            <a:srgbClr val="99DC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7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7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7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7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7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7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7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7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18" grpId="0" bldLvl="0" animBg="1"/>
      <p:bldP spid="17" grpId="0" bldLvl="0" animBg="1"/>
      <p:bldP spid="16" grpId="0" bldLvl="0" animBg="1"/>
      <p:bldP spid="1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 bldLvl="0" animBg="1"/>
      <p:bldP spid="4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FB8F9E9-1864-4CCA-9F58-D5BA2802DD02}"/>
              </a:ext>
            </a:extLst>
          </p:cNvPr>
          <p:cNvSpPr/>
          <p:nvPr/>
        </p:nvSpPr>
        <p:spPr>
          <a:xfrm>
            <a:off x="192088" y="188913"/>
            <a:ext cx="11796712" cy="6475412"/>
          </a:xfrm>
          <a:prstGeom prst="rect">
            <a:avLst/>
          </a:prstGeom>
          <a:noFill/>
          <a:ln w="19050">
            <a:solidFill>
              <a:srgbClr val="FEE0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CBAA4BF-D46A-4EE6-A1C4-D9FEF4D22CBE}"/>
              </a:ext>
            </a:extLst>
          </p:cNvPr>
          <p:cNvGrpSpPr>
            <a:grpSpLocks/>
          </p:cNvGrpSpPr>
          <p:nvPr/>
        </p:nvGrpSpPr>
        <p:grpSpPr bwMode="auto">
          <a:xfrm>
            <a:off x="2009775" y="2038350"/>
            <a:ext cx="2170113" cy="2171700"/>
            <a:chOff x="6658" y="2283"/>
            <a:chExt cx="5884" cy="5884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9BE56547-5369-4FC1-97B2-9DE72D12123A}"/>
                </a:ext>
              </a:extLst>
            </p:cNvPr>
            <p:cNvSpPr/>
            <p:nvPr/>
          </p:nvSpPr>
          <p:spPr>
            <a:xfrm>
              <a:off x="6658" y="2283"/>
              <a:ext cx="5884" cy="5884"/>
            </a:xfrm>
            <a:prstGeom prst="ellipse">
              <a:avLst/>
            </a:prstGeom>
            <a:noFill/>
            <a:ln>
              <a:solidFill>
                <a:srgbClr val="E3CE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2EAEE35B-40CD-4CD9-89A2-4C0B7FD37665}"/>
                </a:ext>
              </a:extLst>
            </p:cNvPr>
            <p:cNvSpPr/>
            <p:nvPr/>
          </p:nvSpPr>
          <p:spPr>
            <a:xfrm>
              <a:off x="6800" y="2425"/>
              <a:ext cx="5600" cy="5600"/>
            </a:xfrm>
            <a:prstGeom prst="ellipse">
              <a:avLst/>
            </a:prstGeom>
            <a:noFill/>
            <a:ln w="63500">
              <a:solidFill>
                <a:srgbClr val="E3CE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pic>
        <p:nvPicPr>
          <p:cNvPr id="9" name="图片 8" descr="花环">
            <a:extLst>
              <a:ext uri="{FF2B5EF4-FFF2-40B4-BE49-F238E27FC236}">
                <a16:creationId xmlns:a16="http://schemas.microsoft.com/office/drawing/2014/main" id="{C7CEFC49-3790-413A-B5B5-B45798299D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25" y="2878138"/>
            <a:ext cx="2828925" cy="170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 descr="波浪">
            <a:extLst>
              <a:ext uri="{FF2B5EF4-FFF2-40B4-BE49-F238E27FC236}">
                <a16:creationId xmlns:a16="http://schemas.microsoft.com/office/drawing/2014/main" id="{6F8A80DC-DC23-418F-A36D-49968B0FAE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400" y="3517900"/>
            <a:ext cx="1333500" cy="17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花">
            <a:extLst>
              <a:ext uri="{FF2B5EF4-FFF2-40B4-BE49-F238E27FC236}">
                <a16:creationId xmlns:a16="http://schemas.microsoft.com/office/drawing/2014/main" id="{5A1EEAAD-A4CD-409D-9BC8-858FA520C6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3073400"/>
            <a:ext cx="874712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62A3CFD6-EA93-4CBF-BEEE-580417F978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6788" y="2381250"/>
            <a:ext cx="1717675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800" b="1">
                <a:solidFill>
                  <a:srgbClr val="FEE04C"/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目录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397006-5EC6-49D1-97A9-4B9A1DFC87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8400" y="3073400"/>
            <a:ext cx="13128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00">
                <a:solidFill>
                  <a:srgbClr val="64985C"/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Contents</a:t>
            </a:r>
          </a:p>
        </p:txBody>
      </p:sp>
      <p:sp>
        <p:nvSpPr>
          <p:cNvPr id="220" name="五边形">
            <a:extLst>
              <a:ext uri="{FF2B5EF4-FFF2-40B4-BE49-F238E27FC236}">
                <a16:creationId xmlns:a16="http://schemas.microsoft.com/office/drawing/2014/main" id="{2E88F7AA-0945-459E-B245-3610E813C2F6}"/>
              </a:ext>
            </a:extLst>
          </p:cNvPr>
          <p:cNvSpPr/>
          <p:nvPr/>
        </p:nvSpPr>
        <p:spPr>
          <a:xfrm>
            <a:off x="6092825" y="1590675"/>
            <a:ext cx="1104900" cy="395288"/>
          </a:xfrm>
          <a:prstGeom prst="homePlate">
            <a:avLst>
              <a:gd name="adj" fmla="val 69067"/>
            </a:avLst>
          </a:prstGeom>
          <a:solidFill>
            <a:srgbClr val="FEE0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noProof="1">
                <a:solidFill>
                  <a:srgbClr val="FFFFFF"/>
                </a:solidFill>
              </a:rPr>
              <a:t>Part.01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18B2D99-CA5D-49B6-9910-F9CBF9B2A4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80288" y="1489075"/>
            <a:ext cx="3205162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b="1">
                <a:solidFill>
                  <a:srgbClr val="99DC8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单击此处输入标题文本</a:t>
            </a:r>
          </a:p>
          <a:p>
            <a:pPr algn="dist"/>
            <a:r>
              <a:rPr lang="zh-CN" altLang="en-US" sz="1400">
                <a:solidFill>
                  <a:srgbClr val="99DC8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Click here to add your title</a:t>
            </a:r>
          </a:p>
        </p:txBody>
      </p:sp>
      <p:sp>
        <p:nvSpPr>
          <p:cNvPr id="11" name="五边形">
            <a:extLst>
              <a:ext uri="{FF2B5EF4-FFF2-40B4-BE49-F238E27FC236}">
                <a16:creationId xmlns:a16="http://schemas.microsoft.com/office/drawing/2014/main" id="{61232C11-905F-44C4-B87F-CEBBDBC72152}"/>
              </a:ext>
            </a:extLst>
          </p:cNvPr>
          <p:cNvSpPr/>
          <p:nvPr/>
        </p:nvSpPr>
        <p:spPr>
          <a:xfrm>
            <a:off x="6092825" y="2689225"/>
            <a:ext cx="1104900" cy="395288"/>
          </a:xfrm>
          <a:prstGeom prst="homePlate">
            <a:avLst>
              <a:gd name="adj" fmla="val 69067"/>
            </a:avLst>
          </a:prstGeom>
          <a:solidFill>
            <a:srgbClr val="FEE0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noProof="1">
                <a:solidFill>
                  <a:srgbClr val="FFFFFF"/>
                </a:solidFill>
              </a:rPr>
              <a:t>Part.02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090DBCB-A54D-48AB-8428-946E249A2F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80288" y="2571750"/>
            <a:ext cx="3205162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b="1">
                <a:solidFill>
                  <a:srgbClr val="99DC8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单击此处输入标题文本</a:t>
            </a:r>
          </a:p>
          <a:p>
            <a:pPr algn="dist"/>
            <a:r>
              <a:rPr lang="zh-CN" altLang="en-US" sz="1400">
                <a:solidFill>
                  <a:srgbClr val="99DC8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Click here to add your title</a:t>
            </a:r>
          </a:p>
        </p:txBody>
      </p:sp>
      <p:sp>
        <p:nvSpPr>
          <p:cNvPr id="13" name="五边形">
            <a:extLst>
              <a:ext uri="{FF2B5EF4-FFF2-40B4-BE49-F238E27FC236}">
                <a16:creationId xmlns:a16="http://schemas.microsoft.com/office/drawing/2014/main" id="{E0462B93-E4F5-4D36-AD89-72E31BC65D6E}"/>
              </a:ext>
            </a:extLst>
          </p:cNvPr>
          <p:cNvSpPr/>
          <p:nvPr/>
        </p:nvSpPr>
        <p:spPr>
          <a:xfrm>
            <a:off x="6092825" y="3787775"/>
            <a:ext cx="1104900" cy="393700"/>
          </a:xfrm>
          <a:prstGeom prst="homePlate">
            <a:avLst>
              <a:gd name="adj" fmla="val 69067"/>
            </a:avLst>
          </a:prstGeom>
          <a:solidFill>
            <a:srgbClr val="FEE0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noProof="1">
                <a:solidFill>
                  <a:srgbClr val="FFFFFF"/>
                </a:solidFill>
              </a:rPr>
              <a:t>Part.03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D391915-C8FF-451E-94EC-15D500F2D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80288" y="3663950"/>
            <a:ext cx="3205162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b="1">
                <a:solidFill>
                  <a:srgbClr val="99DC8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单击此处输入标题文本</a:t>
            </a:r>
          </a:p>
          <a:p>
            <a:pPr algn="dist"/>
            <a:r>
              <a:rPr lang="zh-CN" altLang="en-US" sz="1400">
                <a:solidFill>
                  <a:srgbClr val="99DC8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Click here to add your title</a:t>
            </a:r>
          </a:p>
        </p:txBody>
      </p:sp>
      <p:sp>
        <p:nvSpPr>
          <p:cNvPr id="15" name="五边形">
            <a:extLst>
              <a:ext uri="{FF2B5EF4-FFF2-40B4-BE49-F238E27FC236}">
                <a16:creationId xmlns:a16="http://schemas.microsoft.com/office/drawing/2014/main" id="{F9A6B09E-92BF-48F4-AAB0-1904A32DD0F0}"/>
              </a:ext>
            </a:extLst>
          </p:cNvPr>
          <p:cNvSpPr/>
          <p:nvPr/>
        </p:nvSpPr>
        <p:spPr>
          <a:xfrm>
            <a:off x="6092825" y="4884738"/>
            <a:ext cx="1104900" cy="395287"/>
          </a:xfrm>
          <a:prstGeom prst="homePlate">
            <a:avLst>
              <a:gd name="adj" fmla="val 69067"/>
            </a:avLst>
          </a:prstGeom>
          <a:solidFill>
            <a:srgbClr val="FEE0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noProof="1">
                <a:solidFill>
                  <a:srgbClr val="FFFFFF"/>
                </a:solidFill>
              </a:rPr>
              <a:t>Part.04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23405EA-5B11-4845-B5DE-7FAF9B844F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80288" y="4783138"/>
            <a:ext cx="3205162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b="1">
                <a:solidFill>
                  <a:srgbClr val="99DC8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单击此处输入标题文本</a:t>
            </a:r>
          </a:p>
          <a:p>
            <a:pPr algn="dist"/>
            <a:r>
              <a:rPr lang="zh-CN" altLang="en-US" sz="1400">
                <a:solidFill>
                  <a:srgbClr val="99DC8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Click here to add your title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220" grpId="0" animBg="1"/>
      <p:bldP spid="3" grpId="0"/>
      <p:bldP spid="11" grpId="0" animBg="1"/>
      <p:bldP spid="12" grpId="0"/>
      <p:bldP spid="13" grpId="0" animBg="1"/>
      <p:bldP spid="14" grpId="0"/>
      <p:bldP spid="15" grpId="0" animBg="1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52996FD-3D65-41E1-8EEB-82ED8BAB41F5}"/>
              </a:ext>
            </a:extLst>
          </p:cNvPr>
          <p:cNvSpPr/>
          <p:nvPr/>
        </p:nvSpPr>
        <p:spPr>
          <a:xfrm>
            <a:off x="192088" y="188913"/>
            <a:ext cx="11796712" cy="6475412"/>
          </a:xfrm>
          <a:prstGeom prst="rect">
            <a:avLst/>
          </a:prstGeom>
          <a:noFill/>
          <a:ln w="19050">
            <a:solidFill>
              <a:srgbClr val="FEE0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252B92F-AFB9-4E9C-8162-2E3D78CC3544}"/>
              </a:ext>
            </a:extLst>
          </p:cNvPr>
          <p:cNvGrpSpPr>
            <a:grpSpLocks/>
          </p:cNvGrpSpPr>
          <p:nvPr/>
        </p:nvGrpSpPr>
        <p:grpSpPr bwMode="auto">
          <a:xfrm>
            <a:off x="5005388" y="1003300"/>
            <a:ext cx="2170112" cy="2171700"/>
            <a:chOff x="6658" y="2283"/>
            <a:chExt cx="5884" cy="5884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F8FA3DFE-A90F-447A-BB40-87D84686824E}"/>
                </a:ext>
              </a:extLst>
            </p:cNvPr>
            <p:cNvSpPr/>
            <p:nvPr/>
          </p:nvSpPr>
          <p:spPr>
            <a:xfrm>
              <a:off x="6658" y="2283"/>
              <a:ext cx="5884" cy="5884"/>
            </a:xfrm>
            <a:prstGeom prst="ellipse">
              <a:avLst/>
            </a:prstGeom>
            <a:noFill/>
            <a:ln>
              <a:solidFill>
                <a:srgbClr val="E3CE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A09962F1-543E-451F-A61B-B51DB11679C7}"/>
                </a:ext>
              </a:extLst>
            </p:cNvPr>
            <p:cNvSpPr/>
            <p:nvPr/>
          </p:nvSpPr>
          <p:spPr>
            <a:xfrm>
              <a:off x="6800" y="2425"/>
              <a:ext cx="5600" cy="5600"/>
            </a:xfrm>
            <a:prstGeom prst="ellipse">
              <a:avLst/>
            </a:prstGeom>
            <a:noFill/>
            <a:ln w="63500">
              <a:solidFill>
                <a:srgbClr val="E3CE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pic>
        <p:nvPicPr>
          <p:cNvPr id="9" name="图片 8" descr="花环">
            <a:extLst>
              <a:ext uri="{FF2B5EF4-FFF2-40B4-BE49-F238E27FC236}">
                <a16:creationId xmlns:a16="http://schemas.microsoft.com/office/drawing/2014/main" id="{89F39A66-8C8D-43AC-A18C-408A394324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3738" y="1843088"/>
            <a:ext cx="2828925" cy="170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 descr="波浪">
            <a:extLst>
              <a:ext uri="{FF2B5EF4-FFF2-40B4-BE49-F238E27FC236}">
                <a16:creationId xmlns:a16="http://schemas.microsoft.com/office/drawing/2014/main" id="{7C41AF2A-6075-46F9-91AB-4A8FB532A5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2013" y="2482850"/>
            <a:ext cx="1333500" cy="17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花">
            <a:extLst>
              <a:ext uri="{FF2B5EF4-FFF2-40B4-BE49-F238E27FC236}">
                <a16:creationId xmlns:a16="http://schemas.microsoft.com/office/drawing/2014/main" id="{9BAFC881-B72B-4E02-AFE8-6CFC534F53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5450" y="2038350"/>
            <a:ext cx="873125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1B615972-9A67-4374-9C42-6125B7C2CE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1584325"/>
            <a:ext cx="1717675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solidFill>
                  <a:srgbClr val="FEE04C"/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Part.04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805373F-1CF2-440A-B4DF-8CE504B340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87775" y="3898900"/>
            <a:ext cx="4621213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800" b="1">
                <a:solidFill>
                  <a:srgbClr val="99DC8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A8087DE-9D04-4306-AA97-2107DBE271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6063" y="4616450"/>
            <a:ext cx="6608762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When a cigarette falls in love with a match,it is destined to be hurt.When a cigarette falls in love with a match,it is destined to be hurt.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A297D08-17A5-4B94-A2FC-F7AE52F3BEF9}"/>
              </a:ext>
            </a:extLst>
          </p:cNvPr>
          <p:cNvSpPr/>
          <p:nvPr/>
        </p:nvSpPr>
        <p:spPr>
          <a:xfrm>
            <a:off x="192088" y="188913"/>
            <a:ext cx="11796712" cy="6475412"/>
          </a:xfrm>
          <a:prstGeom prst="rect">
            <a:avLst/>
          </a:prstGeom>
          <a:noFill/>
          <a:ln w="19050">
            <a:solidFill>
              <a:srgbClr val="FEE0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3" name="图片 2" descr="花">
            <a:extLst>
              <a:ext uri="{FF2B5EF4-FFF2-40B4-BE49-F238E27FC236}">
                <a16:creationId xmlns:a16="http://schemas.microsoft.com/office/drawing/2014/main" id="{4896616E-A519-479C-ADF7-8E0676F357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377825"/>
            <a:ext cx="684213" cy="55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FFFEB176-0077-4C22-9418-D827350DD4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1738" y="463550"/>
            <a:ext cx="22828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b="1">
                <a:solidFill>
                  <a:srgbClr val="FEE0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5" name="Text Box 41">
            <a:extLst>
              <a:ext uri="{FF2B5EF4-FFF2-40B4-BE49-F238E27FC236}">
                <a16:creationId xmlns:a16="http://schemas.microsoft.com/office/drawing/2014/main" id="{5FB2FE17-32FF-4531-9D8D-33EFD6408D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30888" y="5730875"/>
            <a:ext cx="5937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ko-KR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Group 114">
            <a:extLst>
              <a:ext uri="{FF2B5EF4-FFF2-40B4-BE49-F238E27FC236}">
                <a16:creationId xmlns:a16="http://schemas.microsoft.com/office/drawing/2014/main" id="{7D686C69-2A19-4A2A-89A6-90525F19EB19}"/>
              </a:ext>
            </a:extLst>
          </p:cNvPr>
          <p:cNvGrpSpPr>
            <a:grpSpLocks/>
          </p:cNvGrpSpPr>
          <p:nvPr/>
        </p:nvGrpSpPr>
        <p:grpSpPr bwMode="auto">
          <a:xfrm>
            <a:off x="1417638" y="1795463"/>
            <a:ext cx="2281237" cy="2016125"/>
            <a:chOff x="1057275" y="1583888"/>
            <a:chExt cx="1712098" cy="1513131"/>
          </a:xfrm>
        </p:grpSpPr>
        <p:sp>
          <p:nvSpPr>
            <p:cNvPr id="7" name="圆角矩形 9">
              <a:extLst>
                <a:ext uri="{FF2B5EF4-FFF2-40B4-BE49-F238E27FC236}">
                  <a16:creationId xmlns:a16="http://schemas.microsoft.com/office/drawing/2014/main" id="{FB7080B9-7492-4ACF-BE95-307C0D31F5E5}"/>
                </a:ext>
              </a:extLst>
            </p:cNvPr>
            <p:cNvSpPr/>
            <p:nvPr/>
          </p:nvSpPr>
          <p:spPr>
            <a:xfrm>
              <a:off x="1057275" y="1583888"/>
              <a:ext cx="1712098" cy="1513131"/>
            </a:xfrm>
            <a:prstGeom prst="roundRect">
              <a:avLst>
                <a:gd name="adj" fmla="val 6371"/>
              </a:avLst>
            </a:prstGeom>
            <a:solidFill>
              <a:srgbClr val="FEE0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" name="圆角矩形 10">
              <a:extLst>
                <a:ext uri="{FF2B5EF4-FFF2-40B4-BE49-F238E27FC236}">
                  <a16:creationId xmlns:a16="http://schemas.microsoft.com/office/drawing/2014/main" id="{C31D73C4-A942-4971-B5D4-41B0F263CDC2}"/>
                </a:ext>
              </a:extLst>
            </p:cNvPr>
            <p:cNvSpPr/>
            <p:nvPr/>
          </p:nvSpPr>
          <p:spPr>
            <a:xfrm>
              <a:off x="1097784" y="1622014"/>
              <a:ext cx="1620358" cy="1172379"/>
            </a:xfrm>
            <a:prstGeom prst="roundRect">
              <a:avLst>
                <a:gd name="adj" fmla="val 63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7656" name="Text Box 41">
              <a:extLst>
                <a:ext uri="{FF2B5EF4-FFF2-40B4-BE49-F238E27FC236}">
                  <a16:creationId xmlns:a16="http://schemas.microsoft.com/office/drawing/2014/main" id="{0724E092-8900-4512-B52A-F4E8F94D69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97436" y="1857561"/>
              <a:ext cx="1620675" cy="722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No one indebted for others,while many people don't know how to cherish others.</a:t>
              </a:r>
            </a:p>
          </p:txBody>
        </p:sp>
        <p:sp>
          <p:nvSpPr>
            <p:cNvPr id="27657" name="矩形 27">
              <a:extLst>
                <a:ext uri="{FF2B5EF4-FFF2-40B4-BE49-F238E27FC236}">
                  <a16:creationId xmlns:a16="http://schemas.microsoft.com/office/drawing/2014/main" id="{FA953490-585B-4E08-B822-1C0FA557F2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0991" y="2820494"/>
              <a:ext cx="1204274" cy="239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</a:p>
          </p:txBody>
        </p:sp>
      </p:grpSp>
      <p:grpSp>
        <p:nvGrpSpPr>
          <p:cNvPr id="11" name="Group 115">
            <a:extLst>
              <a:ext uri="{FF2B5EF4-FFF2-40B4-BE49-F238E27FC236}">
                <a16:creationId xmlns:a16="http://schemas.microsoft.com/office/drawing/2014/main" id="{8239F628-D9CF-4102-91D4-9FE977AA8E3F}"/>
              </a:ext>
            </a:extLst>
          </p:cNvPr>
          <p:cNvGrpSpPr>
            <a:grpSpLocks/>
          </p:cNvGrpSpPr>
          <p:nvPr/>
        </p:nvGrpSpPr>
        <p:grpSpPr bwMode="auto">
          <a:xfrm>
            <a:off x="3781425" y="1804988"/>
            <a:ext cx="2281238" cy="2016125"/>
            <a:chOff x="2830520" y="1591301"/>
            <a:chExt cx="1712098" cy="1513131"/>
          </a:xfrm>
        </p:grpSpPr>
        <p:sp>
          <p:nvSpPr>
            <p:cNvPr id="12" name="圆角矩形 11">
              <a:extLst>
                <a:ext uri="{FF2B5EF4-FFF2-40B4-BE49-F238E27FC236}">
                  <a16:creationId xmlns:a16="http://schemas.microsoft.com/office/drawing/2014/main" id="{35B39145-1AC5-443E-9A6A-00FB95802403}"/>
                </a:ext>
              </a:extLst>
            </p:cNvPr>
            <p:cNvSpPr/>
            <p:nvPr/>
          </p:nvSpPr>
          <p:spPr>
            <a:xfrm>
              <a:off x="2830520" y="1591301"/>
              <a:ext cx="1712098" cy="1513131"/>
            </a:xfrm>
            <a:prstGeom prst="roundRect">
              <a:avLst>
                <a:gd name="adj" fmla="val 6371"/>
              </a:avLst>
            </a:prstGeom>
            <a:solidFill>
              <a:srgbClr val="99DC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" name="圆角矩形 12">
              <a:extLst>
                <a:ext uri="{FF2B5EF4-FFF2-40B4-BE49-F238E27FC236}">
                  <a16:creationId xmlns:a16="http://schemas.microsoft.com/office/drawing/2014/main" id="{179613B7-5809-40AD-A987-148FF2DC65BE}"/>
                </a:ext>
              </a:extLst>
            </p:cNvPr>
            <p:cNvSpPr/>
            <p:nvPr/>
          </p:nvSpPr>
          <p:spPr>
            <a:xfrm>
              <a:off x="2871029" y="1629427"/>
              <a:ext cx="1620357" cy="1172379"/>
            </a:xfrm>
            <a:prstGeom prst="roundRect">
              <a:avLst>
                <a:gd name="adj" fmla="val 63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7661" name="矩形 28">
              <a:extLst>
                <a:ext uri="{FF2B5EF4-FFF2-40B4-BE49-F238E27FC236}">
                  <a16:creationId xmlns:a16="http://schemas.microsoft.com/office/drawing/2014/main" id="{EF801A63-2F91-4AF2-A041-CEA3D63BC5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4354" y="2820494"/>
              <a:ext cx="1204274" cy="239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单击此处输入标题</a:t>
              </a:r>
              <a:endParaRPr lang="en-US" altLang="ko-KR" sz="1600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" name="Text Box 41">
              <a:extLst>
                <a:ext uri="{FF2B5EF4-FFF2-40B4-BE49-F238E27FC236}">
                  <a16:creationId xmlns:a16="http://schemas.microsoft.com/office/drawing/2014/main" id="{BA66A148-7184-4321-86F0-3E15C766EE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71029" y="1847461"/>
              <a:ext cx="1620357" cy="7220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fontAlgn="auto">
                <a:lnSpc>
                  <a:spcPct val="130000"/>
                </a:lnSpc>
              </a:pPr>
              <a:r>
                <a:rPr sz="11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No one indebted for others,while many people don't know how to cherish others.</a:t>
              </a:r>
              <a:endParaRPr lang="zh-CN" altLang="en-US" sz="1335" noProof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6" name="Group 117">
            <a:extLst>
              <a:ext uri="{FF2B5EF4-FFF2-40B4-BE49-F238E27FC236}">
                <a16:creationId xmlns:a16="http://schemas.microsoft.com/office/drawing/2014/main" id="{6BE1A016-FAC8-4451-9CCC-31A716519FF6}"/>
              </a:ext>
            </a:extLst>
          </p:cNvPr>
          <p:cNvGrpSpPr>
            <a:grpSpLocks/>
          </p:cNvGrpSpPr>
          <p:nvPr/>
        </p:nvGrpSpPr>
        <p:grpSpPr bwMode="auto">
          <a:xfrm>
            <a:off x="6145213" y="1808163"/>
            <a:ext cx="2281237" cy="2017712"/>
            <a:chOff x="4603764" y="1594274"/>
            <a:chExt cx="1712098" cy="1513131"/>
          </a:xfrm>
        </p:grpSpPr>
        <p:sp>
          <p:nvSpPr>
            <p:cNvPr id="17" name="圆角矩形 13">
              <a:extLst>
                <a:ext uri="{FF2B5EF4-FFF2-40B4-BE49-F238E27FC236}">
                  <a16:creationId xmlns:a16="http://schemas.microsoft.com/office/drawing/2014/main" id="{EAED5A59-F2F2-46EF-9212-04208E176C1C}"/>
                </a:ext>
              </a:extLst>
            </p:cNvPr>
            <p:cNvSpPr/>
            <p:nvPr/>
          </p:nvSpPr>
          <p:spPr>
            <a:xfrm>
              <a:off x="4603764" y="1594274"/>
              <a:ext cx="1712098" cy="1513131"/>
            </a:xfrm>
            <a:prstGeom prst="roundRect">
              <a:avLst>
                <a:gd name="adj" fmla="val 6371"/>
              </a:avLst>
            </a:prstGeom>
            <a:solidFill>
              <a:srgbClr val="FEE0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" name="圆角矩形 14">
              <a:extLst>
                <a:ext uri="{FF2B5EF4-FFF2-40B4-BE49-F238E27FC236}">
                  <a16:creationId xmlns:a16="http://schemas.microsoft.com/office/drawing/2014/main" id="{AABFB9A4-477C-4B31-87F6-B6365B9DB2F5}"/>
                </a:ext>
              </a:extLst>
            </p:cNvPr>
            <p:cNvSpPr/>
            <p:nvPr/>
          </p:nvSpPr>
          <p:spPr>
            <a:xfrm>
              <a:off x="4644273" y="1632370"/>
              <a:ext cx="1620358" cy="1172647"/>
            </a:xfrm>
            <a:prstGeom prst="roundRect">
              <a:avLst>
                <a:gd name="adj" fmla="val 63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7666" name="矩形 29">
              <a:extLst>
                <a:ext uri="{FF2B5EF4-FFF2-40B4-BE49-F238E27FC236}">
                  <a16:creationId xmlns:a16="http://schemas.microsoft.com/office/drawing/2014/main" id="{AF487EA1-58DA-467E-8807-75EC90F882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7714" y="2820494"/>
              <a:ext cx="1204274" cy="239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单击此处输入标题</a:t>
              </a:r>
              <a:endParaRPr lang="en-US" altLang="ko-KR" sz="1600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0" name="Text Box 41">
              <a:extLst>
                <a:ext uri="{FF2B5EF4-FFF2-40B4-BE49-F238E27FC236}">
                  <a16:creationId xmlns:a16="http://schemas.microsoft.com/office/drawing/2014/main" id="{A6CF1FE5-39DD-44A3-899A-907E9419F9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25210" y="1853804"/>
              <a:ext cx="1620358" cy="7226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fontAlgn="auto">
                <a:lnSpc>
                  <a:spcPct val="130000"/>
                </a:lnSpc>
              </a:pPr>
              <a:r>
                <a:rPr sz="11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No one indebted for others,while many people don't know how to cherish others.</a:t>
              </a:r>
              <a:endParaRPr lang="zh-CN" altLang="en-US" sz="1335" noProof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1" name="Group 118">
            <a:extLst>
              <a:ext uri="{FF2B5EF4-FFF2-40B4-BE49-F238E27FC236}">
                <a16:creationId xmlns:a16="http://schemas.microsoft.com/office/drawing/2014/main" id="{C3044AD6-D5B4-4B15-9597-EE415885EF1F}"/>
              </a:ext>
            </a:extLst>
          </p:cNvPr>
          <p:cNvGrpSpPr>
            <a:grpSpLocks/>
          </p:cNvGrpSpPr>
          <p:nvPr/>
        </p:nvGrpSpPr>
        <p:grpSpPr bwMode="auto">
          <a:xfrm>
            <a:off x="8494713" y="1808163"/>
            <a:ext cx="2282825" cy="2017712"/>
            <a:chOff x="6367126" y="1594274"/>
            <a:chExt cx="1712098" cy="1513131"/>
          </a:xfrm>
        </p:grpSpPr>
        <p:sp>
          <p:nvSpPr>
            <p:cNvPr id="22" name="圆角矩形 15">
              <a:extLst>
                <a:ext uri="{FF2B5EF4-FFF2-40B4-BE49-F238E27FC236}">
                  <a16:creationId xmlns:a16="http://schemas.microsoft.com/office/drawing/2014/main" id="{FD548C96-4328-4D4E-9C74-B46FDF2D5533}"/>
                </a:ext>
              </a:extLst>
            </p:cNvPr>
            <p:cNvSpPr/>
            <p:nvPr/>
          </p:nvSpPr>
          <p:spPr>
            <a:xfrm>
              <a:off x="6367126" y="1594274"/>
              <a:ext cx="1712098" cy="1513131"/>
            </a:xfrm>
            <a:prstGeom prst="roundRect">
              <a:avLst>
                <a:gd name="adj" fmla="val 6371"/>
              </a:avLst>
            </a:prstGeom>
            <a:solidFill>
              <a:srgbClr val="99DC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3" name="圆角矩形 16">
              <a:extLst>
                <a:ext uri="{FF2B5EF4-FFF2-40B4-BE49-F238E27FC236}">
                  <a16:creationId xmlns:a16="http://schemas.microsoft.com/office/drawing/2014/main" id="{7CE303B4-7CFC-44BB-98DB-12A6A16FC4FA}"/>
                </a:ext>
              </a:extLst>
            </p:cNvPr>
            <p:cNvSpPr/>
            <p:nvPr/>
          </p:nvSpPr>
          <p:spPr>
            <a:xfrm>
              <a:off x="6407607" y="1632370"/>
              <a:ext cx="1620421" cy="1172647"/>
            </a:xfrm>
            <a:prstGeom prst="roundRect">
              <a:avLst>
                <a:gd name="adj" fmla="val 63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7671" name="矩形 30">
              <a:extLst>
                <a:ext uri="{FF2B5EF4-FFF2-40B4-BE49-F238E27FC236}">
                  <a16:creationId xmlns:a16="http://schemas.microsoft.com/office/drawing/2014/main" id="{FA0E74DA-2425-477C-9455-5A7FEFA51C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21514" y="2820494"/>
              <a:ext cx="1204274" cy="239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单击此处输入标题</a:t>
              </a:r>
              <a:endParaRPr lang="en-US" altLang="ko-KR" sz="1600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5" name="Text Box 41">
              <a:extLst>
                <a:ext uri="{FF2B5EF4-FFF2-40B4-BE49-F238E27FC236}">
                  <a16:creationId xmlns:a16="http://schemas.microsoft.com/office/drawing/2014/main" id="{1A8AD756-26F3-48E9-87F6-658B35D3E5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13559" y="1858566"/>
              <a:ext cx="1620421" cy="721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fontAlgn="auto">
                <a:lnSpc>
                  <a:spcPct val="130000"/>
                </a:lnSpc>
              </a:pPr>
              <a:r>
                <a:rPr sz="11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No one indebted for others,while many people don't know how to cherish others.</a:t>
              </a:r>
              <a:endParaRPr lang="zh-CN" altLang="en-US" sz="1335" noProof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6D14909B-EB59-4763-9136-201AB3F519BD}"/>
              </a:ext>
            </a:extLst>
          </p:cNvPr>
          <p:cNvGrpSpPr>
            <a:grpSpLocks/>
          </p:cNvGrpSpPr>
          <p:nvPr/>
        </p:nvGrpSpPr>
        <p:grpSpPr bwMode="auto">
          <a:xfrm>
            <a:off x="3995738" y="4465638"/>
            <a:ext cx="4164012" cy="4121150"/>
            <a:chOff x="2953610" y="3349505"/>
            <a:chExt cx="3123871" cy="3092138"/>
          </a:xfrm>
        </p:grpSpPr>
        <p:grpSp>
          <p:nvGrpSpPr>
            <p:cNvPr id="27674" name="Group 109">
              <a:extLst>
                <a:ext uri="{FF2B5EF4-FFF2-40B4-BE49-F238E27FC236}">
                  <a16:creationId xmlns:a16="http://schemas.microsoft.com/office/drawing/2014/main" id="{59D25C24-8EC4-43F2-BE5B-1224FC55ACC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53610" y="3349506"/>
              <a:ext cx="3123870" cy="3092137"/>
              <a:chOff x="2953610" y="3349506"/>
              <a:chExt cx="3123870" cy="3092137"/>
            </a:xfrm>
          </p:grpSpPr>
          <p:sp>
            <p:nvSpPr>
              <p:cNvPr id="49" name="空心弧 6">
                <a:extLst>
                  <a:ext uri="{FF2B5EF4-FFF2-40B4-BE49-F238E27FC236}">
                    <a16:creationId xmlns:a16="http://schemas.microsoft.com/office/drawing/2014/main" id="{F62A1A8D-7788-4C4A-A5F9-91A6332E0F7C}"/>
                  </a:ext>
                </a:extLst>
              </p:cNvPr>
              <p:cNvSpPr/>
              <p:nvPr/>
            </p:nvSpPr>
            <p:spPr>
              <a:xfrm rot="13253830">
                <a:off x="2953610" y="3349505"/>
                <a:ext cx="3123871" cy="3092138"/>
              </a:xfrm>
              <a:prstGeom prst="blockArc">
                <a:avLst>
                  <a:gd name="adj1" fmla="val 19149915"/>
                  <a:gd name="adj2" fmla="val 0"/>
                  <a:gd name="adj3" fmla="val 25000"/>
                </a:avLst>
              </a:prstGeom>
              <a:solidFill>
                <a:srgbClr val="FEE04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6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grpSp>
            <p:nvGrpSpPr>
              <p:cNvPr id="73" name="组合 41">
                <a:extLst>
                  <a:ext uri="{FF2B5EF4-FFF2-40B4-BE49-F238E27FC236}">
                    <a16:creationId xmlns:a16="http://schemas.microsoft.com/office/drawing/2014/main" id="{4B305093-F06D-4DDA-908D-BC3F71A03738}"/>
                  </a:ext>
                </a:extLst>
              </p:cNvPr>
              <p:cNvGrpSpPr/>
              <p:nvPr/>
            </p:nvGrpSpPr>
            <p:grpSpPr>
              <a:xfrm>
                <a:off x="3241207" y="4327342"/>
                <a:ext cx="366085" cy="301752"/>
                <a:chOff x="5146675" y="766763"/>
                <a:chExt cx="1590676" cy="1338263"/>
              </a:xfrm>
              <a:solidFill>
                <a:schemeClr val="bg1"/>
              </a:solidFill>
            </p:grpSpPr>
            <p:sp>
              <p:nvSpPr>
                <p:cNvPr id="74" name="Oval 18">
                  <a:extLst>
                    <a:ext uri="{FF2B5EF4-FFF2-40B4-BE49-F238E27FC236}">
                      <a16:creationId xmlns:a16="http://schemas.microsoft.com/office/drawing/2014/main" id="{7728B0EE-C213-494B-A306-BD5EF4F14C8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75313" y="766763"/>
                  <a:ext cx="533400" cy="53498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888" tIns="60944" rIns="121888" bIns="60944"/>
                <a:lstStyle/>
                <a:p>
                  <a:pPr fontAlgn="auto"/>
                  <a:endParaRPr lang="zh-CN" altLang="en-US" sz="3200" noProof="1"/>
                </a:p>
              </p:txBody>
            </p:sp>
            <p:sp>
              <p:nvSpPr>
                <p:cNvPr id="75" name="Freeform 19">
                  <a:extLst>
                    <a:ext uri="{FF2B5EF4-FFF2-40B4-BE49-F238E27FC236}">
                      <a16:creationId xmlns:a16="http://schemas.microsoft.com/office/drawing/2014/main" id="{408DA7CB-7013-4562-80D3-D3CB9D0906BD}"/>
                    </a:ext>
                  </a:extLst>
                </p:cNvPr>
                <p:cNvSpPr/>
                <p:nvPr/>
              </p:nvSpPr>
              <p:spPr bwMode="auto">
                <a:xfrm>
                  <a:off x="5511800" y="1344613"/>
                  <a:ext cx="860425" cy="760413"/>
                </a:xfrm>
                <a:custGeom>
                  <a:avLst/>
                  <a:gdLst>
                    <a:gd name="T0" fmla="*/ 201 w 301"/>
                    <a:gd name="T1" fmla="*/ 0 h 266"/>
                    <a:gd name="T2" fmla="*/ 151 w 301"/>
                    <a:gd name="T3" fmla="*/ 67 h 266"/>
                    <a:gd name="T4" fmla="*/ 101 w 301"/>
                    <a:gd name="T5" fmla="*/ 0 h 266"/>
                    <a:gd name="T6" fmla="*/ 0 w 301"/>
                    <a:gd name="T7" fmla="*/ 144 h 266"/>
                    <a:gd name="T8" fmla="*/ 0 w 301"/>
                    <a:gd name="T9" fmla="*/ 235 h 266"/>
                    <a:gd name="T10" fmla="*/ 0 w 301"/>
                    <a:gd name="T11" fmla="*/ 235 h 266"/>
                    <a:gd name="T12" fmla="*/ 151 w 301"/>
                    <a:gd name="T13" fmla="*/ 266 h 266"/>
                    <a:gd name="T14" fmla="*/ 301 w 301"/>
                    <a:gd name="T15" fmla="*/ 235 h 266"/>
                    <a:gd name="T16" fmla="*/ 301 w 301"/>
                    <a:gd name="T17" fmla="*/ 235 h 266"/>
                    <a:gd name="T18" fmla="*/ 301 w 301"/>
                    <a:gd name="T19" fmla="*/ 144 h 266"/>
                    <a:gd name="T20" fmla="*/ 201 w 301"/>
                    <a:gd name="T21" fmla="*/ 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01" h="266">
                      <a:moveTo>
                        <a:pt x="201" y="0"/>
                      </a:moveTo>
                      <a:cubicBezTo>
                        <a:pt x="151" y="67"/>
                        <a:pt x="151" y="67"/>
                        <a:pt x="151" y="67"/>
                      </a:cubicBezTo>
                      <a:cubicBezTo>
                        <a:pt x="101" y="0"/>
                        <a:pt x="101" y="0"/>
                        <a:pt x="101" y="0"/>
                      </a:cubicBezTo>
                      <a:cubicBezTo>
                        <a:pt x="42" y="21"/>
                        <a:pt x="0" y="78"/>
                        <a:pt x="0" y="144"/>
                      </a:cubicBezTo>
                      <a:cubicBezTo>
                        <a:pt x="0" y="235"/>
                        <a:pt x="0" y="235"/>
                        <a:pt x="0" y="235"/>
                      </a:cubicBezTo>
                      <a:cubicBezTo>
                        <a:pt x="0" y="235"/>
                        <a:pt x="0" y="235"/>
                        <a:pt x="0" y="235"/>
                      </a:cubicBezTo>
                      <a:cubicBezTo>
                        <a:pt x="3" y="252"/>
                        <a:pt x="69" y="266"/>
                        <a:pt x="151" y="266"/>
                      </a:cubicBezTo>
                      <a:cubicBezTo>
                        <a:pt x="232" y="266"/>
                        <a:pt x="298" y="252"/>
                        <a:pt x="301" y="235"/>
                      </a:cubicBezTo>
                      <a:cubicBezTo>
                        <a:pt x="301" y="235"/>
                        <a:pt x="301" y="235"/>
                        <a:pt x="301" y="235"/>
                      </a:cubicBezTo>
                      <a:cubicBezTo>
                        <a:pt x="301" y="144"/>
                        <a:pt x="301" y="144"/>
                        <a:pt x="301" y="144"/>
                      </a:cubicBezTo>
                      <a:cubicBezTo>
                        <a:pt x="301" y="78"/>
                        <a:pt x="259" y="21"/>
                        <a:pt x="20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888" tIns="60944" rIns="121888" bIns="60944"/>
                <a:lstStyle/>
                <a:p>
                  <a:pPr fontAlgn="auto"/>
                  <a:endParaRPr lang="zh-CN" altLang="en-US" sz="3200" noProof="1"/>
                </a:p>
              </p:txBody>
            </p:sp>
            <p:sp>
              <p:nvSpPr>
                <p:cNvPr id="76" name="Freeform 20">
                  <a:extLst>
                    <a:ext uri="{FF2B5EF4-FFF2-40B4-BE49-F238E27FC236}">
                      <a16:creationId xmlns:a16="http://schemas.microsoft.com/office/drawing/2014/main" id="{C5004D3A-183F-4C4C-8A42-67C6FC81E076}"/>
                    </a:ext>
                  </a:extLst>
                </p:cNvPr>
                <p:cNvSpPr/>
                <p:nvPr/>
              </p:nvSpPr>
              <p:spPr bwMode="auto">
                <a:xfrm>
                  <a:off x="5900738" y="1319213"/>
                  <a:ext cx="85725" cy="50800"/>
                </a:xfrm>
                <a:custGeom>
                  <a:avLst/>
                  <a:gdLst>
                    <a:gd name="T0" fmla="*/ 30 w 30"/>
                    <a:gd name="T1" fmla="*/ 1 h 18"/>
                    <a:gd name="T2" fmla="*/ 15 w 30"/>
                    <a:gd name="T3" fmla="*/ 0 h 18"/>
                    <a:gd name="T4" fmla="*/ 1 w 30"/>
                    <a:gd name="T5" fmla="*/ 1 h 18"/>
                    <a:gd name="T6" fmla="*/ 7 w 30"/>
                    <a:gd name="T7" fmla="*/ 18 h 18"/>
                    <a:gd name="T8" fmla="*/ 24 w 30"/>
                    <a:gd name="T9" fmla="*/ 18 h 18"/>
                    <a:gd name="T10" fmla="*/ 30 w 30"/>
                    <a:gd name="T11" fmla="*/ 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0" h="18">
                      <a:moveTo>
                        <a:pt x="30" y="1"/>
                      </a:moveTo>
                      <a:cubicBezTo>
                        <a:pt x="25" y="0"/>
                        <a:pt x="20" y="0"/>
                        <a:pt x="15" y="0"/>
                      </a:cubicBezTo>
                      <a:cubicBezTo>
                        <a:pt x="10" y="0"/>
                        <a:pt x="6" y="0"/>
                        <a:pt x="1" y="1"/>
                      </a:cubicBezTo>
                      <a:cubicBezTo>
                        <a:pt x="1" y="1"/>
                        <a:pt x="0" y="11"/>
                        <a:pt x="7" y="18"/>
                      </a:cubicBezTo>
                      <a:cubicBezTo>
                        <a:pt x="7" y="18"/>
                        <a:pt x="18" y="18"/>
                        <a:pt x="24" y="18"/>
                      </a:cubicBezTo>
                      <a:cubicBezTo>
                        <a:pt x="24" y="18"/>
                        <a:pt x="30" y="12"/>
                        <a:pt x="3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888" tIns="60944" rIns="121888" bIns="60944"/>
                <a:lstStyle/>
                <a:p>
                  <a:pPr fontAlgn="auto"/>
                  <a:endParaRPr lang="zh-CN" altLang="en-US" sz="3200" noProof="1"/>
                </a:p>
              </p:txBody>
            </p:sp>
            <p:sp>
              <p:nvSpPr>
                <p:cNvPr id="77" name="Freeform 21">
                  <a:extLst>
                    <a:ext uri="{FF2B5EF4-FFF2-40B4-BE49-F238E27FC236}">
                      <a16:creationId xmlns:a16="http://schemas.microsoft.com/office/drawing/2014/main" id="{DB8BC9F6-98DA-4D07-A997-2B15C0C76650}"/>
                    </a:ext>
                  </a:extLst>
                </p:cNvPr>
                <p:cNvSpPr/>
                <p:nvPr/>
              </p:nvSpPr>
              <p:spPr bwMode="auto">
                <a:xfrm>
                  <a:off x="5894388" y="1377951"/>
                  <a:ext cx="95250" cy="130175"/>
                </a:xfrm>
                <a:custGeom>
                  <a:avLst/>
                  <a:gdLst>
                    <a:gd name="T0" fmla="*/ 15 w 60"/>
                    <a:gd name="T1" fmla="*/ 0 h 82"/>
                    <a:gd name="T2" fmla="*/ 47 w 60"/>
                    <a:gd name="T3" fmla="*/ 0 h 82"/>
                    <a:gd name="T4" fmla="*/ 60 w 60"/>
                    <a:gd name="T5" fmla="*/ 47 h 82"/>
                    <a:gd name="T6" fmla="*/ 31 w 60"/>
                    <a:gd name="T7" fmla="*/ 82 h 82"/>
                    <a:gd name="T8" fmla="*/ 0 w 60"/>
                    <a:gd name="T9" fmla="*/ 47 h 82"/>
                    <a:gd name="T10" fmla="*/ 15 w 60"/>
                    <a:gd name="T11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0" h="82">
                      <a:moveTo>
                        <a:pt x="15" y="0"/>
                      </a:moveTo>
                      <a:lnTo>
                        <a:pt x="47" y="0"/>
                      </a:lnTo>
                      <a:lnTo>
                        <a:pt x="60" y="47"/>
                      </a:lnTo>
                      <a:lnTo>
                        <a:pt x="31" y="82"/>
                      </a:lnTo>
                      <a:lnTo>
                        <a:pt x="0" y="47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888" tIns="60944" rIns="121888" bIns="60944"/>
                <a:lstStyle/>
                <a:p>
                  <a:pPr fontAlgn="auto"/>
                  <a:endParaRPr lang="zh-CN" altLang="en-US" sz="3200" noProof="1"/>
                </a:p>
              </p:txBody>
            </p:sp>
            <p:sp>
              <p:nvSpPr>
                <p:cNvPr id="78" name="Freeform 22">
                  <a:extLst>
                    <a:ext uri="{FF2B5EF4-FFF2-40B4-BE49-F238E27FC236}">
                      <a16:creationId xmlns:a16="http://schemas.microsoft.com/office/drawing/2014/main" id="{602F8D04-07B2-4019-B669-0D95D864F2C1}"/>
                    </a:ext>
                  </a:extLst>
                </p:cNvPr>
                <p:cNvSpPr/>
                <p:nvPr/>
              </p:nvSpPr>
              <p:spPr bwMode="auto">
                <a:xfrm>
                  <a:off x="5432425" y="1427163"/>
                  <a:ext cx="71438" cy="96838"/>
                </a:xfrm>
                <a:custGeom>
                  <a:avLst/>
                  <a:gdLst>
                    <a:gd name="T0" fmla="*/ 23 w 45"/>
                    <a:gd name="T1" fmla="*/ 61 h 61"/>
                    <a:gd name="T2" fmla="*/ 45 w 45"/>
                    <a:gd name="T3" fmla="*/ 34 h 61"/>
                    <a:gd name="T4" fmla="*/ 34 w 45"/>
                    <a:gd name="T5" fmla="*/ 0 h 61"/>
                    <a:gd name="T6" fmla="*/ 11 w 45"/>
                    <a:gd name="T7" fmla="*/ 0 h 61"/>
                    <a:gd name="T8" fmla="*/ 0 w 45"/>
                    <a:gd name="T9" fmla="*/ 34 h 61"/>
                    <a:gd name="T10" fmla="*/ 23 w 45"/>
                    <a:gd name="T11" fmla="*/ 6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61">
                      <a:moveTo>
                        <a:pt x="23" y="61"/>
                      </a:moveTo>
                      <a:lnTo>
                        <a:pt x="45" y="34"/>
                      </a:lnTo>
                      <a:lnTo>
                        <a:pt x="34" y="0"/>
                      </a:lnTo>
                      <a:lnTo>
                        <a:pt x="11" y="0"/>
                      </a:lnTo>
                      <a:lnTo>
                        <a:pt x="0" y="34"/>
                      </a:lnTo>
                      <a:lnTo>
                        <a:pt x="23" y="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888" tIns="60944" rIns="121888" bIns="60944"/>
                <a:lstStyle/>
                <a:p>
                  <a:pPr fontAlgn="auto"/>
                  <a:endParaRPr lang="zh-CN" altLang="en-US" sz="3200" noProof="1"/>
                </a:p>
              </p:txBody>
            </p:sp>
            <p:sp>
              <p:nvSpPr>
                <p:cNvPr id="79" name="Freeform 23">
                  <a:extLst>
                    <a:ext uri="{FF2B5EF4-FFF2-40B4-BE49-F238E27FC236}">
                      <a16:creationId xmlns:a16="http://schemas.microsoft.com/office/drawing/2014/main" id="{F16EC04C-7C2A-4B88-B426-314BF4146859}"/>
                    </a:ext>
                  </a:extLst>
                </p:cNvPr>
                <p:cNvSpPr/>
                <p:nvPr/>
              </p:nvSpPr>
              <p:spPr bwMode="auto">
                <a:xfrm>
                  <a:off x="5146675" y="1401763"/>
                  <a:ext cx="465138" cy="568325"/>
                </a:xfrm>
                <a:custGeom>
                  <a:avLst/>
                  <a:gdLst>
                    <a:gd name="T0" fmla="*/ 150 w 163"/>
                    <a:gd name="T1" fmla="*/ 0 h 199"/>
                    <a:gd name="T2" fmla="*/ 113 w 163"/>
                    <a:gd name="T3" fmla="*/ 50 h 199"/>
                    <a:gd name="T4" fmla="*/ 75 w 163"/>
                    <a:gd name="T5" fmla="*/ 0 h 199"/>
                    <a:gd name="T6" fmla="*/ 0 w 163"/>
                    <a:gd name="T7" fmla="*/ 108 h 199"/>
                    <a:gd name="T8" fmla="*/ 0 w 163"/>
                    <a:gd name="T9" fmla="*/ 176 h 199"/>
                    <a:gd name="T10" fmla="*/ 0 w 163"/>
                    <a:gd name="T11" fmla="*/ 176 h 199"/>
                    <a:gd name="T12" fmla="*/ 113 w 163"/>
                    <a:gd name="T13" fmla="*/ 199 h 199"/>
                    <a:gd name="T14" fmla="*/ 114 w 163"/>
                    <a:gd name="T15" fmla="*/ 199 h 199"/>
                    <a:gd name="T16" fmla="*/ 114 w 163"/>
                    <a:gd name="T17" fmla="*/ 124 h 199"/>
                    <a:gd name="T18" fmla="*/ 163 w 163"/>
                    <a:gd name="T19" fmla="*/ 6 h 199"/>
                    <a:gd name="T20" fmla="*/ 150 w 163"/>
                    <a:gd name="T21" fmla="*/ 0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3" h="199">
                      <a:moveTo>
                        <a:pt x="150" y="0"/>
                      </a:moveTo>
                      <a:cubicBezTo>
                        <a:pt x="113" y="50"/>
                        <a:pt x="113" y="50"/>
                        <a:pt x="113" y="50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31" y="16"/>
                        <a:pt x="0" y="58"/>
                        <a:pt x="0" y="108"/>
                      </a:cubicBezTo>
                      <a:cubicBezTo>
                        <a:pt x="0" y="176"/>
                        <a:pt x="0" y="176"/>
                        <a:pt x="0" y="176"/>
                      </a:cubicBezTo>
                      <a:cubicBezTo>
                        <a:pt x="0" y="176"/>
                        <a:pt x="0" y="176"/>
                        <a:pt x="0" y="176"/>
                      </a:cubicBezTo>
                      <a:cubicBezTo>
                        <a:pt x="2" y="189"/>
                        <a:pt x="52" y="199"/>
                        <a:pt x="113" y="199"/>
                      </a:cubicBezTo>
                      <a:cubicBezTo>
                        <a:pt x="113" y="199"/>
                        <a:pt x="114" y="199"/>
                        <a:pt x="114" y="199"/>
                      </a:cubicBezTo>
                      <a:cubicBezTo>
                        <a:pt x="114" y="124"/>
                        <a:pt x="114" y="124"/>
                        <a:pt x="114" y="124"/>
                      </a:cubicBezTo>
                      <a:cubicBezTo>
                        <a:pt x="114" y="78"/>
                        <a:pt x="133" y="36"/>
                        <a:pt x="163" y="6"/>
                      </a:cubicBezTo>
                      <a:cubicBezTo>
                        <a:pt x="159" y="3"/>
                        <a:pt x="155" y="2"/>
                        <a:pt x="15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888" tIns="60944" rIns="121888" bIns="60944"/>
                <a:lstStyle/>
                <a:p>
                  <a:pPr fontAlgn="auto"/>
                  <a:endParaRPr lang="zh-CN" altLang="en-US" sz="3200" noProof="1"/>
                </a:p>
              </p:txBody>
            </p:sp>
            <p:sp>
              <p:nvSpPr>
                <p:cNvPr id="80" name="Freeform 24">
                  <a:extLst>
                    <a:ext uri="{FF2B5EF4-FFF2-40B4-BE49-F238E27FC236}">
                      <a16:creationId xmlns:a16="http://schemas.microsoft.com/office/drawing/2014/main" id="{4949E28C-BC90-4765-B13C-99E337889716}"/>
                    </a:ext>
                  </a:extLst>
                </p:cNvPr>
                <p:cNvSpPr/>
                <p:nvPr/>
              </p:nvSpPr>
              <p:spPr bwMode="auto">
                <a:xfrm>
                  <a:off x="5438775" y="1381126"/>
                  <a:ext cx="61913" cy="41275"/>
                </a:xfrm>
                <a:custGeom>
                  <a:avLst/>
                  <a:gdLst>
                    <a:gd name="T0" fmla="*/ 18 w 22"/>
                    <a:gd name="T1" fmla="*/ 14 h 14"/>
                    <a:gd name="T2" fmla="*/ 22 w 22"/>
                    <a:gd name="T3" fmla="*/ 1 h 14"/>
                    <a:gd name="T4" fmla="*/ 11 w 22"/>
                    <a:gd name="T5" fmla="*/ 0 h 14"/>
                    <a:gd name="T6" fmla="*/ 0 w 22"/>
                    <a:gd name="T7" fmla="*/ 1 h 14"/>
                    <a:gd name="T8" fmla="*/ 5 w 22"/>
                    <a:gd name="T9" fmla="*/ 14 h 14"/>
                    <a:gd name="T10" fmla="*/ 18 w 22"/>
                    <a:gd name="T11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14">
                      <a:moveTo>
                        <a:pt x="18" y="14"/>
                      </a:moveTo>
                      <a:cubicBezTo>
                        <a:pt x="18" y="14"/>
                        <a:pt x="22" y="9"/>
                        <a:pt x="22" y="1"/>
                      </a:cubicBezTo>
                      <a:cubicBezTo>
                        <a:pt x="18" y="0"/>
                        <a:pt x="15" y="0"/>
                        <a:pt x="11" y="0"/>
                      </a:cubicBezTo>
                      <a:cubicBezTo>
                        <a:pt x="7" y="0"/>
                        <a:pt x="4" y="0"/>
                        <a:pt x="0" y="1"/>
                      </a:cubicBezTo>
                      <a:cubicBezTo>
                        <a:pt x="0" y="1"/>
                        <a:pt x="0" y="8"/>
                        <a:pt x="5" y="14"/>
                      </a:cubicBezTo>
                      <a:cubicBezTo>
                        <a:pt x="5" y="14"/>
                        <a:pt x="13" y="14"/>
                        <a:pt x="18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888" tIns="60944" rIns="121888" bIns="60944"/>
                <a:lstStyle/>
                <a:p>
                  <a:pPr fontAlgn="auto"/>
                  <a:endParaRPr lang="zh-CN" altLang="en-US" sz="3200" noProof="1"/>
                </a:p>
              </p:txBody>
            </p:sp>
            <p:sp>
              <p:nvSpPr>
                <p:cNvPr id="81" name="Oval 25">
                  <a:extLst>
                    <a:ext uri="{FF2B5EF4-FFF2-40B4-BE49-F238E27FC236}">
                      <a16:creationId xmlns:a16="http://schemas.microsoft.com/office/drawing/2014/main" id="{A9EF5359-6569-4370-B25B-6D61808E52A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267325" y="966788"/>
                  <a:ext cx="401638" cy="4032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888" tIns="60944" rIns="121888" bIns="60944"/>
                <a:lstStyle/>
                <a:p>
                  <a:pPr fontAlgn="auto"/>
                  <a:endParaRPr lang="zh-CN" altLang="en-US" sz="3200" noProof="1"/>
                </a:p>
              </p:txBody>
            </p:sp>
            <p:sp>
              <p:nvSpPr>
                <p:cNvPr id="82" name="Freeform 26">
                  <a:extLst>
                    <a:ext uri="{FF2B5EF4-FFF2-40B4-BE49-F238E27FC236}">
                      <a16:creationId xmlns:a16="http://schemas.microsoft.com/office/drawing/2014/main" id="{0784A3E4-4E38-475D-AEFD-00C23935246C}"/>
                    </a:ext>
                  </a:extLst>
                </p:cNvPr>
                <p:cNvSpPr/>
                <p:nvPr/>
              </p:nvSpPr>
              <p:spPr bwMode="auto">
                <a:xfrm>
                  <a:off x="6386513" y="1381126"/>
                  <a:ext cx="61913" cy="41275"/>
                </a:xfrm>
                <a:custGeom>
                  <a:avLst/>
                  <a:gdLst>
                    <a:gd name="T0" fmla="*/ 17 w 22"/>
                    <a:gd name="T1" fmla="*/ 14 h 14"/>
                    <a:gd name="T2" fmla="*/ 22 w 22"/>
                    <a:gd name="T3" fmla="*/ 1 h 14"/>
                    <a:gd name="T4" fmla="*/ 11 w 22"/>
                    <a:gd name="T5" fmla="*/ 0 h 14"/>
                    <a:gd name="T6" fmla="*/ 0 w 22"/>
                    <a:gd name="T7" fmla="*/ 1 h 14"/>
                    <a:gd name="T8" fmla="*/ 5 w 22"/>
                    <a:gd name="T9" fmla="*/ 14 h 14"/>
                    <a:gd name="T10" fmla="*/ 17 w 22"/>
                    <a:gd name="T11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14">
                      <a:moveTo>
                        <a:pt x="17" y="14"/>
                      </a:moveTo>
                      <a:cubicBezTo>
                        <a:pt x="17" y="14"/>
                        <a:pt x="22" y="9"/>
                        <a:pt x="22" y="1"/>
                      </a:cubicBezTo>
                      <a:cubicBezTo>
                        <a:pt x="18" y="0"/>
                        <a:pt x="15" y="0"/>
                        <a:pt x="11" y="0"/>
                      </a:cubicBezTo>
                      <a:cubicBezTo>
                        <a:pt x="7" y="0"/>
                        <a:pt x="4" y="0"/>
                        <a:pt x="0" y="1"/>
                      </a:cubicBezTo>
                      <a:cubicBezTo>
                        <a:pt x="0" y="1"/>
                        <a:pt x="0" y="8"/>
                        <a:pt x="5" y="14"/>
                      </a:cubicBezTo>
                      <a:cubicBezTo>
                        <a:pt x="5" y="14"/>
                        <a:pt x="13" y="14"/>
                        <a:pt x="17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888" tIns="60944" rIns="121888" bIns="60944"/>
                <a:lstStyle/>
                <a:p>
                  <a:pPr fontAlgn="auto"/>
                  <a:endParaRPr lang="zh-CN" altLang="en-US" sz="3200" noProof="1"/>
                </a:p>
              </p:txBody>
            </p:sp>
            <p:sp>
              <p:nvSpPr>
                <p:cNvPr id="83" name="Freeform 27">
                  <a:extLst>
                    <a:ext uri="{FF2B5EF4-FFF2-40B4-BE49-F238E27FC236}">
                      <a16:creationId xmlns:a16="http://schemas.microsoft.com/office/drawing/2014/main" id="{6FC1146B-DB3F-4858-8477-18423F3A084E}"/>
                    </a:ext>
                  </a:extLst>
                </p:cNvPr>
                <p:cNvSpPr/>
                <p:nvPr/>
              </p:nvSpPr>
              <p:spPr bwMode="auto">
                <a:xfrm>
                  <a:off x="6380163" y="1427163"/>
                  <a:ext cx="71438" cy="96838"/>
                </a:xfrm>
                <a:custGeom>
                  <a:avLst/>
                  <a:gdLst>
                    <a:gd name="T0" fmla="*/ 24 w 45"/>
                    <a:gd name="T1" fmla="*/ 61 h 61"/>
                    <a:gd name="T2" fmla="*/ 45 w 45"/>
                    <a:gd name="T3" fmla="*/ 34 h 61"/>
                    <a:gd name="T4" fmla="*/ 34 w 45"/>
                    <a:gd name="T5" fmla="*/ 0 h 61"/>
                    <a:gd name="T6" fmla="*/ 11 w 45"/>
                    <a:gd name="T7" fmla="*/ 0 h 61"/>
                    <a:gd name="T8" fmla="*/ 0 w 45"/>
                    <a:gd name="T9" fmla="*/ 34 h 61"/>
                    <a:gd name="T10" fmla="*/ 24 w 45"/>
                    <a:gd name="T11" fmla="*/ 6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61">
                      <a:moveTo>
                        <a:pt x="24" y="61"/>
                      </a:moveTo>
                      <a:lnTo>
                        <a:pt x="45" y="34"/>
                      </a:lnTo>
                      <a:lnTo>
                        <a:pt x="34" y="0"/>
                      </a:lnTo>
                      <a:lnTo>
                        <a:pt x="11" y="0"/>
                      </a:lnTo>
                      <a:lnTo>
                        <a:pt x="0" y="34"/>
                      </a:lnTo>
                      <a:lnTo>
                        <a:pt x="24" y="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888" tIns="60944" rIns="121888" bIns="60944"/>
                <a:lstStyle/>
                <a:p>
                  <a:pPr fontAlgn="auto"/>
                  <a:endParaRPr lang="zh-CN" altLang="en-US" sz="3200" noProof="1"/>
                </a:p>
              </p:txBody>
            </p:sp>
            <p:sp>
              <p:nvSpPr>
                <p:cNvPr id="84" name="Oval 28">
                  <a:extLst>
                    <a:ext uri="{FF2B5EF4-FFF2-40B4-BE49-F238E27FC236}">
                      <a16:creationId xmlns:a16="http://schemas.microsoft.com/office/drawing/2014/main" id="{CA0A681D-7F0B-4E72-A58D-1082719A4BC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15063" y="966788"/>
                  <a:ext cx="403225" cy="4032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888" tIns="60944" rIns="121888" bIns="60944"/>
                <a:lstStyle/>
                <a:p>
                  <a:pPr fontAlgn="auto"/>
                  <a:endParaRPr lang="zh-CN" altLang="en-US" sz="3200" noProof="1"/>
                </a:p>
              </p:txBody>
            </p:sp>
            <p:sp>
              <p:nvSpPr>
                <p:cNvPr id="85" name="Freeform 29">
                  <a:extLst>
                    <a:ext uri="{FF2B5EF4-FFF2-40B4-BE49-F238E27FC236}">
                      <a16:creationId xmlns:a16="http://schemas.microsoft.com/office/drawing/2014/main" id="{80ACA185-C5A2-437D-B5B5-91D94EAD24DE}"/>
                    </a:ext>
                  </a:extLst>
                </p:cNvPr>
                <p:cNvSpPr/>
                <p:nvPr/>
              </p:nvSpPr>
              <p:spPr bwMode="auto">
                <a:xfrm>
                  <a:off x="6272213" y="1401763"/>
                  <a:ext cx="465138" cy="568325"/>
                </a:xfrm>
                <a:custGeom>
                  <a:avLst/>
                  <a:gdLst>
                    <a:gd name="T0" fmla="*/ 88 w 163"/>
                    <a:gd name="T1" fmla="*/ 0 h 199"/>
                    <a:gd name="T2" fmla="*/ 51 w 163"/>
                    <a:gd name="T3" fmla="*/ 50 h 199"/>
                    <a:gd name="T4" fmla="*/ 13 w 163"/>
                    <a:gd name="T5" fmla="*/ 0 h 199"/>
                    <a:gd name="T6" fmla="*/ 0 w 163"/>
                    <a:gd name="T7" fmla="*/ 6 h 199"/>
                    <a:gd name="T8" fmla="*/ 49 w 163"/>
                    <a:gd name="T9" fmla="*/ 124 h 199"/>
                    <a:gd name="T10" fmla="*/ 49 w 163"/>
                    <a:gd name="T11" fmla="*/ 199 h 199"/>
                    <a:gd name="T12" fmla="*/ 51 w 163"/>
                    <a:gd name="T13" fmla="*/ 199 h 199"/>
                    <a:gd name="T14" fmla="*/ 163 w 163"/>
                    <a:gd name="T15" fmla="*/ 176 h 199"/>
                    <a:gd name="T16" fmla="*/ 163 w 163"/>
                    <a:gd name="T17" fmla="*/ 176 h 199"/>
                    <a:gd name="T18" fmla="*/ 163 w 163"/>
                    <a:gd name="T19" fmla="*/ 108 h 199"/>
                    <a:gd name="T20" fmla="*/ 88 w 163"/>
                    <a:gd name="T21" fmla="*/ 0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3" h="199">
                      <a:moveTo>
                        <a:pt x="88" y="0"/>
                      </a:moveTo>
                      <a:cubicBezTo>
                        <a:pt x="51" y="50"/>
                        <a:pt x="51" y="50"/>
                        <a:pt x="51" y="5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9" y="2"/>
                        <a:pt x="4" y="3"/>
                        <a:pt x="0" y="6"/>
                      </a:cubicBezTo>
                      <a:cubicBezTo>
                        <a:pt x="30" y="36"/>
                        <a:pt x="49" y="78"/>
                        <a:pt x="49" y="124"/>
                      </a:cubicBezTo>
                      <a:cubicBezTo>
                        <a:pt x="49" y="199"/>
                        <a:pt x="49" y="199"/>
                        <a:pt x="49" y="199"/>
                      </a:cubicBezTo>
                      <a:cubicBezTo>
                        <a:pt x="50" y="199"/>
                        <a:pt x="50" y="199"/>
                        <a:pt x="51" y="199"/>
                      </a:cubicBezTo>
                      <a:cubicBezTo>
                        <a:pt x="112" y="199"/>
                        <a:pt x="161" y="189"/>
                        <a:pt x="163" y="176"/>
                      </a:cubicBezTo>
                      <a:cubicBezTo>
                        <a:pt x="163" y="176"/>
                        <a:pt x="163" y="176"/>
                        <a:pt x="163" y="176"/>
                      </a:cubicBezTo>
                      <a:cubicBezTo>
                        <a:pt x="163" y="108"/>
                        <a:pt x="163" y="108"/>
                        <a:pt x="163" y="108"/>
                      </a:cubicBezTo>
                      <a:cubicBezTo>
                        <a:pt x="163" y="58"/>
                        <a:pt x="132" y="16"/>
                        <a:pt x="8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888" tIns="60944" rIns="121888" bIns="60944"/>
                <a:lstStyle/>
                <a:p>
                  <a:pPr fontAlgn="auto"/>
                  <a:endParaRPr lang="zh-CN" altLang="en-US" sz="3200" noProof="1"/>
                </a:p>
              </p:txBody>
            </p:sp>
          </p:grpSp>
        </p:grpSp>
        <p:grpSp>
          <p:nvGrpSpPr>
            <p:cNvPr id="27677" name="Group 110">
              <a:extLst>
                <a:ext uri="{FF2B5EF4-FFF2-40B4-BE49-F238E27FC236}">
                  <a16:creationId xmlns:a16="http://schemas.microsoft.com/office/drawing/2014/main" id="{EBC3A457-AACE-4767-819E-3D94D64AAD5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53611" y="3349505"/>
              <a:ext cx="3123870" cy="3092137"/>
              <a:chOff x="2953611" y="3349505"/>
              <a:chExt cx="3123870" cy="3092137"/>
            </a:xfrm>
          </p:grpSpPr>
          <p:sp>
            <p:nvSpPr>
              <p:cNvPr id="48" name="空心弧 5">
                <a:extLst>
                  <a:ext uri="{FF2B5EF4-FFF2-40B4-BE49-F238E27FC236}">
                    <a16:creationId xmlns:a16="http://schemas.microsoft.com/office/drawing/2014/main" id="{C05DCDA8-52C6-47E6-8261-359445EEE2E4}"/>
                  </a:ext>
                </a:extLst>
              </p:cNvPr>
              <p:cNvSpPr/>
              <p:nvPr/>
            </p:nvSpPr>
            <p:spPr>
              <a:xfrm rot="16200000">
                <a:off x="2969477" y="3333639"/>
                <a:ext cx="3092138" cy="3123871"/>
              </a:xfrm>
              <a:prstGeom prst="blockArc">
                <a:avLst>
                  <a:gd name="adj1" fmla="val 18701236"/>
                  <a:gd name="adj2" fmla="val 0"/>
                  <a:gd name="adj3" fmla="val 25000"/>
                </a:avLst>
              </a:prstGeom>
              <a:solidFill>
                <a:srgbClr val="99DC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6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grpSp>
            <p:nvGrpSpPr>
              <p:cNvPr id="86" name="组合 55">
                <a:extLst>
                  <a:ext uri="{FF2B5EF4-FFF2-40B4-BE49-F238E27FC236}">
                    <a16:creationId xmlns:a16="http://schemas.microsoft.com/office/drawing/2014/main" id="{7A6CE430-F08B-47E8-924C-AEDF272F1822}"/>
                  </a:ext>
                </a:extLst>
              </p:cNvPr>
              <p:cNvGrpSpPr/>
              <p:nvPr/>
            </p:nvGrpSpPr>
            <p:grpSpPr>
              <a:xfrm>
                <a:off x="3878384" y="3722355"/>
                <a:ext cx="309455" cy="281349"/>
                <a:chOff x="5278438" y="2973388"/>
                <a:chExt cx="1344613" cy="1247775"/>
              </a:xfrm>
              <a:solidFill>
                <a:schemeClr val="bg1"/>
              </a:solidFill>
            </p:grpSpPr>
            <p:sp>
              <p:nvSpPr>
                <p:cNvPr id="87" name="Freeform 67">
                  <a:extLst>
                    <a:ext uri="{FF2B5EF4-FFF2-40B4-BE49-F238E27FC236}">
                      <a16:creationId xmlns:a16="http://schemas.microsoft.com/office/drawing/2014/main" id="{8CD321F3-1A6E-448E-B4F3-0BFB6EA0956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821363" y="2973388"/>
                  <a:ext cx="801688" cy="806450"/>
                </a:xfrm>
                <a:custGeom>
                  <a:avLst/>
                  <a:gdLst>
                    <a:gd name="T0" fmla="*/ 256 w 281"/>
                    <a:gd name="T1" fmla="*/ 26 h 282"/>
                    <a:gd name="T2" fmla="*/ 163 w 281"/>
                    <a:gd name="T3" fmla="*/ 26 h 282"/>
                    <a:gd name="T4" fmla="*/ 0 w 281"/>
                    <a:gd name="T5" fmla="*/ 190 h 282"/>
                    <a:gd name="T6" fmla="*/ 92 w 281"/>
                    <a:gd name="T7" fmla="*/ 282 h 282"/>
                    <a:gd name="T8" fmla="*/ 256 w 281"/>
                    <a:gd name="T9" fmla="*/ 119 h 282"/>
                    <a:gd name="T10" fmla="*/ 256 w 281"/>
                    <a:gd name="T11" fmla="*/ 26 h 282"/>
                    <a:gd name="T12" fmla="*/ 55 w 281"/>
                    <a:gd name="T13" fmla="*/ 192 h 282"/>
                    <a:gd name="T14" fmla="*/ 44 w 281"/>
                    <a:gd name="T15" fmla="*/ 181 h 282"/>
                    <a:gd name="T16" fmla="*/ 183 w 281"/>
                    <a:gd name="T17" fmla="*/ 42 h 282"/>
                    <a:gd name="T18" fmla="*/ 194 w 281"/>
                    <a:gd name="T19" fmla="*/ 42 h 282"/>
                    <a:gd name="T20" fmla="*/ 194 w 281"/>
                    <a:gd name="T21" fmla="*/ 53 h 282"/>
                    <a:gd name="T22" fmla="*/ 55 w 281"/>
                    <a:gd name="T23" fmla="*/ 192 h 282"/>
                    <a:gd name="T24" fmla="*/ 78 w 281"/>
                    <a:gd name="T25" fmla="*/ 215 h 282"/>
                    <a:gd name="T26" fmla="*/ 67 w 281"/>
                    <a:gd name="T27" fmla="*/ 204 h 282"/>
                    <a:gd name="T28" fmla="*/ 217 w 281"/>
                    <a:gd name="T29" fmla="*/ 54 h 282"/>
                    <a:gd name="T30" fmla="*/ 228 w 281"/>
                    <a:gd name="T31" fmla="*/ 54 h 282"/>
                    <a:gd name="T32" fmla="*/ 228 w 281"/>
                    <a:gd name="T33" fmla="*/ 65 h 282"/>
                    <a:gd name="T34" fmla="*/ 78 w 281"/>
                    <a:gd name="T35" fmla="*/ 215 h 282"/>
                    <a:gd name="T36" fmla="*/ 101 w 281"/>
                    <a:gd name="T37" fmla="*/ 238 h 282"/>
                    <a:gd name="T38" fmla="*/ 90 w 281"/>
                    <a:gd name="T39" fmla="*/ 227 h 282"/>
                    <a:gd name="T40" fmla="*/ 229 w 281"/>
                    <a:gd name="T41" fmla="*/ 88 h 282"/>
                    <a:gd name="T42" fmla="*/ 240 w 281"/>
                    <a:gd name="T43" fmla="*/ 88 h 282"/>
                    <a:gd name="T44" fmla="*/ 240 w 281"/>
                    <a:gd name="T45" fmla="*/ 99 h 282"/>
                    <a:gd name="T46" fmla="*/ 101 w 281"/>
                    <a:gd name="T47" fmla="*/ 238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81" h="282">
                      <a:moveTo>
                        <a:pt x="256" y="26"/>
                      </a:moveTo>
                      <a:cubicBezTo>
                        <a:pt x="230" y="0"/>
                        <a:pt x="189" y="0"/>
                        <a:pt x="163" y="26"/>
                      </a:cubicBezTo>
                      <a:cubicBezTo>
                        <a:pt x="0" y="190"/>
                        <a:pt x="0" y="190"/>
                        <a:pt x="0" y="190"/>
                      </a:cubicBezTo>
                      <a:cubicBezTo>
                        <a:pt x="92" y="282"/>
                        <a:pt x="92" y="282"/>
                        <a:pt x="92" y="282"/>
                      </a:cubicBezTo>
                      <a:cubicBezTo>
                        <a:pt x="256" y="119"/>
                        <a:pt x="256" y="119"/>
                        <a:pt x="256" y="119"/>
                      </a:cubicBezTo>
                      <a:cubicBezTo>
                        <a:pt x="281" y="93"/>
                        <a:pt x="281" y="52"/>
                        <a:pt x="256" y="26"/>
                      </a:cubicBezTo>
                      <a:close/>
                      <a:moveTo>
                        <a:pt x="55" y="192"/>
                      </a:moveTo>
                      <a:cubicBezTo>
                        <a:pt x="44" y="181"/>
                        <a:pt x="44" y="181"/>
                        <a:pt x="44" y="181"/>
                      </a:cubicBezTo>
                      <a:cubicBezTo>
                        <a:pt x="183" y="42"/>
                        <a:pt x="183" y="42"/>
                        <a:pt x="183" y="42"/>
                      </a:cubicBezTo>
                      <a:cubicBezTo>
                        <a:pt x="186" y="39"/>
                        <a:pt x="191" y="39"/>
                        <a:pt x="194" y="42"/>
                      </a:cubicBezTo>
                      <a:cubicBezTo>
                        <a:pt x="197" y="45"/>
                        <a:pt x="197" y="50"/>
                        <a:pt x="194" y="53"/>
                      </a:cubicBezTo>
                      <a:lnTo>
                        <a:pt x="55" y="192"/>
                      </a:lnTo>
                      <a:close/>
                      <a:moveTo>
                        <a:pt x="78" y="215"/>
                      </a:moveTo>
                      <a:cubicBezTo>
                        <a:pt x="67" y="204"/>
                        <a:pt x="67" y="204"/>
                        <a:pt x="67" y="204"/>
                      </a:cubicBezTo>
                      <a:cubicBezTo>
                        <a:pt x="217" y="54"/>
                        <a:pt x="217" y="54"/>
                        <a:pt x="217" y="54"/>
                      </a:cubicBezTo>
                      <a:cubicBezTo>
                        <a:pt x="220" y="51"/>
                        <a:pt x="225" y="51"/>
                        <a:pt x="228" y="54"/>
                      </a:cubicBezTo>
                      <a:cubicBezTo>
                        <a:pt x="231" y="57"/>
                        <a:pt x="231" y="62"/>
                        <a:pt x="228" y="65"/>
                      </a:cubicBezTo>
                      <a:lnTo>
                        <a:pt x="78" y="215"/>
                      </a:lnTo>
                      <a:close/>
                      <a:moveTo>
                        <a:pt x="101" y="238"/>
                      </a:moveTo>
                      <a:cubicBezTo>
                        <a:pt x="90" y="227"/>
                        <a:pt x="90" y="227"/>
                        <a:pt x="90" y="227"/>
                      </a:cubicBezTo>
                      <a:cubicBezTo>
                        <a:pt x="229" y="88"/>
                        <a:pt x="229" y="88"/>
                        <a:pt x="229" y="88"/>
                      </a:cubicBezTo>
                      <a:cubicBezTo>
                        <a:pt x="232" y="85"/>
                        <a:pt x="237" y="85"/>
                        <a:pt x="240" y="88"/>
                      </a:cubicBezTo>
                      <a:cubicBezTo>
                        <a:pt x="243" y="91"/>
                        <a:pt x="243" y="96"/>
                        <a:pt x="240" y="99"/>
                      </a:cubicBezTo>
                      <a:lnTo>
                        <a:pt x="101" y="2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888" tIns="60944" rIns="121888" bIns="60944"/>
                <a:lstStyle/>
                <a:p>
                  <a:pPr fontAlgn="auto"/>
                  <a:endParaRPr lang="zh-CN" altLang="en-US" sz="3200" noProof="1">
                    <a:solidFill>
                      <a:srgbClr val="78A6B6"/>
                    </a:solidFill>
                  </a:endParaRPr>
                </a:p>
              </p:txBody>
            </p:sp>
            <p:sp>
              <p:nvSpPr>
                <p:cNvPr id="88" name="Freeform 68">
                  <a:extLst>
                    <a:ext uri="{FF2B5EF4-FFF2-40B4-BE49-F238E27FC236}">
                      <a16:creationId xmlns:a16="http://schemas.microsoft.com/office/drawing/2014/main" id="{E2FCE3BF-0CA4-4BA1-B734-0F95E9D6978C}"/>
                    </a:ext>
                  </a:extLst>
                </p:cNvPr>
                <p:cNvSpPr/>
                <p:nvPr/>
              </p:nvSpPr>
              <p:spPr bwMode="auto">
                <a:xfrm>
                  <a:off x="5375275" y="3662363"/>
                  <a:ext cx="554038" cy="558800"/>
                </a:xfrm>
                <a:custGeom>
                  <a:avLst/>
                  <a:gdLst>
                    <a:gd name="T0" fmla="*/ 227 w 349"/>
                    <a:gd name="T1" fmla="*/ 209 h 352"/>
                    <a:gd name="T2" fmla="*/ 210 w 349"/>
                    <a:gd name="T3" fmla="*/ 193 h 352"/>
                    <a:gd name="T4" fmla="*/ 349 w 349"/>
                    <a:gd name="T5" fmla="*/ 54 h 352"/>
                    <a:gd name="T6" fmla="*/ 295 w 349"/>
                    <a:gd name="T7" fmla="*/ 0 h 352"/>
                    <a:gd name="T8" fmla="*/ 156 w 349"/>
                    <a:gd name="T9" fmla="*/ 139 h 352"/>
                    <a:gd name="T10" fmla="*/ 142 w 349"/>
                    <a:gd name="T11" fmla="*/ 125 h 352"/>
                    <a:gd name="T12" fmla="*/ 110 w 349"/>
                    <a:gd name="T13" fmla="*/ 141 h 352"/>
                    <a:gd name="T14" fmla="*/ 0 w 349"/>
                    <a:gd name="T15" fmla="*/ 317 h 352"/>
                    <a:gd name="T16" fmla="*/ 32 w 349"/>
                    <a:gd name="T17" fmla="*/ 352 h 352"/>
                    <a:gd name="T18" fmla="*/ 207 w 349"/>
                    <a:gd name="T19" fmla="*/ 242 h 352"/>
                    <a:gd name="T20" fmla="*/ 227 w 349"/>
                    <a:gd name="T21" fmla="*/ 209 h 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49" h="352">
                      <a:moveTo>
                        <a:pt x="227" y="209"/>
                      </a:moveTo>
                      <a:lnTo>
                        <a:pt x="210" y="193"/>
                      </a:lnTo>
                      <a:lnTo>
                        <a:pt x="349" y="54"/>
                      </a:lnTo>
                      <a:lnTo>
                        <a:pt x="295" y="0"/>
                      </a:lnTo>
                      <a:lnTo>
                        <a:pt x="156" y="139"/>
                      </a:lnTo>
                      <a:lnTo>
                        <a:pt x="142" y="125"/>
                      </a:lnTo>
                      <a:lnTo>
                        <a:pt x="110" y="141"/>
                      </a:lnTo>
                      <a:lnTo>
                        <a:pt x="0" y="317"/>
                      </a:lnTo>
                      <a:lnTo>
                        <a:pt x="32" y="352"/>
                      </a:lnTo>
                      <a:lnTo>
                        <a:pt x="207" y="242"/>
                      </a:lnTo>
                      <a:lnTo>
                        <a:pt x="227" y="20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888" tIns="60944" rIns="121888" bIns="60944"/>
                <a:lstStyle/>
                <a:p>
                  <a:pPr fontAlgn="auto"/>
                  <a:endParaRPr lang="zh-CN" altLang="en-US" sz="3200" noProof="1">
                    <a:solidFill>
                      <a:srgbClr val="78A6B6"/>
                    </a:solidFill>
                  </a:endParaRPr>
                </a:p>
              </p:txBody>
            </p:sp>
            <p:sp>
              <p:nvSpPr>
                <p:cNvPr id="89" name="Freeform 69">
                  <a:extLst>
                    <a:ext uri="{FF2B5EF4-FFF2-40B4-BE49-F238E27FC236}">
                      <a16:creationId xmlns:a16="http://schemas.microsoft.com/office/drawing/2014/main" id="{F62EB879-7CFF-47A1-BA32-19C3F0788FB8}"/>
                    </a:ext>
                  </a:extLst>
                </p:cNvPr>
                <p:cNvSpPr/>
                <p:nvPr/>
              </p:nvSpPr>
              <p:spPr bwMode="auto">
                <a:xfrm>
                  <a:off x="5278438" y="2986088"/>
                  <a:ext cx="590550" cy="590550"/>
                </a:xfrm>
                <a:custGeom>
                  <a:avLst/>
                  <a:gdLst>
                    <a:gd name="T0" fmla="*/ 104 w 207"/>
                    <a:gd name="T1" fmla="*/ 0 h 207"/>
                    <a:gd name="T2" fmla="*/ 78 w 207"/>
                    <a:gd name="T3" fmla="*/ 3 h 207"/>
                    <a:gd name="T4" fmla="*/ 81 w 207"/>
                    <a:gd name="T5" fmla="*/ 5 h 207"/>
                    <a:gd name="T6" fmla="*/ 118 w 207"/>
                    <a:gd name="T7" fmla="*/ 43 h 207"/>
                    <a:gd name="T8" fmla="*/ 118 w 207"/>
                    <a:gd name="T9" fmla="*/ 112 h 207"/>
                    <a:gd name="T10" fmla="*/ 49 w 207"/>
                    <a:gd name="T11" fmla="*/ 112 h 207"/>
                    <a:gd name="T12" fmla="*/ 12 w 207"/>
                    <a:gd name="T13" fmla="*/ 74 h 207"/>
                    <a:gd name="T14" fmla="*/ 7 w 207"/>
                    <a:gd name="T15" fmla="*/ 68 h 207"/>
                    <a:gd name="T16" fmla="*/ 0 w 207"/>
                    <a:gd name="T17" fmla="*/ 103 h 207"/>
                    <a:gd name="T18" fmla="*/ 104 w 207"/>
                    <a:gd name="T19" fmla="*/ 207 h 207"/>
                    <a:gd name="T20" fmla="*/ 207 w 207"/>
                    <a:gd name="T21" fmla="*/ 103 h 207"/>
                    <a:gd name="T22" fmla="*/ 104 w 207"/>
                    <a:gd name="T23" fmla="*/ 0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07" h="207">
                      <a:moveTo>
                        <a:pt x="104" y="0"/>
                      </a:moveTo>
                      <a:cubicBezTo>
                        <a:pt x="95" y="0"/>
                        <a:pt x="86" y="1"/>
                        <a:pt x="78" y="3"/>
                      </a:cubicBezTo>
                      <a:cubicBezTo>
                        <a:pt x="79" y="4"/>
                        <a:pt x="80" y="5"/>
                        <a:pt x="81" y="5"/>
                      </a:cubicBezTo>
                      <a:cubicBezTo>
                        <a:pt x="118" y="43"/>
                        <a:pt x="118" y="43"/>
                        <a:pt x="118" y="43"/>
                      </a:cubicBezTo>
                      <a:cubicBezTo>
                        <a:pt x="137" y="62"/>
                        <a:pt x="137" y="93"/>
                        <a:pt x="118" y="112"/>
                      </a:cubicBezTo>
                      <a:cubicBezTo>
                        <a:pt x="99" y="131"/>
                        <a:pt x="68" y="131"/>
                        <a:pt x="49" y="112"/>
                      </a:cubicBezTo>
                      <a:cubicBezTo>
                        <a:pt x="12" y="74"/>
                        <a:pt x="12" y="74"/>
                        <a:pt x="12" y="74"/>
                      </a:cubicBezTo>
                      <a:cubicBezTo>
                        <a:pt x="10" y="72"/>
                        <a:pt x="8" y="70"/>
                        <a:pt x="7" y="68"/>
                      </a:cubicBezTo>
                      <a:cubicBezTo>
                        <a:pt x="3" y="79"/>
                        <a:pt x="0" y="91"/>
                        <a:pt x="0" y="103"/>
                      </a:cubicBezTo>
                      <a:cubicBezTo>
                        <a:pt x="0" y="161"/>
                        <a:pt x="47" y="207"/>
                        <a:pt x="104" y="207"/>
                      </a:cubicBezTo>
                      <a:cubicBezTo>
                        <a:pt x="161" y="207"/>
                        <a:pt x="207" y="161"/>
                        <a:pt x="207" y="103"/>
                      </a:cubicBezTo>
                      <a:cubicBezTo>
                        <a:pt x="207" y="46"/>
                        <a:pt x="161" y="0"/>
                        <a:pt x="10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888" tIns="60944" rIns="121888" bIns="60944"/>
                <a:lstStyle/>
                <a:p>
                  <a:pPr fontAlgn="auto"/>
                  <a:endParaRPr lang="zh-CN" altLang="en-US" sz="3200" noProof="1">
                    <a:solidFill>
                      <a:srgbClr val="78A6B6"/>
                    </a:solidFill>
                  </a:endParaRPr>
                </a:p>
              </p:txBody>
            </p:sp>
            <p:sp>
              <p:nvSpPr>
                <p:cNvPr id="90" name="Freeform 70">
                  <a:extLst>
                    <a:ext uri="{FF2B5EF4-FFF2-40B4-BE49-F238E27FC236}">
                      <a16:creationId xmlns:a16="http://schemas.microsoft.com/office/drawing/2014/main" id="{AB4C638C-7F8D-4968-9F74-8B128BEB43B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008688" y="3686176"/>
                  <a:ext cx="531813" cy="531813"/>
                </a:xfrm>
                <a:custGeom>
                  <a:avLst/>
                  <a:gdLst>
                    <a:gd name="T0" fmla="*/ 164 w 186"/>
                    <a:gd name="T1" fmla="*/ 164 h 186"/>
                    <a:gd name="T2" fmla="*/ 164 w 186"/>
                    <a:gd name="T3" fmla="*/ 83 h 186"/>
                    <a:gd name="T4" fmla="*/ 81 w 186"/>
                    <a:gd name="T5" fmla="*/ 0 h 186"/>
                    <a:gd name="T6" fmla="*/ 0 w 186"/>
                    <a:gd name="T7" fmla="*/ 81 h 186"/>
                    <a:gd name="T8" fmla="*/ 82 w 186"/>
                    <a:gd name="T9" fmla="*/ 164 h 186"/>
                    <a:gd name="T10" fmla="*/ 164 w 186"/>
                    <a:gd name="T11" fmla="*/ 164 h 186"/>
                    <a:gd name="T12" fmla="*/ 109 w 186"/>
                    <a:gd name="T13" fmla="*/ 109 h 186"/>
                    <a:gd name="T14" fmla="*/ 142 w 186"/>
                    <a:gd name="T15" fmla="*/ 109 h 186"/>
                    <a:gd name="T16" fmla="*/ 142 w 186"/>
                    <a:gd name="T17" fmla="*/ 143 h 186"/>
                    <a:gd name="T18" fmla="*/ 109 w 186"/>
                    <a:gd name="T19" fmla="*/ 143 h 186"/>
                    <a:gd name="T20" fmla="*/ 109 w 186"/>
                    <a:gd name="T21" fmla="*/ 109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6" h="186">
                      <a:moveTo>
                        <a:pt x="164" y="164"/>
                      </a:moveTo>
                      <a:cubicBezTo>
                        <a:pt x="186" y="142"/>
                        <a:pt x="186" y="105"/>
                        <a:pt x="164" y="83"/>
                      </a:cubicBezTo>
                      <a:cubicBezTo>
                        <a:pt x="81" y="0"/>
                        <a:pt x="81" y="0"/>
                        <a:pt x="81" y="0"/>
                      </a:cubicBezTo>
                      <a:cubicBezTo>
                        <a:pt x="0" y="81"/>
                        <a:pt x="0" y="81"/>
                        <a:pt x="0" y="81"/>
                      </a:cubicBezTo>
                      <a:cubicBezTo>
                        <a:pt x="82" y="164"/>
                        <a:pt x="82" y="164"/>
                        <a:pt x="82" y="164"/>
                      </a:cubicBezTo>
                      <a:cubicBezTo>
                        <a:pt x="105" y="186"/>
                        <a:pt x="141" y="186"/>
                        <a:pt x="164" y="164"/>
                      </a:cubicBezTo>
                      <a:close/>
                      <a:moveTo>
                        <a:pt x="109" y="109"/>
                      </a:moveTo>
                      <a:cubicBezTo>
                        <a:pt x="118" y="100"/>
                        <a:pt x="133" y="100"/>
                        <a:pt x="142" y="109"/>
                      </a:cubicBezTo>
                      <a:cubicBezTo>
                        <a:pt x="152" y="118"/>
                        <a:pt x="152" y="133"/>
                        <a:pt x="142" y="143"/>
                      </a:cubicBezTo>
                      <a:cubicBezTo>
                        <a:pt x="133" y="152"/>
                        <a:pt x="118" y="152"/>
                        <a:pt x="109" y="143"/>
                      </a:cubicBezTo>
                      <a:cubicBezTo>
                        <a:pt x="99" y="133"/>
                        <a:pt x="99" y="118"/>
                        <a:pt x="109" y="10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888" tIns="60944" rIns="121888" bIns="60944"/>
                <a:lstStyle/>
                <a:p>
                  <a:pPr fontAlgn="auto"/>
                  <a:endParaRPr lang="zh-CN" altLang="en-US" sz="3200" noProof="1">
                    <a:solidFill>
                      <a:srgbClr val="78A6B6"/>
                    </a:solidFill>
                  </a:endParaRPr>
                </a:p>
              </p:txBody>
            </p:sp>
          </p:grpSp>
        </p:grpSp>
        <p:grpSp>
          <p:nvGrpSpPr>
            <p:cNvPr id="27680" name="Group 111">
              <a:extLst>
                <a:ext uri="{FF2B5EF4-FFF2-40B4-BE49-F238E27FC236}">
                  <a16:creationId xmlns:a16="http://schemas.microsoft.com/office/drawing/2014/main" id="{7104D778-36BF-4E5E-802E-1EE2A712722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53610" y="3349506"/>
              <a:ext cx="3123870" cy="3092137"/>
              <a:chOff x="2953610" y="3349506"/>
              <a:chExt cx="3123870" cy="3092137"/>
            </a:xfrm>
          </p:grpSpPr>
          <p:sp>
            <p:nvSpPr>
              <p:cNvPr id="47" name="空心弧 4">
                <a:extLst>
                  <a:ext uri="{FF2B5EF4-FFF2-40B4-BE49-F238E27FC236}">
                    <a16:creationId xmlns:a16="http://schemas.microsoft.com/office/drawing/2014/main" id="{39D8F3B5-3654-414F-9C2D-CEBF7CD4B8B4}"/>
                  </a:ext>
                </a:extLst>
              </p:cNvPr>
              <p:cNvSpPr/>
              <p:nvPr/>
            </p:nvSpPr>
            <p:spPr>
              <a:xfrm rot="19070819">
                <a:off x="2953610" y="3349505"/>
                <a:ext cx="3123871" cy="3092138"/>
              </a:xfrm>
              <a:prstGeom prst="blockArc">
                <a:avLst>
                  <a:gd name="adj1" fmla="val 18792979"/>
                  <a:gd name="adj2" fmla="val 0"/>
                  <a:gd name="adj3" fmla="val 25000"/>
                </a:avLst>
              </a:prstGeom>
              <a:solidFill>
                <a:srgbClr val="FEE04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6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grpSp>
            <p:nvGrpSpPr>
              <p:cNvPr id="91" name="组合 60">
                <a:extLst>
                  <a:ext uri="{FF2B5EF4-FFF2-40B4-BE49-F238E27FC236}">
                    <a16:creationId xmlns:a16="http://schemas.microsoft.com/office/drawing/2014/main" id="{A483CD8D-1287-4765-AE35-A791B38E2E4D}"/>
                  </a:ext>
                </a:extLst>
              </p:cNvPr>
              <p:cNvGrpSpPr/>
              <p:nvPr/>
            </p:nvGrpSpPr>
            <p:grpSpPr>
              <a:xfrm>
                <a:off x="4881163" y="3654428"/>
                <a:ext cx="271828" cy="348560"/>
                <a:chOff x="2951163" y="2495550"/>
                <a:chExt cx="1208088" cy="1581150"/>
              </a:xfrm>
              <a:solidFill>
                <a:schemeClr val="bg1"/>
              </a:solidFill>
            </p:grpSpPr>
            <p:sp>
              <p:nvSpPr>
                <p:cNvPr id="92" name="Freeform 29">
                  <a:extLst>
                    <a:ext uri="{FF2B5EF4-FFF2-40B4-BE49-F238E27FC236}">
                      <a16:creationId xmlns:a16="http://schemas.microsoft.com/office/drawing/2014/main" id="{E71D04CB-B58C-4425-A95F-55736EC4AC93}"/>
                    </a:ext>
                  </a:extLst>
                </p:cNvPr>
                <p:cNvSpPr/>
                <p:nvPr/>
              </p:nvSpPr>
              <p:spPr bwMode="auto">
                <a:xfrm>
                  <a:off x="2978150" y="2911475"/>
                  <a:ext cx="230188" cy="306388"/>
                </a:xfrm>
                <a:custGeom>
                  <a:avLst/>
                  <a:gdLst>
                    <a:gd name="T0" fmla="*/ 69 w 79"/>
                    <a:gd name="T1" fmla="*/ 40 h 105"/>
                    <a:gd name="T2" fmla="*/ 70 w 79"/>
                    <a:gd name="T3" fmla="*/ 3 h 105"/>
                    <a:gd name="T4" fmla="*/ 52 w 79"/>
                    <a:gd name="T5" fmla="*/ 0 h 105"/>
                    <a:gd name="T6" fmla="*/ 0 w 79"/>
                    <a:gd name="T7" fmla="*/ 52 h 105"/>
                    <a:gd name="T8" fmla="*/ 52 w 79"/>
                    <a:gd name="T9" fmla="*/ 105 h 105"/>
                    <a:gd name="T10" fmla="*/ 79 w 79"/>
                    <a:gd name="T11" fmla="*/ 97 h 105"/>
                    <a:gd name="T12" fmla="*/ 69 w 79"/>
                    <a:gd name="T13" fmla="*/ 40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105">
                      <a:moveTo>
                        <a:pt x="69" y="40"/>
                      </a:moveTo>
                      <a:cubicBezTo>
                        <a:pt x="69" y="25"/>
                        <a:pt x="62" y="15"/>
                        <a:pt x="70" y="3"/>
                      </a:cubicBezTo>
                      <a:cubicBezTo>
                        <a:pt x="65" y="1"/>
                        <a:pt x="59" y="0"/>
                        <a:pt x="52" y="0"/>
                      </a:cubicBezTo>
                      <a:cubicBezTo>
                        <a:pt x="23" y="0"/>
                        <a:pt x="0" y="24"/>
                        <a:pt x="0" y="52"/>
                      </a:cubicBezTo>
                      <a:cubicBezTo>
                        <a:pt x="0" y="81"/>
                        <a:pt x="23" y="105"/>
                        <a:pt x="52" y="105"/>
                      </a:cubicBezTo>
                      <a:cubicBezTo>
                        <a:pt x="62" y="105"/>
                        <a:pt x="71" y="102"/>
                        <a:pt x="79" y="97"/>
                      </a:cubicBezTo>
                      <a:cubicBezTo>
                        <a:pt x="75" y="84"/>
                        <a:pt x="69" y="60"/>
                        <a:pt x="69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888" tIns="60944" rIns="121888" bIns="60944"/>
                <a:lstStyle/>
                <a:p>
                  <a:pPr fontAlgn="auto"/>
                  <a:endParaRPr lang="zh-CN" altLang="en-US" sz="3200" noProof="1"/>
                </a:p>
              </p:txBody>
            </p:sp>
            <p:sp>
              <p:nvSpPr>
                <p:cNvPr id="93" name="Freeform 30">
                  <a:extLst>
                    <a:ext uri="{FF2B5EF4-FFF2-40B4-BE49-F238E27FC236}">
                      <a16:creationId xmlns:a16="http://schemas.microsoft.com/office/drawing/2014/main" id="{9F23DE0A-8E9E-462E-9614-5F768FBE19F2}"/>
                    </a:ext>
                  </a:extLst>
                </p:cNvPr>
                <p:cNvSpPr/>
                <p:nvPr/>
              </p:nvSpPr>
              <p:spPr bwMode="auto">
                <a:xfrm>
                  <a:off x="3900488" y="2911475"/>
                  <a:ext cx="228600" cy="306388"/>
                </a:xfrm>
                <a:custGeom>
                  <a:avLst/>
                  <a:gdLst>
                    <a:gd name="T0" fmla="*/ 10 w 79"/>
                    <a:gd name="T1" fmla="*/ 40 h 105"/>
                    <a:gd name="T2" fmla="*/ 9 w 79"/>
                    <a:gd name="T3" fmla="*/ 3 h 105"/>
                    <a:gd name="T4" fmla="*/ 27 w 79"/>
                    <a:gd name="T5" fmla="*/ 0 h 105"/>
                    <a:gd name="T6" fmla="*/ 79 w 79"/>
                    <a:gd name="T7" fmla="*/ 52 h 105"/>
                    <a:gd name="T8" fmla="*/ 27 w 79"/>
                    <a:gd name="T9" fmla="*/ 105 h 105"/>
                    <a:gd name="T10" fmla="*/ 0 w 79"/>
                    <a:gd name="T11" fmla="*/ 97 h 105"/>
                    <a:gd name="T12" fmla="*/ 10 w 79"/>
                    <a:gd name="T13" fmla="*/ 40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105">
                      <a:moveTo>
                        <a:pt x="10" y="40"/>
                      </a:moveTo>
                      <a:cubicBezTo>
                        <a:pt x="10" y="25"/>
                        <a:pt x="17" y="15"/>
                        <a:pt x="9" y="3"/>
                      </a:cubicBezTo>
                      <a:cubicBezTo>
                        <a:pt x="15" y="1"/>
                        <a:pt x="21" y="0"/>
                        <a:pt x="27" y="0"/>
                      </a:cubicBezTo>
                      <a:cubicBezTo>
                        <a:pt x="56" y="0"/>
                        <a:pt x="79" y="24"/>
                        <a:pt x="79" y="52"/>
                      </a:cubicBezTo>
                      <a:cubicBezTo>
                        <a:pt x="79" y="81"/>
                        <a:pt x="56" y="105"/>
                        <a:pt x="27" y="105"/>
                      </a:cubicBezTo>
                      <a:cubicBezTo>
                        <a:pt x="17" y="105"/>
                        <a:pt x="8" y="102"/>
                        <a:pt x="0" y="97"/>
                      </a:cubicBezTo>
                      <a:cubicBezTo>
                        <a:pt x="4" y="84"/>
                        <a:pt x="10" y="60"/>
                        <a:pt x="10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888" tIns="60944" rIns="121888" bIns="60944"/>
                <a:lstStyle/>
                <a:p>
                  <a:pPr fontAlgn="auto"/>
                  <a:endParaRPr lang="zh-CN" altLang="en-US" sz="3200" noProof="1"/>
                </a:p>
              </p:txBody>
            </p:sp>
            <p:sp>
              <p:nvSpPr>
                <p:cNvPr id="94" name="Freeform 31">
                  <a:extLst>
                    <a:ext uri="{FF2B5EF4-FFF2-40B4-BE49-F238E27FC236}">
                      <a16:creationId xmlns:a16="http://schemas.microsoft.com/office/drawing/2014/main" id="{50E57CCE-0117-4E26-B4D0-78D97285B74B}"/>
                    </a:ext>
                  </a:extLst>
                </p:cNvPr>
                <p:cNvSpPr/>
                <p:nvPr/>
              </p:nvSpPr>
              <p:spPr bwMode="auto">
                <a:xfrm>
                  <a:off x="3481388" y="3570288"/>
                  <a:ext cx="147638" cy="328613"/>
                </a:xfrm>
                <a:custGeom>
                  <a:avLst/>
                  <a:gdLst>
                    <a:gd name="T0" fmla="*/ 25 w 93"/>
                    <a:gd name="T1" fmla="*/ 0 h 207"/>
                    <a:gd name="T2" fmla="*/ 0 w 93"/>
                    <a:gd name="T3" fmla="*/ 145 h 207"/>
                    <a:gd name="T4" fmla="*/ 47 w 93"/>
                    <a:gd name="T5" fmla="*/ 207 h 207"/>
                    <a:gd name="T6" fmla="*/ 93 w 93"/>
                    <a:gd name="T7" fmla="*/ 143 h 207"/>
                    <a:gd name="T8" fmla="*/ 68 w 93"/>
                    <a:gd name="T9" fmla="*/ 0 h 207"/>
                    <a:gd name="T10" fmla="*/ 25 w 93"/>
                    <a:gd name="T11" fmla="*/ 0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3" h="207">
                      <a:moveTo>
                        <a:pt x="25" y="0"/>
                      </a:moveTo>
                      <a:lnTo>
                        <a:pt x="0" y="145"/>
                      </a:lnTo>
                      <a:lnTo>
                        <a:pt x="47" y="207"/>
                      </a:lnTo>
                      <a:lnTo>
                        <a:pt x="93" y="143"/>
                      </a:lnTo>
                      <a:lnTo>
                        <a:pt x="68" y="0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888" tIns="60944" rIns="121888" bIns="60944"/>
                <a:lstStyle/>
                <a:p>
                  <a:pPr fontAlgn="auto"/>
                  <a:endParaRPr lang="zh-CN" altLang="en-US" sz="3200" noProof="1"/>
                </a:p>
              </p:txBody>
            </p:sp>
            <p:sp>
              <p:nvSpPr>
                <p:cNvPr id="95" name="Freeform 32">
                  <a:extLst>
                    <a:ext uri="{FF2B5EF4-FFF2-40B4-BE49-F238E27FC236}">
                      <a16:creationId xmlns:a16="http://schemas.microsoft.com/office/drawing/2014/main" id="{3FBA5315-97B8-4954-8427-7B16291EA48E}"/>
                    </a:ext>
                  </a:extLst>
                </p:cNvPr>
                <p:cNvSpPr/>
                <p:nvPr/>
              </p:nvSpPr>
              <p:spPr bwMode="auto">
                <a:xfrm>
                  <a:off x="3471863" y="3433763"/>
                  <a:ext cx="166688" cy="115888"/>
                </a:xfrm>
                <a:custGeom>
                  <a:avLst/>
                  <a:gdLst>
                    <a:gd name="T0" fmla="*/ 21 w 57"/>
                    <a:gd name="T1" fmla="*/ 7 h 40"/>
                    <a:gd name="T2" fmla="*/ 0 w 57"/>
                    <a:gd name="T3" fmla="*/ 5 h 40"/>
                    <a:gd name="T4" fmla="*/ 0 w 57"/>
                    <a:gd name="T5" fmla="*/ 14 h 40"/>
                    <a:gd name="T6" fmla="*/ 1 w 57"/>
                    <a:gd name="T7" fmla="*/ 13 h 40"/>
                    <a:gd name="T8" fmla="*/ 18 w 57"/>
                    <a:gd name="T9" fmla="*/ 40 h 40"/>
                    <a:gd name="T10" fmla="*/ 40 w 57"/>
                    <a:gd name="T11" fmla="*/ 40 h 40"/>
                    <a:gd name="T12" fmla="*/ 56 w 57"/>
                    <a:gd name="T13" fmla="*/ 15 h 40"/>
                    <a:gd name="T14" fmla="*/ 57 w 57"/>
                    <a:gd name="T15" fmla="*/ 0 h 40"/>
                    <a:gd name="T16" fmla="*/ 21 w 57"/>
                    <a:gd name="T17" fmla="*/ 7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7" h="40">
                      <a:moveTo>
                        <a:pt x="21" y="7"/>
                      </a:moveTo>
                      <a:cubicBezTo>
                        <a:pt x="14" y="7"/>
                        <a:pt x="7" y="7"/>
                        <a:pt x="0" y="5"/>
                      </a:cubicBezTo>
                      <a:cubicBezTo>
                        <a:pt x="0" y="8"/>
                        <a:pt x="0" y="11"/>
                        <a:pt x="0" y="14"/>
                      </a:cubicBezTo>
                      <a:cubicBezTo>
                        <a:pt x="0" y="13"/>
                        <a:pt x="1" y="13"/>
                        <a:pt x="1" y="13"/>
                      </a:cubicBezTo>
                      <a:cubicBezTo>
                        <a:pt x="18" y="40"/>
                        <a:pt x="18" y="40"/>
                        <a:pt x="18" y="40"/>
                      </a:cubicBezTo>
                      <a:cubicBezTo>
                        <a:pt x="40" y="40"/>
                        <a:pt x="40" y="40"/>
                        <a:pt x="40" y="40"/>
                      </a:cubicBezTo>
                      <a:cubicBezTo>
                        <a:pt x="56" y="15"/>
                        <a:pt x="56" y="15"/>
                        <a:pt x="56" y="15"/>
                      </a:cubicBezTo>
                      <a:cubicBezTo>
                        <a:pt x="56" y="10"/>
                        <a:pt x="56" y="5"/>
                        <a:pt x="57" y="0"/>
                      </a:cubicBezTo>
                      <a:cubicBezTo>
                        <a:pt x="46" y="5"/>
                        <a:pt x="34" y="7"/>
                        <a:pt x="2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888" tIns="60944" rIns="121888" bIns="60944"/>
                <a:lstStyle/>
                <a:p>
                  <a:pPr fontAlgn="auto"/>
                  <a:endParaRPr lang="zh-CN" altLang="en-US" sz="3200" noProof="1"/>
                </a:p>
              </p:txBody>
            </p:sp>
            <p:sp>
              <p:nvSpPr>
                <p:cNvPr id="96" name="Freeform 33">
                  <a:extLst>
                    <a:ext uri="{FF2B5EF4-FFF2-40B4-BE49-F238E27FC236}">
                      <a16:creationId xmlns:a16="http://schemas.microsoft.com/office/drawing/2014/main" id="{729C1C00-EC2D-4C97-921C-A366DCCF866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140075" y="2582863"/>
                  <a:ext cx="827088" cy="827088"/>
                </a:xfrm>
                <a:custGeom>
                  <a:avLst/>
                  <a:gdLst>
                    <a:gd name="T0" fmla="*/ 0 w 284"/>
                    <a:gd name="T1" fmla="*/ 142 h 284"/>
                    <a:gd name="T2" fmla="*/ 142 w 284"/>
                    <a:gd name="T3" fmla="*/ 0 h 284"/>
                    <a:gd name="T4" fmla="*/ 142 w 284"/>
                    <a:gd name="T5" fmla="*/ 0 h 284"/>
                    <a:gd name="T6" fmla="*/ 284 w 284"/>
                    <a:gd name="T7" fmla="*/ 142 h 284"/>
                    <a:gd name="T8" fmla="*/ 284 w 284"/>
                    <a:gd name="T9" fmla="*/ 142 h 284"/>
                    <a:gd name="T10" fmla="*/ 142 w 284"/>
                    <a:gd name="T11" fmla="*/ 284 h 284"/>
                    <a:gd name="T12" fmla="*/ 142 w 284"/>
                    <a:gd name="T13" fmla="*/ 284 h 284"/>
                    <a:gd name="T14" fmla="*/ 0 w 284"/>
                    <a:gd name="T15" fmla="*/ 142 h 284"/>
                    <a:gd name="T16" fmla="*/ 25 w 284"/>
                    <a:gd name="T17" fmla="*/ 142 h 284"/>
                    <a:gd name="T18" fmla="*/ 142 w 284"/>
                    <a:gd name="T19" fmla="*/ 260 h 284"/>
                    <a:gd name="T20" fmla="*/ 142 w 284"/>
                    <a:gd name="T21" fmla="*/ 260 h 284"/>
                    <a:gd name="T22" fmla="*/ 260 w 284"/>
                    <a:gd name="T23" fmla="*/ 142 h 284"/>
                    <a:gd name="T24" fmla="*/ 260 w 284"/>
                    <a:gd name="T25" fmla="*/ 142 h 284"/>
                    <a:gd name="T26" fmla="*/ 142 w 284"/>
                    <a:gd name="T27" fmla="*/ 24 h 284"/>
                    <a:gd name="T28" fmla="*/ 142 w 284"/>
                    <a:gd name="T29" fmla="*/ 24 h 284"/>
                    <a:gd name="T30" fmla="*/ 25 w 284"/>
                    <a:gd name="T31" fmla="*/ 142 h 284"/>
                    <a:gd name="T32" fmla="*/ 25 w 284"/>
                    <a:gd name="T33" fmla="*/ 142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84" h="284">
                      <a:moveTo>
                        <a:pt x="0" y="142"/>
                      </a:moveTo>
                      <a:cubicBezTo>
                        <a:pt x="0" y="63"/>
                        <a:pt x="64" y="0"/>
                        <a:pt x="142" y="0"/>
                      </a:cubicBezTo>
                      <a:cubicBezTo>
                        <a:pt x="142" y="0"/>
                        <a:pt x="142" y="0"/>
                        <a:pt x="142" y="0"/>
                      </a:cubicBezTo>
                      <a:cubicBezTo>
                        <a:pt x="221" y="0"/>
                        <a:pt x="284" y="63"/>
                        <a:pt x="284" y="142"/>
                      </a:cubicBezTo>
                      <a:cubicBezTo>
                        <a:pt x="284" y="142"/>
                        <a:pt x="284" y="142"/>
                        <a:pt x="284" y="142"/>
                      </a:cubicBezTo>
                      <a:cubicBezTo>
                        <a:pt x="284" y="220"/>
                        <a:pt x="221" y="284"/>
                        <a:pt x="142" y="284"/>
                      </a:cubicBezTo>
                      <a:cubicBezTo>
                        <a:pt x="142" y="284"/>
                        <a:pt x="142" y="284"/>
                        <a:pt x="142" y="284"/>
                      </a:cubicBezTo>
                      <a:cubicBezTo>
                        <a:pt x="64" y="284"/>
                        <a:pt x="0" y="220"/>
                        <a:pt x="0" y="142"/>
                      </a:cubicBezTo>
                      <a:close/>
                      <a:moveTo>
                        <a:pt x="25" y="142"/>
                      </a:moveTo>
                      <a:cubicBezTo>
                        <a:pt x="25" y="207"/>
                        <a:pt x="77" y="259"/>
                        <a:pt x="142" y="260"/>
                      </a:cubicBezTo>
                      <a:cubicBezTo>
                        <a:pt x="142" y="260"/>
                        <a:pt x="142" y="260"/>
                        <a:pt x="142" y="260"/>
                      </a:cubicBezTo>
                      <a:cubicBezTo>
                        <a:pt x="207" y="259"/>
                        <a:pt x="260" y="207"/>
                        <a:pt x="260" y="142"/>
                      </a:cubicBezTo>
                      <a:cubicBezTo>
                        <a:pt x="260" y="142"/>
                        <a:pt x="260" y="142"/>
                        <a:pt x="260" y="142"/>
                      </a:cubicBezTo>
                      <a:cubicBezTo>
                        <a:pt x="260" y="77"/>
                        <a:pt x="207" y="24"/>
                        <a:pt x="142" y="24"/>
                      </a:cubicBezTo>
                      <a:cubicBezTo>
                        <a:pt x="142" y="24"/>
                        <a:pt x="142" y="24"/>
                        <a:pt x="142" y="24"/>
                      </a:cubicBezTo>
                      <a:cubicBezTo>
                        <a:pt x="77" y="24"/>
                        <a:pt x="25" y="77"/>
                        <a:pt x="25" y="142"/>
                      </a:cubicBezTo>
                      <a:cubicBezTo>
                        <a:pt x="25" y="142"/>
                        <a:pt x="25" y="142"/>
                        <a:pt x="25" y="1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888" tIns="60944" rIns="121888" bIns="60944"/>
                <a:lstStyle/>
                <a:p>
                  <a:pPr fontAlgn="auto"/>
                  <a:endParaRPr lang="zh-CN" altLang="en-US" sz="3200" noProof="1"/>
                </a:p>
              </p:txBody>
            </p:sp>
            <p:sp>
              <p:nvSpPr>
                <p:cNvPr id="97" name="Freeform 34">
                  <a:extLst>
                    <a:ext uri="{FF2B5EF4-FFF2-40B4-BE49-F238E27FC236}">
                      <a16:creationId xmlns:a16="http://schemas.microsoft.com/office/drawing/2014/main" id="{B199CAB3-05FE-453B-9516-751ED8DB820C}"/>
                    </a:ext>
                  </a:extLst>
                </p:cNvPr>
                <p:cNvSpPr/>
                <p:nvPr/>
              </p:nvSpPr>
              <p:spPr bwMode="auto">
                <a:xfrm>
                  <a:off x="3068638" y="2495550"/>
                  <a:ext cx="971550" cy="454025"/>
                </a:xfrm>
                <a:custGeom>
                  <a:avLst/>
                  <a:gdLst>
                    <a:gd name="T0" fmla="*/ 0 w 334"/>
                    <a:gd name="T1" fmla="*/ 155 h 156"/>
                    <a:gd name="T2" fmla="*/ 167 w 334"/>
                    <a:gd name="T3" fmla="*/ 0 h 156"/>
                    <a:gd name="T4" fmla="*/ 167 w 334"/>
                    <a:gd name="T5" fmla="*/ 0 h 156"/>
                    <a:gd name="T6" fmla="*/ 334 w 334"/>
                    <a:gd name="T7" fmla="*/ 155 h 156"/>
                    <a:gd name="T8" fmla="*/ 334 w 334"/>
                    <a:gd name="T9" fmla="*/ 155 h 156"/>
                    <a:gd name="T10" fmla="*/ 322 w 334"/>
                    <a:gd name="T11" fmla="*/ 155 h 156"/>
                    <a:gd name="T12" fmla="*/ 167 w 334"/>
                    <a:gd name="T13" fmla="*/ 12 h 156"/>
                    <a:gd name="T14" fmla="*/ 167 w 334"/>
                    <a:gd name="T15" fmla="*/ 12 h 156"/>
                    <a:gd name="T16" fmla="*/ 12 w 334"/>
                    <a:gd name="T17" fmla="*/ 156 h 156"/>
                    <a:gd name="T18" fmla="*/ 12 w 334"/>
                    <a:gd name="T19" fmla="*/ 156 h 156"/>
                    <a:gd name="T20" fmla="*/ 0 w 334"/>
                    <a:gd name="T21" fmla="*/ 155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34" h="156">
                      <a:moveTo>
                        <a:pt x="0" y="155"/>
                      </a:moveTo>
                      <a:cubicBezTo>
                        <a:pt x="7" y="68"/>
                        <a:pt x="79" y="0"/>
                        <a:pt x="167" y="0"/>
                      </a:cubicBezTo>
                      <a:cubicBezTo>
                        <a:pt x="167" y="0"/>
                        <a:pt x="167" y="0"/>
                        <a:pt x="167" y="0"/>
                      </a:cubicBezTo>
                      <a:cubicBezTo>
                        <a:pt x="255" y="0"/>
                        <a:pt x="328" y="68"/>
                        <a:pt x="334" y="155"/>
                      </a:cubicBezTo>
                      <a:cubicBezTo>
                        <a:pt x="334" y="155"/>
                        <a:pt x="334" y="155"/>
                        <a:pt x="334" y="155"/>
                      </a:cubicBezTo>
                      <a:cubicBezTo>
                        <a:pt x="322" y="155"/>
                        <a:pt x="322" y="155"/>
                        <a:pt x="322" y="155"/>
                      </a:cubicBezTo>
                      <a:cubicBezTo>
                        <a:pt x="316" y="75"/>
                        <a:pt x="249" y="12"/>
                        <a:pt x="167" y="12"/>
                      </a:cubicBezTo>
                      <a:cubicBezTo>
                        <a:pt x="167" y="12"/>
                        <a:pt x="167" y="12"/>
                        <a:pt x="167" y="12"/>
                      </a:cubicBezTo>
                      <a:cubicBezTo>
                        <a:pt x="85" y="12"/>
                        <a:pt x="18" y="75"/>
                        <a:pt x="12" y="156"/>
                      </a:cubicBezTo>
                      <a:cubicBezTo>
                        <a:pt x="12" y="156"/>
                        <a:pt x="12" y="156"/>
                        <a:pt x="12" y="156"/>
                      </a:cubicBezTo>
                      <a:cubicBezTo>
                        <a:pt x="0" y="155"/>
                        <a:pt x="0" y="155"/>
                        <a:pt x="0" y="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888" tIns="60944" rIns="121888" bIns="60944"/>
                <a:lstStyle/>
                <a:p>
                  <a:pPr fontAlgn="auto"/>
                  <a:endParaRPr lang="zh-CN" altLang="en-US" sz="3200" noProof="1"/>
                </a:p>
              </p:txBody>
            </p:sp>
            <p:sp>
              <p:nvSpPr>
                <p:cNvPr id="98" name="Freeform 35">
                  <a:extLst>
                    <a:ext uri="{FF2B5EF4-FFF2-40B4-BE49-F238E27FC236}">
                      <a16:creationId xmlns:a16="http://schemas.microsoft.com/office/drawing/2014/main" id="{4D039CCF-CEA9-4F8F-80E8-BAF1AAF0D68C}"/>
                    </a:ext>
                  </a:extLst>
                </p:cNvPr>
                <p:cNvSpPr/>
                <p:nvPr/>
              </p:nvSpPr>
              <p:spPr bwMode="auto">
                <a:xfrm>
                  <a:off x="2951163" y="3378200"/>
                  <a:ext cx="1208088" cy="698500"/>
                </a:xfrm>
                <a:custGeom>
                  <a:avLst/>
                  <a:gdLst>
                    <a:gd name="T0" fmla="*/ 382 w 415"/>
                    <a:gd name="T1" fmla="*/ 223 h 240"/>
                    <a:gd name="T2" fmla="*/ 326 w 415"/>
                    <a:gd name="T3" fmla="*/ 80 h 240"/>
                    <a:gd name="T4" fmla="*/ 326 w 415"/>
                    <a:gd name="T5" fmla="*/ 80 h 240"/>
                    <a:gd name="T6" fmla="*/ 207 w 415"/>
                    <a:gd name="T7" fmla="*/ 33 h 240"/>
                    <a:gd name="T8" fmla="*/ 207 w 415"/>
                    <a:gd name="T9" fmla="*/ 33 h 240"/>
                    <a:gd name="T10" fmla="*/ 161 w 415"/>
                    <a:gd name="T11" fmla="*/ 39 h 240"/>
                    <a:gd name="T12" fmla="*/ 161 w 415"/>
                    <a:gd name="T13" fmla="*/ 39 h 240"/>
                    <a:gd name="T14" fmla="*/ 60 w 415"/>
                    <a:gd name="T15" fmla="*/ 114 h 240"/>
                    <a:gd name="T16" fmla="*/ 60 w 415"/>
                    <a:gd name="T17" fmla="*/ 114 h 240"/>
                    <a:gd name="T18" fmla="*/ 33 w 415"/>
                    <a:gd name="T19" fmla="*/ 223 h 240"/>
                    <a:gd name="T20" fmla="*/ 33 w 415"/>
                    <a:gd name="T21" fmla="*/ 223 h 240"/>
                    <a:gd name="T22" fmla="*/ 16 w 415"/>
                    <a:gd name="T23" fmla="*/ 240 h 240"/>
                    <a:gd name="T24" fmla="*/ 16 w 415"/>
                    <a:gd name="T25" fmla="*/ 240 h 240"/>
                    <a:gd name="T26" fmla="*/ 0 w 415"/>
                    <a:gd name="T27" fmla="*/ 223 h 240"/>
                    <a:gd name="T28" fmla="*/ 0 w 415"/>
                    <a:gd name="T29" fmla="*/ 223 h 240"/>
                    <a:gd name="T30" fmla="*/ 32 w 415"/>
                    <a:gd name="T31" fmla="*/ 97 h 240"/>
                    <a:gd name="T32" fmla="*/ 32 w 415"/>
                    <a:gd name="T33" fmla="*/ 97 h 240"/>
                    <a:gd name="T34" fmla="*/ 152 w 415"/>
                    <a:gd name="T35" fmla="*/ 8 h 240"/>
                    <a:gd name="T36" fmla="*/ 152 w 415"/>
                    <a:gd name="T37" fmla="*/ 8 h 240"/>
                    <a:gd name="T38" fmla="*/ 207 w 415"/>
                    <a:gd name="T39" fmla="*/ 0 h 240"/>
                    <a:gd name="T40" fmla="*/ 207 w 415"/>
                    <a:gd name="T41" fmla="*/ 0 h 240"/>
                    <a:gd name="T42" fmla="*/ 349 w 415"/>
                    <a:gd name="T43" fmla="*/ 56 h 240"/>
                    <a:gd name="T44" fmla="*/ 349 w 415"/>
                    <a:gd name="T45" fmla="*/ 56 h 240"/>
                    <a:gd name="T46" fmla="*/ 414 w 415"/>
                    <a:gd name="T47" fmla="*/ 223 h 240"/>
                    <a:gd name="T48" fmla="*/ 414 w 415"/>
                    <a:gd name="T49" fmla="*/ 223 h 240"/>
                    <a:gd name="T50" fmla="*/ 398 w 415"/>
                    <a:gd name="T51" fmla="*/ 240 h 240"/>
                    <a:gd name="T52" fmla="*/ 398 w 415"/>
                    <a:gd name="T53" fmla="*/ 240 h 240"/>
                    <a:gd name="T54" fmla="*/ 382 w 415"/>
                    <a:gd name="T55" fmla="*/ 223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415" h="240">
                      <a:moveTo>
                        <a:pt x="382" y="223"/>
                      </a:moveTo>
                      <a:cubicBezTo>
                        <a:pt x="382" y="167"/>
                        <a:pt x="367" y="118"/>
                        <a:pt x="326" y="80"/>
                      </a:cubicBezTo>
                      <a:cubicBezTo>
                        <a:pt x="326" y="80"/>
                        <a:pt x="326" y="80"/>
                        <a:pt x="326" y="80"/>
                      </a:cubicBezTo>
                      <a:cubicBezTo>
                        <a:pt x="294" y="49"/>
                        <a:pt x="250" y="33"/>
                        <a:pt x="207" y="33"/>
                      </a:cubicBezTo>
                      <a:cubicBezTo>
                        <a:pt x="207" y="33"/>
                        <a:pt x="207" y="33"/>
                        <a:pt x="207" y="33"/>
                      </a:cubicBezTo>
                      <a:cubicBezTo>
                        <a:pt x="191" y="33"/>
                        <a:pt x="176" y="35"/>
                        <a:pt x="161" y="39"/>
                      </a:cubicBezTo>
                      <a:cubicBezTo>
                        <a:pt x="161" y="39"/>
                        <a:pt x="161" y="39"/>
                        <a:pt x="161" y="39"/>
                      </a:cubicBezTo>
                      <a:cubicBezTo>
                        <a:pt x="119" y="51"/>
                        <a:pt x="83" y="78"/>
                        <a:pt x="60" y="114"/>
                      </a:cubicBezTo>
                      <a:cubicBezTo>
                        <a:pt x="60" y="114"/>
                        <a:pt x="60" y="114"/>
                        <a:pt x="60" y="114"/>
                      </a:cubicBezTo>
                      <a:cubicBezTo>
                        <a:pt x="39" y="147"/>
                        <a:pt x="33" y="183"/>
                        <a:pt x="33" y="223"/>
                      </a:cubicBezTo>
                      <a:cubicBezTo>
                        <a:pt x="33" y="223"/>
                        <a:pt x="33" y="223"/>
                        <a:pt x="33" y="223"/>
                      </a:cubicBezTo>
                      <a:cubicBezTo>
                        <a:pt x="33" y="232"/>
                        <a:pt x="25" y="240"/>
                        <a:pt x="16" y="240"/>
                      </a:cubicBezTo>
                      <a:cubicBezTo>
                        <a:pt x="16" y="240"/>
                        <a:pt x="16" y="240"/>
                        <a:pt x="16" y="240"/>
                      </a:cubicBezTo>
                      <a:cubicBezTo>
                        <a:pt x="7" y="240"/>
                        <a:pt x="0" y="232"/>
                        <a:pt x="0" y="223"/>
                      </a:cubicBezTo>
                      <a:cubicBezTo>
                        <a:pt x="0" y="223"/>
                        <a:pt x="0" y="223"/>
                        <a:pt x="0" y="223"/>
                      </a:cubicBezTo>
                      <a:cubicBezTo>
                        <a:pt x="0" y="180"/>
                        <a:pt x="7" y="136"/>
                        <a:pt x="32" y="97"/>
                      </a:cubicBezTo>
                      <a:cubicBezTo>
                        <a:pt x="32" y="97"/>
                        <a:pt x="32" y="97"/>
                        <a:pt x="32" y="97"/>
                      </a:cubicBezTo>
                      <a:cubicBezTo>
                        <a:pt x="59" y="53"/>
                        <a:pt x="102" y="21"/>
                        <a:pt x="152" y="8"/>
                      </a:cubicBezTo>
                      <a:cubicBezTo>
                        <a:pt x="152" y="8"/>
                        <a:pt x="152" y="8"/>
                        <a:pt x="152" y="8"/>
                      </a:cubicBezTo>
                      <a:cubicBezTo>
                        <a:pt x="170" y="3"/>
                        <a:pt x="188" y="0"/>
                        <a:pt x="207" y="0"/>
                      </a:cubicBezTo>
                      <a:cubicBezTo>
                        <a:pt x="207" y="0"/>
                        <a:pt x="207" y="0"/>
                        <a:pt x="207" y="0"/>
                      </a:cubicBezTo>
                      <a:cubicBezTo>
                        <a:pt x="259" y="0"/>
                        <a:pt x="310" y="20"/>
                        <a:pt x="349" y="56"/>
                      </a:cubicBezTo>
                      <a:cubicBezTo>
                        <a:pt x="349" y="56"/>
                        <a:pt x="349" y="56"/>
                        <a:pt x="349" y="56"/>
                      </a:cubicBezTo>
                      <a:cubicBezTo>
                        <a:pt x="397" y="101"/>
                        <a:pt x="415" y="161"/>
                        <a:pt x="414" y="223"/>
                      </a:cubicBezTo>
                      <a:cubicBezTo>
                        <a:pt x="414" y="223"/>
                        <a:pt x="414" y="223"/>
                        <a:pt x="414" y="223"/>
                      </a:cubicBezTo>
                      <a:cubicBezTo>
                        <a:pt x="414" y="232"/>
                        <a:pt x="407" y="240"/>
                        <a:pt x="398" y="240"/>
                      </a:cubicBezTo>
                      <a:cubicBezTo>
                        <a:pt x="398" y="240"/>
                        <a:pt x="398" y="240"/>
                        <a:pt x="398" y="240"/>
                      </a:cubicBezTo>
                      <a:cubicBezTo>
                        <a:pt x="389" y="240"/>
                        <a:pt x="382" y="232"/>
                        <a:pt x="382" y="2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888" tIns="60944" rIns="121888" bIns="60944"/>
                <a:lstStyle/>
                <a:p>
                  <a:pPr fontAlgn="auto"/>
                  <a:endParaRPr lang="zh-CN" altLang="en-US" sz="3200" noProof="1"/>
                </a:p>
              </p:txBody>
            </p:sp>
            <p:sp>
              <p:nvSpPr>
                <p:cNvPr id="99" name="Freeform 36">
                  <a:extLst>
                    <a:ext uri="{FF2B5EF4-FFF2-40B4-BE49-F238E27FC236}">
                      <a16:creationId xmlns:a16="http://schemas.microsoft.com/office/drawing/2014/main" id="{1813ADFF-FF8F-471B-90B6-8FF81DCBC838}"/>
                    </a:ext>
                  </a:extLst>
                </p:cNvPr>
                <p:cNvSpPr/>
                <p:nvPr/>
              </p:nvSpPr>
              <p:spPr bwMode="auto">
                <a:xfrm>
                  <a:off x="3446463" y="3189288"/>
                  <a:ext cx="165100" cy="88900"/>
                </a:xfrm>
                <a:custGeom>
                  <a:avLst/>
                  <a:gdLst>
                    <a:gd name="T0" fmla="*/ 57 w 57"/>
                    <a:gd name="T1" fmla="*/ 15 h 31"/>
                    <a:gd name="T2" fmla="*/ 41 w 57"/>
                    <a:gd name="T3" fmla="*/ 31 h 31"/>
                    <a:gd name="T4" fmla="*/ 16 w 57"/>
                    <a:gd name="T5" fmla="*/ 31 h 31"/>
                    <a:gd name="T6" fmla="*/ 0 w 57"/>
                    <a:gd name="T7" fmla="*/ 15 h 31"/>
                    <a:gd name="T8" fmla="*/ 0 w 57"/>
                    <a:gd name="T9" fmla="*/ 15 h 31"/>
                    <a:gd name="T10" fmla="*/ 16 w 57"/>
                    <a:gd name="T11" fmla="*/ 0 h 31"/>
                    <a:gd name="T12" fmla="*/ 41 w 57"/>
                    <a:gd name="T13" fmla="*/ 0 h 31"/>
                    <a:gd name="T14" fmla="*/ 57 w 57"/>
                    <a:gd name="T15" fmla="*/ 15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7" h="31">
                      <a:moveTo>
                        <a:pt x="57" y="15"/>
                      </a:moveTo>
                      <a:cubicBezTo>
                        <a:pt x="57" y="24"/>
                        <a:pt x="50" y="31"/>
                        <a:pt x="41" y="31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7" y="31"/>
                        <a:pt x="0" y="24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7"/>
                        <a:pt x="7" y="0"/>
                        <a:pt x="16" y="0"/>
                      </a:cubicBez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50" y="0"/>
                        <a:pt x="57" y="7"/>
                        <a:pt x="57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888" tIns="60944" rIns="121888" bIns="60944"/>
                <a:lstStyle/>
                <a:p>
                  <a:pPr fontAlgn="auto"/>
                  <a:endParaRPr lang="zh-CN" altLang="en-US" sz="3200" noProof="1"/>
                </a:p>
              </p:txBody>
            </p:sp>
            <p:sp>
              <p:nvSpPr>
                <p:cNvPr id="100" name="Freeform 37">
                  <a:extLst>
                    <a:ext uri="{FF2B5EF4-FFF2-40B4-BE49-F238E27FC236}">
                      <a16:creationId xmlns:a16="http://schemas.microsoft.com/office/drawing/2014/main" id="{1841C98C-895A-43AF-8F5B-7C0242605546}"/>
                    </a:ext>
                  </a:extLst>
                </p:cNvPr>
                <p:cNvSpPr/>
                <p:nvPr/>
              </p:nvSpPr>
              <p:spPr bwMode="auto">
                <a:xfrm>
                  <a:off x="3117850" y="3168650"/>
                  <a:ext cx="349250" cy="92075"/>
                </a:xfrm>
                <a:custGeom>
                  <a:avLst/>
                  <a:gdLst>
                    <a:gd name="T0" fmla="*/ 34 w 120"/>
                    <a:gd name="T1" fmla="*/ 32 h 32"/>
                    <a:gd name="T2" fmla="*/ 0 w 120"/>
                    <a:gd name="T3" fmla="*/ 2 h 32"/>
                    <a:gd name="T4" fmla="*/ 0 w 120"/>
                    <a:gd name="T5" fmla="*/ 2 h 32"/>
                    <a:gd name="T6" fmla="*/ 12 w 120"/>
                    <a:gd name="T7" fmla="*/ 0 h 32"/>
                    <a:gd name="T8" fmla="*/ 34 w 120"/>
                    <a:gd name="T9" fmla="*/ 20 h 32"/>
                    <a:gd name="T10" fmla="*/ 34 w 120"/>
                    <a:gd name="T11" fmla="*/ 20 h 32"/>
                    <a:gd name="T12" fmla="*/ 120 w 120"/>
                    <a:gd name="T13" fmla="*/ 20 h 32"/>
                    <a:gd name="T14" fmla="*/ 120 w 120"/>
                    <a:gd name="T15" fmla="*/ 20 h 32"/>
                    <a:gd name="T16" fmla="*/ 120 w 120"/>
                    <a:gd name="T17" fmla="*/ 32 h 32"/>
                    <a:gd name="T18" fmla="*/ 34 w 120"/>
                    <a:gd name="T19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0" h="32">
                      <a:moveTo>
                        <a:pt x="34" y="32"/>
                      </a:moveTo>
                      <a:cubicBezTo>
                        <a:pt x="16" y="32"/>
                        <a:pt x="2" y="19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3" y="11"/>
                        <a:pt x="22" y="20"/>
                        <a:pt x="34" y="20"/>
                      </a:cubicBezTo>
                      <a:cubicBezTo>
                        <a:pt x="34" y="20"/>
                        <a:pt x="34" y="20"/>
                        <a:pt x="34" y="20"/>
                      </a:cubicBezTo>
                      <a:cubicBezTo>
                        <a:pt x="120" y="20"/>
                        <a:pt x="120" y="20"/>
                        <a:pt x="120" y="20"/>
                      </a:cubicBezTo>
                      <a:cubicBezTo>
                        <a:pt x="120" y="20"/>
                        <a:pt x="120" y="20"/>
                        <a:pt x="120" y="20"/>
                      </a:cubicBezTo>
                      <a:cubicBezTo>
                        <a:pt x="120" y="32"/>
                        <a:pt x="120" y="32"/>
                        <a:pt x="120" y="32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888" tIns="60944" rIns="121888" bIns="60944"/>
                <a:lstStyle/>
                <a:p>
                  <a:pPr fontAlgn="auto"/>
                  <a:endParaRPr lang="zh-CN" altLang="en-US" sz="3200" noProof="1"/>
                </a:p>
              </p:txBody>
            </p:sp>
          </p:grpSp>
        </p:grpSp>
        <p:grpSp>
          <p:nvGrpSpPr>
            <p:cNvPr id="27683" name="Group 112">
              <a:extLst>
                <a:ext uri="{FF2B5EF4-FFF2-40B4-BE49-F238E27FC236}">
                  <a16:creationId xmlns:a16="http://schemas.microsoft.com/office/drawing/2014/main" id="{3B25BFBA-DD83-413B-91A0-AD3F9AF30CA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53610" y="3349506"/>
              <a:ext cx="3123870" cy="3092137"/>
              <a:chOff x="2953610" y="3349506"/>
              <a:chExt cx="3123870" cy="3092137"/>
            </a:xfrm>
          </p:grpSpPr>
          <p:sp>
            <p:nvSpPr>
              <p:cNvPr id="46" name="空心弧 3">
                <a:extLst>
                  <a:ext uri="{FF2B5EF4-FFF2-40B4-BE49-F238E27FC236}">
                    <a16:creationId xmlns:a16="http://schemas.microsoft.com/office/drawing/2014/main" id="{C26EA1B3-8625-46D1-83FC-4C6A5498069F}"/>
                  </a:ext>
                </a:extLst>
              </p:cNvPr>
              <p:cNvSpPr/>
              <p:nvPr/>
            </p:nvSpPr>
            <p:spPr>
              <a:xfrm>
                <a:off x="2953610" y="3349505"/>
                <a:ext cx="3123871" cy="3092138"/>
              </a:xfrm>
              <a:prstGeom prst="blockArc">
                <a:avLst>
                  <a:gd name="adj1" fmla="val 19121810"/>
                  <a:gd name="adj2" fmla="val 0"/>
                  <a:gd name="adj3" fmla="val 25000"/>
                </a:avLst>
              </a:prstGeom>
              <a:solidFill>
                <a:srgbClr val="99DC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6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grpSp>
            <p:nvGrpSpPr>
              <p:cNvPr id="101" name="组合 75">
                <a:extLst>
                  <a:ext uri="{FF2B5EF4-FFF2-40B4-BE49-F238E27FC236}">
                    <a16:creationId xmlns:a16="http://schemas.microsoft.com/office/drawing/2014/main" id="{6830CC8B-AA0C-4050-BC9E-6EF3216AA6D2}"/>
                  </a:ext>
                </a:extLst>
              </p:cNvPr>
              <p:cNvGrpSpPr/>
              <p:nvPr/>
            </p:nvGrpSpPr>
            <p:grpSpPr>
              <a:xfrm>
                <a:off x="5448768" y="4312063"/>
                <a:ext cx="337639" cy="371790"/>
                <a:chOff x="279401" y="2698750"/>
                <a:chExt cx="1473200" cy="1655763"/>
              </a:xfrm>
              <a:solidFill>
                <a:schemeClr val="bg1"/>
              </a:solidFill>
            </p:grpSpPr>
            <p:sp>
              <p:nvSpPr>
                <p:cNvPr id="102" name="Freeform 45">
                  <a:extLst>
                    <a:ext uri="{FF2B5EF4-FFF2-40B4-BE49-F238E27FC236}">
                      <a16:creationId xmlns:a16="http://schemas.microsoft.com/office/drawing/2014/main" id="{6D658761-D731-45DE-A24C-8ADEFA3491B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79401" y="2884488"/>
                  <a:ext cx="1473200" cy="1470025"/>
                </a:xfrm>
                <a:custGeom>
                  <a:avLst/>
                  <a:gdLst>
                    <a:gd name="T0" fmla="*/ 250 w 501"/>
                    <a:gd name="T1" fmla="*/ 0 h 501"/>
                    <a:gd name="T2" fmla="*/ 0 w 501"/>
                    <a:gd name="T3" fmla="*/ 251 h 501"/>
                    <a:gd name="T4" fmla="*/ 250 w 501"/>
                    <a:gd name="T5" fmla="*/ 501 h 501"/>
                    <a:gd name="T6" fmla="*/ 501 w 501"/>
                    <a:gd name="T7" fmla="*/ 251 h 501"/>
                    <a:gd name="T8" fmla="*/ 250 w 501"/>
                    <a:gd name="T9" fmla="*/ 0 h 501"/>
                    <a:gd name="T10" fmla="*/ 455 w 501"/>
                    <a:gd name="T11" fmla="*/ 267 h 501"/>
                    <a:gd name="T12" fmla="*/ 446 w 501"/>
                    <a:gd name="T13" fmla="*/ 267 h 501"/>
                    <a:gd name="T14" fmla="*/ 389 w 501"/>
                    <a:gd name="T15" fmla="*/ 390 h 501"/>
                    <a:gd name="T16" fmla="*/ 267 w 501"/>
                    <a:gd name="T17" fmla="*/ 447 h 501"/>
                    <a:gd name="T18" fmla="*/ 267 w 501"/>
                    <a:gd name="T19" fmla="*/ 455 h 501"/>
                    <a:gd name="T20" fmla="*/ 250 w 501"/>
                    <a:gd name="T21" fmla="*/ 471 h 501"/>
                    <a:gd name="T22" fmla="*/ 234 w 501"/>
                    <a:gd name="T23" fmla="*/ 455 h 501"/>
                    <a:gd name="T24" fmla="*/ 234 w 501"/>
                    <a:gd name="T25" fmla="*/ 447 h 501"/>
                    <a:gd name="T26" fmla="*/ 111 w 501"/>
                    <a:gd name="T27" fmla="*/ 390 h 501"/>
                    <a:gd name="T28" fmla="*/ 54 w 501"/>
                    <a:gd name="T29" fmla="*/ 267 h 501"/>
                    <a:gd name="T30" fmla="*/ 46 w 501"/>
                    <a:gd name="T31" fmla="*/ 267 h 501"/>
                    <a:gd name="T32" fmla="*/ 30 w 501"/>
                    <a:gd name="T33" fmla="*/ 251 h 501"/>
                    <a:gd name="T34" fmla="*/ 46 w 501"/>
                    <a:gd name="T35" fmla="*/ 234 h 501"/>
                    <a:gd name="T36" fmla="*/ 54 w 501"/>
                    <a:gd name="T37" fmla="*/ 234 h 501"/>
                    <a:gd name="T38" fmla="*/ 111 w 501"/>
                    <a:gd name="T39" fmla="*/ 111 h 501"/>
                    <a:gd name="T40" fmla="*/ 234 w 501"/>
                    <a:gd name="T41" fmla="*/ 54 h 501"/>
                    <a:gd name="T42" fmla="*/ 234 w 501"/>
                    <a:gd name="T43" fmla="*/ 46 h 501"/>
                    <a:gd name="T44" fmla="*/ 250 w 501"/>
                    <a:gd name="T45" fmla="*/ 30 h 501"/>
                    <a:gd name="T46" fmla="*/ 267 w 501"/>
                    <a:gd name="T47" fmla="*/ 46 h 501"/>
                    <a:gd name="T48" fmla="*/ 267 w 501"/>
                    <a:gd name="T49" fmla="*/ 54 h 501"/>
                    <a:gd name="T50" fmla="*/ 389 w 501"/>
                    <a:gd name="T51" fmla="*/ 111 h 501"/>
                    <a:gd name="T52" fmla="*/ 446 w 501"/>
                    <a:gd name="T53" fmla="*/ 234 h 501"/>
                    <a:gd name="T54" fmla="*/ 455 w 501"/>
                    <a:gd name="T55" fmla="*/ 234 h 501"/>
                    <a:gd name="T56" fmla="*/ 471 w 501"/>
                    <a:gd name="T57" fmla="*/ 251 h 501"/>
                    <a:gd name="T58" fmla="*/ 455 w 501"/>
                    <a:gd name="T59" fmla="*/ 267 h 5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501" h="501">
                      <a:moveTo>
                        <a:pt x="250" y="0"/>
                      </a:moveTo>
                      <a:cubicBezTo>
                        <a:pt x="112" y="0"/>
                        <a:pt x="0" y="112"/>
                        <a:pt x="0" y="251"/>
                      </a:cubicBezTo>
                      <a:cubicBezTo>
                        <a:pt x="0" y="389"/>
                        <a:pt x="112" y="501"/>
                        <a:pt x="250" y="501"/>
                      </a:cubicBezTo>
                      <a:cubicBezTo>
                        <a:pt x="389" y="501"/>
                        <a:pt x="501" y="389"/>
                        <a:pt x="501" y="251"/>
                      </a:cubicBezTo>
                      <a:cubicBezTo>
                        <a:pt x="501" y="112"/>
                        <a:pt x="389" y="0"/>
                        <a:pt x="250" y="0"/>
                      </a:cubicBezTo>
                      <a:close/>
                      <a:moveTo>
                        <a:pt x="455" y="267"/>
                      </a:moveTo>
                      <a:cubicBezTo>
                        <a:pt x="446" y="267"/>
                        <a:pt x="446" y="267"/>
                        <a:pt x="446" y="267"/>
                      </a:cubicBezTo>
                      <a:cubicBezTo>
                        <a:pt x="442" y="315"/>
                        <a:pt x="421" y="358"/>
                        <a:pt x="389" y="390"/>
                      </a:cubicBezTo>
                      <a:cubicBezTo>
                        <a:pt x="357" y="422"/>
                        <a:pt x="315" y="443"/>
                        <a:pt x="267" y="447"/>
                      </a:cubicBezTo>
                      <a:cubicBezTo>
                        <a:pt x="267" y="455"/>
                        <a:pt x="267" y="455"/>
                        <a:pt x="267" y="455"/>
                      </a:cubicBezTo>
                      <a:cubicBezTo>
                        <a:pt x="267" y="464"/>
                        <a:pt x="259" y="471"/>
                        <a:pt x="250" y="471"/>
                      </a:cubicBezTo>
                      <a:cubicBezTo>
                        <a:pt x="241" y="471"/>
                        <a:pt x="234" y="464"/>
                        <a:pt x="234" y="455"/>
                      </a:cubicBezTo>
                      <a:cubicBezTo>
                        <a:pt x="234" y="447"/>
                        <a:pt x="234" y="447"/>
                        <a:pt x="234" y="447"/>
                      </a:cubicBezTo>
                      <a:cubicBezTo>
                        <a:pt x="186" y="443"/>
                        <a:pt x="143" y="422"/>
                        <a:pt x="111" y="390"/>
                      </a:cubicBezTo>
                      <a:cubicBezTo>
                        <a:pt x="79" y="358"/>
                        <a:pt x="58" y="315"/>
                        <a:pt x="54" y="267"/>
                      </a:cubicBezTo>
                      <a:cubicBezTo>
                        <a:pt x="46" y="267"/>
                        <a:pt x="46" y="267"/>
                        <a:pt x="46" y="267"/>
                      </a:cubicBezTo>
                      <a:cubicBezTo>
                        <a:pt x="37" y="267"/>
                        <a:pt x="30" y="260"/>
                        <a:pt x="30" y="251"/>
                      </a:cubicBezTo>
                      <a:cubicBezTo>
                        <a:pt x="30" y="241"/>
                        <a:pt x="37" y="234"/>
                        <a:pt x="46" y="234"/>
                      </a:cubicBezTo>
                      <a:cubicBezTo>
                        <a:pt x="54" y="234"/>
                        <a:pt x="54" y="234"/>
                        <a:pt x="54" y="234"/>
                      </a:cubicBezTo>
                      <a:cubicBezTo>
                        <a:pt x="58" y="186"/>
                        <a:pt x="79" y="143"/>
                        <a:pt x="111" y="111"/>
                      </a:cubicBezTo>
                      <a:cubicBezTo>
                        <a:pt x="143" y="79"/>
                        <a:pt x="186" y="58"/>
                        <a:pt x="234" y="54"/>
                      </a:cubicBezTo>
                      <a:cubicBezTo>
                        <a:pt x="234" y="46"/>
                        <a:pt x="234" y="46"/>
                        <a:pt x="234" y="46"/>
                      </a:cubicBezTo>
                      <a:cubicBezTo>
                        <a:pt x="234" y="37"/>
                        <a:pt x="241" y="30"/>
                        <a:pt x="250" y="30"/>
                      </a:cubicBezTo>
                      <a:cubicBezTo>
                        <a:pt x="259" y="30"/>
                        <a:pt x="267" y="37"/>
                        <a:pt x="267" y="46"/>
                      </a:cubicBezTo>
                      <a:cubicBezTo>
                        <a:pt x="267" y="54"/>
                        <a:pt x="267" y="54"/>
                        <a:pt x="267" y="54"/>
                      </a:cubicBezTo>
                      <a:cubicBezTo>
                        <a:pt x="315" y="58"/>
                        <a:pt x="357" y="79"/>
                        <a:pt x="389" y="111"/>
                      </a:cubicBezTo>
                      <a:cubicBezTo>
                        <a:pt x="421" y="143"/>
                        <a:pt x="442" y="186"/>
                        <a:pt x="446" y="234"/>
                      </a:cubicBezTo>
                      <a:cubicBezTo>
                        <a:pt x="455" y="234"/>
                        <a:pt x="455" y="234"/>
                        <a:pt x="455" y="234"/>
                      </a:cubicBezTo>
                      <a:cubicBezTo>
                        <a:pt x="464" y="234"/>
                        <a:pt x="471" y="241"/>
                        <a:pt x="471" y="251"/>
                      </a:cubicBezTo>
                      <a:cubicBezTo>
                        <a:pt x="471" y="260"/>
                        <a:pt x="464" y="267"/>
                        <a:pt x="455" y="2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888" tIns="60944" rIns="121888" bIns="60944"/>
                <a:lstStyle/>
                <a:p>
                  <a:pPr fontAlgn="auto"/>
                  <a:endParaRPr lang="zh-CN" altLang="en-US" sz="3200" noProof="1"/>
                </a:p>
              </p:txBody>
            </p:sp>
            <p:sp>
              <p:nvSpPr>
                <p:cNvPr id="103" name="Freeform 46">
                  <a:extLst>
                    <a:ext uri="{FF2B5EF4-FFF2-40B4-BE49-F238E27FC236}">
                      <a16:creationId xmlns:a16="http://schemas.microsoft.com/office/drawing/2014/main" id="{797D76BB-AEB4-40D9-8044-A6CFE702285F}"/>
                    </a:ext>
                  </a:extLst>
                </p:cNvPr>
                <p:cNvSpPr/>
                <p:nvPr/>
              </p:nvSpPr>
              <p:spPr bwMode="auto">
                <a:xfrm>
                  <a:off x="966788" y="3043238"/>
                  <a:ext cx="96838" cy="117475"/>
                </a:xfrm>
                <a:custGeom>
                  <a:avLst/>
                  <a:gdLst>
                    <a:gd name="T0" fmla="*/ 16 w 33"/>
                    <a:gd name="T1" fmla="*/ 40 h 40"/>
                    <a:gd name="T2" fmla="*/ 33 w 33"/>
                    <a:gd name="T3" fmla="*/ 24 h 40"/>
                    <a:gd name="T4" fmla="*/ 33 w 33"/>
                    <a:gd name="T5" fmla="*/ 0 h 40"/>
                    <a:gd name="T6" fmla="*/ 16 w 33"/>
                    <a:gd name="T7" fmla="*/ 0 h 40"/>
                    <a:gd name="T8" fmla="*/ 0 w 33"/>
                    <a:gd name="T9" fmla="*/ 0 h 40"/>
                    <a:gd name="T10" fmla="*/ 0 w 33"/>
                    <a:gd name="T11" fmla="*/ 24 h 40"/>
                    <a:gd name="T12" fmla="*/ 16 w 33"/>
                    <a:gd name="T13" fmla="*/ 4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40">
                      <a:moveTo>
                        <a:pt x="16" y="40"/>
                      </a:moveTo>
                      <a:cubicBezTo>
                        <a:pt x="25" y="40"/>
                        <a:pt x="33" y="33"/>
                        <a:pt x="33" y="24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27" y="0"/>
                        <a:pt x="22" y="0"/>
                        <a:pt x="16" y="0"/>
                      </a:cubicBezTo>
                      <a:cubicBezTo>
                        <a:pt x="11" y="0"/>
                        <a:pt x="5" y="0"/>
                        <a:pt x="0" y="0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33"/>
                        <a:pt x="7" y="40"/>
                        <a:pt x="16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888" tIns="60944" rIns="121888" bIns="60944"/>
                <a:lstStyle/>
                <a:p>
                  <a:pPr fontAlgn="auto"/>
                  <a:endParaRPr lang="zh-CN" altLang="en-US" sz="3200" noProof="1"/>
                </a:p>
              </p:txBody>
            </p:sp>
            <p:sp>
              <p:nvSpPr>
                <p:cNvPr id="104" name="Freeform 47">
                  <a:extLst>
                    <a:ext uri="{FF2B5EF4-FFF2-40B4-BE49-F238E27FC236}">
                      <a16:creationId xmlns:a16="http://schemas.microsoft.com/office/drawing/2014/main" id="{1D4CE33E-B01C-4E67-B0B4-2B193955E017}"/>
                    </a:ext>
                  </a:extLst>
                </p:cNvPr>
                <p:cNvSpPr/>
                <p:nvPr/>
              </p:nvSpPr>
              <p:spPr bwMode="auto">
                <a:xfrm>
                  <a:off x="966788" y="4079875"/>
                  <a:ext cx="96838" cy="115888"/>
                </a:xfrm>
                <a:custGeom>
                  <a:avLst/>
                  <a:gdLst>
                    <a:gd name="T0" fmla="*/ 16 w 33"/>
                    <a:gd name="T1" fmla="*/ 0 h 40"/>
                    <a:gd name="T2" fmla="*/ 0 w 33"/>
                    <a:gd name="T3" fmla="*/ 17 h 40"/>
                    <a:gd name="T4" fmla="*/ 0 w 33"/>
                    <a:gd name="T5" fmla="*/ 40 h 40"/>
                    <a:gd name="T6" fmla="*/ 16 w 33"/>
                    <a:gd name="T7" fmla="*/ 40 h 40"/>
                    <a:gd name="T8" fmla="*/ 33 w 33"/>
                    <a:gd name="T9" fmla="*/ 40 h 40"/>
                    <a:gd name="T10" fmla="*/ 33 w 33"/>
                    <a:gd name="T11" fmla="*/ 17 h 40"/>
                    <a:gd name="T12" fmla="*/ 16 w 33"/>
                    <a:gd name="T13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40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7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5" y="40"/>
                        <a:pt x="11" y="40"/>
                        <a:pt x="16" y="40"/>
                      </a:cubicBezTo>
                      <a:cubicBezTo>
                        <a:pt x="22" y="40"/>
                        <a:pt x="27" y="40"/>
                        <a:pt x="33" y="40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7"/>
                        <a:pt x="25" y="0"/>
                        <a:pt x="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888" tIns="60944" rIns="121888" bIns="60944"/>
                <a:lstStyle/>
                <a:p>
                  <a:pPr fontAlgn="auto"/>
                  <a:endParaRPr lang="zh-CN" altLang="en-US" sz="3200" noProof="1"/>
                </a:p>
              </p:txBody>
            </p:sp>
            <p:sp>
              <p:nvSpPr>
                <p:cNvPr id="105" name="Freeform 48">
                  <a:extLst>
                    <a:ext uri="{FF2B5EF4-FFF2-40B4-BE49-F238E27FC236}">
                      <a16:creationId xmlns:a16="http://schemas.microsoft.com/office/drawing/2014/main" id="{A8D4877C-8203-40CE-8319-65335BE46A95}"/>
                    </a:ext>
                  </a:extLst>
                </p:cNvPr>
                <p:cNvSpPr/>
                <p:nvPr/>
              </p:nvSpPr>
              <p:spPr bwMode="auto">
                <a:xfrm>
                  <a:off x="434976" y="3571875"/>
                  <a:ext cx="120650" cy="96838"/>
                </a:xfrm>
                <a:custGeom>
                  <a:avLst/>
                  <a:gdLst>
                    <a:gd name="T0" fmla="*/ 41 w 41"/>
                    <a:gd name="T1" fmla="*/ 17 h 33"/>
                    <a:gd name="T2" fmla="*/ 24 w 41"/>
                    <a:gd name="T3" fmla="*/ 0 h 33"/>
                    <a:gd name="T4" fmla="*/ 1 w 41"/>
                    <a:gd name="T5" fmla="*/ 0 h 33"/>
                    <a:gd name="T6" fmla="*/ 0 w 41"/>
                    <a:gd name="T7" fmla="*/ 17 h 33"/>
                    <a:gd name="T8" fmla="*/ 1 w 41"/>
                    <a:gd name="T9" fmla="*/ 33 h 33"/>
                    <a:gd name="T10" fmla="*/ 24 w 41"/>
                    <a:gd name="T11" fmla="*/ 33 h 33"/>
                    <a:gd name="T12" fmla="*/ 41 w 41"/>
                    <a:gd name="T13" fmla="*/ 17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1" h="33">
                      <a:moveTo>
                        <a:pt x="41" y="17"/>
                      </a:moveTo>
                      <a:cubicBezTo>
                        <a:pt x="41" y="7"/>
                        <a:pt x="33" y="0"/>
                        <a:pt x="24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6"/>
                        <a:pt x="0" y="11"/>
                        <a:pt x="0" y="17"/>
                      </a:cubicBezTo>
                      <a:cubicBezTo>
                        <a:pt x="0" y="22"/>
                        <a:pt x="1" y="28"/>
                        <a:pt x="1" y="33"/>
                      </a:cubicBezTo>
                      <a:cubicBezTo>
                        <a:pt x="24" y="33"/>
                        <a:pt x="24" y="33"/>
                        <a:pt x="24" y="33"/>
                      </a:cubicBezTo>
                      <a:cubicBezTo>
                        <a:pt x="33" y="33"/>
                        <a:pt x="41" y="26"/>
                        <a:pt x="41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888" tIns="60944" rIns="121888" bIns="60944"/>
                <a:lstStyle/>
                <a:p>
                  <a:pPr fontAlgn="auto"/>
                  <a:endParaRPr lang="zh-CN" altLang="en-US" sz="3200" noProof="1"/>
                </a:p>
              </p:txBody>
            </p:sp>
            <p:sp>
              <p:nvSpPr>
                <p:cNvPr id="106" name="Freeform 49">
                  <a:extLst>
                    <a:ext uri="{FF2B5EF4-FFF2-40B4-BE49-F238E27FC236}">
                      <a16:creationId xmlns:a16="http://schemas.microsoft.com/office/drawing/2014/main" id="{6081824B-C705-4D7C-A868-A4D0CD7D5CF6}"/>
                    </a:ext>
                  </a:extLst>
                </p:cNvPr>
                <p:cNvSpPr/>
                <p:nvPr/>
              </p:nvSpPr>
              <p:spPr bwMode="auto">
                <a:xfrm>
                  <a:off x="1474788" y="3571875"/>
                  <a:ext cx="119063" cy="96838"/>
                </a:xfrm>
                <a:custGeom>
                  <a:avLst/>
                  <a:gdLst>
                    <a:gd name="T0" fmla="*/ 39 w 40"/>
                    <a:gd name="T1" fmla="*/ 0 h 33"/>
                    <a:gd name="T2" fmla="*/ 16 w 40"/>
                    <a:gd name="T3" fmla="*/ 0 h 33"/>
                    <a:gd name="T4" fmla="*/ 0 w 40"/>
                    <a:gd name="T5" fmla="*/ 17 h 33"/>
                    <a:gd name="T6" fmla="*/ 16 w 40"/>
                    <a:gd name="T7" fmla="*/ 33 h 33"/>
                    <a:gd name="T8" fmla="*/ 39 w 40"/>
                    <a:gd name="T9" fmla="*/ 33 h 33"/>
                    <a:gd name="T10" fmla="*/ 40 w 40"/>
                    <a:gd name="T11" fmla="*/ 17 h 33"/>
                    <a:gd name="T12" fmla="*/ 39 w 40"/>
                    <a:gd name="T13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3">
                      <a:moveTo>
                        <a:pt x="39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7"/>
                      </a:cubicBezTo>
                      <a:cubicBezTo>
                        <a:pt x="0" y="26"/>
                        <a:pt x="7" y="33"/>
                        <a:pt x="16" y="33"/>
                      </a:cubicBezTo>
                      <a:cubicBezTo>
                        <a:pt x="39" y="33"/>
                        <a:pt x="39" y="33"/>
                        <a:pt x="39" y="33"/>
                      </a:cubicBezTo>
                      <a:cubicBezTo>
                        <a:pt x="40" y="28"/>
                        <a:pt x="40" y="22"/>
                        <a:pt x="40" y="17"/>
                      </a:cubicBezTo>
                      <a:cubicBezTo>
                        <a:pt x="40" y="11"/>
                        <a:pt x="40" y="6"/>
                        <a:pt x="3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888" tIns="60944" rIns="121888" bIns="60944"/>
                <a:lstStyle/>
                <a:p>
                  <a:pPr fontAlgn="auto"/>
                  <a:endParaRPr lang="zh-CN" altLang="en-US" sz="3200" noProof="1"/>
                </a:p>
              </p:txBody>
            </p:sp>
            <p:sp>
              <p:nvSpPr>
                <p:cNvPr id="107" name="Oval 50">
                  <a:extLst>
                    <a:ext uri="{FF2B5EF4-FFF2-40B4-BE49-F238E27FC236}">
                      <a16:creationId xmlns:a16="http://schemas.microsoft.com/office/drawing/2014/main" id="{474CF676-6B6E-4916-B181-6B635B3DE8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25513" y="3532188"/>
                  <a:ext cx="176213" cy="1746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888" tIns="60944" rIns="121888" bIns="60944"/>
                <a:lstStyle/>
                <a:p>
                  <a:pPr fontAlgn="auto"/>
                  <a:endParaRPr lang="zh-CN" altLang="en-US" sz="3200" noProof="1"/>
                </a:p>
              </p:txBody>
            </p:sp>
            <p:sp>
              <p:nvSpPr>
                <p:cNvPr id="108" name="Freeform 51">
                  <a:extLst>
                    <a:ext uri="{FF2B5EF4-FFF2-40B4-BE49-F238E27FC236}">
                      <a16:creationId xmlns:a16="http://schemas.microsoft.com/office/drawing/2014/main" id="{30C55818-6CEF-4C2E-BFA9-D2DAB163131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52463" y="3254375"/>
                  <a:ext cx="723900" cy="730250"/>
                </a:xfrm>
                <a:custGeom>
                  <a:avLst/>
                  <a:gdLst>
                    <a:gd name="T0" fmla="*/ 106 w 246"/>
                    <a:gd name="T1" fmla="*/ 86 h 249"/>
                    <a:gd name="T2" fmla="*/ 109 w 246"/>
                    <a:gd name="T3" fmla="*/ 89 h 249"/>
                    <a:gd name="T4" fmla="*/ 123 w 246"/>
                    <a:gd name="T5" fmla="*/ 86 h 249"/>
                    <a:gd name="T6" fmla="*/ 162 w 246"/>
                    <a:gd name="T7" fmla="*/ 125 h 249"/>
                    <a:gd name="T8" fmla="*/ 159 w 246"/>
                    <a:gd name="T9" fmla="*/ 139 h 249"/>
                    <a:gd name="T10" fmla="*/ 162 w 246"/>
                    <a:gd name="T11" fmla="*/ 142 h 249"/>
                    <a:gd name="T12" fmla="*/ 246 w 246"/>
                    <a:gd name="T13" fmla="*/ 0 h 249"/>
                    <a:gd name="T14" fmla="*/ 106 w 246"/>
                    <a:gd name="T15" fmla="*/ 86 h 249"/>
                    <a:gd name="T16" fmla="*/ 123 w 246"/>
                    <a:gd name="T17" fmla="*/ 163 h 249"/>
                    <a:gd name="T18" fmla="*/ 84 w 246"/>
                    <a:gd name="T19" fmla="*/ 125 h 249"/>
                    <a:gd name="T20" fmla="*/ 87 w 246"/>
                    <a:gd name="T21" fmla="*/ 110 h 249"/>
                    <a:gd name="T22" fmla="*/ 85 w 246"/>
                    <a:gd name="T23" fmla="*/ 107 h 249"/>
                    <a:gd name="T24" fmla="*/ 0 w 246"/>
                    <a:gd name="T25" fmla="*/ 249 h 249"/>
                    <a:gd name="T26" fmla="*/ 140 w 246"/>
                    <a:gd name="T27" fmla="*/ 163 h 249"/>
                    <a:gd name="T28" fmla="*/ 138 w 246"/>
                    <a:gd name="T29" fmla="*/ 160 h 249"/>
                    <a:gd name="T30" fmla="*/ 123 w 246"/>
                    <a:gd name="T31" fmla="*/ 163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46" h="249">
                      <a:moveTo>
                        <a:pt x="106" y="86"/>
                      </a:moveTo>
                      <a:cubicBezTo>
                        <a:pt x="109" y="89"/>
                        <a:pt x="109" y="89"/>
                        <a:pt x="109" y="89"/>
                      </a:cubicBezTo>
                      <a:cubicBezTo>
                        <a:pt x="113" y="87"/>
                        <a:pt x="118" y="86"/>
                        <a:pt x="123" y="86"/>
                      </a:cubicBezTo>
                      <a:cubicBezTo>
                        <a:pt x="145" y="86"/>
                        <a:pt x="162" y="103"/>
                        <a:pt x="162" y="125"/>
                      </a:cubicBezTo>
                      <a:cubicBezTo>
                        <a:pt x="162" y="130"/>
                        <a:pt x="161" y="135"/>
                        <a:pt x="159" y="139"/>
                      </a:cubicBez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246" y="0"/>
                        <a:pt x="246" y="0"/>
                        <a:pt x="246" y="0"/>
                      </a:cubicBezTo>
                      <a:lnTo>
                        <a:pt x="106" y="86"/>
                      </a:lnTo>
                      <a:close/>
                      <a:moveTo>
                        <a:pt x="123" y="163"/>
                      </a:moveTo>
                      <a:cubicBezTo>
                        <a:pt x="102" y="163"/>
                        <a:pt x="84" y="146"/>
                        <a:pt x="84" y="125"/>
                      </a:cubicBezTo>
                      <a:cubicBezTo>
                        <a:pt x="84" y="119"/>
                        <a:pt x="86" y="114"/>
                        <a:pt x="87" y="110"/>
                      </a:cubicBezTo>
                      <a:cubicBezTo>
                        <a:pt x="85" y="107"/>
                        <a:pt x="85" y="107"/>
                        <a:pt x="85" y="107"/>
                      </a:cubicBezTo>
                      <a:cubicBezTo>
                        <a:pt x="0" y="249"/>
                        <a:pt x="0" y="249"/>
                        <a:pt x="0" y="249"/>
                      </a:cubicBezTo>
                      <a:cubicBezTo>
                        <a:pt x="140" y="163"/>
                        <a:pt x="140" y="163"/>
                        <a:pt x="140" y="163"/>
                      </a:cubicBezTo>
                      <a:cubicBezTo>
                        <a:pt x="138" y="160"/>
                        <a:pt x="138" y="160"/>
                        <a:pt x="138" y="160"/>
                      </a:cubicBezTo>
                      <a:cubicBezTo>
                        <a:pt x="133" y="162"/>
                        <a:pt x="128" y="163"/>
                        <a:pt x="123" y="1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888" tIns="60944" rIns="121888" bIns="60944"/>
                <a:lstStyle/>
                <a:p>
                  <a:pPr fontAlgn="auto"/>
                  <a:endParaRPr lang="zh-CN" altLang="en-US" sz="3200" noProof="1"/>
                </a:p>
              </p:txBody>
            </p:sp>
            <p:sp>
              <p:nvSpPr>
                <p:cNvPr id="109" name="Freeform 52">
                  <a:extLst>
                    <a:ext uri="{FF2B5EF4-FFF2-40B4-BE49-F238E27FC236}">
                      <a16:creationId xmlns:a16="http://schemas.microsoft.com/office/drawing/2014/main" id="{02A601B5-FA69-4258-833B-B071C53EF671}"/>
                    </a:ext>
                  </a:extLst>
                </p:cNvPr>
                <p:cNvSpPr/>
                <p:nvPr/>
              </p:nvSpPr>
              <p:spPr bwMode="auto">
                <a:xfrm>
                  <a:off x="935038" y="2698750"/>
                  <a:ext cx="158750" cy="158750"/>
                </a:xfrm>
                <a:custGeom>
                  <a:avLst/>
                  <a:gdLst>
                    <a:gd name="T0" fmla="*/ 27 w 54"/>
                    <a:gd name="T1" fmla="*/ 0 h 54"/>
                    <a:gd name="T2" fmla="*/ 0 w 54"/>
                    <a:gd name="T3" fmla="*/ 27 h 54"/>
                    <a:gd name="T4" fmla="*/ 0 w 54"/>
                    <a:gd name="T5" fmla="*/ 54 h 54"/>
                    <a:gd name="T6" fmla="*/ 29 w 54"/>
                    <a:gd name="T7" fmla="*/ 52 h 54"/>
                    <a:gd name="T8" fmla="*/ 29 w 54"/>
                    <a:gd name="T9" fmla="*/ 52 h 54"/>
                    <a:gd name="T10" fmla="*/ 54 w 54"/>
                    <a:gd name="T11" fmla="*/ 53 h 54"/>
                    <a:gd name="T12" fmla="*/ 54 w 54"/>
                    <a:gd name="T13" fmla="*/ 27 h 54"/>
                    <a:gd name="T14" fmla="*/ 27 w 54"/>
                    <a:gd name="T15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4" h="54">
                      <a:moveTo>
                        <a:pt x="27" y="0"/>
                      </a:moveTo>
                      <a:cubicBezTo>
                        <a:pt x="12" y="0"/>
                        <a:pt x="0" y="12"/>
                        <a:pt x="0" y="27"/>
                      </a:cubicBez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10" y="53"/>
                        <a:pt x="19" y="52"/>
                        <a:pt x="29" y="52"/>
                      </a:cubicBezTo>
                      <a:cubicBezTo>
                        <a:pt x="29" y="52"/>
                        <a:pt x="29" y="52"/>
                        <a:pt x="29" y="52"/>
                      </a:cubicBezTo>
                      <a:cubicBezTo>
                        <a:pt x="38" y="52"/>
                        <a:pt x="46" y="52"/>
                        <a:pt x="54" y="53"/>
                      </a:cubicBezTo>
                      <a:cubicBezTo>
                        <a:pt x="54" y="27"/>
                        <a:pt x="54" y="27"/>
                        <a:pt x="54" y="27"/>
                      </a:cubicBezTo>
                      <a:cubicBezTo>
                        <a:pt x="54" y="12"/>
                        <a:pt x="42" y="0"/>
                        <a:pt x="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888" tIns="60944" rIns="121888" bIns="60944"/>
                <a:lstStyle/>
                <a:p>
                  <a:pPr fontAlgn="auto"/>
                  <a:endParaRPr lang="zh-CN" altLang="en-US" sz="3200" noProof="1"/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7DC8CB0-5002-4D83-BA72-33EDA169D2FA}"/>
              </a:ext>
            </a:extLst>
          </p:cNvPr>
          <p:cNvSpPr/>
          <p:nvPr/>
        </p:nvSpPr>
        <p:spPr>
          <a:xfrm>
            <a:off x="192088" y="188913"/>
            <a:ext cx="11796712" cy="6475412"/>
          </a:xfrm>
          <a:prstGeom prst="rect">
            <a:avLst/>
          </a:prstGeom>
          <a:noFill/>
          <a:ln w="19050">
            <a:solidFill>
              <a:srgbClr val="FEE0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3" name="图片 2" descr="花">
            <a:extLst>
              <a:ext uri="{FF2B5EF4-FFF2-40B4-BE49-F238E27FC236}">
                <a16:creationId xmlns:a16="http://schemas.microsoft.com/office/drawing/2014/main" id="{685B6263-2706-4478-81F8-97F10956C2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377825"/>
            <a:ext cx="684213" cy="55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6F4B3B29-3A07-4112-8010-959B42F20F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1738" y="463550"/>
            <a:ext cx="22828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b="1">
                <a:solidFill>
                  <a:srgbClr val="FEE0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E465A34-C9B7-4435-A5A8-A40CD5A509EB}"/>
              </a:ext>
            </a:extLst>
          </p:cNvPr>
          <p:cNvGrpSpPr/>
          <p:nvPr/>
        </p:nvGrpSpPr>
        <p:grpSpPr>
          <a:xfrm>
            <a:off x="2052112" y="1594723"/>
            <a:ext cx="2300757" cy="509896"/>
            <a:chOff x="888096" y="1000203"/>
            <a:chExt cx="4259825" cy="944066"/>
          </a:xfrm>
          <a:solidFill>
            <a:srgbClr val="FEE04C">
              <a:alpha val="70000"/>
            </a:srgbClr>
          </a:solidFill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E9D33305-2DFB-40CF-A705-4D763E4CE05D}"/>
                </a:ext>
              </a:extLst>
            </p:cNvPr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r>
                <a:rPr lang="zh-CN" altLang="en-US" sz="1600" b="1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单击此处输入标题文本</a:t>
              </a:r>
              <a:endParaRPr lang="zh-CN" altLang="en-US" noProof="1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A7C50C81-375F-4A76-AFED-A678108E393E}"/>
                </a:ext>
              </a:extLst>
            </p:cNvPr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E6F2C03D-4FE3-4F34-BD72-F869C25B5A30}"/>
                </a:ext>
              </a:extLst>
            </p:cNvPr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CF2AEB0B-BA25-4F1E-B96D-C660F55F9D16}"/>
                </a:ext>
              </a:extLst>
            </p:cNvPr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96C07DE4-6D57-4189-80C0-FA858ABBB4A8}"/>
                </a:ext>
              </a:extLst>
            </p:cNvPr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F9818F2-DAE2-49AE-8280-039027ECE737}"/>
              </a:ext>
            </a:extLst>
          </p:cNvPr>
          <p:cNvGrpSpPr/>
          <p:nvPr/>
        </p:nvGrpSpPr>
        <p:grpSpPr>
          <a:xfrm>
            <a:off x="4943720" y="1575673"/>
            <a:ext cx="2300757" cy="509896"/>
            <a:chOff x="888096" y="1000203"/>
            <a:chExt cx="4259825" cy="944066"/>
          </a:xfrm>
          <a:solidFill>
            <a:srgbClr val="99DC8C">
              <a:alpha val="70000"/>
            </a:srgbClr>
          </a:solidFill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DFC358B3-9291-4268-941A-E3CE7885A83F}"/>
                </a:ext>
              </a:extLst>
            </p:cNvPr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r>
                <a:rPr lang="zh-CN" altLang="en-US" sz="1600" b="1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单击此处输入标题文本</a:t>
              </a:r>
              <a:endParaRPr lang="zh-CN" altLang="en-US" noProof="1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996439FB-36D2-4C22-B978-4383CEDE4B0A}"/>
                </a:ext>
              </a:extLst>
            </p:cNvPr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14E4CF39-4C86-4376-A4FC-4DB983047A4B}"/>
                </a:ext>
              </a:extLst>
            </p:cNvPr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96DE5EA4-0E57-4A2B-81AC-04E5BAB6F0D3}"/>
                </a:ext>
              </a:extLst>
            </p:cNvPr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20FAFD6E-0CD8-4ED9-B350-093C8F66C764}"/>
                </a:ext>
              </a:extLst>
            </p:cNvPr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2C99DBB-9B20-47A5-8B8E-352CBFF948F7}"/>
              </a:ext>
            </a:extLst>
          </p:cNvPr>
          <p:cNvGrpSpPr/>
          <p:nvPr/>
        </p:nvGrpSpPr>
        <p:grpSpPr>
          <a:xfrm>
            <a:off x="7827500" y="1575673"/>
            <a:ext cx="2300757" cy="509896"/>
            <a:chOff x="888096" y="1000203"/>
            <a:chExt cx="4259825" cy="944066"/>
          </a:xfrm>
          <a:solidFill>
            <a:srgbClr val="FEE04C">
              <a:alpha val="70000"/>
            </a:srgbClr>
          </a:solidFill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AC253F05-4F23-4658-A9FB-32A32A9ACA08}"/>
                </a:ext>
              </a:extLst>
            </p:cNvPr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r>
                <a:rPr lang="zh-CN" altLang="en-US" sz="1600" b="1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单击此处输入标题文本</a:t>
              </a:r>
              <a:endParaRPr lang="zh-CN" altLang="en-US" noProof="1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E5AC4627-63DD-4E5E-846F-9F396809BB7D}"/>
                </a:ext>
              </a:extLst>
            </p:cNvPr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C3031EBE-6958-4B6F-95D5-F9C65D80996E}"/>
                </a:ext>
              </a:extLst>
            </p:cNvPr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9C3B4AD6-7B62-4E3A-9FDE-424125C0CE41}"/>
                </a:ext>
              </a:extLst>
            </p:cNvPr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D4870AFA-3A20-4A6E-BA22-E28E8BD02CED}"/>
                </a:ext>
              </a:extLst>
            </p:cNvPr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sp>
        <p:nvSpPr>
          <p:cNvPr id="46" name="矩形 45">
            <a:extLst>
              <a:ext uri="{FF2B5EF4-FFF2-40B4-BE49-F238E27FC236}">
                <a16:creationId xmlns:a16="http://schemas.microsoft.com/office/drawing/2014/main" id="{9A463944-885F-4900-AD2D-777CF95CBD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5813" y="4891088"/>
            <a:ext cx="2301875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200">
                <a:solidFill>
                  <a:srgbClr val="7F7F7F"/>
                </a:solidFill>
                <a:sym typeface="宋体" panose="02010600030101010101" pitchFamily="2" charset="-122"/>
              </a:rPr>
              <a:t>No one indebted for others,while many people don't know how to cherish others.No one indebted for others,while many people don't know how to cherish others.</a:t>
            </a:r>
            <a:endParaRPr lang="zh-CN" altLang="en-US" sz="14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95A71264-9B2C-4202-9BE3-B9F3983B45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9350" y="4891088"/>
            <a:ext cx="2289175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200">
                <a:solidFill>
                  <a:srgbClr val="7F7F7F"/>
                </a:solidFill>
                <a:sym typeface="宋体" panose="02010600030101010101" pitchFamily="2" charset="-122"/>
              </a:rPr>
              <a:t>No one indebted for others,while many people don't know how to cherish others.No one indebted for others,while many people don't know how to cherish others.</a:t>
            </a:r>
            <a:endParaRPr lang="zh-CN" altLang="en-US" sz="14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E522F6FE-B5AB-454B-ABFC-5426FFC9AF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7963" y="4891088"/>
            <a:ext cx="23034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200">
                <a:solidFill>
                  <a:srgbClr val="7F7F7F"/>
                </a:solidFill>
                <a:sym typeface="宋体" panose="02010600030101010101" pitchFamily="2" charset="-122"/>
              </a:rPr>
              <a:t>No one indebted for others,while many people don't know how to cherish others.No one indebted for others,while many people don't know how to cherish others.</a:t>
            </a:r>
            <a:endParaRPr lang="zh-CN" altLang="en-US" sz="14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E8BBCBA-618C-4AE0-8616-0D02143C04C1}"/>
              </a:ext>
            </a:extLst>
          </p:cNvPr>
          <p:cNvSpPr/>
          <p:nvPr/>
        </p:nvSpPr>
        <p:spPr>
          <a:xfrm>
            <a:off x="2052638" y="2303463"/>
            <a:ext cx="2300287" cy="241300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110D77C-2B7C-4AE2-96B2-7D2B5D293777}"/>
              </a:ext>
            </a:extLst>
          </p:cNvPr>
          <p:cNvSpPr/>
          <p:nvPr/>
        </p:nvSpPr>
        <p:spPr>
          <a:xfrm>
            <a:off x="4940300" y="2303463"/>
            <a:ext cx="2300288" cy="241300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3366AB4-1153-4011-B1A1-E74FBAE2EADA}"/>
              </a:ext>
            </a:extLst>
          </p:cNvPr>
          <p:cNvSpPr/>
          <p:nvPr/>
        </p:nvSpPr>
        <p:spPr>
          <a:xfrm>
            <a:off x="7823200" y="2303463"/>
            <a:ext cx="2300288" cy="2413000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46" grpId="0"/>
      <p:bldP spid="47" grpId="0"/>
      <p:bldP spid="48" grpId="0"/>
      <p:bldP spid="5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00BAAE4-DE09-4F17-B65E-CCCE9133F829}"/>
              </a:ext>
            </a:extLst>
          </p:cNvPr>
          <p:cNvSpPr/>
          <p:nvPr/>
        </p:nvSpPr>
        <p:spPr>
          <a:xfrm>
            <a:off x="192088" y="188913"/>
            <a:ext cx="11796712" cy="6475412"/>
          </a:xfrm>
          <a:prstGeom prst="rect">
            <a:avLst/>
          </a:prstGeom>
          <a:noFill/>
          <a:ln w="19050">
            <a:solidFill>
              <a:srgbClr val="FEE0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3" name="图片 2" descr="花">
            <a:extLst>
              <a:ext uri="{FF2B5EF4-FFF2-40B4-BE49-F238E27FC236}">
                <a16:creationId xmlns:a16="http://schemas.microsoft.com/office/drawing/2014/main" id="{AB234C13-D422-49B2-AF57-503B70454A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377825"/>
            <a:ext cx="684213" cy="55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1197997-ADDC-4440-80F6-C1E4AA4D3F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1738" y="463550"/>
            <a:ext cx="22828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b="1">
                <a:solidFill>
                  <a:srgbClr val="FEE0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5" name="右箭头 4">
            <a:extLst>
              <a:ext uri="{FF2B5EF4-FFF2-40B4-BE49-F238E27FC236}">
                <a16:creationId xmlns:a16="http://schemas.microsoft.com/office/drawing/2014/main" id="{F80FC439-9679-4360-BA2F-3CDABFA034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8063" y="965200"/>
            <a:ext cx="10366375" cy="4032250"/>
          </a:xfrm>
          <a:prstGeom prst="rightArrow">
            <a:avLst>
              <a:gd name="adj1" fmla="val 50000"/>
              <a:gd name="adj2" fmla="val 49977"/>
            </a:avLst>
          </a:prstGeom>
          <a:solidFill>
            <a:srgbClr val="FEE04C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46EC0392-8007-4B2F-A27E-56899599D9A8}"/>
              </a:ext>
            </a:extLst>
          </p:cNvPr>
          <p:cNvSpPr/>
          <p:nvPr/>
        </p:nvSpPr>
        <p:spPr>
          <a:xfrm>
            <a:off x="1990725" y="2117725"/>
            <a:ext cx="1727200" cy="1727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3200" noProof="1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A0721C45-CC75-46D7-AE2B-62A7CDAC5C70}"/>
              </a:ext>
            </a:extLst>
          </p:cNvPr>
          <p:cNvSpPr/>
          <p:nvPr/>
        </p:nvSpPr>
        <p:spPr>
          <a:xfrm>
            <a:off x="4389438" y="2117725"/>
            <a:ext cx="1728787" cy="1727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3200" noProof="1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60136E01-06E6-423E-B593-BC7262811190}"/>
              </a:ext>
            </a:extLst>
          </p:cNvPr>
          <p:cNvSpPr/>
          <p:nvPr/>
        </p:nvSpPr>
        <p:spPr>
          <a:xfrm>
            <a:off x="6789738" y="2117725"/>
            <a:ext cx="1727200" cy="1727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3200" noProof="1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DF8D243-90F8-4ACB-BE5D-5A1ED07E4CB0}"/>
              </a:ext>
            </a:extLst>
          </p:cNvPr>
          <p:cNvGrpSpPr>
            <a:grpSpLocks/>
          </p:cNvGrpSpPr>
          <p:nvPr/>
        </p:nvGrpSpPr>
        <p:grpSpPr bwMode="auto">
          <a:xfrm>
            <a:off x="1873250" y="4132263"/>
            <a:ext cx="1993900" cy="1249362"/>
            <a:chOff x="1110889" y="3219822"/>
            <a:chExt cx="1496506" cy="936181"/>
          </a:xfrm>
        </p:grpSpPr>
        <p:sp>
          <p:nvSpPr>
            <p:cNvPr id="30729" name="Freeform 5">
              <a:extLst>
                <a:ext uri="{FF2B5EF4-FFF2-40B4-BE49-F238E27FC236}">
                  <a16:creationId xmlns:a16="http://schemas.microsoft.com/office/drawing/2014/main" id="{8260CFD0-911E-4A79-B74A-39A45A100F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0889" y="3219822"/>
              <a:ext cx="1496506" cy="936181"/>
            </a:xfrm>
            <a:custGeom>
              <a:avLst/>
              <a:gdLst>
                <a:gd name="T0" fmla="*/ 1172 w 2596"/>
                <a:gd name="T1" fmla="*/ 180 h 1624"/>
                <a:gd name="T2" fmla="*/ 1298 w 2596"/>
                <a:gd name="T3" fmla="*/ 0 h 1624"/>
                <a:gd name="T4" fmla="*/ 1424 w 2596"/>
                <a:gd name="T5" fmla="*/ 180 h 1624"/>
                <a:gd name="T6" fmla="*/ 2370 w 2596"/>
                <a:gd name="T7" fmla="*/ 180 h 1624"/>
                <a:gd name="T8" fmla="*/ 2414 w 2596"/>
                <a:gd name="T9" fmla="*/ 186 h 1624"/>
                <a:gd name="T10" fmla="*/ 2458 w 2596"/>
                <a:gd name="T11" fmla="*/ 198 h 1624"/>
                <a:gd name="T12" fmla="*/ 2496 w 2596"/>
                <a:gd name="T13" fmla="*/ 220 h 1624"/>
                <a:gd name="T14" fmla="*/ 2528 w 2596"/>
                <a:gd name="T15" fmla="*/ 246 h 1624"/>
                <a:gd name="T16" fmla="*/ 2556 w 2596"/>
                <a:gd name="T17" fmla="*/ 280 h 1624"/>
                <a:gd name="T18" fmla="*/ 2578 w 2596"/>
                <a:gd name="T19" fmla="*/ 318 h 1624"/>
                <a:gd name="T20" fmla="*/ 2590 w 2596"/>
                <a:gd name="T21" fmla="*/ 360 h 1624"/>
                <a:gd name="T22" fmla="*/ 2596 w 2596"/>
                <a:gd name="T23" fmla="*/ 406 h 1624"/>
                <a:gd name="T24" fmla="*/ 2596 w 2596"/>
                <a:gd name="T25" fmla="*/ 1398 h 1624"/>
                <a:gd name="T26" fmla="*/ 2590 w 2596"/>
                <a:gd name="T27" fmla="*/ 1444 h 1624"/>
                <a:gd name="T28" fmla="*/ 2578 w 2596"/>
                <a:gd name="T29" fmla="*/ 1486 h 1624"/>
                <a:gd name="T30" fmla="*/ 2556 w 2596"/>
                <a:gd name="T31" fmla="*/ 1524 h 1624"/>
                <a:gd name="T32" fmla="*/ 2528 w 2596"/>
                <a:gd name="T33" fmla="*/ 1558 h 1624"/>
                <a:gd name="T34" fmla="*/ 2496 w 2596"/>
                <a:gd name="T35" fmla="*/ 1586 h 1624"/>
                <a:gd name="T36" fmla="*/ 2458 w 2596"/>
                <a:gd name="T37" fmla="*/ 1606 h 1624"/>
                <a:gd name="T38" fmla="*/ 2414 w 2596"/>
                <a:gd name="T39" fmla="*/ 1620 h 1624"/>
                <a:gd name="T40" fmla="*/ 2370 w 2596"/>
                <a:gd name="T41" fmla="*/ 1624 h 1624"/>
                <a:gd name="T42" fmla="*/ 226 w 2596"/>
                <a:gd name="T43" fmla="*/ 1624 h 1624"/>
                <a:gd name="T44" fmla="*/ 182 w 2596"/>
                <a:gd name="T45" fmla="*/ 1620 h 1624"/>
                <a:gd name="T46" fmla="*/ 138 w 2596"/>
                <a:gd name="T47" fmla="*/ 1606 h 1624"/>
                <a:gd name="T48" fmla="*/ 100 w 2596"/>
                <a:gd name="T49" fmla="*/ 1586 h 1624"/>
                <a:gd name="T50" fmla="*/ 68 w 2596"/>
                <a:gd name="T51" fmla="*/ 1558 h 1624"/>
                <a:gd name="T52" fmla="*/ 40 w 2596"/>
                <a:gd name="T53" fmla="*/ 1524 h 1624"/>
                <a:gd name="T54" fmla="*/ 18 w 2596"/>
                <a:gd name="T55" fmla="*/ 1486 h 1624"/>
                <a:gd name="T56" fmla="*/ 6 w 2596"/>
                <a:gd name="T57" fmla="*/ 1444 h 1624"/>
                <a:gd name="T58" fmla="*/ 0 w 2596"/>
                <a:gd name="T59" fmla="*/ 1398 h 1624"/>
                <a:gd name="T60" fmla="*/ 0 w 2596"/>
                <a:gd name="T61" fmla="*/ 406 h 1624"/>
                <a:gd name="T62" fmla="*/ 6 w 2596"/>
                <a:gd name="T63" fmla="*/ 360 h 1624"/>
                <a:gd name="T64" fmla="*/ 18 w 2596"/>
                <a:gd name="T65" fmla="*/ 318 h 1624"/>
                <a:gd name="T66" fmla="*/ 40 w 2596"/>
                <a:gd name="T67" fmla="*/ 280 h 1624"/>
                <a:gd name="T68" fmla="*/ 68 w 2596"/>
                <a:gd name="T69" fmla="*/ 246 h 1624"/>
                <a:gd name="T70" fmla="*/ 100 w 2596"/>
                <a:gd name="T71" fmla="*/ 220 h 1624"/>
                <a:gd name="T72" fmla="*/ 138 w 2596"/>
                <a:gd name="T73" fmla="*/ 198 h 1624"/>
                <a:gd name="T74" fmla="*/ 182 w 2596"/>
                <a:gd name="T75" fmla="*/ 186 h 1624"/>
                <a:gd name="T76" fmla="*/ 226 w 2596"/>
                <a:gd name="T77" fmla="*/ 180 h 1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96" h="1624">
                  <a:moveTo>
                    <a:pt x="226" y="180"/>
                  </a:moveTo>
                  <a:lnTo>
                    <a:pt x="1172" y="180"/>
                  </a:lnTo>
                  <a:lnTo>
                    <a:pt x="1226" y="102"/>
                  </a:lnTo>
                  <a:lnTo>
                    <a:pt x="1298" y="0"/>
                  </a:lnTo>
                  <a:lnTo>
                    <a:pt x="1370" y="102"/>
                  </a:lnTo>
                  <a:lnTo>
                    <a:pt x="1424" y="180"/>
                  </a:lnTo>
                  <a:lnTo>
                    <a:pt x="2370" y="180"/>
                  </a:lnTo>
                  <a:lnTo>
                    <a:pt x="2392" y="182"/>
                  </a:lnTo>
                  <a:lnTo>
                    <a:pt x="2414" y="186"/>
                  </a:lnTo>
                  <a:lnTo>
                    <a:pt x="2436" y="190"/>
                  </a:lnTo>
                  <a:lnTo>
                    <a:pt x="2458" y="198"/>
                  </a:lnTo>
                  <a:lnTo>
                    <a:pt x="2476" y="208"/>
                  </a:lnTo>
                  <a:lnTo>
                    <a:pt x="2496" y="220"/>
                  </a:lnTo>
                  <a:lnTo>
                    <a:pt x="2512" y="232"/>
                  </a:lnTo>
                  <a:lnTo>
                    <a:pt x="2528" y="246"/>
                  </a:lnTo>
                  <a:lnTo>
                    <a:pt x="2544" y="264"/>
                  </a:lnTo>
                  <a:lnTo>
                    <a:pt x="2556" y="280"/>
                  </a:lnTo>
                  <a:lnTo>
                    <a:pt x="2568" y="300"/>
                  </a:lnTo>
                  <a:lnTo>
                    <a:pt x="2578" y="318"/>
                  </a:lnTo>
                  <a:lnTo>
                    <a:pt x="2586" y="340"/>
                  </a:lnTo>
                  <a:lnTo>
                    <a:pt x="2590" y="360"/>
                  </a:lnTo>
                  <a:lnTo>
                    <a:pt x="2594" y="384"/>
                  </a:lnTo>
                  <a:lnTo>
                    <a:pt x="2596" y="406"/>
                  </a:lnTo>
                  <a:lnTo>
                    <a:pt x="2596" y="1398"/>
                  </a:lnTo>
                  <a:lnTo>
                    <a:pt x="2594" y="1422"/>
                  </a:lnTo>
                  <a:lnTo>
                    <a:pt x="2590" y="1444"/>
                  </a:lnTo>
                  <a:lnTo>
                    <a:pt x="2586" y="1466"/>
                  </a:lnTo>
                  <a:lnTo>
                    <a:pt x="2578" y="1486"/>
                  </a:lnTo>
                  <a:lnTo>
                    <a:pt x="2568" y="1506"/>
                  </a:lnTo>
                  <a:lnTo>
                    <a:pt x="2556" y="1524"/>
                  </a:lnTo>
                  <a:lnTo>
                    <a:pt x="2544" y="1542"/>
                  </a:lnTo>
                  <a:lnTo>
                    <a:pt x="2528" y="1558"/>
                  </a:lnTo>
                  <a:lnTo>
                    <a:pt x="2512" y="1572"/>
                  </a:lnTo>
                  <a:lnTo>
                    <a:pt x="2496" y="1586"/>
                  </a:lnTo>
                  <a:lnTo>
                    <a:pt x="2476" y="1598"/>
                  </a:lnTo>
                  <a:lnTo>
                    <a:pt x="2458" y="1606"/>
                  </a:lnTo>
                  <a:lnTo>
                    <a:pt x="2436" y="1614"/>
                  </a:lnTo>
                  <a:lnTo>
                    <a:pt x="2414" y="1620"/>
                  </a:lnTo>
                  <a:lnTo>
                    <a:pt x="2392" y="1624"/>
                  </a:lnTo>
                  <a:lnTo>
                    <a:pt x="2370" y="1624"/>
                  </a:lnTo>
                  <a:lnTo>
                    <a:pt x="226" y="1624"/>
                  </a:lnTo>
                  <a:lnTo>
                    <a:pt x="204" y="1624"/>
                  </a:lnTo>
                  <a:lnTo>
                    <a:pt x="182" y="1620"/>
                  </a:lnTo>
                  <a:lnTo>
                    <a:pt x="160" y="1614"/>
                  </a:lnTo>
                  <a:lnTo>
                    <a:pt x="138" y="1606"/>
                  </a:lnTo>
                  <a:lnTo>
                    <a:pt x="120" y="1598"/>
                  </a:lnTo>
                  <a:lnTo>
                    <a:pt x="100" y="1586"/>
                  </a:lnTo>
                  <a:lnTo>
                    <a:pt x="84" y="1572"/>
                  </a:lnTo>
                  <a:lnTo>
                    <a:pt x="68" y="1558"/>
                  </a:lnTo>
                  <a:lnTo>
                    <a:pt x="52" y="1542"/>
                  </a:lnTo>
                  <a:lnTo>
                    <a:pt x="40" y="1524"/>
                  </a:lnTo>
                  <a:lnTo>
                    <a:pt x="28" y="1506"/>
                  </a:lnTo>
                  <a:lnTo>
                    <a:pt x="18" y="1486"/>
                  </a:lnTo>
                  <a:lnTo>
                    <a:pt x="12" y="1466"/>
                  </a:lnTo>
                  <a:lnTo>
                    <a:pt x="6" y="1444"/>
                  </a:lnTo>
                  <a:lnTo>
                    <a:pt x="2" y="1422"/>
                  </a:lnTo>
                  <a:lnTo>
                    <a:pt x="0" y="1398"/>
                  </a:lnTo>
                  <a:lnTo>
                    <a:pt x="0" y="406"/>
                  </a:lnTo>
                  <a:lnTo>
                    <a:pt x="2" y="384"/>
                  </a:lnTo>
                  <a:lnTo>
                    <a:pt x="6" y="360"/>
                  </a:lnTo>
                  <a:lnTo>
                    <a:pt x="12" y="340"/>
                  </a:lnTo>
                  <a:lnTo>
                    <a:pt x="18" y="318"/>
                  </a:lnTo>
                  <a:lnTo>
                    <a:pt x="28" y="300"/>
                  </a:lnTo>
                  <a:lnTo>
                    <a:pt x="40" y="280"/>
                  </a:lnTo>
                  <a:lnTo>
                    <a:pt x="52" y="264"/>
                  </a:lnTo>
                  <a:lnTo>
                    <a:pt x="68" y="246"/>
                  </a:lnTo>
                  <a:lnTo>
                    <a:pt x="84" y="232"/>
                  </a:lnTo>
                  <a:lnTo>
                    <a:pt x="100" y="220"/>
                  </a:lnTo>
                  <a:lnTo>
                    <a:pt x="120" y="208"/>
                  </a:lnTo>
                  <a:lnTo>
                    <a:pt x="138" y="198"/>
                  </a:lnTo>
                  <a:lnTo>
                    <a:pt x="160" y="190"/>
                  </a:lnTo>
                  <a:lnTo>
                    <a:pt x="182" y="186"/>
                  </a:lnTo>
                  <a:lnTo>
                    <a:pt x="204" y="182"/>
                  </a:lnTo>
                  <a:lnTo>
                    <a:pt x="226" y="180"/>
                  </a:lnTo>
                  <a:close/>
                </a:path>
              </a:pathLst>
            </a:custGeom>
            <a:noFill/>
            <a:ln w="12700">
              <a:solidFill>
                <a:srgbClr val="FEE04C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888" tIns="60944" rIns="121888" bIns="60944"/>
            <a:lstStyle/>
            <a:p>
              <a:endParaRPr lang="zh-CN" altLang="en-US" sz="3200">
                <a:solidFill>
                  <a:srgbClr val="808080"/>
                </a:solidFill>
              </a:endParaRPr>
            </a:p>
          </p:txBody>
        </p:sp>
        <p:sp>
          <p:nvSpPr>
            <p:cNvPr id="30730" name="Text Placeholder 2">
              <a:extLst>
                <a:ext uri="{FF2B5EF4-FFF2-40B4-BE49-F238E27FC236}">
                  <a16:creationId xmlns:a16="http://schemas.microsoft.com/office/drawing/2014/main" id="{55C0E9C8-B78D-4F2D-B016-A0E6329053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10889" y="3386553"/>
              <a:ext cx="1496291" cy="769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>
                <a:lnSpc>
                  <a:spcPct val="130000"/>
                </a:lnSpc>
              </a:pPr>
              <a:r>
                <a:rPr lang="zh-CN" altLang="en-US" sz="11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No one indebted for others,while many people don't know how to cherish others.</a:t>
              </a:r>
              <a:endParaRPr lang="en-US" altLang="zh-CN" sz="120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0857271-B329-48E1-ACB7-F9E251F77880}"/>
              </a:ext>
            </a:extLst>
          </p:cNvPr>
          <p:cNvGrpSpPr>
            <a:grpSpLocks/>
          </p:cNvGrpSpPr>
          <p:nvPr/>
        </p:nvGrpSpPr>
        <p:grpSpPr bwMode="auto">
          <a:xfrm>
            <a:off x="4271963" y="4132263"/>
            <a:ext cx="1995487" cy="1249362"/>
            <a:chOff x="1110889" y="3219822"/>
            <a:chExt cx="1496768" cy="936181"/>
          </a:xfrm>
        </p:grpSpPr>
        <p:sp>
          <p:nvSpPr>
            <p:cNvPr id="30732" name="Freeform 5">
              <a:extLst>
                <a:ext uri="{FF2B5EF4-FFF2-40B4-BE49-F238E27FC236}">
                  <a16:creationId xmlns:a16="http://schemas.microsoft.com/office/drawing/2014/main" id="{3D1D833D-8087-403E-9CB9-3E8F13C905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0889" y="3219822"/>
              <a:ext cx="1496506" cy="936181"/>
            </a:xfrm>
            <a:custGeom>
              <a:avLst/>
              <a:gdLst>
                <a:gd name="T0" fmla="*/ 1172 w 2596"/>
                <a:gd name="T1" fmla="*/ 180 h 1624"/>
                <a:gd name="T2" fmla="*/ 1298 w 2596"/>
                <a:gd name="T3" fmla="*/ 0 h 1624"/>
                <a:gd name="T4" fmla="*/ 1424 w 2596"/>
                <a:gd name="T5" fmla="*/ 180 h 1624"/>
                <a:gd name="T6" fmla="*/ 2370 w 2596"/>
                <a:gd name="T7" fmla="*/ 180 h 1624"/>
                <a:gd name="T8" fmla="*/ 2414 w 2596"/>
                <a:gd name="T9" fmla="*/ 186 h 1624"/>
                <a:gd name="T10" fmla="*/ 2458 w 2596"/>
                <a:gd name="T11" fmla="*/ 198 h 1624"/>
                <a:gd name="T12" fmla="*/ 2496 w 2596"/>
                <a:gd name="T13" fmla="*/ 220 h 1624"/>
                <a:gd name="T14" fmla="*/ 2528 w 2596"/>
                <a:gd name="T15" fmla="*/ 246 h 1624"/>
                <a:gd name="T16" fmla="*/ 2556 w 2596"/>
                <a:gd name="T17" fmla="*/ 280 h 1624"/>
                <a:gd name="T18" fmla="*/ 2578 w 2596"/>
                <a:gd name="T19" fmla="*/ 318 h 1624"/>
                <a:gd name="T20" fmla="*/ 2590 w 2596"/>
                <a:gd name="T21" fmla="*/ 360 h 1624"/>
                <a:gd name="T22" fmla="*/ 2596 w 2596"/>
                <a:gd name="T23" fmla="*/ 406 h 1624"/>
                <a:gd name="T24" fmla="*/ 2596 w 2596"/>
                <a:gd name="T25" fmla="*/ 1398 h 1624"/>
                <a:gd name="T26" fmla="*/ 2590 w 2596"/>
                <a:gd name="T27" fmla="*/ 1444 h 1624"/>
                <a:gd name="T28" fmla="*/ 2578 w 2596"/>
                <a:gd name="T29" fmla="*/ 1486 h 1624"/>
                <a:gd name="T30" fmla="*/ 2556 w 2596"/>
                <a:gd name="T31" fmla="*/ 1524 h 1624"/>
                <a:gd name="T32" fmla="*/ 2528 w 2596"/>
                <a:gd name="T33" fmla="*/ 1558 h 1624"/>
                <a:gd name="T34" fmla="*/ 2496 w 2596"/>
                <a:gd name="T35" fmla="*/ 1586 h 1624"/>
                <a:gd name="T36" fmla="*/ 2458 w 2596"/>
                <a:gd name="T37" fmla="*/ 1606 h 1624"/>
                <a:gd name="T38" fmla="*/ 2414 w 2596"/>
                <a:gd name="T39" fmla="*/ 1620 h 1624"/>
                <a:gd name="T40" fmla="*/ 2370 w 2596"/>
                <a:gd name="T41" fmla="*/ 1624 h 1624"/>
                <a:gd name="T42" fmla="*/ 226 w 2596"/>
                <a:gd name="T43" fmla="*/ 1624 h 1624"/>
                <a:gd name="T44" fmla="*/ 182 w 2596"/>
                <a:gd name="T45" fmla="*/ 1620 h 1624"/>
                <a:gd name="T46" fmla="*/ 138 w 2596"/>
                <a:gd name="T47" fmla="*/ 1606 h 1624"/>
                <a:gd name="T48" fmla="*/ 100 w 2596"/>
                <a:gd name="T49" fmla="*/ 1586 h 1624"/>
                <a:gd name="T50" fmla="*/ 68 w 2596"/>
                <a:gd name="T51" fmla="*/ 1558 h 1624"/>
                <a:gd name="T52" fmla="*/ 40 w 2596"/>
                <a:gd name="T53" fmla="*/ 1524 h 1624"/>
                <a:gd name="T54" fmla="*/ 18 w 2596"/>
                <a:gd name="T55" fmla="*/ 1486 h 1624"/>
                <a:gd name="T56" fmla="*/ 6 w 2596"/>
                <a:gd name="T57" fmla="*/ 1444 h 1624"/>
                <a:gd name="T58" fmla="*/ 0 w 2596"/>
                <a:gd name="T59" fmla="*/ 1398 h 1624"/>
                <a:gd name="T60" fmla="*/ 0 w 2596"/>
                <a:gd name="T61" fmla="*/ 406 h 1624"/>
                <a:gd name="T62" fmla="*/ 6 w 2596"/>
                <a:gd name="T63" fmla="*/ 360 h 1624"/>
                <a:gd name="T64" fmla="*/ 18 w 2596"/>
                <a:gd name="T65" fmla="*/ 318 h 1624"/>
                <a:gd name="T66" fmla="*/ 40 w 2596"/>
                <a:gd name="T67" fmla="*/ 280 h 1624"/>
                <a:gd name="T68" fmla="*/ 68 w 2596"/>
                <a:gd name="T69" fmla="*/ 246 h 1624"/>
                <a:gd name="T70" fmla="*/ 100 w 2596"/>
                <a:gd name="T71" fmla="*/ 220 h 1624"/>
                <a:gd name="T72" fmla="*/ 138 w 2596"/>
                <a:gd name="T73" fmla="*/ 198 h 1624"/>
                <a:gd name="T74" fmla="*/ 182 w 2596"/>
                <a:gd name="T75" fmla="*/ 186 h 1624"/>
                <a:gd name="T76" fmla="*/ 226 w 2596"/>
                <a:gd name="T77" fmla="*/ 180 h 1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96" h="1624">
                  <a:moveTo>
                    <a:pt x="226" y="180"/>
                  </a:moveTo>
                  <a:lnTo>
                    <a:pt x="1172" y="180"/>
                  </a:lnTo>
                  <a:lnTo>
                    <a:pt x="1226" y="102"/>
                  </a:lnTo>
                  <a:lnTo>
                    <a:pt x="1298" y="0"/>
                  </a:lnTo>
                  <a:lnTo>
                    <a:pt x="1370" y="102"/>
                  </a:lnTo>
                  <a:lnTo>
                    <a:pt x="1424" y="180"/>
                  </a:lnTo>
                  <a:lnTo>
                    <a:pt x="2370" y="180"/>
                  </a:lnTo>
                  <a:lnTo>
                    <a:pt x="2392" y="182"/>
                  </a:lnTo>
                  <a:lnTo>
                    <a:pt x="2414" y="186"/>
                  </a:lnTo>
                  <a:lnTo>
                    <a:pt x="2436" y="190"/>
                  </a:lnTo>
                  <a:lnTo>
                    <a:pt x="2458" y="198"/>
                  </a:lnTo>
                  <a:lnTo>
                    <a:pt x="2476" y="208"/>
                  </a:lnTo>
                  <a:lnTo>
                    <a:pt x="2496" y="220"/>
                  </a:lnTo>
                  <a:lnTo>
                    <a:pt x="2512" y="232"/>
                  </a:lnTo>
                  <a:lnTo>
                    <a:pt x="2528" y="246"/>
                  </a:lnTo>
                  <a:lnTo>
                    <a:pt x="2544" y="264"/>
                  </a:lnTo>
                  <a:lnTo>
                    <a:pt x="2556" y="280"/>
                  </a:lnTo>
                  <a:lnTo>
                    <a:pt x="2568" y="300"/>
                  </a:lnTo>
                  <a:lnTo>
                    <a:pt x="2578" y="318"/>
                  </a:lnTo>
                  <a:lnTo>
                    <a:pt x="2586" y="340"/>
                  </a:lnTo>
                  <a:lnTo>
                    <a:pt x="2590" y="360"/>
                  </a:lnTo>
                  <a:lnTo>
                    <a:pt x="2594" y="384"/>
                  </a:lnTo>
                  <a:lnTo>
                    <a:pt x="2596" y="406"/>
                  </a:lnTo>
                  <a:lnTo>
                    <a:pt x="2596" y="1398"/>
                  </a:lnTo>
                  <a:lnTo>
                    <a:pt x="2594" y="1422"/>
                  </a:lnTo>
                  <a:lnTo>
                    <a:pt x="2590" y="1444"/>
                  </a:lnTo>
                  <a:lnTo>
                    <a:pt x="2586" y="1466"/>
                  </a:lnTo>
                  <a:lnTo>
                    <a:pt x="2578" y="1486"/>
                  </a:lnTo>
                  <a:lnTo>
                    <a:pt x="2568" y="1506"/>
                  </a:lnTo>
                  <a:lnTo>
                    <a:pt x="2556" y="1524"/>
                  </a:lnTo>
                  <a:lnTo>
                    <a:pt x="2544" y="1542"/>
                  </a:lnTo>
                  <a:lnTo>
                    <a:pt x="2528" y="1558"/>
                  </a:lnTo>
                  <a:lnTo>
                    <a:pt x="2512" y="1572"/>
                  </a:lnTo>
                  <a:lnTo>
                    <a:pt x="2496" y="1586"/>
                  </a:lnTo>
                  <a:lnTo>
                    <a:pt x="2476" y="1598"/>
                  </a:lnTo>
                  <a:lnTo>
                    <a:pt x="2458" y="1606"/>
                  </a:lnTo>
                  <a:lnTo>
                    <a:pt x="2436" y="1614"/>
                  </a:lnTo>
                  <a:lnTo>
                    <a:pt x="2414" y="1620"/>
                  </a:lnTo>
                  <a:lnTo>
                    <a:pt x="2392" y="1624"/>
                  </a:lnTo>
                  <a:lnTo>
                    <a:pt x="2370" y="1624"/>
                  </a:lnTo>
                  <a:lnTo>
                    <a:pt x="226" y="1624"/>
                  </a:lnTo>
                  <a:lnTo>
                    <a:pt x="204" y="1624"/>
                  </a:lnTo>
                  <a:lnTo>
                    <a:pt x="182" y="1620"/>
                  </a:lnTo>
                  <a:lnTo>
                    <a:pt x="160" y="1614"/>
                  </a:lnTo>
                  <a:lnTo>
                    <a:pt x="138" y="1606"/>
                  </a:lnTo>
                  <a:lnTo>
                    <a:pt x="120" y="1598"/>
                  </a:lnTo>
                  <a:lnTo>
                    <a:pt x="100" y="1586"/>
                  </a:lnTo>
                  <a:lnTo>
                    <a:pt x="84" y="1572"/>
                  </a:lnTo>
                  <a:lnTo>
                    <a:pt x="68" y="1558"/>
                  </a:lnTo>
                  <a:lnTo>
                    <a:pt x="52" y="1542"/>
                  </a:lnTo>
                  <a:lnTo>
                    <a:pt x="40" y="1524"/>
                  </a:lnTo>
                  <a:lnTo>
                    <a:pt x="28" y="1506"/>
                  </a:lnTo>
                  <a:lnTo>
                    <a:pt x="18" y="1486"/>
                  </a:lnTo>
                  <a:lnTo>
                    <a:pt x="12" y="1466"/>
                  </a:lnTo>
                  <a:lnTo>
                    <a:pt x="6" y="1444"/>
                  </a:lnTo>
                  <a:lnTo>
                    <a:pt x="2" y="1422"/>
                  </a:lnTo>
                  <a:lnTo>
                    <a:pt x="0" y="1398"/>
                  </a:lnTo>
                  <a:lnTo>
                    <a:pt x="0" y="406"/>
                  </a:lnTo>
                  <a:lnTo>
                    <a:pt x="2" y="384"/>
                  </a:lnTo>
                  <a:lnTo>
                    <a:pt x="6" y="360"/>
                  </a:lnTo>
                  <a:lnTo>
                    <a:pt x="12" y="340"/>
                  </a:lnTo>
                  <a:lnTo>
                    <a:pt x="18" y="318"/>
                  </a:lnTo>
                  <a:lnTo>
                    <a:pt x="28" y="300"/>
                  </a:lnTo>
                  <a:lnTo>
                    <a:pt x="40" y="280"/>
                  </a:lnTo>
                  <a:lnTo>
                    <a:pt x="52" y="264"/>
                  </a:lnTo>
                  <a:lnTo>
                    <a:pt x="68" y="246"/>
                  </a:lnTo>
                  <a:lnTo>
                    <a:pt x="84" y="232"/>
                  </a:lnTo>
                  <a:lnTo>
                    <a:pt x="100" y="220"/>
                  </a:lnTo>
                  <a:lnTo>
                    <a:pt x="120" y="208"/>
                  </a:lnTo>
                  <a:lnTo>
                    <a:pt x="138" y="198"/>
                  </a:lnTo>
                  <a:lnTo>
                    <a:pt x="160" y="190"/>
                  </a:lnTo>
                  <a:lnTo>
                    <a:pt x="182" y="186"/>
                  </a:lnTo>
                  <a:lnTo>
                    <a:pt x="204" y="182"/>
                  </a:lnTo>
                  <a:lnTo>
                    <a:pt x="226" y="180"/>
                  </a:lnTo>
                  <a:close/>
                </a:path>
              </a:pathLst>
            </a:custGeom>
            <a:noFill/>
            <a:ln w="12700">
              <a:solidFill>
                <a:srgbClr val="99DC8C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888" tIns="60944" rIns="121888" bIns="60944"/>
            <a:lstStyle/>
            <a:p>
              <a:endParaRPr lang="zh-CN" altLang="en-US" sz="3200">
                <a:solidFill>
                  <a:srgbClr val="808080"/>
                </a:solidFill>
              </a:endParaRPr>
            </a:p>
          </p:txBody>
        </p:sp>
        <p:sp>
          <p:nvSpPr>
            <p:cNvPr id="30733" name="Text Placeholder 2">
              <a:extLst>
                <a:ext uri="{FF2B5EF4-FFF2-40B4-BE49-F238E27FC236}">
                  <a16:creationId xmlns:a16="http://schemas.microsoft.com/office/drawing/2014/main" id="{1BEAE526-178B-4F03-8553-975122C361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10889" y="3386553"/>
              <a:ext cx="1496768" cy="769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>
                <a:lnSpc>
                  <a:spcPct val="130000"/>
                </a:lnSpc>
              </a:pPr>
              <a:r>
                <a:rPr lang="zh-CN" altLang="en-US" sz="11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No one indebted for others,while many people don't know how to cherish others.</a:t>
              </a:r>
              <a:endParaRPr lang="en-US" altLang="zh-CN" sz="120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48422BB-4762-499F-96B4-1824D22FA227}"/>
              </a:ext>
            </a:extLst>
          </p:cNvPr>
          <p:cNvGrpSpPr>
            <a:grpSpLocks/>
          </p:cNvGrpSpPr>
          <p:nvPr/>
        </p:nvGrpSpPr>
        <p:grpSpPr bwMode="auto">
          <a:xfrm>
            <a:off x="6672263" y="4132263"/>
            <a:ext cx="1995487" cy="1249362"/>
            <a:chOff x="1110889" y="3219822"/>
            <a:chExt cx="1496768" cy="936181"/>
          </a:xfrm>
        </p:grpSpPr>
        <p:sp>
          <p:nvSpPr>
            <p:cNvPr id="30735" name="Freeform 5">
              <a:extLst>
                <a:ext uri="{FF2B5EF4-FFF2-40B4-BE49-F238E27FC236}">
                  <a16:creationId xmlns:a16="http://schemas.microsoft.com/office/drawing/2014/main" id="{51386CB4-8237-4E0B-9184-0F9F22184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0889" y="3219822"/>
              <a:ext cx="1496506" cy="936181"/>
            </a:xfrm>
            <a:custGeom>
              <a:avLst/>
              <a:gdLst>
                <a:gd name="T0" fmla="*/ 1172 w 2596"/>
                <a:gd name="T1" fmla="*/ 180 h 1624"/>
                <a:gd name="T2" fmla="*/ 1298 w 2596"/>
                <a:gd name="T3" fmla="*/ 0 h 1624"/>
                <a:gd name="T4" fmla="*/ 1424 w 2596"/>
                <a:gd name="T5" fmla="*/ 180 h 1624"/>
                <a:gd name="T6" fmla="*/ 2370 w 2596"/>
                <a:gd name="T7" fmla="*/ 180 h 1624"/>
                <a:gd name="T8" fmla="*/ 2414 w 2596"/>
                <a:gd name="T9" fmla="*/ 186 h 1624"/>
                <a:gd name="T10" fmla="*/ 2458 w 2596"/>
                <a:gd name="T11" fmla="*/ 198 h 1624"/>
                <a:gd name="T12" fmla="*/ 2496 w 2596"/>
                <a:gd name="T13" fmla="*/ 220 h 1624"/>
                <a:gd name="T14" fmla="*/ 2528 w 2596"/>
                <a:gd name="T15" fmla="*/ 246 h 1624"/>
                <a:gd name="T16" fmla="*/ 2556 w 2596"/>
                <a:gd name="T17" fmla="*/ 280 h 1624"/>
                <a:gd name="T18" fmla="*/ 2578 w 2596"/>
                <a:gd name="T19" fmla="*/ 318 h 1624"/>
                <a:gd name="T20" fmla="*/ 2590 w 2596"/>
                <a:gd name="T21" fmla="*/ 360 h 1624"/>
                <a:gd name="T22" fmla="*/ 2596 w 2596"/>
                <a:gd name="T23" fmla="*/ 406 h 1624"/>
                <a:gd name="T24" fmla="*/ 2596 w 2596"/>
                <a:gd name="T25" fmla="*/ 1398 h 1624"/>
                <a:gd name="T26" fmla="*/ 2590 w 2596"/>
                <a:gd name="T27" fmla="*/ 1444 h 1624"/>
                <a:gd name="T28" fmla="*/ 2578 w 2596"/>
                <a:gd name="T29" fmla="*/ 1486 h 1624"/>
                <a:gd name="T30" fmla="*/ 2556 w 2596"/>
                <a:gd name="T31" fmla="*/ 1524 h 1624"/>
                <a:gd name="T32" fmla="*/ 2528 w 2596"/>
                <a:gd name="T33" fmla="*/ 1558 h 1624"/>
                <a:gd name="T34" fmla="*/ 2496 w 2596"/>
                <a:gd name="T35" fmla="*/ 1586 h 1624"/>
                <a:gd name="T36" fmla="*/ 2458 w 2596"/>
                <a:gd name="T37" fmla="*/ 1606 h 1624"/>
                <a:gd name="T38" fmla="*/ 2414 w 2596"/>
                <a:gd name="T39" fmla="*/ 1620 h 1624"/>
                <a:gd name="T40" fmla="*/ 2370 w 2596"/>
                <a:gd name="T41" fmla="*/ 1624 h 1624"/>
                <a:gd name="T42" fmla="*/ 226 w 2596"/>
                <a:gd name="T43" fmla="*/ 1624 h 1624"/>
                <a:gd name="T44" fmla="*/ 182 w 2596"/>
                <a:gd name="T45" fmla="*/ 1620 h 1624"/>
                <a:gd name="T46" fmla="*/ 138 w 2596"/>
                <a:gd name="T47" fmla="*/ 1606 h 1624"/>
                <a:gd name="T48" fmla="*/ 100 w 2596"/>
                <a:gd name="T49" fmla="*/ 1586 h 1624"/>
                <a:gd name="T50" fmla="*/ 68 w 2596"/>
                <a:gd name="T51" fmla="*/ 1558 h 1624"/>
                <a:gd name="T52" fmla="*/ 40 w 2596"/>
                <a:gd name="T53" fmla="*/ 1524 h 1624"/>
                <a:gd name="T54" fmla="*/ 18 w 2596"/>
                <a:gd name="T55" fmla="*/ 1486 h 1624"/>
                <a:gd name="T56" fmla="*/ 6 w 2596"/>
                <a:gd name="T57" fmla="*/ 1444 h 1624"/>
                <a:gd name="T58" fmla="*/ 0 w 2596"/>
                <a:gd name="T59" fmla="*/ 1398 h 1624"/>
                <a:gd name="T60" fmla="*/ 0 w 2596"/>
                <a:gd name="T61" fmla="*/ 406 h 1624"/>
                <a:gd name="T62" fmla="*/ 6 w 2596"/>
                <a:gd name="T63" fmla="*/ 360 h 1624"/>
                <a:gd name="T64" fmla="*/ 18 w 2596"/>
                <a:gd name="T65" fmla="*/ 318 h 1624"/>
                <a:gd name="T66" fmla="*/ 40 w 2596"/>
                <a:gd name="T67" fmla="*/ 280 h 1624"/>
                <a:gd name="T68" fmla="*/ 68 w 2596"/>
                <a:gd name="T69" fmla="*/ 246 h 1624"/>
                <a:gd name="T70" fmla="*/ 100 w 2596"/>
                <a:gd name="T71" fmla="*/ 220 h 1624"/>
                <a:gd name="T72" fmla="*/ 138 w 2596"/>
                <a:gd name="T73" fmla="*/ 198 h 1624"/>
                <a:gd name="T74" fmla="*/ 182 w 2596"/>
                <a:gd name="T75" fmla="*/ 186 h 1624"/>
                <a:gd name="T76" fmla="*/ 226 w 2596"/>
                <a:gd name="T77" fmla="*/ 180 h 1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96" h="1624">
                  <a:moveTo>
                    <a:pt x="226" y="180"/>
                  </a:moveTo>
                  <a:lnTo>
                    <a:pt x="1172" y="180"/>
                  </a:lnTo>
                  <a:lnTo>
                    <a:pt x="1226" y="102"/>
                  </a:lnTo>
                  <a:lnTo>
                    <a:pt x="1298" y="0"/>
                  </a:lnTo>
                  <a:lnTo>
                    <a:pt x="1370" y="102"/>
                  </a:lnTo>
                  <a:lnTo>
                    <a:pt x="1424" y="180"/>
                  </a:lnTo>
                  <a:lnTo>
                    <a:pt x="2370" y="180"/>
                  </a:lnTo>
                  <a:lnTo>
                    <a:pt x="2392" y="182"/>
                  </a:lnTo>
                  <a:lnTo>
                    <a:pt x="2414" y="186"/>
                  </a:lnTo>
                  <a:lnTo>
                    <a:pt x="2436" y="190"/>
                  </a:lnTo>
                  <a:lnTo>
                    <a:pt x="2458" y="198"/>
                  </a:lnTo>
                  <a:lnTo>
                    <a:pt x="2476" y="208"/>
                  </a:lnTo>
                  <a:lnTo>
                    <a:pt x="2496" y="220"/>
                  </a:lnTo>
                  <a:lnTo>
                    <a:pt x="2512" y="232"/>
                  </a:lnTo>
                  <a:lnTo>
                    <a:pt x="2528" y="246"/>
                  </a:lnTo>
                  <a:lnTo>
                    <a:pt x="2544" y="264"/>
                  </a:lnTo>
                  <a:lnTo>
                    <a:pt x="2556" y="280"/>
                  </a:lnTo>
                  <a:lnTo>
                    <a:pt x="2568" y="300"/>
                  </a:lnTo>
                  <a:lnTo>
                    <a:pt x="2578" y="318"/>
                  </a:lnTo>
                  <a:lnTo>
                    <a:pt x="2586" y="340"/>
                  </a:lnTo>
                  <a:lnTo>
                    <a:pt x="2590" y="360"/>
                  </a:lnTo>
                  <a:lnTo>
                    <a:pt x="2594" y="384"/>
                  </a:lnTo>
                  <a:lnTo>
                    <a:pt x="2596" y="406"/>
                  </a:lnTo>
                  <a:lnTo>
                    <a:pt x="2596" y="1398"/>
                  </a:lnTo>
                  <a:lnTo>
                    <a:pt x="2594" y="1422"/>
                  </a:lnTo>
                  <a:lnTo>
                    <a:pt x="2590" y="1444"/>
                  </a:lnTo>
                  <a:lnTo>
                    <a:pt x="2586" y="1466"/>
                  </a:lnTo>
                  <a:lnTo>
                    <a:pt x="2578" y="1486"/>
                  </a:lnTo>
                  <a:lnTo>
                    <a:pt x="2568" y="1506"/>
                  </a:lnTo>
                  <a:lnTo>
                    <a:pt x="2556" y="1524"/>
                  </a:lnTo>
                  <a:lnTo>
                    <a:pt x="2544" y="1542"/>
                  </a:lnTo>
                  <a:lnTo>
                    <a:pt x="2528" y="1558"/>
                  </a:lnTo>
                  <a:lnTo>
                    <a:pt x="2512" y="1572"/>
                  </a:lnTo>
                  <a:lnTo>
                    <a:pt x="2496" y="1586"/>
                  </a:lnTo>
                  <a:lnTo>
                    <a:pt x="2476" y="1598"/>
                  </a:lnTo>
                  <a:lnTo>
                    <a:pt x="2458" y="1606"/>
                  </a:lnTo>
                  <a:lnTo>
                    <a:pt x="2436" y="1614"/>
                  </a:lnTo>
                  <a:lnTo>
                    <a:pt x="2414" y="1620"/>
                  </a:lnTo>
                  <a:lnTo>
                    <a:pt x="2392" y="1624"/>
                  </a:lnTo>
                  <a:lnTo>
                    <a:pt x="2370" y="1624"/>
                  </a:lnTo>
                  <a:lnTo>
                    <a:pt x="226" y="1624"/>
                  </a:lnTo>
                  <a:lnTo>
                    <a:pt x="204" y="1624"/>
                  </a:lnTo>
                  <a:lnTo>
                    <a:pt x="182" y="1620"/>
                  </a:lnTo>
                  <a:lnTo>
                    <a:pt x="160" y="1614"/>
                  </a:lnTo>
                  <a:lnTo>
                    <a:pt x="138" y="1606"/>
                  </a:lnTo>
                  <a:lnTo>
                    <a:pt x="120" y="1598"/>
                  </a:lnTo>
                  <a:lnTo>
                    <a:pt x="100" y="1586"/>
                  </a:lnTo>
                  <a:lnTo>
                    <a:pt x="84" y="1572"/>
                  </a:lnTo>
                  <a:lnTo>
                    <a:pt x="68" y="1558"/>
                  </a:lnTo>
                  <a:lnTo>
                    <a:pt x="52" y="1542"/>
                  </a:lnTo>
                  <a:lnTo>
                    <a:pt x="40" y="1524"/>
                  </a:lnTo>
                  <a:lnTo>
                    <a:pt x="28" y="1506"/>
                  </a:lnTo>
                  <a:lnTo>
                    <a:pt x="18" y="1486"/>
                  </a:lnTo>
                  <a:lnTo>
                    <a:pt x="12" y="1466"/>
                  </a:lnTo>
                  <a:lnTo>
                    <a:pt x="6" y="1444"/>
                  </a:lnTo>
                  <a:lnTo>
                    <a:pt x="2" y="1422"/>
                  </a:lnTo>
                  <a:lnTo>
                    <a:pt x="0" y="1398"/>
                  </a:lnTo>
                  <a:lnTo>
                    <a:pt x="0" y="406"/>
                  </a:lnTo>
                  <a:lnTo>
                    <a:pt x="2" y="384"/>
                  </a:lnTo>
                  <a:lnTo>
                    <a:pt x="6" y="360"/>
                  </a:lnTo>
                  <a:lnTo>
                    <a:pt x="12" y="340"/>
                  </a:lnTo>
                  <a:lnTo>
                    <a:pt x="18" y="318"/>
                  </a:lnTo>
                  <a:lnTo>
                    <a:pt x="28" y="300"/>
                  </a:lnTo>
                  <a:lnTo>
                    <a:pt x="40" y="280"/>
                  </a:lnTo>
                  <a:lnTo>
                    <a:pt x="52" y="264"/>
                  </a:lnTo>
                  <a:lnTo>
                    <a:pt x="68" y="246"/>
                  </a:lnTo>
                  <a:lnTo>
                    <a:pt x="84" y="232"/>
                  </a:lnTo>
                  <a:lnTo>
                    <a:pt x="100" y="220"/>
                  </a:lnTo>
                  <a:lnTo>
                    <a:pt x="120" y="208"/>
                  </a:lnTo>
                  <a:lnTo>
                    <a:pt x="138" y="198"/>
                  </a:lnTo>
                  <a:lnTo>
                    <a:pt x="160" y="190"/>
                  </a:lnTo>
                  <a:lnTo>
                    <a:pt x="182" y="186"/>
                  </a:lnTo>
                  <a:lnTo>
                    <a:pt x="204" y="182"/>
                  </a:lnTo>
                  <a:lnTo>
                    <a:pt x="226" y="180"/>
                  </a:lnTo>
                  <a:close/>
                </a:path>
              </a:pathLst>
            </a:custGeom>
            <a:noFill/>
            <a:ln w="12700">
              <a:solidFill>
                <a:srgbClr val="FEE04C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888" tIns="60944" rIns="121888" bIns="60944"/>
            <a:lstStyle/>
            <a:p>
              <a:endParaRPr lang="zh-CN" altLang="en-US" sz="3200">
                <a:solidFill>
                  <a:srgbClr val="808080"/>
                </a:solidFill>
              </a:endParaRPr>
            </a:p>
          </p:txBody>
        </p:sp>
        <p:sp>
          <p:nvSpPr>
            <p:cNvPr id="30736" name="Text Placeholder 2">
              <a:extLst>
                <a:ext uri="{FF2B5EF4-FFF2-40B4-BE49-F238E27FC236}">
                  <a16:creationId xmlns:a16="http://schemas.microsoft.com/office/drawing/2014/main" id="{BE9F44C7-EBB9-460E-9257-F6E72965A0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10889" y="3386553"/>
              <a:ext cx="1496768" cy="769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>
                <a:lnSpc>
                  <a:spcPct val="130000"/>
                </a:lnSpc>
              </a:pPr>
              <a:r>
                <a:rPr lang="zh-CN" altLang="en-US" sz="11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No one indebted for others,while many people don't know how to cherish others.</a:t>
              </a:r>
              <a:endParaRPr lang="en-US" altLang="zh-CN" sz="120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F63ED47-57EC-499A-B124-5CEB758E2E40}"/>
              </a:ext>
            </a:extLst>
          </p:cNvPr>
          <p:cNvGrpSpPr/>
          <p:nvPr/>
        </p:nvGrpSpPr>
        <p:grpSpPr>
          <a:xfrm>
            <a:off x="2371383" y="2663523"/>
            <a:ext cx="1064325" cy="885383"/>
            <a:chOff x="4992688" y="0"/>
            <a:chExt cx="906463" cy="754063"/>
          </a:xfrm>
          <a:solidFill>
            <a:srgbClr val="FEE04C"/>
          </a:solidFill>
        </p:grpSpPr>
        <p:sp>
          <p:nvSpPr>
            <p:cNvPr id="25" name="Freeform 14">
              <a:extLst>
                <a:ext uri="{FF2B5EF4-FFF2-40B4-BE49-F238E27FC236}">
                  <a16:creationId xmlns:a16="http://schemas.microsoft.com/office/drawing/2014/main" id="{A8889AAC-4FEF-47E8-A21A-1968BFE661CB}"/>
                </a:ext>
              </a:extLst>
            </p:cNvPr>
            <p:cNvSpPr/>
            <p:nvPr/>
          </p:nvSpPr>
          <p:spPr bwMode="auto">
            <a:xfrm>
              <a:off x="5253038" y="566738"/>
              <a:ext cx="234950" cy="187325"/>
            </a:xfrm>
            <a:custGeom>
              <a:avLst/>
              <a:gdLst>
                <a:gd name="T0" fmla="*/ 148 w 148"/>
                <a:gd name="T1" fmla="*/ 72 h 118"/>
                <a:gd name="T2" fmla="*/ 148 w 148"/>
                <a:gd name="T3" fmla="*/ 72 h 118"/>
                <a:gd name="T4" fmla="*/ 148 w 148"/>
                <a:gd name="T5" fmla="*/ 80 h 118"/>
                <a:gd name="T6" fmla="*/ 146 w 148"/>
                <a:gd name="T7" fmla="*/ 86 h 118"/>
                <a:gd name="T8" fmla="*/ 141 w 148"/>
                <a:gd name="T9" fmla="*/ 91 h 118"/>
                <a:gd name="T10" fmla="*/ 134 w 148"/>
                <a:gd name="T11" fmla="*/ 95 h 118"/>
                <a:gd name="T12" fmla="*/ 45 w 148"/>
                <a:gd name="T13" fmla="*/ 118 h 118"/>
                <a:gd name="T14" fmla="*/ 45 w 148"/>
                <a:gd name="T15" fmla="*/ 118 h 118"/>
                <a:gd name="T16" fmla="*/ 37 w 148"/>
                <a:gd name="T17" fmla="*/ 118 h 118"/>
                <a:gd name="T18" fmla="*/ 31 w 148"/>
                <a:gd name="T19" fmla="*/ 115 h 118"/>
                <a:gd name="T20" fmla="*/ 26 w 148"/>
                <a:gd name="T21" fmla="*/ 111 h 118"/>
                <a:gd name="T22" fmla="*/ 23 w 148"/>
                <a:gd name="T23" fmla="*/ 107 h 118"/>
                <a:gd name="T24" fmla="*/ 22 w 148"/>
                <a:gd name="T25" fmla="*/ 104 h 118"/>
                <a:gd name="T26" fmla="*/ 1 w 148"/>
                <a:gd name="T27" fmla="*/ 51 h 118"/>
                <a:gd name="T28" fmla="*/ 1 w 148"/>
                <a:gd name="T29" fmla="*/ 51 h 118"/>
                <a:gd name="T30" fmla="*/ 0 w 148"/>
                <a:gd name="T31" fmla="*/ 43 h 118"/>
                <a:gd name="T32" fmla="*/ 2 w 148"/>
                <a:gd name="T33" fmla="*/ 37 h 118"/>
                <a:gd name="T34" fmla="*/ 7 w 148"/>
                <a:gd name="T35" fmla="*/ 31 h 118"/>
                <a:gd name="T36" fmla="*/ 13 w 148"/>
                <a:gd name="T37" fmla="*/ 28 h 118"/>
                <a:gd name="T38" fmla="*/ 119 w 148"/>
                <a:gd name="T39" fmla="*/ 2 h 118"/>
                <a:gd name="T40" fmla="*/ 119 w 148"/>
                <a:gd name="T41" fmla="*/ 2 h 118"/>
                <a:gd name="T42" fmla="*/ 127 w 148"/>
                <a:gd name="T43" fmla="*/ 0 h 118"/>
                <a:gd name="T44" fmla="*/ 133 w 148"/>
                <a:gd name="T45" fmla="*/ 3 h 118"/>
                <a:gd name="T46" fmla="*/ 138 w 148"/>
                <a:gd name="T47" fmla="*/ 8 h 118"/>
                <a:gd name="T48" fmla="*/ 142 w 148"/>
                <a:gd name="T49" fmla="*/ 14 h 118"/>
                <a:gd name="T50" fmla="*/ 148 w 148"/>
                <a:gd name="T51" fmla="*/ 7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8" h="118">
                  <a:moveTo>
                    <a:pt x="148" y="72"/>
                  </a:moveTo>
                  <a:lnTo>
                    <a:pt x="148" y="72"/>
                  </a:lnTo>
                  <a:lnTo>
                    <a:pt x="148" y="80"/>
                  </a:lnTo>
                  <a:lnTo>
                    <a:pt x="146" y="86"/>
                  </a:lnTo>
                  <a:lnTo>
                    <a:pt x="141" y="91"/>
                  </a:lnTo>
                  <a:lnTo>
                    <a:pt x="134" y="95"/>
                  </a:lnTo>
                  <a:lnTo>
                    <a:pt x="45" y="118"/>
                  </a:lnTo>
                  <a:lnTo>
                    <a:pt x="45" y="118"/>
                  </a:lnTo>
                  <a:lnTo>
                    <a:pt x="37" y="118"/>
                  </a:lnTo>
                  <a:lnTo>
                    <a:pt x="31" y="115"/>
                  </a:lnTo>
                  <a:lnTo>
                    <a:pt x="26" y="111"/>
                  </a:lnTo>
                  <a:lnTo>
                    <a:pt x="23" y="107"/>
                  </a:lnTo>
                  <a:lnTo>
                    <a:pt x="22" y="104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0" y="43"/>
                  </a:lnTo>
                  <a:lnTo>
                    <a:pt x="2" y="37"/>
                  </a:lnTo>
                  <a:lnTo>
                    <a:pt x="7" y="31"/>
                  </a:lnTo>
                  <a:lnTo>
                    <a:pt x="13" y="28"/>
                  </a:lnTo>
                  <a:lnTo>
                    <a:pt x="119" y="2"/>
                  </a:lnTo>
                  <a:lnTo>
                    <a:pt x="119" y="2"/>
                  </a:lnTo>
                  <a:lnTo>
                    <a:pt x="127" y="0"/>
                  </a:lnTo>
                  <a:lnTo>
                    <a:pt x="133" y="3"/>
                  </a:lnTo>
                  <a:lnTo>
                    <a:pt x="138" y="8"/>
                  </a:lnTo>
                  <a:lnTo>
                    <a:pt x="142" y="14"/>
                  </a:lnTo>
                  <a:lnTo>
                    <a:pt x="14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888" tIns="60944" rIns="121888" bIns="60944"/>
            <a:lstStyle/>
            <a:p>
              <a:pPr fontAlgn="auto"/>
              <a:endParaRPr lang="zh-CN" altLang="en-US" sz="3200" noProof="1"/>
            </a:p>
          </p:txBody>
        </p:sp>
        <p:sp>
          <p:nvSpPr>
            <p:cNvPr id="26" name="Freeform 15">
              <a:extLst>
                <a:ext uri="{FF2B5EF4-FFF2-40B4-BE49-F238E27FC236}">
                  <a16:creationId xmlns:a16="http://schemas.microsoft.com/office/drawing/2014/main" id="{1B78BD6B-CBFD-49F5-8F6B-E5AF1C81288C}"/>
                </a:ext>
              </a:extLst>
            </p:cNvPr>
            <p:cNvSpPr/>
            <p:nvPr/>
          </p:nvSpPr>
          <p:spPr bwMode="auto">
            <a:xfrm>
              <a:off x="5218113" y="555625"/>
              <a:ext cx="82550" cy="100013"/>
            </a:xfrm>
            <a:custGeom>
              <a:avLst/>
              <a:gdLst>
                <a:gd name="T0" fmla="*/ 0 w 52"/>
                <a:gd name="T1" fmla="*/ 10 h 63"/>
                <a:gd name="T2" fmla="*/ 13 w 52"/>
                <a:gd name="T3" fmla="*/ 0 h 63"/>
                <a:gd name="T4" fmla="*/ 52 w 52"/>
                <a:gd name="T5" fmla="*/ 53 h 63"/>
                <a:gd name="T6" fmla="*/ 38 w 52"/>
                <a:gd name="T7" fmla="*/ 63 h 63"/>
                <a:gd name="T8" fmla="*/ 0 w 52"/>
                <a:gd name="T9" fmla="*/ 1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3">
                  <a:moveTo>
                    <a:pt x="0" y="10"/>
                  </a:moveTo>
                  <a:lnTo>
                    <a:pt x="13" y="0"/>
                  </a:lnTo>
                  <a:lnTo>
                    <a:pt x="52" y="53"/>
                  </a:lnTo>
                  <a:lnTo>
                    <a:pt x="38" y="63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888" tIns="60944" rIns="121888" bIns="60944"/>
            <a:lstStyle/>
            <a:p>
              <a:pPr fontAlgn="auto"/>
              <a:endParaRPr lang="zh-CN" altLang="en-US" sz="3200" noProof="1"/>
            </a:p>
          </p:txBody>
        </p:sp>
        <p:sp>
          <p:nvSpPr>
            <p:cNvPr id="27" name="Freeform 16">
              <a:extLst>
                <a:ext uri="{FF2B5EF4-FFF2-40B4-BE49-F238E27FC236}">
                  <a16:creationId xmlns:a16="http://schemas.microsoft.com/office/drawing/2014/main" id="{1534244F-F36C-4395-938F-2882B67ED58F}"/>
                </a:ext>
              </a:extLst>
            </p:cNvPr>
            <p:cNvSpPr/>
            <p:nvPr/>
          </p:nvSpPr>
          <p:spPr bwMode="auto">
            <a:xfrm>
              <a:off x="5434013" y="503238"/>
              <a:ext cx="38100" cy="106363"/>
            </a:xfrm>
            <a:custGeom>
              <a:avLst/>
              <a:gdLst>
                <a:gd name="T0" fmla="*/ 24 w 24"/>
                <a:gd name="T1" fmla="*/ 1 h 67"/>
                <a:gd name="T2" fmla="*/ 9 w 24"/>
                <a:gd name="T3" fmla="*/ 0 h 67"/>
                <a:gd name="T4" fmla="*/ 0 w 24"/>
                <a:gd name="T5" fmla="*/ 64 h 67"/>
                <a:gd name="T6" fmla="*/ 16 w 24"/>
                <a:gd name="T7" fmla="*/ 67 h 67"/>
                <a:gd name="T8" fmla="*/ 24 w 24"/>
                <a:gd name="T9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67">
                  <a:moveTo>
                    <a:pt x="24" y="1"/>
                  </a:moveTo>
                  <a:lnTo>
                    <a:pt x="9" y="0"/>
                  </a:lnTo>
                  <a:lnTo>
                    <a:pt x="0" y="64"/>
                  </a:lnTo>
                  <a:lnTo>
                    <a:pt x="16" y="67"/>
                  </a:ln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888" tIns="60944" rIns="121888" bIns="60944"/>
            <a:lstStyle/>
            <a:p>
              <a:pPr fontAlgn="auto"/>
              <a:endParaRPr lang="zh-CN" altLang="en-US" sz="3200" noProof="1"/>
            </a:p>
          </p:txBody>
        </p:sp>
        <p:sp>
          <p:nvSpPr>
            <p:cNvPr id="28" name="Freeform 17">
              <a:extLst>
                <a:ext uri="{FF2B5EF4-FFF2-40B4-BE49-F238E27FC236}">
                  <a16:creationId xmlns:a16="http://schemas.microsoft.com/office/drawing/2014/main" id="{B66B9748-8FD7-44B9-89E8-3CCAB7B17C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92688" y="0"/>
              <a:ext cx="577850" cy="577850"/>
            </a:xfrm>
            <a:custGeom>
              <a:avLst/>
              <a:gdLst>
                <a:gd name="T0" fmla="*/ 2 w 364"/>
                <a:gd name="T1" fmla="*/ 209 h 364"/>
                <a:gd name="T2" fmla="*/ 2 w 364"/>
                <a:gd name="T3" fmla="*/ 155 h 364"/>
                <a:gd name="T4" fmla="*/ 18 w 364"/>
                <a:gd name="T5" fmla="*/ 104 h 364"/>
                <a:gd name="T6" fmla="*/ 46 w 364"/>
                <a:gd name="T7" fmla="*/ 62 h 364"/>
                <a:gd name="T8" fmla="*/ 87 w 364"/>
                <a:gd name="T9" fmla="*/ 28 h 364"/>
                <a:gd name="T10" fmla="*/ 137 w 364"/>
                <a:gd name="T11" fmla="*/ 6 h 364"/>
                <a:gd name="T12" fmla="*/ 174 w 364"/>
                <a:gd name="T13" fmla="*/ 0 h 364"/>
                <a:gd name="T14" fmla="*/ 226 w 364"/>
                <a:gd name="T15" fmla="*/ 6 h 364"/>
                <a:gd name="T16" fmla="*/ 276 w 364"/>
                <a:gd name="T17" fmla="*/ 25 h 364"/>
                <a:gd name="T18" fmla="*/ 316 w 364"/>
                <a:gd name="T19" fmla="*/ 59 h 364"/>
                <a:gd name="T20" fmla="*/ 346 w 364"/>
                <a:gd name="T21" fmla="*/ 103 h 364"/>
                <a:gd name="T22" fmla="*/ 359 w 364"/>
                <a:gd name="T23" fmla="*/ 137 h 364"/>
                <a:gd name="T24" fmla="*/ 364 w 364"/>
                <a:gd name="T25" fmla="*/ 191 h 364"/>
                <a:gd name="T26" fmla="*/ 354 w 364"/>
                <a:gd name="T27" fmla="*/ 244 h 364"/>
                <a:gd name="T28" fmla="*/ 328 w 364"/>
                <a:gd name="T29" fmla="*/ 290 h 364"/>
                <a:gd name="T30" fmla="*/ 292 w 364"/>
                <a:gd name="T31" fmla="*/ 327 h 364"/>
                <a:gd name="T32" fmla="*/ 245 w 364"/>
                <a:gd name="T33" fmla="*/ 354 h 364"/>
                <a:gd name="T34" fmla="*/ 209 w 364"/>
                <a:gd name="T35" fmla="*/ 363 h 364"/>
                <a:gd name="T36" fmla="*/ 155 w 364"/>
                <a:gd name="T37" fmla="*/ 363 h 364"/>
                <a:gd name="T38" fmla="*/ 104 w 364"/>
                <a:gd name="T39" fmla="*/ 347 h 364"/>
                <a:gd name="T40" fmla="*/ 60 w 364"/>
                <a:gd name="T41" fmla="*/ 318 h 364"/>
                <a:gd name="T42" fmla="*/ 26 w 364"/>
                <a:gd name="T43" fmla="*/ 278 h 364"/>
                <a:gd name="T44" fmla="*/ 6 w 364"/>
                <a:gd name="T45" fmla="*/ 228 h 364"/>
                <a:gd name="T46" fmla="*/ 21 w 364"/>
                <a:gd name="T47" fmla="*/ 223 h 364"/>
                <a:gd name="T48" fmla="*/ 41 w 364"/>
                <a:gd name="T49" fmla="*/ 269 h 364"/>
                <a:gd name="T50" fmla="*/ 72 w 364"/>
                <a:gd name="T51" fmla="*/ 306 h 364"/>
                <a:gd name="T52" fmla="*/ 112 w 364"/>
                <a:gd name="T53" fmla="*/ 332 h 364"/>
                <a:gd name="T54" fmla="*/ 157 w 364"/>
                <a:gd name="T55" fmla="*/ 346 h 364"/>
                <a:gd name="T56" fmla="*/ 206 w 364"/>
                <a:gd name="T57" fmla="*/ 346 h 364"/>
                <a:gd name="T58" fmla="*/ 239 w 364"/>
                <a:gd name="T59" fmla="*/ 337 h 364"/>
                <a:gd name="T60" fmla="*/ 282 w 364"/>
                <a:gd name="T61" fmla="*/ 315 h 364"/>
                <a:gd name="T62" fmla="*/ 316 w 364"/>
                <a:gd name="T63" fmla="*/ 281 h 364"/>
                <a:gd name="T64" fmla="*/ 338 w 364"/>
                <a:gd name="T65" fmla="*/ 238 h 364"/>
                <a:gd name="T66" fmla="*/ 347 w 364"/>
                <a:gd name="T67" fmla="*/ 191 h 364"/>
                <a:gd name="T68" fmla="*/ 342 w 364"/>
                <a:gd name="T69" fmla="*/ 141 h 364"/>
                <a:gd name="T70" fmla="*/ 331 w 364"/>
                <a:gd name="T71" fmla="*/ 110 h 364"/>
                <a:gd name="T72" fmla="*/ 303 w 364"/>
                <a:gd name="T73" fmla="*/ 69 h 364"/>
                <a:gd name="T74" fmla="*/ 267 w 364"/>
                <a:gd name="T75" fmla="*/ 40 h 364"/>
                <a:gd name="T76" fmla="*/ 223 w 364"/>
                <a:gd name="T77" fmla="*/ 21 h 364"/>
                <a:gd name="T78" fmla="*/ 175 w 364"/>
                <a:gd name="T79" fmla="*/ 16 h 364"/>
                <a:gd name="T80" fmla="*/ 141 w 364"/>
                <a:gd name="T81" fmla="*/ 21 h 364"/>
                <a:gd name="T82" fmla="*/ 96 w 364"/>
                <a:gd name="T83" fmla="*/ 42 h 364"/>
                <a:gd name="T84" fmla="*/ 58 w 364"/>
                <a:gd name="T85" fmla="*/ 72 h 364"/>
                <a:gd name="T86" fmla="*/ 33 w 364"/>
                <a:gd name="T87" fmla="*/ 112 h 364"/>
                <a:gd name="T88" fmla="*/ 18 w 364"/>
                <a:gd name="T89" fmla="*/ 157 h 364"/>
                <a:gd name="T90" fmla="*/ 18 w 364"/>
                <a:gd name="T91" fmla="*/ 206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64" h="364">
                  <a:moveTo>
                    <a:pt x="6" y="228"/>
                  </a:moveTo>
                  <a:lnTo>
                    <a:pt x="6" y="228"/>
                  </a:lnTo>
                  <a:lnTo>
                    <a:pt x="2" y="209"/>
                  </a:lnTo>
                  <a:lnTo>
                    <a:pt x="0" y="191"/>
                  </a:lnTo>
                  <a:lnTo>
                    <a:pt x="0" y="172"/>
                  </a:lnTo>
                  <a:lnTo>
                    <a:pt x="2" y="155"/>
                  </a:lnTo>
                  <a:lnTo>
                    <a:pt x="5" y="137"/>
                  </a:lnTo>
                  <a:lnTo>
                    <a:pt x="10" y="121"/>
                  </a:lnTo>
                  <a:lnTo>
                    <a:pt x="18" y="104"/>
                  </a:lnTo>
                  <a:lnTo>
                    <a:pt x="25" y="89"/>
                  </a:lnTo>
                  <a:lnTo>
                    <a:pt x="35" y="74"/>
                  </a:lnTo>
                  <a:lnTo>
                    <a:pt x="46" y="62"/>
                  </a:lnTo>
                  <a:lnTo>
                    <a:pt x="58" y="49"/>
                  </a:lnTo>
                  <a:lnTo>
                    <a:pt x="72" y="38"/>
                  </a:lnTo>
                  <a:lnTo>
                    <a:pt x="87" y="28"/>
                  </a:lnTo>
                  <a:lnTo>
                    <a:pt x="102" y="19"/>
                  </a:lnTo>
                  <a:lnTo>
                    <a:pt x="119" y="11"/>
                  </a:lnTo>
                  <a:lnTo>
                    <a:pt x="137" y="6"/>
                  </a:lnTo>
                  <a:lnTo>
                    <a:pt x="137" y="6"/>
                  </a:lnTo>
                  <a:lnTo>
                    <a:pt x="155" y="3"/>
                  </a:lnTo>
                  <a:lnTo>
                    <a:pt x="174" y="0"/>
                  </a:lnTo>
                  <a:lnTo>
                    <a:pt x="191" y="0"/>
                  </a:lnTo>
                  <a:lnTo>
                    <a:pt x="209" y="3"/>
                  </a:lnTo>
                  <a:lnTo>
                    <a:pt x="226" y="6"/>
                  </a:lnTo>
                  <a:lnTo>
                    <a:pt x="243" y="11"/>
                  </a:lnTo>
                  <a:lnTo>
                    <a:pt x="259" y="18"/>
                  </a:lnTo>
                  <a:lnTo>
                    <a:pt x="276" y="25"/>
                  </a:lnTo>
                  <a:lnTo>
                    <a:pt x="289" y="35"/>
                  </a:lnTo>
                  <a:lnTo>
                    <a:pt x="303" y="47"/>
                  </a:lnTo>
                  <a:lnTo>
                    <a:pt x="316" y="59"/>
                  </a:lnTo>
                  <a:lnTo>
                    <a:pt x="327" y="72"/>
                  </a:lnTo>
                  <a:lnTo>
                    <a:pt x="337" y="87"/>
                  </a:lnTo>
                  <a:lnTo>
                    <a:pt x="346" y="103"/>
                  </a:lnTo>
                  <a:lnTo>
                    <a:pt x="352" y="120"/>
                  </a:lnTo>
                  <a:lnTo>
                    <a:pt x="359" y="137"/>
                  </a:lnTo>
                  <a:lnTo>
                    <a:pt x="359" y="137"/>
                  </a:lnTo>
                  <a:lnTo>
                    <a:pt x="362" y="156"/>
                  </a:lnTo>
                  <a:lnTo>
                    <a:pt x="364" y="174"/>
                  </a:lnTo>
                  <a:lnTo>
                    <a:pt x="364" y="191"/>
                  </a:lnTo>
                  <a:lnTo>
                    <a:pt x="362" y="209"/>
                  </a:lnTo>
                  <a:lnTo>
                    <a:pt x="359" y="227"/>
                  </a:lnTo>
                  <a:lnTo>
                    <a:pt x="354" y="244"/>
                  </a:lnTo>
                  <a:lnTo>
                    <a:pt x="347" y="259"/>
                  </a:lnTo>
                  <a:lnTo>
                    <a:pt x="338" y="276"/>
                  </a:lnTo>
                  <a:lnTo>
                    <a:pt x="328" y="290"/>
                  </a:lnTo>
                  <a:lnTo>
                    <a:pt x="318" y="303"/>
                  </a:lnTo>
                  <a:lnTo>
                    <a:pt x="306" y="316"/>
                  </a:lnTo>
                  <a:lnTo>
                    <a:pt x="292" y="327"/>
                  </a:lnTo>
                  <a:lnTo>
                    <a:pt x="278" y="337"/>
                  </a:lnTo>
                  <a:lnTo>
                    <a:pt x="262" y="346"/>
                  </a:lnTo>
                  <a:lnTo>
                    <a:pt x="245" y="354"/>
                  </a:lnTo>
                  <a:lnTo>
                    <a:pt x="226" y="359"/>
                  </a:lnTo>
                  <a:lnTo>
                    <a:pt x="226" y="359"/>
                  </a:lnTo>
                  <a:lnTo>
                    <a:pt x="209" y="363"/>
                  </a:lnTo>
                  <a:lnTo>
                    <a:pt x="190" y="364"/>
                  </a:lnTo>
                  <a:lnTo>
                    <a:pt x="172" y="364"/>
                  </a:lnTo>
                  <a:lnTo>
                    <a:pt x="155" y="363"/>
                  </a:lnTo>
                  <a:lnTo>
                    <a:pt x="137" y="359"/>
                  </a:lnTo>
                  <a:lnTo>
                    <a:pt x="121" y="354"/>
                  </a:lnTo>
                  <a:lnTo>
                    <a:pt x="104" y="347"/>
                  </a:lnTo>
                  <a:lnTo>
                    <a:pt x="89" y="339"/>
                  </a:lnTo>
                  <a:lnTo>
                    <a:pt x="74" y="330"/>
                  </a:lnTo>
                  <a:lnTo>
                    <a:pt x="60" y="318"/>
                  </a:lnTo>
                  <a:lnTo>
                    <a:pt x="48" y="306"/>
                  </a:lnTo>
                  <a:lnTo>
                    <a:pt x="36" y="292"/>
                  </a:lnTo>
                  <a:lnTo>
                    <a:pt x="26" y="278"/>
                  </a:lnTo>
                  <a:lnTo>
                    <a:pt x="19" y="262"/>
                  </a:lnTo>
                  <a:lnTo>
                    <a:pt x="11" y="245"/>
                  </a:lnTo>
                  <a:lnTo>
                    <a:pt x="6" y="228"/>
                  </a:lnTo>
                  <a:lnTo>
                    <a:pt x="6" y="228"/>
                  </a:lnTo>
                  <a:close/>
                  <a:moveTo>
                    <a:pt x="21" y="223"/>
                  </a:moveTo>
                  <a:lnTo>
                    <a:pt x="21" y="223"/>
                  </a:lnTo>
                  <a:lnTo>
                    <a:pt x="26" y="239"/>
                  </a:lnTo>
                  <a:lnTo>
                    <a:pt x="33" y="254"/>
                  </a:lnTo>
                  <a:lnTo>
                    <a:pt x="41" y="269"/>
                  </a:lnTo>
                  <a:lnTo>
                    <a:pt x="50" y="282"/>
                  </a:lnTo>
                  <a:lnTo>
                    <a:pt x="60" y="295"/>
                  </a:lnTo>
                  <a:lnTo>
                    <a:pt x="72" y="306"/>
                  </a:lnTo>
                  <a:lnTo>
                    <a:pt x="84" y="316"/>
                  </a:lnTo>
                  <a:lnTo>
                    <a:pt x="98" y="325"/>
                  </a:lnTo>
                  <a:lnTo>
                    <a:pt x="112" y="332"/>
                  </a:lnTo>
                  <a:lnTo>
                    <a:pt x="126" y="339"/>
                  </a:lnTo>
                  <a:lnTo>
                    <a:pt x="142" y="342"/>
                  </a:lnTo>
                  <a:lnTo>
                    <a:pt x="157" y="346"/>
                  </a:lnTo>
                  <a:lnTo>
                    <a:pt x="174" y="347"/>
                  </a:lnTo>
                  <a:lnTo>
                    <a:pt x="190" y="347"/>
                  </a:lnTo>
                  <a:lnTo>
                    <a:pt x="206" y="346"/>
                  </a:lnTo>
                  <a:lnTo>
                    <a:pt x="223" y="342"/>
                  </a:lnTo>
                  <a:lnTo>
                    <a:pt x="223" y="342"/>
                  </a:lnTo>
                  <a:lnTo>
                    <a:pt x="239" y="337"/>
                  </a:lnTo>
                  <a:lnTo>
                    <a:pt x="254" y="331"/>
                  </a:lnTo>
                  <a:lnTo>
                    <a:pt x="269" y="323"/>
                  </a:lnTo>
                  <a:lnTo>
                    <a:pt x="282" y="315"/>
                  </a:lnTo>
                  <a:lnTo>
                    <a:pt x="294" y="303"/>
                  </a:lnTo>
                  <a:lnTo>
                    <a:pt x="306" y="292"/>
                  </a:lnTo>
                  <a:lnTo>
                    <a:pt x="316" y="281"/>
                  </a:lnTo>
                  <a:lnTo>
                    <a:pt x="325" y="267"/>
                  </a:lnTo>
                  <a:lnTo>
                    <a:pt x="332" y="253"/>
                  </a:lnTo>
                  <a:lnTo>
                    <a:pt x="338" y="238"/>
                  </a:lnTo>
                  <a:lnTo>
                    <a:pt x="342" y="223"/>
                  </a:lnTo>
                  <a:lnTo>
                    <a:pt x="346" y="206"/>
                  </a:lnTo>
                  <a:lnTo>
                    <a:pt x="347" y="191"/>
                  </a:lnTo>
                  <a:lnTo>
                    <a:pt x="347" y="175"/>
                  </a:lnTo>
                  <a:lnTo>
                    <a:pt x="346" y="157"/>
                  </a:lnTo>
                  <a:lnTo>
                    <a:pt x="342" y="141"/>
                  </a:lnTo>
                  <a:lnTo>
                    <a:pt x="342" y="141"/>
                  </a:lnTo>
                  <a:lnTo>
                    <a:pt x="337" y="125"/>
                  </a:lnTo>
                  <a:lnTo>
                    <a:pt x="331" y="110"/>
                  </a:lnTo>
                  <a:lnTo>
                    <a:pt x="323" y="96"/>
                  </a:lnTo>
                  <a:lnTo>
                    <a:pt x="315" y="82"/>
                  </a:lnTo>
                  <a:lnTo>
                    <a:pt x="303" y="69"/>
                  </a:lnTo>
                  <a:lnTo>
                    <a:pt x="292" y="59"/>
                  </a:lnTo>
                  <a:lnTo>
                    <a:pt x="279" y="49"/>
                  </a:lnTo>
                  <a:lnTo>
                    <a:pt x="267" y="40"/>
                  </a:lnTo>
                  <a:lnTo>
                    <a:pt x="253" y="33"/>
                  </a:lnTo>
                  <a:lnTo>
                    <a:pt x="238" y="26"/>
                  </a:lnTo>
                  <a:lnTo>
                    <a:pt x="223" y="21"/>
                  </a:lnTo>
                  <a:lnTo>
                    <a:pt x="206" y="19"/>
                  </a:lnTo>
                  <a:lnTo>
                    <a:pt x="191" y="16"/>
                  </a:lnTo>
                  <a:lnTo>
                    <a:pt x="175" y="16"/>
                  </a:lnTo>
                  <a:lnTo>
                    <a:pt x="157" y="19"/>
                  </a:lnTo>
                  <a:lnTo>
                    <a:pt x="141" y="21"/>
                  </a:lnTo>
                  <a:lnTo>
                    <a:pt x="141" y="21"/>
                  </a:lnTo>
                  <a:lnTo>
                    <a:pt x="125" y="26"/>
                  </a:lnTo>
                  <a:lnTo>
                    <a:pt x="109" y="33"/>
                  </a:lnTo>
                  <a:lnTo>
                    <a:pt x="96" y="42"/>
                  </a:lnTo>
                  <a:lnTo>
                    <a:pt x="82" y="50"/>
                  </a:lnTo>
                  <a:lnTo>
                    <a:pt x="69" y="60"/>
                  </a:lnTo>
                  <a:lnTo>
                    <a:pt x="58" y="72"/>
                  </a:lnTo>
                  <a:lnTo>
                    <a:pt x="48" y="84"/>
                  </a:lnTo>
                  <a:lnTo>
                    <a:pt x="40" y="98"/>
                  </a:lnTo>
                  <a:lnTo>
                    <a:pt x="33" y="112"/>
                  </a:lnTo>
                  <a:lnTo>
                    <a:pt x="26" y="126"/>
                  </a:lnTo>
                  <a:lnTo>
                    <a:pt x="21" y="142"/>
                  </a:lnTo>
                  <a:lnTo>
                    <a:pt x="18" y="157"/>
                  </a:lnTo>
                  <a:lnTo>
                    <a:pt x="16" y="174"/>
                  </a:lnTo>
                  <a:lnTo>
                    <a:pt x="16" y="190"/>
                  </a:lnTo>
                  <a:lnTo>
                    <a:pt x="18" y="206"/>
                  </a:lnTo>
                  <a:lnTo>
                    <a:pt x="21" y="223"/>
                  </a:lnTo>
                  <a:lnTo>
                    <a:pt x="21" y="2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888" tIns="60944" rIns="121888" bIns="60944"/>
            <a:lstStyle/>
            <a:p>
              <a:pPr fontAlgn="auto"/>
              <a:endParaRPr lang="zh-CN" altLang="en-US" sz="3200" noProof="1"/>
            </a:p>
          </p:txBody>
        </p:sp>
        <p:sp>
          <p:nvSpPr>
            <p:cNvPr id="29" name="Freeform 18">
              <a:extLst>
                <a:ext uri="{FF2B5EF4-FFF2-40B4-BE49-F238E27FC236}">
                  <a16:creationId xmlns:a16="http://schemas.microsoft.com/office/drawing/2014/main" id="{401E2718-6548-4EC1-8D0E-010E3A4C1617}"/>
                </a:ext>
              </a:extLst>
            </p:cNvPr>
            <p:cNvSpPr/>
            <p:nvPr/>
          </p:nvSpPr>
          <p:spPr bwMode="auto">
            <a:xfrm>
              <a:off x="5006976" y="74613"/>
              <a:ext cx="227013" cy="487363"/>
            </a:xfrm>
            <a:custGeom>
              <a:avLst/>
              <a:gdLst>
                <a:gd name="T0" fmla="*/ 65 w 143"/>
                <a:gd name="T1" fmla="*/ 0 h 307"/>
                <a:gd name="T2" fmla="*/ 65 w 143"/>
                <a:gd name="T3" fmla="*/ 0 h 307"/>
                <a:gd name="T4" fmla="*/ 55 w 143"/>
                <a:gd name="T5" fmla="*/ 7 h 307"/>
                <a:gd name="T6" fmla="*/ 46 w 143"/>
                <a:gd name="T7" fmla="*/ 16 h 307"/>
                <a:gd name="T8" fmla="*/ 39 w 143"/>
                <a:gd name="T9" fmla="*/ 25 h 307"/>
                <a:gd name="T10" fmla="*/ 31 w 143"/>
                <a:gd name="T11" fmla="*/ 35 h 307"/>
                <a:gd name="T12" fmla="*/ 25 w 143"/>
                <a:gd name="T13" fmla="*/ 45 h 307"/>
                <a:gd name="T14" fmla="*/ 19 w 143"/>
                <a:gd name="T15" fmla="*/ 56 h 307"/>
                <a:gd name="T16" fmla="*/ 14 w 143"/>
                <a:gd name="T17" fmla="*/ 68 h 307"/>
                <a:gd name="T18" fmla="*/ 9 w 143"/>
                <a:gd name="T19" fmla="*/ 79 h 307"/>
                <a:gd name="T20" fmla="*/ 5 w 143"/>
                <a:gd name="T21" fmla="*/ 90 h 307"/>
                <a:gd name="T22" fmla="*/ 2 w 143"/>
                <a:gd name="T23" fmla="*/ 103 h 307"/>
                <a:gd name="T24" fmla="*/ 0 w 143"/>
                <a:gd name="T25" fmla="*/ 115 h 307"/>
                <a:gd name="T26" fmla="*/ 0 w 143"/>
                <a:gd name="T27" fmla="*/ 127 h 307"/>
                <a:gd name="T28" fmla="*/ 0 w 143"/>
                <a:gd name="T29" fmla="*/ 139 h 307"/>
                <a:gd name="T30" fmla="*/ 0 w 143"/>
                <a:gd name="T31" fmla="*/ 153 h 307"/>
                <a:gd name="T32" fmla="*/ 2 w 143"/>
                <a:gd name="T33" fmla="*/ 166 h 307"/>
                <a:gd name="T34" fmla="*/ 5 w 143"/>
                <a:gd name="T35" fmla="*/ 178 h 307"/>
                <a:gd name="T36" fmla="*/ 5 w 143"/>
                <a:gd name="T37" fmla="*/ 178 h 307"/>
                <a:gd name="T38" fmla="*/ 9 w 143"/>
                <a:gd name="T39" fmla="*/ 191 h 307"/>
                <a:gd name="T40" fmla="*/ 12 w 143"/>
                <a:gd name="T41" fmla="*/ 203 h 307"/>
                <a:gd name="T42" fmla="*/ 19 w 143"/>
                <a:gd name="T43" fmla="*/ 215 h 307"/>
                <a:gd name="T44" fmla="*/ 25 w 143"/>
                <a:gd name="T45" fmla="*/ 226 h 307"/>
                <a:gd name="T46" fmla="*/ 31 w 143"/>
                <a:gd name="T47" fmla="*/ 236 h 307"/>
                <a:gd name="T48" fmla="*/ 39 w 143"/>
                <a:gd name="T49" fmla="*/ 246 h 307"/>
                <a:gd name="T50" fmla="*/ 48 w 143"/>
                <a:gd name="T51" fmla="*/ 255 h 307"/>
                <a:gd name="T52" fmla="*/ 56 w 143"/>
                <a:gd name="T53" fmla="*/ 264 h 307"/>
                <a:gd name="T54" fmla="*/ 65 w 143"/>
                <a:gd name="T55" fmla="*/ 271 h 307"/>
                <a:gd name="T56" fmla="*/ 75 w 143"/>
                <a:gd name="T57" fmla="*/ 279 h 307"/>
                <a:gd name="T58" fmla="*/ 85 w 143"/>
                <a:gd name="T59" fmla="*/ 285 h 307"/>
                <a:gd name="T60" fmla="*/ 97 w 143"/>
                <a:gd name="T61" fmla="*/ 292 h 307"/>
                <a:gd name="T62" fmla="*/ 108 w 143"/>
                <a:gd name="T63" fmla="*/ 297 h 307"/>
                <a:gd name="T64" fmla="*/ 119 w 143"/>
                <a:gd name="T65" fmla="*/ 300 h 307"/>
                <a:gd name="T66" fmla="*/ 132 w 143"/>
                <a:gd name="T67" fmla="*/ 304 h 307"/>
                <a:gd name="T68" fmla="*/ 143 w 143"/>
                <a:gd name="T69" fmla="*/ 307 h 307"/>
                <a:gd name="T70" fmla="*/ 143 w 143"/>
                <a:gd name="T71" fmla="*/ 307 h 307"/>
                <a:gd name="T72" fmla="*/ 118 w 143"/>
                <a:gd name="T73" fmla="*/ 284 h 307"/>
                <a:gd name="T74" fmla="*/ 97 w 143"/>
                <a:gd name="T75" fmla="*/ 263 h 307"/>
                <a:gd name="T76" fmla="*/ 79 w 143"/>
                <a:gd name="T77" fmla="*/ 240 h 307"/>
                <a:gd name="T78" fmla="*/ 65 w 143"/>
                <a:gd name="T79" fmla="*/ 219 h 307"/>
                <a:gd name="T80" fmla="*/ 54 w 143"/>
                <a:gd name="T81" fmla="*/ 196 h 307"/>
                <a:gd name="T82" fmla="*/ 46 w 143"/>
                <a:gd name="T83" fmla="*/ 175 h 307"/>
                <a:gd name="T84" fmla="*/ 40 w 143"/>
                <a:gd name="T85" fmla="*/ 153 h 307"/>
                <a:gd name="T86" fmla="*/ 37 w 143"/>
                <a:gd name="T87" fmla="*/ 132 h 307"/>
                <a:gd name="T88" fmla="*/ 36 w 143"/>
                <a:gd name="T89" fmla="*/ 112 h 307"/>
                <a:gd name="T90" fmla="*/ 37 w 143"/>
                <a:gd name="T91" fmla="*/ 93 h 307"/>
                <a:gd name="T92" fmla="*/ 40 w 143"/>
                <a:gd name="T93" fmla="*/ 74 h 307"/>
                <a:gd name="T94" fmla="*/ 44 w 143"/>
                <a:gd name="T95" fmla="*/ 56 h 307"/>
                <a:gd name="T96" fmla="*/ 49 w 143"/>
                <a:gd name="T97" fmla="*/ 40 h 307"/>
                <a:gd name="T98" fmla="*/ 54 w 143"/>
                <a:gd name="T99" fmla="*/ 25 h 307"/>
                <a:gd name="T100" fmla="*/ 59 w 143"/>
                <a:gd name="T101" fmla="*/ 11 h 307"/>
                <a:gd name="T102" fmla="*/ 65 w 143"/>
                <a:gd name="T103" fmla="*/ 0 h 307"/>
                <a:gd name="T104" fmla="*/ 65 w 143"/>
                <a:gd name="T105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" h="307">
                  <a:moveTo>
                    <a:pt x="65" y="0"/>
                  </a:moveTo>
                  <a:lnTo>
                    <a:pt x="65" y="0"/>
                  </a:lnTo>
                  <a:lnTo>
                    <a:pt x="55" y="7"/>
                  </a:lnTo>
                  <a:lnTo>
                    <a:pt x="46" y="16"/>
                  </a:lnTo>
                  <a:lnTo>
                    <a:pt x="39" y="25"/>
                  </a:lnTo>
                  <a:lnTo>
                    <a:pt x="31" y="35"/>
                  </a:lnTo>
                  <a:lnTo>
                    <a:pt x="25" y="45"/>
                  </a:lnTo>
                  <a:lnTo>
                    <a:pt x="19" y="56"/>
                  </a:lnTo>
                  <a:lnTo>
                    <a:pt x="14" y="68"/>
                  </a:lnTo>
                  <a:lnTo>
                    <a:pt x="9" y="79"/>
                  </a:lnTo>
                  <a:lnTo>
                    <a:pt x="5" y="90"/>
                  </a:lnTo>
                  <a:lnTo>
                    <a:pt x="2" y="103"/>
                  </a:lnTo>
                  <a:lnTo>
                    <a:pt x="0" y="115"/>
                  </a:lnTo>
                  <a:lnTo>
                    <a:pt x="0" y="127"/>
                  </a:lnTo>
                  <a:lnTo>
                    <a:pt x="0" y="139"/>
                  </a:lnTo>
                  <a:lnTo>
                    <a:pt x="0" y="153"/>
                  </a:lnTo>
                  <a:lnTo>
                    <a:pt x="2" y="166"/>
                  </a:lnTo>
                  <a:lnTo>
                    <a:pt x="5" y="178"/>
                  </a:lnTo>
                  <a:lnTo>
                    <a:pt x="5" y="178"/>
                  </a:lnTo>
                  <a:lnTo>
                    <a:pt x="9" y="191"/>
                  </a:lnTo>
                  <a:lnTo>
                    <a:pt x="12" y="203"/>
                  </a:lnTo>
                  <a:lnTo>
                    <a:pt x="19" y="215"/>
                  </a:lnTo>
                  <a:lnTo>
                    <a:pt x="25" y="226"/>
                  </a:lnTo>
                  <a:lnTo>
                    <a:pt x="31" y="236"/>
                  </a:lnTo>
                  <a:lnTo>
                    <a:pt x="39" y="246"/>
                  </a:lnTo>
                  <a:lnTo>
                    <a:pt x="48" y="255"/>
                  </a:lnTo>
                  <a:lnTo>
                    <a:pt x="56" y="264"/>
                  </a:lnTo>
                  <a:lnTo>
                    <a:pt x="65" y="271"/>
                  </a:lnTo>
                  <a:lnTo>
                    <a:pt x="75" y="279"/>
                  </a:lnTo>
                  <a:lnTo>
                    <a:pt x="85" y="285"/>
                  </a:lnTo>
                  <a:lnTo>
                    <a:pt x="97" y="292"/>
                  </a:lnTo>
                  <a:lnTo>
                    <a:pt x="108" y="297"/>
                  </a:lnTo>
                  <a:lnTo>
                    <a:pt x="119" y="300"/>
                  </a:lnTo>
                  <a:lnTo>
                    <a:pt x="132" y="304"/>
                  </a:lnTo>
                  <a:lnTo>
                    <a:pt x="143" y="307"/>
                  </a:lnTo>
                  <a:lnTo>
                    <a:pt x="143" y="307"/>
                  </a:lnTo>
                  <a:lnTo>
                    <a:pt x="118" y="284"/>
                  </a:lnTo>
                  <a:lnTo>
                    <a:pt x="97" y="263"/>
                  </a:lnTo>
                  <a:lnTo>
                    <a:pt x="79" y="240"/>
                  </a:lnTo>
                  <a:lnTo>
                    <a:pt x="65" y="219"/>
                  </a:lnTo>
                  <a:lnTo>
                    <a:pt x="54" y="196"/>
                  </a:lnTo>
                  <a:lnTo>
                    <a:pt x="46" y="175"/>
                  </a:lnTo>
                  <a:lnTo>
                    <a:pt x="40" y="153"/>
                  </a:lnTo>
                  <a:lnTo>
                    <a:pt x="37" y="132"/>
                  </a:lnTo>
                  <a:lnTo>
                    <a:pt x="36" y="112"/>
                  </a:lnTo>
                  <a:lnTo>
                    <a:pt x="37" y="93"/>
                  </a:lnTo>
                  <a:lnTo>
                    <a:pt x="40" y="74"/>
                  </a:lnTo>
                  <a:lnTo>
                    <a:pt x="44" y="56"/>
                  </a:lnTo>
                  <a:lnTo>
                    <a:pt x="49" y="40"/>
                  </a:lnTo>
                  <a:lnTo>
                    <a:pt x="54" y="25"/>
                  </a:lnTo>
                  <a:lnTo>
                    <a:pt x="59" y="11"/>
                  </a:lnTo>
                  <a:lnTo>
                    <a:pt x="65" y="0"/>
                  </a:lnTo>
                  <a:lnTo>
                    <a:pt x="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888" tIns="60944" rIns="121888" bIns="60944"/>
            <a:lstStyle/>
            <a:p>
              <a:pPr fontAlgn="auto"/>
              <a:endParaRPr lang="zh-CN" altLang="en-US" sz="3200" noProof="1"/>
            </a:p>
          </p:txBody>
        </p:sp>
        <p:sp>
          <p:nvSpPr>
            <p:cNvPr id="30" name="Freeform 19">
              <a:extLst>
                <a:ext uri="{FF2B5EF4-FFF2-40B4-BE49-F238E27FC236}">
                  <a16:creationId xmlns:a16="http://schemas.microsoft.com/office/drawing/2014/main" id="{C6F75693-8707-48B7-9BB7-8A4D4986ED07}"/>
                </a:ext>
              </a:extLst>
            </p:cNvPr>
            <p:cNvSpPr/>
            <p:nvPr/>
          </p:nvSpPr>
          <p:spPr bwMode="auto">
            <a:xfrm>
              <a:off x="5164138" y="68263"/>
              <a:ext cx="217488" cy="495300"/>
            </a:xfrm>
            <a:custGeom>
              <a:avLst/>
              <a:gdLst>
                <a:gd name="T0" fmla="*/ 72 w 137"/>
                <a:gd name="T1" fmla="*/ 0 h 312"/>
                <a:gd name="T2" fmla="*/ 72 w 137"/>
                <a:gd name="T3" fmla="*/ 0 h 312"/>
                <a:gd name="T4" fmla="*/ 67 w 137"/>
                <a:gd name="T5" fmla="*/ 6 h 312"/>
                <a:gd name="T6" fmla="*/ 61 w 137"/>
                <a:gd name="T7" fmla="*/ 12 h 312"/>
                <a:gd name="T8" fmla="*/ 53 w 137"/>
                <a:gd name="T9" fmla="*/ 17 h 312"/>
                <a:gd name="T10" fmla="*/ 43 w 137"/>
                <a:gd name="T11" fmla="*/ 21 h 312"/>
                <a:gd name="T12" fmla="*/ 43 w 137"/>
                <a:gd name="T13" fmla="*/ 21 h 312"/>
                <a:gd name="T14" fmla="*/ 30 w 137"/>
                <a:gd name="T15" fmla="*/ 22 h 312"/>
                <a:gd name="T16" fmla="*/ 19 w 137"/>
                <a:gd name="T17" fmla="*/ 21 h 312"/>
                <a:gd name="T18" fmla="*/ 10 w 137"/>
                <a:gd name="T19" fmla="*/ 19 h 312"/>
                <a:gd name="T20" fmla="*/ 1 w 137"/>
                <a:gd name="T21" fmla="*/ 12 h 312"/>
                <a:gd name="T22" fmla="*/ 1 w 137"/>
                <a:gd name="T23" fmla="*/ 12 h 312"/>
                <a:gd name="T24" fmla="*/ 0 w 137"/>
                <a:gd name="T25" fmla="*/ 40 h 312"/>
                <a:gd name="T26" fmla="*/ 0 w 137"/>
                <a:gd name="T27" fmla="*/ 70 h 312"/>
                <a:gd name="T28" fmla="*/ 1 w 137"/>
                <a:gd name="T29" fmla="*/ 88 h 312"/>
                <a:gd name="T30" fmla="*/ 3 w 137"/>
                <a:gd name="T31" fmla="*/ 106 h 312"/>
                <a:gd name="T32" fmla="*/ 6 w 137"/>
                <a:gd name="T33" fmla="*/ 124 h 312"/>
                <a:gd name="T34" fmla="*/ 10 w 137"/>
                <a:gd name="T35" fmla="*/ 143 h 312"/>
                <a:gd name="T36" fmla="*/ 15 w 137"/>
                <a:gd name="T37" fmla="*/ 163 h 312"/>
                <a:gd name="T38" fmla="*/ 23 w 137"/>
                <a:gd name="T39" fmla="*/ 184 h 312"/>
                <a:gd name="T40" fmla="*/ 30 w 137"/>
                <a:gd name="T41" fmla="*/ 205 h 312"/>
                <a:gd name="T42" fmla="*/ 40 w 137"/>
                <a:gd name="T43" fmla="*/ 226 h 312"/>
                <a:gd name="T44" fmla="*/ 52 w 137"/>
                <a:gd name="T45" fmla="*/ 248 h 312"/>
                <a:gd name="T46" fmla="*/ 66 w 137"/>
                <a:gd name="T47" fmla="*/ 269 h 312"/>
                <a:gd name="T48" fmla="*/ 81 w 137"/>
                <a:gd name="T49" fmla="*/ 291 h 312"/>
                <a:gd name="T50" fmla="*/ 97 w 137"/>
                <a:gd name="T51" fmla="*/ 312 h 312"/>
                <a:gd name="T52" fmla="*/ 97 w 137"/>
                <a:gd name="T53" fmla="*/ 312 h 312"/>
                <a:gd name="T54" fmla="*/ 117 w 137"/>
                <a:gd name="T55" fmla="*/ 308 h 312"/>
                <a:gd name="T56" fmla="*/ 117 w 137"/>
                <a:gd name="T57" fmla="*/ 308 h 312"/>
                <a:gd name="T58" fmla="*/ 129 w 137"/>
                <a:gd name="T59" fmla="*/ 304 h 312"/>
                <a:gd name="T60" fmla="*/ 129 w 137"/>
                <a:gd name="T61" fmla="*/ 304 h 312"/>
                <a:gd name="T62" fmla="*/ 132 w 137"/>
                <a:gd name="T63" fmla="*/ 278 h 312"/>
                <a:gd name="T64" fmla="*/ 136 w 137"/>
                <a:gd name="T65" fmla="*/ 253 h 312"/>
                <a:gd name="T66" fmla="*/ 137 w 137"/>
                <a:gd name="T67" fmla="*/ 228 h 312"/>
                <a:gd name="T68" fmla="*/ 137 w 137"/>
                <a:gd name="T69" fmla="*/ 204 h 312"/>
                <a:gd name="T70" fmla="*/ 136 w 137"/>
                <a:gd name="T71" fmla="*/ 181 h 312"/>
                <a:gd name="T72" fmla="*/ 134 w 137"/>
                <a:gd name="T73" fmla="*/ 160 h 312"/>
                <a:gd name="T74" fmla="*/ 130 w 137"/>
                <a:gd name="T75" fmla="*/ 138 h 312"/>
                <a:gd name="T76" fmla="*/ 125 w 137"/>
                <a:gd name="T77" fmla="*/ 118 h 312"/>
                <a:gd name="T78" fmla="*/ 120 w 137"/>
                <a:gd name="T79" fmla="*/ 100 h 312"/>
                <a:gd name="T80" fmla="*/ 113 w 137"/>
                <a:gd name="T81" fmla="*/ 82 h 312"/>
                <a:gd name="T82" fmla="*/ 107 w 137"/>
                <a:gd name="T83" fmla="*/ 65 h 312"/>
                <a:gd name="T84" fmla="*/ 101 w 137"/>
                <a:gd name="T85" fmla="*/ 50 h 312"/>
                <a:gd name="T86" fmla="*/ 86 w 137"/>
                <a:gd name="T87" fmla="*/ 22 h 312"/>
                <a:gd name="T88" fmla="*/ 72 w 137"/>
                <a:gd name="T89" fmla="*/ 0 h 312"/>
                <a:gd name="T90" fmla="*/ 72 w 137"/>
                <a:gd name="T91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312">
                  <a:moveTo>
                    <a:pt x="72" y="0"/>
                  </a:moveTo>
                  <a:lnTo>
                    <a:pt x="72" y="0"/>
                  </a:lnTo>
                  <a:lnTo>
                    <a:pt x="67" y="6"/>
                  </a:lnTo>
                  <a:lnTo>
                    <a:pt x="61" y="12"/>
                  </a:lnTo>
                  <a:lnTo>
                    <a:pt x="53" y="17"/>
                  </a:lnTo>
                  <a:lnTo>
                    <a:pt x="43" y="21"/>
                  </a:lnTo>
                  <a:lnTo>
                    <a:pt x="43" y="21"/>
                  </a:lnTo>
                  <a:lnTo>
                    <a:pt x="30" y="22"/>
                  </a:lnTo>
                  <a:lnTo>
                    <a:pt x="19" y="21"/>
                  </a:lnTo>
                  <a:lnTo>
                    <a:pt x="10" y="19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0" y="40"/>
                  </a:lnTo>
                  <a:lnTo>
                    <a:pt x="0" y="70"/>
                  </a:lnTo>
                  <a:lnTo>
                    <a:pt x="1" y="88"/>
                  </a:lnTo>
                  <a:lnTo>
                    <a:pt x="3" y="106"/>
                  </a:lnTo>
                  <a:lnTo>
                    <a:pt x="6" y="124"/>
                  </a:lnTo>
                  <a:lnTo>
                    <a:pt x="10" y="143"/>
                  </a:lnTo>
                  <a:lnTo>
                    <a:pt x="15" y="163"/>
                  </a:lnTo>
                  <a:lnTo>
                    <a:pt x="23" y="184"/>
                  </a:lnTo>
                  <a:lnTo>
                    <a:pt x="30" y="205"/>
                  </a:lnTo>
                  <a:lnTo>
                    <a:pt x="40" y="226"/>
                  </a:lnTo>
                  <a:lnTo>
                    <a:pt x="52" y="248"/>
                  </a:lnTo>
                  <a:lnTo>
                    <a:pt x="66" y="269"/>
                  </a:lnTo>
                  <a:lnTo>
                    <a:pt x="81" y="291"/>
                  </a:lnTo>
                  <a:lnTo>
                    <a:pt x="97" y="312"/>
                  </a:lnTo>
                  <a:lnTo>
                    <a:pt x="97" y="312"/>
                  </a:lnTo>
                  <a:lnTo>
                    <a:pt x="117" y="308"/>
                  </a:lnTo>
                  <a:lnTo>
                    <a:pt x="117" y="308"/>
                  </a:lnTo>
                  <a:lnTo>
                    <a:pt x="129" y="304"/>
                  </a:lnTo>
                  <a:lnTo>
                    <a:pt x="129" y="304"/>
                  </a:lnTo>
                  <a:lnTo>
                    <a:pt x="132" y="278"/>
                  </a:lnTo>
                  <a:lnTo>
                    <a:pt x="136" y="253"/>
                  </a:lnTo>
                  <a:lnTo>
                    <a:pt x="137" y="228"/>
                  </a:lnTo>
                  <a:lnTo>
                    <a:pt x="137" y="204"/>
                  </a:lnTo>
                  <a:lnTo>
                    <a:pt x="136" y="181"/>
                  </a:lnTo>
                  <a:lnTo>
                    <a:pt x="134" y="160"/>
                  </a:lnTo>
                  <a:lnTo>
                    <a:pt x="130" y="138"/>
                  </a:lnTo>
                  <a:lnTo>
                    <a:pt x="125" y="118"/>
                  </a:lnTo>
                  <a:lnTo>
                    <a:pt x="120" y="100"/>
                  </a:lnTo>
                  <a:lnTo>
                    <a:pt x="113" y="82"/>
                  </a:lnTo>
                  <a:lnTo>
                    <a:pt x="107" y="65"/>
                  </a:lnTo>
                  <a:lnTo>
                    <a:pt x="101" y="50"/>
                  </a:lnTo>
                  <a:lnTo>
                    <a:pt x="86" y="22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888" tIns="60944" rIns="121888" bIns="60944"/>
            <a:lstStyle/>
            <a:p>
              <a:pPr fontAlgn="auto"/>
              <a:endParaRPr lang="zh-CN" altLang="en-US" sz="3200" noProof="1"/>
            </a:p>
          </p:txBody>
        </p:sp>
        <p:sp>
          <p:nvSpPr>
            <p:cNvPr id="31" name="Freeform 20">
              <a:extLst>
                <a:ext uri="{FF2B5EF4-FFF2-40B4-BE49-F238E27FC236}">
                  <a16:creationId xmlns:a16="http://schemas.microsoft.com/office/drawing/2014/main" id="{CE46C74C-B2B6-4AC6-8C11-81689404CDB9}"/>
                </a:ext>
              </a:extLst>
            </p:cNvPr>
            <p:cNvSpPr/>
            <p:nvPr/>
          </p:nvSpPr>
          <p:spPr bwMode="auto">
            <a:xfrm>
              <a:off x="5308601" y="14288"/>
              <a:ext cx="249238" cy="503238"/>
            </a:xfrm>
            <a:custGeom>
              <a:avLst/>
              <a:gdLst>
                <a:gd name="T0" fmla="*/ 152 w 157"/>
                <a:gd name="T1" fmla="*/ 131 h 317"/>
                <a:gd name="T2" fmla="*/ 152 w 157"/>
                <a:gd name="T3" fmla="*/ 131 h 317"/>
                <a:gd name="T4" fmla="*/ 147 w 157"/>
                <a:gd name="T5" fmla="*/ 117 h 317"/>
                <a:gd name="T6" fmla="*/ 142 w 157"/>
                <a:gd name="T7" fmla="*/ 104 h 317"/>
                <a:gd name="T8" fmla="*/ 137 w 157"/>
                <a:gd name="T9" fmla="*/ 92 h 317"/>
                <a:gd name="T10" fmla="*/ 129 w 157"/>
                <a:gd name="T11" fmla="*/ 80 h 317"/>
                <a:gd name="T12" fmla="*/ 122 w 157"/>
                <a:gd name="T13" fmla="*/ 69 h 317"/>
                <a:gd name="T14" fmla="*/ 114 w 157"/>
                <a:gd name="T15" fmla="*/ 59 h 317"/>
                <a:gd name="T16" fmla="*/ 106 w 157"/>
                <a:gd name="T17" fmla="*/ 49 h 317"/>
                <a:gd name="T18" fmla="*/ 95 w 157"/>
                <a:gd name="T19" fmla="*/ 40 h 317"/>
                <a:gd name="T20" fmla="*/ 85 w 157"/>
                <a:gd name="T21" fmla="*/ 33 h 317"/>
                <a:gd name="T22" fmla="*/ 74 w 157"/>
                <a:gd name="T23" fmla="*/ 25 h 317"/>
                <a:gd name="T24" fmla="*/ 63 w 157"/>
                <a:gd name="T25" fmla="*/ 19 h 317"/>
                <a:gd name="T26" fmla="*/ 50 w 157"/>
                <a:gd name="T27" fmla="*/ 14 h 317"/>
                <a:gd name="T28" fmla="*/ 39 w 157"/>
                <a:gd name="T29" fmla="*/ 9 h 317"/>
                <a:gd name="T30" fmla="*/ 26 w 157"/>
                <a:gd name="T31" fmla="*/ 5 h 317"/>
                <a:gd name="T32" fmla="*/ 12 w 157"/>
                <a:gd name="T33" fmla="*/ 2 h 317"/>
                <a:gd name="T34" fmla="*/ 0 w 157"/>
                <a:gd name="T35" fmla="*/ 0 h 317"/>
                <a:gd name="T36" fmla="*/ 0 w 157"/>
                <a:gd name="T37" fmla="*/ 0 h 317"/>
                <a:gd name="T38" fmla="*/ 10 w 157"/>
                <a:gd name="T39" fmla="*/ 7 h 317"/>
                <a:gd name="T40" fmla="*/ 22 w 157"/>
                <a:gd name="T41" fmla="*/ 16 h 317"/>
                <a:gd name="T42" fmla="*/ 34 w 157"/>
                <a:gd name="T43" fmla="*/ 28 h 317"/>
                <a:gd name="T44" fmla="*/ 46 w 157"/>
                <a:gd name="T45" fmla="*/ 39 h 317"/>
                <a:gd name="T46" fmla="*/ 59 w 157"/>
                <a:gd name="T47" fmla="*/ 53 h 317"/>
                <a:gd name="T48" fmla="*/ 70 w 157"/>
                <a:gd name="T49" fmla="*/ 68 h 317"/>
                <a:gd name="T50" fmla="*/ 82 w 157"/>
                <a:gd name="T51" fmla="*/ 85 h 317"/>
                <a:gd name="T52" fmla="*/ 90 w 157"/>
                <a:gd name="T53" fmla="*/ 104 h 317"/>
                <a:gd name="T54" fmla="*/ 99 w 157"/>
                <a:gd name="T55" fmla="*/ 124 h 317"/>
                <a:gd name="T56" fmla="*/ 106 w 157"/>
                <a:gd name="T57" fmla="*/ 146 h 317"/>
                <a:gd name="T58" fmla="*/ 109 w 157"/>
                <a:gd name="T59" fmla="*/ 170 h 317"/>
                <a:gd name="T60" fmla="*/ 109 w 157"/>
                <a:gd name="T61" fmla="*/ 196 h 317"/>
                <a:gd name="T62" fmla="*/ 109 w 157"/>
                <a:gd name="T63" fmla="*/ 209 h 317"/>
                <a:gd name="T64" fmla="*/ 108 w 157"/>
                <a:gd name="T65" fmla="*/ 224 h 317"/>
                <a:gd name="T66" fmla="*/ 106 w 157"/>
                <a:gd name="T67" fmla="*/ 238 h 317"/>
                <a:gd name="T68" fmla="*/ 103 w 157"/>
                <a:gd name="T69" fmla="*/ 253 h 317"/>
                <a:gd name="T70" fmla="*/ 99 w 157"/>
                <a:gd name="T71" fmla="*/ 268 h 317"/>
                <a:gd name="T72" fmla="*/ 94 w 157"/>
                <a:gd name="T73" fmla="*/ 284 h 317"/>
                <a:gd name="T74" fmla="*/ 88 w 157"/>
                <a:gd name="T75" fmla="*/ 301 h 317"/>
                <a:gd name="T76" fmla="*/ 80 w 157"/>
                <a:gd name="T77" fmla="*/ 317 h 317"/>
                <a:gd name="T78" fmla="*/ 80 w 157"/>
                <a:gd name="T79" fmla="*/ 317 h 317"/>
                <a:gd name="T80" fmla="*/ 92 w 157"/>
                <a:gd name="T81" fmla="*/ 309 h 317"/>
                <a:gd name="T82" fmla="*/ 102 w 157"/>
                <a:gd name="T83" fmla="*/ 301 h 317"/>
                <a:gd name="T84" fmla="*/ 111 w 157"/>
                <a:gd name="T85" fmla="*/ 291 h 317"/>
                <a:gd name="T86" fmla="*/ 119 w 157"/>
                <a:gd name="T87" fmla="*/ 282 h 317"/>
                <a:gd name="T88" fmla="*/ 127 w 157"/>
                <a:gd name="T89" fmla="*/ 270 h 317"/>
                <a:gd name="T90" fmla="*/ 134 w 157"/>
                <a:gd name="T91" fmla="*/ 259 h 317"/>
                <a:gd name="T92" fmla="*/ 139 w 157"/>
                <a:gd name="T93" fmla="*/ 248 h 317"/>
                <a:gd name="T94" fmla="*/ 146 w 157"/>
                <a:gd name="T95" fmla="*/ 236 h 317"/>
                <a:gd name="T96" fmla="*/ 150 w 157"/>
                <a:gd name="T97" fmla="*/ 224 h 317"/>
                <a:gd name="T98" fmla="*/ 153 w 157"/>
                <a:gd name="T99" fmla="*/ 211 h 317"/>
                <a:gd name="T100" fmla="*/ 156 w 157"/>
                <a:gd name="T101" fmla="*/ 197 h 317"/>
                <a:gd name="T102" fmla="*/ 157 w 157"/>
                <a:gd name="T103" fmla="*/ 185 h 317"/>
                <a:gd name="T104" fmla="*/ 157 w 157"/>
                <a:gd name="T105" fmla="*/ 171 h 317"/>
                <a:gd name="T106" fmla="*/ 156 w 157"/>
                <a:gd name="T107" fmla="*/ 157 h 317"/>
                <a:gd name="T108" fmla="*/ 155 w 157"/>
                <a:gd name="T109" fmla="*/ 145 h 317"/>
                <a:gd name="T110" fmla="*/ 152 w 157"/>
                <a:gd name="T111" fmla="*/ 131 h 317"/>
                <a:gd name="T112" fmla="*/ 152 w 157"/>
                <a:gd name="T113" fmla="*/ 131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7" h="317">
                  <a:moveTo>
                    <a:pt x="152" y="131"/>
                  </a:moveTo>
                  <a:lnTo>
                    <a:pt x="152" y="131"/>
                  </a:lnTo>
                  <a:lnTo>
                    <a:pt x="147" y="117"/>
                  </a:lnTo>
                  <a:lnTo>
                    <a:pt x="142" y="104"/>
                  </a:lnTo>
                  <a:lnTo>
                    <a:pt x="137" y="92"/>
                  </a:lnTo>
                  <a:lnTo>
                    <a:pt x="129" y="80"/>
                  </a:lnTo>
                  <a:lnTo>
                    <a:pt x="122" y="69"/>
                  </a:lnTo>
                  <a:lnTo>
                    <a:pt x="114" y="59"/>
                  </a:lnTo>
                  <a:lnTo>
                    <a:pt x="106" y="49"/>
                  </a:lnTo>
                  <a:lnTo>
                    <a:pt x="95" y="40"/>
                  </a:lnTo>
                  <a:lnTo>
                    <a:pt x="85" y="33"/>
                  </a:lnTo>
                  <a:lnTo>
                    <a:pt x="74" y="25"/>
                  </a:lnTo>
                  <a:lnTo>
                    <a:pt x="63" y="19"/>
                  </a:lnTo>
                  <a:lnTo>
                    <a:pt x="50" y="14"/>
                  </a:lnTo>
                  <a:lnTo>
                    <a:pt x="39" y="9"/>
                  </a:lnTo>
                  <a:lnTo>
                    <a:pt x="26" y="5"/>
                  </a:lnTo>
                  <a:lnTo>
                    <a:pt x="1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7"/>
                  </a:lnTo>
                  <a:lnTo>
                    <a:pt x="22" y="16"/>
                  </a:lnTo>
                  <a:lnTo>
                    <a:pt x="34" y="28"/>
                  </a:lnTo>
                  <a:lnTo>
                    <a:pt x="46" y="39"/>
                  </a:lnTo>
                  <a:lnTo>
                    <a:pt x="59" y="53"/>
                  </a:lnTo>
                  <a:lnTo>
                    <a:pt x="70" y="68"/>
                  </a:lnTo>
                  <a:lnTo>
                    <a:pt x="82" y="85"/>
                  </a:lnTo>
                  <a:lnTo>
                    <a:pt x="90" y="104"/>
                  </a:lnTo>
                  <a:lnTo>
                    <a:pt x="99" y="124"/>
                  </a:lnTo>
                  <a:lnTo>
                    <a:pt x="106" y="146"/>
                  </a:lnTo>
                  <a:lnTo>
                    <a:pt x="109" y="170"/>
                  </a:lnTo>
                  <a:lnTo>
                    <a:pt x="109" y="196"/>
                  </a:lnTo>
                  <a:lnTo>
                    <a:pt x="109" y="209"/>
                  </a:lnTo>
                  <a:lnTo>
                    <a:pt x="108" y="224"/>
                  </a:lnTo>
                  <a:lnTo>
                    <a:pt x="106" y="238"/>
                  </a:lnTo>
                  <a:lnTo>
                    <a:pt x="103" y="253"/>
                  </a:lnTo>
                  <a:lnTo>
                    <a:pt x="99" y="268"/>
                  </a:lnTo>
                  <a:lnTo>
                    <a:pt x="94" y="284"/>
                  </a:lnTo>
                  <a:lnTo>
                    <a:pt x="88" y="301"/>
                  </a:lnTo>
                  <a:lnTo>
                    <a:pt x="80" y="317"/>
                  </a:lnTo>
                  <a:lnTo>
                    <a:pt x="80" y="317"/>
                  </a:lnTo>
                  <a:lnTo>
                    <a:pt x="92" y="309"/>
                  </a:lnTo>
                  <a:lnTo>
                    <a:pt x="102" y="301"/>
                  </a:lnTo>
                  <a:lnTo>
                    <a:pt x="111" y="291"/>
                  </a:lnTo>
                  <a:lnTo>
                    <a:pt x="119" y="282"/>
                  </a:lnTo>
                  <a:lnTo>
                    <a:pt x="127" y="270"/>
                  </a:lnTo>
                  <a:lnTo>
                    <a:pt x="134" y="259"/>
                  </a:lnTo>
                  <a:lnTo>
                    <a:pt x="139" y="248"/>
                  </a:lnTo>
                  <a:lnTo>
                    <a:pt x="146" y="236"/>
                  </a:lnTo>
                  <a:lnTo>
                    <a:pt x="150" y="224"/>
                  </a:lnTo>
                  <a:lnTo>
                    <a:pt x="153" y="211"/>
                  </a:lnTo>
                  <a:lnTo>
                    <a:pt x="156" y="197"/>
                  </a:lnTo>
                  <a:lnTo>
                    <a:pt x="157" y="185"/>
                  </a:lnTo>
                  <a:lnTo>
                    <a:pt x="157" y="171"/>
                  </a:lnTo>
                  <a:lnTo>
                    <a:pt x="156" y="157"/>
                  </a:lnTo>
                  <a:lnTo>
                    <a:pt x="155" y="145"/>
                  </a:lnTo>
                  <a:lnTo>
                    <a:pt x="152" y="131"/>
                  </a:lnTo>
                  <a:lnTo>
                    <a:pt x="152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888" tIns="60944" rIns="121888" bIns="60944"/>
            <a:lstStyle/>
            <a:p>
              <a:pPr fontAlgn="auto"/>
              <a:endParaRPr lang="zh-CN" altLang="en-US" sz="3200" noProof="1"/>
            </a:p>
          </p:txBody>
        </p:sp>
        <p:sp>
          <p:nvSpPr>
            <p:cNvPr id="32" name="Freeform 21">
              <a:extLst>
                <a:ext uri="{FF2B5EF4-FFF2-40B4-BE49-F238E27FC236}">
                  <a16:creationId xmlns:a16="http://schemas.microsoft.com/office/drawing/2014/main" id="{39C2E676-AA68-4676-986E-805529E899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9688" y="1588"/>
              <a:ext cx="212725" cy="109538"/>
            </a:xfrm>
            <a:custGeom>
              <a:avLst/>
              <a:gdLst>
                <a:gd name="T0" fmla="*/ 28 w 134"/>
                <a:gd name="T1" fmla="*/ 69 h 69"/>
                <a:gd name="T2" fmla="*/ 12 w 134"/>
                <a:gd name="T3" fmla="*/ 64 h 69"/>
                <a:gd name="T4" fmla="*/ 4 w 134"/>
                <a:gd name="T5" fmla="*/ 59 h 69"/>
                <a:gd name="T6" fmla="*/ 0 w 134"/>
                <a:gd name="T7" fmla="*/ 52 h 69"/>
                <a:gd name="T8" fmla="*/ 0 w 134"/>
                <a:gd name="T9" fmla="*/ 48 h 69"/>
                <a:gd name="T10" fmla="*/ 2 w 134"/>
                <a:gd name="T11" fmla="*/ 39 h 69"/>
                <a:gd name="T12" fmla="*/ 9 w 134"/>
                <a:gd name="T13" fmla="*/ 29 h 69"/>
                <a:gd name="T14" fmla="*/ 17 w 134"/>
                <a:gd name="T15" fmla="*/ 24 h 69"/>
                <a:gd name="T16" fmla="*/ 36 w 134"/>
                <a:gd name="T17" fmla="*/ 14 h 69"/>
                <a:gd name="T18" fmla="*/ 60 w 134"/>
                <a:gd name="T19" fmla="*/ 5 h 69"/>
                <a:gd name="T20" fmla="*/ 72 w 134"/>
                <a:gd name="T21" fmla="*/ 3 h 69"/>
                <a:gd name="T22" fmla="*/ 95 w 134"/>
                <a:gd name="T23" fmla="*/ 0 h 69"/>
                <a:gd name="T24" fmla="*/ 105 w 134"/>
                <a:gd name="T25" fmla="*/ 2 h 69"/>
                <a:gd name="T26" fmla="*/ 123 w 134"/>
                <a:gd name="T27" fmla="*/ 5 h 69"/>
                <a:gd name="T28" fmla="*/ 129 w 134"/>
                <a:gd name="T29" fmla="*/ 10 h 69"/>
                <a:gd name="T30" fmla="*/ 134 w 134"/>
                <a:gd name="T31" fmla="*/ 18 h 69"/>
                <a:gd name="T32" fmla="*/ 134 w 134"/>
                <a:gd name="T33" fmla="*/ 23 h 69"/>
                <a:gd name="T34" fmla="*/ 131 w 134"/>
                <a:gd name="T35" fmla="*/ 30 h 69"/>
                <a:gd name="T36" fmla="*/ 124 w 134"/>
                <a:gd name="T37" fmla="*/ 41 h 69"/>
                <a:gd name="T38" fmla="*/ 116 w 134"/>
                <a:gd name="T39" fmla="*/ 47 h 69"/>
                <a:gd name="T40" fmla="*/ 97 w 134"/>
                <a:gd name="T41" fmla="*/ 57 h 69"/>
                <a:gd name="T42" fmla="*/ 75 w 134"/>
                <a:gd name="T43" fmla="*/ 64 h 69"/>
                <a:gd name="T44" fmla="*/ 62 w 134"/>
                <a:gd name="T45" fmla="*/ 67 h 69"/>
                <a:gd name="T46" fmla="*/ 38 w 134"/>
                <a:gd name="T47" fmla="*/ 69 h 69"/>
                <a:gd name="T48" fmla="*/ 28 w 134"/>
                <a:gd name="T49" fmla="*/ 69 h 69"/>
                <a:gd name="T50" fmla="*/ 116 w 134"/>
                <a:gd name="T51" fmla="*/ 25 h 69"/>
                <a:gd name="T52" fmla="*/ 118 w 134"/>
                <a:gd name="T53" fmla="*/ 23 h 69"/>
                <a:gd name="T54" fmla="*/ 115 w 134"/>
                <a:gd name="T55" fmla="*/ 20 h 69"/>
                <a:gd name="T56" fmla="*/ 104 w 134"/>
                <a:gd name="T57" fmla="*/ 18 h 69"/>
                <a:gd name="T58" fmla="*/ 95 w 134"/>
                <a:gd name="T59" fmla="*/ 17 h 69"/>
                <a:gd name="T60" fmla="*/ 75 w 134"/>
                <a:gd name="T61" fmla="*/ 19 h 69"/>
                <a:gd name="T62" fmla="*/ 63 w 134"/>
                <a:gd name="T63" fmla="*/ 22 h 69"/>
                <a:gd name="T64" fmla="*/ 33 w 134"/>
                <a:gd name="T65" fmla="*/ 33 h 69"/>
                <a:gd name="T66" fmla="*/ 18 w 134"/>
                <a:gd name="T67" fmla="*/ 46 h 69"/>
                <a:gd name="T68" fmla="*/ 17 w 134"/>
                <a:gd name="T69" fmla="*/ 48 h 69"/>
                <a:gd name="T70" fmla="*/ 19 w 134"/>
                <a:gd name="T71" fmla="*/ 51 h 69"/>
                <a:gd name="T72" fmla="*/ 23 w 134"/>
                <a:gd name="T73" fmla="*/ 52 h 69"/>
                <a:gd name="T74" fmla="*/ 31 w 134"/>
                <a:gd name="T75" fmla="*/ 53 h 69"/>
                <a:gd name="T76" fmla="*/ 48 w 134"/>
                <a:gd name="T77" fmla="*/ 53 h 69"/>
                <a:gd name="T78" fmla="*/ 71 w 134"/>
                <a:gd name="T79" fmla="*/ 49 h 69"/>
                <a:gd name="T80" fmla="*/ 86 w 134"/>
                <a:gd name="T81" fmla="*/ 44 h 69"/>
                <a:gd name="T82" fmla="*/ 110 w 134"/>
                <a:gd name="T83" fmla="*/ 32 h 69"/>
                <a:gd name="T84" fmla="*/ 116 w 134"/>
                <a:gd name="T85" fmla="*/ 2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4" h="69">
                  <a:moveTo>
                    <a:pt x="28" y="69"/>
                  </a:moveTo>
                  <a:lnTo>
                    <a:pt x="28" y="69"/>
                  </a:lnTo>
                  <a:lnTo>
                    <a:pt x="19" y="68"/>
                  </a:lnTo>
                  <a:lnTo>
                    <a:pt x="12" y="64"/>
                  </a:lnTo>
                  <a:lnTo>
                    <a:pt x="8" y="63"/>
                  </a:lnTo>
                  <a:lnTo>
                    <a:pt x="4" y="59"/>
                  </a:lnTo>
                  <a:lnTo>
                    <a:pt x="2" y="57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48"/>
                  </a:lnTo>
                  <a:lnTo>
                    <a:pt x="0" y="43"/>
                  </a:lnTo>
                  <a:lnTo>
                    <a:pt x="2" y="39"/>
                  </a:lnTo>
                  <a:lnTo>
                    <a:pt x="4" y="36"/>
                  </a:lnTo>
                  <a:lnTo>
                    <a:pt x="9" y="29"/>
                  </a:lnTo>
                  <a:lnTo>
                    <a:pt x="17" y="24"/>
                  </a:lnTo>
                  <a:lnTo>
                    <a:pt x="17" y="24"/>
                  </a:lnTo>
                  <a:lnTo>
                    <a:pt x="26" y="19"/>
                  </a:lnTo>
                  <a:lnTo>
                    <a:pt x="36" y="14"/>
                  </a:lnTo>
                  <a:lnTo>
                    <a:pt x="47" y="9"/>
                  </a:lnTo>
                  <a:lnTo>
                    <a:pt x="60" y="5"/>
                  </a:lnTo>
                  <a:lnTo>
                    <a:pt x="60" y="5"/>
                  </a:lnTo>
                  <a:lnTo>
                    <a:pt x="72" y="3"/>
                  </a:lnTo>
                  <a:lnTo>
                    <a:pt x="84" y="2"/>
                  </a:lnTo>
                  <a:lnTo>
                    <a:pt x="95" y="0"/>
                  </a:lnTo>
                  <a:lnTo>
                    <a:pt x="105" y="2"/>
                  </a:lnTo>
                  <a:lnTo>
                    <a:pt x="105" y="2"/>
                  </a:lnTo>
                  <a:lnTo>
                    <a:pt x="114" y="3"/>
                  </a:lnTo>
                  <a:lnTo>
                    <a:pt x="123" y="5"/>
                  </a:lnTo>
                  <a:lnTo>
                    <a:pt x="126" y="8"/>
                  </a:lnTo>
                  <a:lnTo>
                    <a:pt x="129" y="10"/>
                  </a:lnTo>
                  <a:lnTo>
                    <a:pt x="131" y="14"/>
                  </a:lnTo>
                  <a:lnTo>
                    <a:pt x="134" y="18"/>
                  </a:lnTo>
                  <a:lnTo>
                    <a:pt x="134" y="18"/>
                  </a:lnTo>
                  <a:lnTo>
                    <a:pt x="134" y="23"/>
                  </a:lnTo>
                  <a:lnTo>
                    <a:pt x="133" y="27"/>
                  </a:lnTo>
                  <a:lnTo>
                    <a:pt x="131" y="30"/>
                  </a:lnTo>
                  <a:lnTo>
                    <a:pt x="130" y="34"/>
                  </a:lnTo>
                  <a:lnTo>
                    <a:pt x="124" y="41"/>
                  </a:lnTo>
                  <a:lnTo>
                    <a:pt x="116" y="47"/>
                  </a:lnTo>
                  <a:lnTo>
                    <a:pt x="116" y="47"/>
                  </a:lnTo>
                  <a:lnTo>
                    <a:pt x="109" y="52"/>
                  </a:lnTo>
                  <a:lnTo>
                    <a:pt x="97" y="57"/>
                  </a:lnTo>
                  <a:lnTo>
                    <a:pt x="87" y="61"/>
                  </a:lnTo>
                  <a:lnTo>
                    <a:pt x="75" y="64"/>
                  </a:lnTo>
                  <a:lnTo>
                    <a:pt x="75" y="64"/>
                  </a:lnTo>
                  <a:lnTo>
                    <a:pt x="62" y="67"/>
                  </a:lnTo>
                  <a:lnTo>
                    <a:pt x="50" y="69"/>
                  </a:lnTo>
                  <a:lnTo>
                    <a:pt x="38" y="69"/>
                  </a:lnTo>
                  <a:lnTo>
                    <a:pt x="28" y="69"/>
                  </a:lnTo>
                  <a:lnTo>
                    <a:pt x="28" y="69"/>
                  </a:lnTo>
                  <a:close/>
                  <a:moveTo>
                    <a:pt x="116" y="25"/>
                  </a:moveTo>
                  <a:lnTo>
                    <a:pt x="116" y="25"/>
                  </a:lnTo>
                  <a:lnTo>
                    <a:pt x="118" y="23"/>
                  </a:lnTo>
                  <a:lnTo>
                    <a:pt x="118" y="23"/>
                  </a:lnTo>
                  <a:lnTo>
                    <a:pt x="115" y="20"/>
                  </a:lnTo>
                  <a:lnTo>
                    <a:pt x="115" y="20"/>
                  </a:lnTo>
                  <a:lnTo>
                    <a:pt x="110" y="19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95" y="17"/>
                  </a:lnTo>
                  <a:lnTo>
                    <a:pt x="85" y="18"/>
                  </a:lnTo>
                  <a:lnTo>
                    <a:pt x="75" y="19"/>
                  </a:lnTo>
                  <a:lnTo>
                    <a:pt x="63" y="22"/>
                  </a:lnTo>
                  <a:lnTo>
                    <a:pt x="63" y="22"/>
                  </a:lnTo>
                  <a:lnTo>
                    <a:pt x="47" y="27"/>
                  </a:lnTo>
                  <a:lnTo>
                    <a:pt x="33" y="33"/>
                  </a:lnTo>
                  <a:lnTo>
                    <a:pt x="23" y="39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7" y="48"/>
                  </a:lnTo>
                  <a:lnTo>
                    <a:pt x="17" y="48"/>
                  </a:lnTo>
                  <a:lnTo>
                    <a:pt x="19" y="51"/>
                  </a:lnTo>
                  <a:lnTo>
                    <a:pt x="19" y="51"/>
                  </a:lnTo>
                  <a:lnTo>
                    <a:pt x="23" y="52"/>
                  </a:lnTo>
                  <a:lnTo>
                    <a:pt x="31" y="53"/>
                  </a:lnTo>
                  <a:lnTo>
                    <a:pt x="31" y="53"/>
                  </a:lnTo>
                  <a:lnTo>
                    <a:pt x="38" y="53"/>
                  </a:lnTo>
                  <a:lnTo>
                    <a:pt x="48" y="53"/>
                  </a:lnTo>
                  <a:lnTo>
                    <a:pt x="60" y="52"/>
                  </a:lnTo>
                  <a:lnTo>
                    <a:pt x="71" y="49"/>
                  </a:lnTo>
                  <a:lnTo>
                    <a:pt x="71" y="49"/>
                  </a:lnTo>
                  <a:lnTo>
                    <a:pt x="86" y="44"/>
                  </a:lnTo>
                  <a:lnTo>
                    <a:pt x="100" y="38"/>
                  </a:lnTo>
                  <a:lnTo>
                    <a:pt x="110" y="32"/>
                  </a:lnTo>
                  <a:lnTo>
                    <a:pt x="116" y="25"/>
                  </a:lnTo>
                  <a:lnTo>
                    <a:pt x="116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888" tIns="60944" rIns="121888" bIns="60944"/>
            <a:lstStyle/>
            <a:p>
              <a:pPr fontAlgn="auto"/>
              <a:endParaRPr lang="zh-CN" altLang="en-US" sz="3200" noProof="1"/>
            </a:p>
          </p:txBody>
        </p:sp>
        <p:sp>
          <p:nvSpPr>
            <p:cNvPr id="33" name="Freeform 22">
              <a:extLst>
                <a:ext uri="{FF2B5EF4-FFF2-40B4-BE49-F238E27FC236}">
                  <a16:creationId xmlns:a16="http://schemas.microsoft.com/office/drawing/2014/main" id="{58B612D1-4627-4B0B-ABDE-4D0839509725}"/>
                </a:ext>
              </a:extLst>
            </p:cNvPr>
            <p:cNvSpPr/>
            <p:nvPr/>
          </p:nvSpPr>
          <p:spPr bwMode="auto">
            <a:xfrm>
              <a:off x="5627688" y="368300"/>
              <a:ext cx="30163" cy="33338"/>
            </a:xfrm>
            <a:custGeom>
              <a:avLst/>
              <a:gdLst>
                <a:gd name="T0" fmla="*/ 19 w 19"/>
                <a:gd name="T1" fmla="*/ 7 h 21"/>
                <a:gd name="T2" fmla="*/ 19 w 19"/>
                <a:gd name="T3" fmla="*/ 7 h 21"/>
                <a:gd name="T4" fmla="*/ 1 w 19"/>
                <a:gd name="T5" fmla="*/ 21 h 21"/>
                <a:gd name="T6" fmla="*/ 1 w 19"/>
                <a:gd name="T7" fmla="*/ 21 h 21"/>
                <a:gd name="T8" fmla="*/ 0 w 19"/>
                <a:gd name="T9" fmla="*/ 0 h 21"/>
                <a:gd name="T10" fmla="*/ 0 w 19"/>
                <a:gd name="T11" fmla="*/ 0 h 21"/>
                <a:gd name="T12" fmla="*/ 6 w 19"/>
                <a:gd name="T13" fmla="*/ 3 h 21"/>
                <a:gd name="T14" fmla="*/ 6 w 19"/>
                <a:gd name="T15" fmla="*/ 3 h 21"/>
                <a:gd name="T16" fmla="*/ 19 w 19"/>
                <a:gd name="T17" fmla="*/ 7 h 21"/>
                <a:gd name="T18" fmla="*/ 19 w 19"/>
                <a:gd name="T19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1">
                  <a:moveTo>
                    <a:pt x="19" y="7"/>
                  </a:moveTo>
                  <a:lnTo>
                    <a:pt x="19" y="7"/>
                  </a:lnTo>
                  <a:lnTo>
                    <a:pt x="1" y="21"/>
                  </a:lnTo>
                  <a:lnTo>
                    <a:pt x="1" y="21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3"/>
                  </a:lnTo>
                  <a:lnTo>
                    <a:pt x="6" y="3"/>
                  </a:lnTo>
                  <a:lnTo>
                    <a:pt x="19" y="7"/>
                  </a:lnTo>
                  <a:lnTo>
                    <a:pt x="19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888" tIns="60944" rIns="121888" bIns="60944"/>
            <a:lstStyle/>
            <a:p>
              <a:pPr fontAlgn="auto"/>
              <a:endParaRPr lang="zh-CN" altLang="en-US" sz="3200" noProof="1"/>
            </a:p>
          </p:txBody>
        </p:sp>
        <p:sp>
          <p:nvSpPr>
            <p:cNvPr id="34" name="Freeform 23">
              <a:extLst>
                <a:ext uri="{FF2B5EF4-FFF2-40B4-BE49-F238E27FC236}">
                  <a16:creationId xmlns:a16="http://schemas.microsoft.com/office/drawing/2014/main" id="{0AD80EA1-26B1-49BB-9C45-B45C515586E5}"/>
                </a:ext>
              </a:extLst>
            </p:cNvPr>
            <p:cNvSpPr/>
            <p:nvPr/>
          </p:nvSpPr>
          <p:spPr bwMode="auto">
            <a:xfrm>
              <a:off x="5716588" y="93663"/>
              <a:ext cx="174625" cy="295275"/>
            </a:xfrm>
            <a:custGeom>
              <a:avLst/>
              <a:gdLst>
                <a:gd name="T0" fmla="*/ 81 w 110"/>
                <a:gd name="T1" fmla="*/ 0 h 186"/>
                <a:gd name="T2" fmla="*/ 81 w 110"/>
                <a:gd name="T3" fmla="*/ 0 h 186"/>
                <a:gd name="T4" fmla="*/ 91 w 110"/>
                <a:gd name="T5" fmla="*/ 13 h 186"/>
                <a:gd name="T6" fmla="*/ 99 w 110"/>
                <a:gd name="T7" fmla="*/ 25 h 186"/>
                <a:gd name="T8" fmla="*/ 105 w 110"/>
                <a:gd name="T9" fmla="*/ 40 h 186"/>
                <a:gd name="T10" fmla="*/ 109 w 110"/>
                <a:gd name="T11" fmla="*/ 56 h 186"/>
                <a:gd name="T12" fmla="*/ 110 w 110"/>
                <a:gd name="T13" fmla="*/ 72 h 186"/>
                <a:gd name="T14" fmla="*/ 110 w 110"/>
                <a:gd name="T15" fmla="*/ 88 h 186"/>
                <a:gd name="T16" fmla="*/ 107 w 110"/>
                <a:gd name="T17" fmla="*/ 103 h 186"/>
                <a:gd name="T18" fmla="*/ 101 w 110"/>
                <a:gd name="T19" fmla="*/ 120 h 186"/>
                <a:gd name="T20" fmla="*/ 101 w 110"/>
                <a:gd name="T21" fmla="*/ 120 h 186"/>
                <a:gd name="T22" fmla="*/ 93 w 110"/>
                <a:gd name="T23" fmla="*/ 135 h 186"/>
                <a:gd name="T24" fmla="*/ 84 w 110"/>
                <a:gd name="T25" fmla="*/ 147 h 186"/>
                <a:gd name="T26" fmla="*/ 73 w 110"/>
                <a:gd name="T27" fmla="*/ 159 h 186"/>
                <a:gd name="T28" fmla="*/ 60 w 110"/>
                <a:gd name="T29" fmla="*/ 169 h 186"/>
                <a:gd name="T30" fmla="*/ 46 w 110"/>
                <a:gd name="T31" fmla="*/ 176 h 186"/>
                <a:gd name="T32" fmla="*/ 31 w 110"/>
                <a:gd name="T33" fmla="*/ 181 h 186"/>
                <a:gd name="T34" fmla="*/ 15 w 110"/>
                <a:gd name="T35" fmla="*/ 185 h 186"/>
                <a:gd name="T36" fmla="*/ 0 w 110"/>
                <a:gd name="T37" fmla="*/ 186 h 186"/>
                <a:gd name="T38" fmla="*/ 0 w 110"/>
                <a:gd name="T39" fmla="*/ 186 h 186"/>
                <a:gd name="T40" fmla="*/ 17 w 110"/>
                <a:gd name="T41" fmla="*/ 175 h 186"/>
                <a:gd name="T42" fmla="*/ 34 w 110"/>
                <a:gd name="T43" fmla="*/ 164 h 186"/>
                <a:gd name="T44" fmla="*/ 47 w 110"/>
                <a:gd name="T45" fmla="*/ 151 h 186"/>
                <a:gd name="T46" fmla="*/ 59 w 110"/>
                <a:gd name="T47" fmla="*/ 139 h 186"/>
                <a:gd name="T48" fmla="*/ 67 w 110"/>
                <a:gd name="T49" fmla="*/ 126 h 186"/>
                <a:gd name="T50" fmla="*/ 75 w 110"/>
                <a:gd name="T51" fmla="*/ 113 h 186"/>
                <a:gd name="T52" fmla="*/ 81 w 110"/>
                <a:gd name="T53" fmla="*/ 100 h 186"/>
                <a:gd name="T54" fmla="*/ 85 w 110"/>
                <a:gd name="T55" fmla="*/ 87 h 186"/>
                <a:gd name="T56" fmla="*/ 88 w 110"/>
                <a:gd name="T57" fmla="*/ 74 h 186"/>
                <a:gd name="T58" fmla="*/ 89 w 110"/>
                <a:gd name="T59" fmla="*/ 62 h 186"/>
                <a:gd name="T60" fmla="*/ 90 w 110"/>
                <a:gd name="T61" fmla="*/ 49 h 186"/>
                <a:gd name="T62" fmla="*/ 89 w 110"/>
                <a:gd name="T63" fmla="*/ 38 h 186"/>
                <a:gd name="T64" fmla="*/ 86 w 110"/>
                <a:gd name="T65" fmla="*/ 18 h 186"/>
                <a:gd name="T66" fmla="*/ 81 w 110"/>
                <a:gd name="T67" fmla="*/ 0 h 186"/>
                <a:gd name="T68" fmla="*/ 81 w 110"/>
                <a:gd name="T6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0" h="186">
                  <a:moveTo>
                    <a:pt x="81" y="0"/>
                  </a:moveTo>
                  <a:lnTo>
                    <a:pt x="81" y="0"/>
                  </a:lnTo>
                  <a:lnTo>
                    <a:pt x="91" y="13"/>
                  </a:lnTo>
                  <a:lnTo>
                    <a:pt x="99" y="25"/>
                  </a:lnTo>
                  <a:lnTo>
                    <a:pt x="105" y="40"/>
                  </a:lnTo>
                  <a:lnTo>
                    <a:pt x="109" y="56"/>
                  </a:lnTo>
                  <a:lnTo>
                    <a:pt x="110" y="72"/>
                  </a:lnTo>
                  <a:lnTo>
                    <a:pt x="110" y="88"/>
                  </a:lnTo>
                  <a:lnTo>
                    <a:pt x="107" y="103"/>
                  </a:lnTo>
                  <a:lnTo>
                    <a:pt x="101" y="120"/>
                  </a:lnTo>
                  <a:lnTo>
                    <a:pt x="101" y="120"/>
                  </a:lnTo>
                  <a:lnTo>
                    <a:pt x="93" y="135"/>
                  </a:lnTo>
                  <a:lnTo>
                    <a:pt x="84" y="147"/>
                  </a:lnTo>
                  <a:lnTo>
                    <a:pt x="73" y="159"/>
                  </a:lnTo>
                  <a:lnTo>
                    <a:pt x="60" y="169"/>
                  </a:lnTo>
                  <a:lnTo>
                    <a:pt x="46" y="176"/>
                  </a:lnTo>
                  <a:lnTo>
                    <a:pt x="31" y="181"/>
                  </a:lnTo>
                  <a:lnTo>
                    <a:pt x="15" y="185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7" y="175"/>
                  </a:lnTo>
                  <a:lnTo>
                    <a:pt x="34" y="164"/>
                  </a:lnTo>
                  <a:lnTo>
                    <a:pt x="47" y="151"/>
                  </a:lnTo>
                  <a:lnTo>
                    <a:pt x="59" y="139"/>
                  </a:lnTo>
                  <a:lnTo>
                    <a:pt x="67" y="126"/>
                  </a:lnTo>
                  <a:lnTo>
                    <a:pt x="75" y="113"/>
                  </a:lnTo>
                  <a:lnTo>
                    <a:pt x="81" y="100"/>
                  </a:lnTo>
                  <a:lnTo>
                    <a:pt x="85" y="87"/>
                  </a:lnTo>
                  <a:lnTo>
                    <a:pt x="88" y="74"/>
                  </a:lnTo>
                  <a:lnTo>
                    <a:pt x="89" y="62"/>
                  </a:lnTo>
                  <a:lnTo>
                    <a:pt x="90" y="49"/>
                  </a:lnTo>
                  <a:lnTo>
                    <a:pt x="89" y="38"/>
                  </a:lnTo>
                  <a:lnTo>
                    <a:pt x="86" y="18"/>
                  </a:lnTo>
                  <a:lnTo>
                    <a:pt x="81" y="0"/>
                  </a:lnTo>
                  <a:lnTo>
                    <a:pt x="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888" tIns="60944" rIns="121888" bIns="60944"/>
            <a:lstStyle/>
            <a:p>
              <a:pPr fontAlgn="auto"/>
              <a:endParaRPr lang="zh-CN" altLang="en-US" sz="3200" noProof="1"/>
            </a:p>
          </p:txBody>
        </p:sp>
        <p:sp>
          <p:nvSpPr>
            <p:cNvPr id="35" name="Freeform 24">
              <a:extLst>
                <a:ext uri="{FF2B5EF4-FFF2-40B4-BE49-F238E27FC236}">
                  <a16:creationId xmlns:a16="http://schemas.microsoft.com/office/drawing/2014/main" id="{DB80D40D-7601-4944-8D97-22D453ED0AA9}"/>
                </a:ext>
              </a:extLst>
            </p:cNvPr>
            <p:cNvSpPr/>
            <p:nvPr/>
          </p:nvSpPr>
          <p:spPr bwMode="auto">
            <a:xfrm>
              <a:off x="5632451" y="71438"/>
              <a:ext cx="174625" cy="309563"/>
            </a:xfrm>
            <a:custGeom>
              <a:avLst/>
              <a:gdLst>
                <a:gd name="T0" fmla="*/ 68 w 110"/>
                <a:gd name="T1" fmla="*/ 0 h 195"/>
                <a:gd name="T2" fmla="*/ 68 w 110"/>
                <a:gd name="T3" fmla="*/ 0 h 195"/>
                <a:gd name="T4" fmla="*/ 70 w 110"/>
                <a:gd name="T5" fmla="*/ 5 h 195"/>
                <a:gd name="T6" fmla="*/ 74 w 110"/>
                <a:gd name="T7" fmla="*/ 9 h 195"/>
                <a:gd name="T8" fmla="*/ 78 w 110"/>
                <a:gd name="T9" fmla="*/ 14 h 195"/>
                <a:gd name="T10" fmla="*/ 84 w 110"/>
                <a:gd name="T11" fmla="*/ 17 h 195"/>
                <a:gd name="T12" fmla="*/ 84 w 110"/>
                <a:gd name="T13" fmla="*/ 17 h 195"/>
                <a:gd name="T14" fmla="*/ 92 w 110"/>
                <a:gd name="T15" fmla="*/ 19 h 195"/>
                <a:gd name="T16" fmla="*/ 99 w 110"/>
                <a:gd name="T17" fmla="*/ 19 h 195"/>
                <a:gd name="T18" fmla="*/ 105 w 110"/>
                <a:gd name="T19" fmla="*/ 18 h 195"/>
                <a:gd name="T20" fmla="*/ 110 w 110"/>
                <a:gd name="T21" fmla="*/ 15 h 195"/>
                <a:gd name="T22" fmla="*/ 110 w 110"/>
                <a:gd name="T23" fmla="*/ 15 h 195"/>
                <a:gd name="T24" fmla="*/ 109 w 110"/>
                <a:gd name="T25" fmla="*/ 33 h 195"/>
                <a:gd name="T26" fmla="*/ 105 w 110"/>
                <a:gd name="T27" fmla="*/ 53 h 195"/>
                <a:gd name="T28" fmla="*/ 100 w 110"/>
                <a:gd name="T29" fmla="*/ 75 h 195"/>
                <a:gd name="T30" fmla="*/ 92 w 110"/>
                <a:gd name="T31" fmla="*/ 98 h 195"/>
                <a:gd name="T32" fmla="*/ 87 w 110"/>
                <a:gd name="T33" fmla="*/ 110 h 195"/>
                <a:gd name="T34" fmla="*/ 80 w 110"/>
                <a:gd name="T35" fmla="*/ 122 h 195"/>
                <a:gd name="T36" fmla="*/ 73 w 110"/>
                <a:gd name="T37" fmla="*/ 135 h 195"/>
                <a:gd name="T38" fmla="*/ 64 w 110"/>
                <a:gd name="T39" fmla="*/ 148 h 195"/>
                <a:gd name="T40" fmla="*/ 54 w 110"/>
                <a:gd name="T41" fmla="*/ 160 h 195"/>
                <a:gd name="T42" fmla="*/ 44 w 110"/>
                <a:gd name="T43" fmla="*/ 172 h 195"/>
                <a:gd name="T44" fmla="*/ 32 w 110"/>
                <a:gd name="T45" fmla="*/ 184 h 195"/>
                <a:gd name="T46" fmla="*/ 19 w 110"/>
                <a:gd name="T47" fmla="*/ 195 h 195"/>
                <a:gd name="T48" fmla="*/ 19 w 110"/>
                <a:gd name="T49" fmla="*/ 195 h 195"/>
                <a:gd name="T50" fmla="*/ 6 w 110"/>
                <a:gd name="T51" fmla="*/ 192 h 195"/>
                <a:gd name="T52" fmla="*/ 6 w 110"/>
                <a:gd name="T53" fmla="*/ 192 h 195"/>
                <a:gd name="T54" fmla="*/ 0 w 110"/>
                <a:gd name="T55" fmla="*/ 188 h 195"/>
                <a:gd name="T56" fmla="*/ 0 w 110"/>
                <a:gd name="T57" fmla="*/ 188 h 195"/>
                <a:gd name="T58" fmla="*/ 0 w 110"/>
                <a:gd name="T59" fmla="*/ 170 h 195"/>
                <a:gd name="T60" fmla="*/ 0 w 110"/>
                <a:gd name="T61" fmla="*/ 154 h 195"/>
                <a:gd name="T62" fmla="*/ 2 w 110"/>
                <a:gd name="T63" fmla="*/ 139 h 195"/>
                <a:gd name="T64" fmla="*/ 5 w 110"/>
                <a:gd name="T65" fmla="*/ 124 h 195"/>
                <a:gd name="T66" fmla="*/ 7 w 110"/>
                <a:gd name="T67" fmla="*/ 109 h 195"/>
                <a:gd name="T68" fmla="*/ 12 w 110"/>
                <a:gd name="T69" fmla="*/ 95 h 195"/>
                <a:gd name="T70" fmla="*/ 21 w 110"/>
                <a:gd name="T71" fmla="*/ 71 h 195"/>
                <a:gd name="T72" fmla="*/ 32 w 110"/>
                <a:gd name="T73" fmla="*/ 48 h 195"/>
                <a:gd name="T74" fmla="*/ 44 w 110"/>
                <a:gd name="T75" fmla="*/ 29 h 195"/>
                <a:gd name="T76" fmla="*/ 56 w 110"/>
                <a:gd name="T77" fmla="*/ 13 h 195"/>
                <a:gd name="T78" fmla="*/ 68 w 110"/>
                <a:gd name="T79" fmla="*/ 0 h 195"/>
                <a:gd name="T80" fmla="*/ 68 w 110"/>
                <a:gd name="T8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0" h="195">
                  <a:moveTo>
                    <a:pt x="68" y="0"/>
                  </a:moveTo>
                  <a:lnTo>
                    <a:pt x="68" y="0"/>
                  </a:lnTo>
                  <a:lnTo>
                    <a:pt x="70" y="5"/>
                  </a:lnTo>
                  <a:lnTo>
                    <a:pt x="74" y="9"/>
                  </a:lnTo>
                  <a:lnTo>
                    <a:pt x="78" y="14"/>
                  </a:lnTo>
                  <a:lnTo>
                    <a:pt x="84" y="17"/>
                  </a:lnTo>
                  <a:lnTo>
                    <a:pt x="84" y="17"/>
                  </a:lnTo>
                  <a:lnTo>
                    <a:pt x="92" y="19"/>
                  </a:lnTo>
                  <a:lnTo>
                    <a:pt x="99" y="19"/>
                  </a:lnTo>
                  <a:lnTo>
                    <a:pt x="105" y="18"/>
                  </a:lnTo>
                  <a:lnTo>
                    <a:pt x="110" y="15"/>
                  </a:lnTo>
                  <a:lnTo>
                    <a:pt x="110" y="15"/>
                  </a:lnTo>
                  <a:lnTo>
                    <a:pt x="109" y="33"/>
                  </a:lnTo>
                  <a:lnTo>
                    <a:pt x="105" y="53"/>
                  </a:lnTo>
                  <a:lnTo>
                    <a:pt x="100" y="75"/>
                  </a:lnTo>
                  <a:lnTo>
                    <a:pt x="92" y="98"/>
                  </a:lnTo>
                  <a:lnTo>
                    <a:pt x="87" y="110"/>
                  </a:lnTo>
                  <a:lnTo>
                    <a:pt x="80" y="122"/>
                  </a:lnTo>
                  <a:lnTo>
                    <a:pt x="73" y="135"/>
                  </a:lnTo>
                  <a:lnTo>
                    <a:pt x="64" y="148"/>
                  </a:lnTo>
                  <a:lnTo>
                    <a:pt x="54" y="160"/>
                  </a:lnTo>
                  <a:lnTo>
                    <a:pt x="44" y="172"/>
                  </a:lnTo>
                  <a:lnTo>
                    <a:pt x="32" y="184"/>
                  </a:lnTo>
                  <a:lnTo>
                    <a:pt x="19" y="195"/>
                  </a:lnTo>
                  <a:lnTo>
                    <a:pt x="19" y="195"/>
                  </a:lnTo>
                  <a:lnTo>
                    <a:pt x="6" y="192"/>
                  </a:lnTo>
                  <a:lnTo>
                    <a:pt x="6" y="19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70"/>
                  </a:lnTo>
                  <a:lnTo>
                    <a:pt x="0" y="154"/>
                  </a:lnTo>
                  <a:lnTo>
                    <a:pt x="2" y="139"/>
                  </a:lnTo>
                  <a:lnTo>
                    <a:pt x="5" y="124"/>
                  </a:lnTo>
                  <a:lnTo>
                    <a:pt x="7" y="109"/>
                  </a:lnTo>
                  <a:lnTo>
                    <a:pt x="12" y="95"/>
                  </a:lnTo>
                  <a:lnTo>
                    <a:pt x="21" y="71"/>
                  </a:lnTo>
                  <a:lnTo>
                    <a:pt x="32" y="48"/>
                  </a:lnTo>
                  <a:lnTo>
                    <a:pt x="44" y="29"/>
                  </a:lnTo>
                  <a:lnTo>
                    <a:pt x="56" y="13"/>
                  </a:lnTo>
                  <a:lnTo>
                    <a:pt x="68" y="0"/>
                  </a:lnTo>
                  <a:lnTo>
                    <a:pt x="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888" tIns="60944" rIns="121888" bIns="60944"/>
            <a:lstStyle/>
            <a:p>
              <a:pPr fontAlgn="auto"/>
              <a:endParaRPr lang="zh-CN" altLang="en-US" sz="3200" noProof="1"/>
            </a:p>
          </p:txBody>
        </p:sp>
        <p:sp>
          <p:nvSpPr>
            <p:cNvPr id="36" name="Freeform 25">
              <a:extLst>
                <a:ext uri="{FF2B5EF4-FFF2-40B4-BE49-F238E27FC236}">
                  <a16:creationId xmlns:a16="http://schemas.microsoft.com/office/drawing/2014/main" id="{7E249859-B321-4147-B31C-B467C97182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07063" y="30163"/>
              <a:ext cx="133350" cy="80963"/>
            </a:xfrm>
            <a:custGeom>
              <a:avLst/>
              <a:gdLst>
                <a:gd name="T0" fmla="*/ 63 w 84"/>
                <a:gd name="T1" fmla="*/ 51 h 51"/>
                <a:gd name="T2" fmla="*/ 75 w 84"/>
                <a:gd name="T3" fmla="*/ 50 h 51"/>
                <a:gd name="T4" fmla="*/ 82 w 84"/>
                <a:gd name="T5" fmla="*/ 44 h 51"/>
                <a:gd name="T6" fmla="*/ 84 w 84"/>
                <a:gd name="T7" fmla="*/ 38 h 51"/>
                <a:gd name="T8" fmla="*/ 80 w 84"/>
                <a:gd name="T9" fmla="*/ 28 h 51"/>
                <a:gd name="T10" fmla="*/ 75 w 84"/>
                <a:gd name="T11" fmla="*/ 24 h 51"/>
                <a:gd name="T12" fmla="*/ 50 w 84"/>
                <a:gd name="T13" fmla="*/ 7 h 51"/>
                <a:gd name="T14" fmla="*/ 34 w 84"/>
                <a:gd name="T15" fmla="*/ 2 h 51"/>
                <a:gd name="T16" fmla="*/ 22 w 84"/>
                <a:gd name="T17" fmla="*/ 0 h 51"/>
                <a:gd name="T18" fmla="*/ 11 w 84"/>
                <a:gd name="T19" fmla="*/ 1 h 51"/>
                <a:gd name="T20" fmla="*/ 2 w 84"/>
                <a:gd name="T21" fmla="*/ 7 h 51"/>
                <a:gd name="T22" fmla="*/ 0 w 84"/>
                <a:gd name="T23" fmla="*/ 14 h 51"/>
                <a:gd name="T24" fmla="*/ 6 w 84"/>
                <a:gd name="T25" fmla="*/ 24 h 51"/>
                <a:gd name="T26" fmla="*/ 9 w 84"/>
                <a:gd name="T27" fmla="*/ 28 h 51"/>
                <a:gd name="T28" fmla="*/ 34 w 84"/>
                <a:gd name="T29" fmla="*/ 44 h 51"/>
                <a:gd name="T30" fmla="*/ 50 w 84"/>
                <a:gd name="T31" fmla="*/ 49 h 51"/>
                <a:gd name="T32" fmla="*/ 63 w 84"/>
                <a:gd name="T33" fmla="*/ 51 h 51"/>
                <a:gd name="T34" fmla="*/ 12 w 84"/>
                <a:gd name="T35" fmla="*/ 14 h 51"/>
                <a:gd name="T36" fmla="*/ 12 w 84"/>
                <a:gd name="T37" fmla="*/ 12 h 51"/>
                <a:gd name="T38" fmla="*/ 13 w 84"/>
                <a:gd name="T39" fmla="*/ 11 h 51"/>
                <a:gd name="T40" fmla="*/ 21 w 84"/>
                <a:gd name="T41" fmla="*/ 10 h 51"/>
                <a:gd name="T42" fmla="*/ 46 w 84"/>
                <a:gd name="T43" fmla="*/ 18 h 51"/>
                <a:gd name="T44" fmla="*/ 56 w 84"/>
                <a:gd name="T45" fmla="*/ 23 h 51"/>
                <a:gd name="T46" fmla="*/ 70 w 84"/>
                <a:gd name="T47" fmla="*/ 33 h 51"/>
                <a:gd name="T48" fmla="*/ 72 w 84"/>
                <a:gd name="T49" fmla="*/ 38 h 51"/>
                <a:gd name="T50" fmla="*/ 73 w 84"/>
                <a:gd name="T51" fmla="*/ 39 h 51"/>
                <a:gd name="T52" fmla="*/ 71 w 84"/>
                <a:gd name="T53" fmla="*/ 40 h 51"/>
                <a:gd name="T54" fmla="*/ 63 w 84"/>
                <a:gd name="T55" fmla="*/ 40 h 51"/>
                <a:gd name="T56" fmla="*/ 38 w 84"/>
                <a:gd name="T57" fmla="*/ 34 h 51"/>
                <a:gd name="T58" fmla="*/ 28 w 84"/>
                <a:gd name="T59" fmla="*/ 29 h 51"/>
                <a:gd name="T60" fmla="*/ 14 w 84"/>
                <a:gd name="T61" fmla="*/ 19 h 51"/>
                <a:gd name="T62" fmla="*/ 12 w 84"/>
                <a:gd name="T63" fmla="*/ 1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4" h="51">
                  <a:moveTo>
                    <a:pt x="63" y="51"/>
                  </a:moveTo>
                  <a:lnTo>
                    <a:pt x="63" y="51"/>
                  </a:lnTo>
                  <a:lnTo>
                    <a:pt x="68" y="51"/>
                  </a:lnTo>
                  <a:lnTo>
                    <a:pt x="75" y="50"/>
                  </a:lnTo>
                  <a:lnTo>
                    <a:pt x="80" y="48"/>
                  </a:lnTo>
                  <a:lnTo>
                    <a:pt x="82" y="44"/>
                  </a:lnTo>
                  <a:lnTo>
                    <a:pt x="82" y="44"/>
                  </a:lnTo>
                  <a:lnTo>
                    <a:pt x="84" y="38"/>
                  </a:lnTo>
                  <a:lnTo>
                    <a:pt x="82" y="33"/>
                  </a:lnTo>
                  <a:lnTo>
                    <a:pt x="80" y="28"/>
                  </a:lnTo>
                  <a:lnTo>
                    <a:pt x="75" y="24"/>
                  </a:lnTo>
                  <a:lnTo>
                    <a:pt x="75" y="24"/>
                  </a:lnTo>
                  <a:lnTo>
                    <a:pt x="65" y="15"/>
                  </a:lnTo>
                  <a:lnTo>
                    <a:pt x="50" y="7"/>
                  </a:lnTo>
                  <a:lnTo>
                    <a:pt x="50" y="7"/>
                  </a:lnTo>
                  <a:lnTo>
                    <a:pt x="3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1" y="1"/>
                  </a:lnTo>
                  <a:lnTo>
                    <a:pt x="6" y="4"/>
                  </a:lnTo>
                  <a:lnTo>
                    <a:pt x="2" y="7"/>
                  </a:lnTo>
                  <a:lnTo>
                    <a:pt x="2" y="7"/>
                  </a:lnTo>
                  <a:lnTo>
                    <a:pt x="0" y="14"/>
                  </a:lnTo>
                  <a:lnTo>
                    <a:pt x="2" y="19"/>
                  </a:lnTo>
                  <a:lnTo>
                    <a:pt x="6" y="24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21" y="36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50" y="49"/>
                  </a:lnTo>
                  <a:lnTo>
                    <a:pt x="63" y="51"/>
                  </a:lnTo>
                  <a:lnTo>
                    <a:pt x="63" y="51"/>
                  </a:lnTo>
                  <a:close/>
                  <a:moveTo>
                    <a:pt x="12" y="14"/>
                  </a:moveTo>
                  <a:lnTo>
                    <a:pt x="12" y="14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32" y="12"/>
                  </a:lnTo>
                  <a:lnTo>
                    <a:pt x="46" y="18"/>
                  </a:lnTo>
                  <a:lnTo>
                    <a:pt x="46" y="18"/>
                  </a:lnTo>
                  <a:lnTo>
                    <a:pt x="56" y="23"/>
                  </a:lnTo>
                  <a:lnTo>
                    <a:pt x="63" y="28"/>
                  </a:lnTo>
                  <a:lnTo>
                    <a:pt x="70" y="33"/>
                  </a:lnTo>
                  <a:lnTo>
                    <a:pt x="72" y="38"/>
                  </a:lnTo>
                  <a:lnTo>
                    <a:pt x="72" y="38"/>
                  </a:lnTo>
                  <a:lnTo>
                    <a:pt x="73" y="39"/>
                  </a:lnTo>
                  <a:lnTo>
                    <a:pt x="73" y="39"/>
                  </a:lnTo>
                  <a:lnTo>
                    <a:pt x="71" y="40"/>
                  </a:lnTo>
                  <a:lnTo>
                    <a:pt x="71" y="40"/>
                  </a:lnTo>
                  <a:lnTo>
                    <a:pt x="63" y="40"/>
                  </a:lnTo>
                  <a:lnTo>
                    <a:pt x="63" y="40"/>
                  </a:lnTo>
                  <a:lnTo>
                    <a:pt x="52" y="39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28" y="29"/>
                  </a:lnTo>
                  <a:lnTo>
                    <a:pt x="21" y="24"/>
                  </a:lnTo>
                  <a:lnTo>
                    <a:pt x="14" y="19"/>
                  </a:lnTo>
                  <a:lnTo>
                    <a:pt x="12" y="14"/>
                  </a:lnTo>
                  <a:lnTo>
                    <a:pt x="1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888" tIns="60944" rIns="121888" bIns="60944"/>
            <a:lstStyle/>
            <a:p>
              <a:pPr fontAlgn="auto"/>
              <a:endParaRPr lang="zh-CN" altLang="en-US" sz="3200" noProof="1"/>
            </a:p>
          </p:txBody>
        </p:sp>
        <p:sp>
          <p:nvSpPr>
            <p:cNvPr id="37" name="Freeform 26">
              <a:extLst>
                <a:ext uri="{FF2B5EF4-FFF2-40B4-BE49-F238E27FC236}">
                  <a16:creationId xmlns:a16="http://schemas.microsoft.com/office/drawing/2014/main" id="{E52FF1EB-2557-4B81-90FB-F46875F6EA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40376" y="25400"/>
              <a:ext cx="358775" cy="477838"/>
            </a:xfrm>
            <a:custGeom>
              <a:avLst/>
              <a:gdLst>
                <a:gd name="T0" fmla="*/ 146 w 226"/>
                <a:gd name="T1" fmla="*/ 5 h 301"/>
                <a:gd name="T2" fmla="*/ 112 w 226"/>
                <a:gd name="T3" fmla="*/ 0 h 301"/>
                <a:gd name="T4" fmla="*/ 78 w 226"/>
                <a:gd name="T5" fmla="*/ 5 h 301"/>
                <a:gd name="T6" fmla="*/ 46 w 226"/>
                <a:gd name="T7" fmla="*/ 18 h 301"/>
                <a:gd name="T8" fmla="*/ 21 w 226"/>
                <a:gd name="T9" fmla="*/ 41 h 301"/>
                <a:gd name="T10" fmla="*/ 2 w 226"/>
                <a:gd name="T11" fmla="*/ 71 h 301"/>
                <a:gd name="T12" fmla="*/ 9 w 226"/>
                <a:gd name="T13" fmla="*/ 82 h 301"/>
                <a:gd name="T14" fmla="*/ 22 w 226"/>
                <a:gd name="T15" fmla="*/ 119 h 301"/>
                <a:gd name="T16" fmla="*/ 25 w 226"/>
                <a:gd name="T17" fmla="*/ 134 h 301"/>
                <a:gd name="T18" fmla="*/ 31 w 226"/>
                <a:gd name="T19" fmla="*/ 99 h 301"/>
                <a:gd name="T20" fmla="*/ 44 w 226"/>
                <a:gd name="T21" fmla="*/ 68 h 301"/>
                <a:gd name="T22" fmla="*/ 82 w 226"/>
                <a:gd name="T23" fmla="*/ 27 h 301"/>
                <a:gd name="T24" fmla="*/ 107 w 226"/>
                <a:gd name="T25" fmla="*/ 10 h 301"/>
                <a:gd name="T26" fmla="*/ 141 w 226"/>
                <a:gd name="T27" fmla="*/ 15 h 301"/>
                <a:gd name="T28" fmla="*/ 162 w 226"/>
                <a:gd name="T29" fmla="*/ 24 h 301"/>
                <a:gd name="T30" fmla="*/ 187 w 226"/>
                <a:gd name="T31" fmla="*/ 44 h 301"/>
                <a:gd name="T32" fmla="*/ 205 w 226"/>
                <a:gd name="T33" fmla="*/ 70 h 301"/>
                <a:gd name="T34" fmla="*/ 215 w 226"/>
                <a:gd name="T35" fmla="*/ 99 h 301"/>
                <a:gd name="T36" fmla="*/ 216 w 226"/>
                <a:gd name="T37" fmla="*/ 130 h 301"/>
                <a:gd name="T38" fmla="*/ 207 w 226"/>
                <a:gd name="T39" fmla="*/ 160 h 301"/>
                <a:gd name="T40" fmla="*/ 196 w 226"/>
                <a:gd name="T41" fmla="*/ 179 h 301"/>
                <a:gd name="T42" fmla="*/ 175 w 226"/>
                <a:gd name="T43" fmla="*/ 202 h 301"/>
                <a:gd name="T44" fmla="*/ 148 w 226"/>
                <a:gd name="T45" fmla="*/ 217 h 301"/>
                <a:gd name="T46" fmla="*/ 118 w 226"/>
                <a:gd name="T47" fmla="*/ 224 h 301"/>
                <a:gd name="T48" fmla="*/ 87 w 226"/>
                <a:gd name="T49" fmla="*/ 222 h 301"/>
                <a:gd name="T50" fmla="*/ 66 w 226"/>
                <a:gd name="T51" fmla="*/ 216 h 301"/>
                <a:gd name="T52" fmla="*/ 38 w 226"/>
                <a:gd name="T53" fmla="*/ 197 h 301"/>
                <a:gd name="T54" fmla="*/ 27 w 226"/>
                <a:gd name="T55" fmla="*/ 177 h 301"/>
                <a:gd name="T56" fmla="*/ 20 w 226"/>
                <a:gd name="T57" fmla="*/ 222 h 301"/>
                <a:gd name="T58" fmla="*/ 0 w 226"/>
                <a:gd name="T59" fmla="*/ 265 h 301"/>
                <a:gd name="T60" fmla="*/ 4 w 226"/>
                <a:gd name="T61" fmla="*/ 275 h 301"/>
                <a:gd name="T62" fmla="*/ 61 w 226"/>
                <a:gd name="T63" fmla="*/ 301 h 301"/>
                <a:gd name="T64" fmla="*/ 74 w 226"/>
                <a:gd name="T65" fmla="*/ 299 h 301"/>
                <a:gd name="T66" fmla="*/ 97 w 226"/>
                <a:gd name="T67" fmla="*/ 262 h 301"/>
                <a:gd name="T68" fmla="*/ 117 w 226"/>
                <a:gd name="T69" fmla="*/ 234 h 301"/>
                <a:gd name="T70" fmla="*/ 147 w 226"/>
                <a:gd name="T71" fmla="*/ 228 h 301"/>
                <a:gd name="T72" fmla="*/ 189 w 226"/>
                <a:gd name="T73" fmla="*/ 204 h 301"/>
                <a:gd name="T74" fmla="*/ 218 w 226"/>
                <a:gd name="T75" fmla="*/ 165 h 301"/>
                <a:gd name="T76" fmla="*/ 224 w 226"/>
                <a:gd name="T77" fmla="*/ 143 h 301"/>
                <a:gd name="T78" fmla="*/ 226 w 226"/>
                <a:gd name="T79" fmla="*/ 109 h 301"/>
                <a:gd name="T80" fmla="*/ 219 w 226"/>
                <a:gd name="T81" fmla="*/ 75 h 301"/>
                <a:gd name="T82" fmla="*/ 202 w 226"/>
                <a:gd name="T83" fmla="*/ 46 h 301"/>
                <a:gd name="T84" fmla="*/ 177 w 226"/>
                <a:gd name="T85" fmla="*/ 22 h 301"/>
                <a:gd name="T86" fmla="*/ 157 w 226"/>
                <a:gd name="T87" fmla="*/ 10 h 301"/>
                <a:gd name="T88" fmla="*/ 29 w 226"/>
                <a:gd name="T89" fmla="*/ 203 h 301"/>
                <a:gd name="T90" fmla="*/ 44 w 226"/>
                <a:gd name="T91" fmla="*/ 216 h 301"/>
                <a:gd name="T92" fmla="*/ 63 w 226"/>
                <a:gd name="T93" fmla="*/ 226 h 301"/>
                <a:gd name="T94" fmla="*/ 92 w 226"/>
                <a:gd name="T95" fmla="*/ 233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6" h="301">
                  <a:moveTo>
                    <a:pt x="157" y="10"/>
                  </a:moveTo>
                  <a:lnTo>
                    <a:pt x="157" y="10"/>
                  </a:lnTo>
                  <a:lnTo>
                    <a:pt x="146" y="5"/>
                  </a:lnTo>
                  <a:lnTo>
                    <a:pt x="134" y="3"/>
                  </a:lnTo>
                  <a:lnTo>
                    <a:pt x="123" y="2"/>
                  </a:lnTo>
                  <a:lnTo>
                    <a:pt x="112" y="0"/>
                  </a:lnTo>
                  <a:lnTo>
                    <a:pt x="99" y="0"/>
                  </a:lnTo>
                  <a:lnTo>
                    <a:pt x="89" y="2"/>
                  </a:lnTo>
                  <a:lnTo>
                    <a:pt x="78" y="5"/>
                  </a:lnTo>
                  <a:lnTo>
                    <a:pt x="66" y="8"/>
                  </a:lnTo>
                  <a:lnTo>
                    <a:pt x="56" y="13"/>
                  </a:lnTo>
                  <a:lnTo>
                    <a:pt x="46" y="18"/>
                  </a:lnTo>
                  <a:lnTo>
                    <a:pt x="38" y="26"/>
                  </a:lnTo>
                  <a:lnTo>
                    <a:pt x="29" y="32"/>
                  </a:lnTo>
                  <a:lnTo>
                    <a:pt x="21" y="41"/>
                  </a:lnTo>
                  <a:lnTo>
                    <a:pt x="14" y="49"/>
                  </a:lnTo>
                  <a:lnTo>
                    <a:pt x="7" y="60"/>
                  </a:lnTo>
                  <a:lnTo>
                    <a:pt x="2" y="71"/>
                  </a:lnTo>
                  <a:lnTo>
                    <a:pt x="2" y="71"/>
                  </a:lnTo>
                  <a:lnTo>
                    <a:pt x="2" y="71"/>
                  </a:lnTo>
                  <a:lnTo>
                    <a:pt x="9" y="82"/>
                  </a:lnTo>
                  <a:lnTo>
                    <a:pt x="14" y="94"/>
                  </a:lnTo>
                  <a:lnTo>
                    <a:pt x="19" y="106"/>
                  </a:lnTo>
                  <a:lnTo>
                    <a:pt x="22" y="119"/>
                  </a:lnTo>
                  <a:lnTo>
                    <a:pt x="22" y="119"/>
                  </a:lnTo>
                  <a:lnTo>
                    <a:pt x="25" y="134"/>
                  </a:lnTo>
                  <a:lnTo>
                    <a:pt x="25" y="134"/>
                  </a:lnTo>
                  <a:lnTo>
                    <a:pt x="26" y="121"/>
                  </a:lnTo>
                  <a:lnTo>
                    <a:pt x="29" y="110"/>
                  </a:lnTo>
                  <a:lnTo>
                    <a:pt x="31" y="99"/>
                  </a:lnTo>
                  <a:lnTo>
                    <a:pt x="35" y="87"/>
                  </a:lnTo>
                  <a:lnTo>
                    <a:pt x="39" y="78"/>
                  </a:lnTo>
                  <a:lnTo>
                    <a:pt x="44" y="68"/>
                  </a:lnTo>
                  <a:lnTo>
                    <a:pt x="55" y="52"/>
                  </a:lnTo>
                  <a:lnTo>
                    <a:pt x="68" y="38"/>
                  </a:lnTo>
                  <a:lnTo>
                    <a:pt x="82" y="27"/>
                  </a:lnTo>
                  <a:lnTo>
                    <a:pt x="94" y="18"/>
                  </a:lnTo>
                  <a:lnTo>
                    <a:pt x="107" y="10"/>
                  </a:lnTo>
                  <a:lnTo>
                    <a:pt x="107" y="10"/>
                  </a:lnTo>
                  <a:lnTo>
                    <a:pt x="118" y="12"/>
                  </a:lnTo>
                  <a:lnTo>
                    <a:pt x="129" y="13"/>
                  </a:lnTo>
                  <a:lnTo>
                    <a:pt x="141" y="15"/>
                  </a:lnTo>
                  <a:lnTo>
                    <a:pt x="152" y="21"/>
                  </a:lnTo>
                  <a:lnTo>
                    <a:pt x="152" y="21"/>
                  </a:lnTo>
                  <a:lnTo>
                    <a:pt x="162" y="24"/>
                  </a:lnTo>
                  <a:lnTo>
                    <a:pt x="171" y="31"/>
                  </a:lnTo>
                  <a:lnTo>
                    <a:pt x="180" y="37"/>
                  </a:lnTo>
                  <a:lnTo>
                    <a:pt x="187" y="44"/>
                  </a:lnTo>
                  <a:lnTo>
                    <a:pt x="194" y="52"/>
                  </a:lnTo>
                  <a:lnTo>
                    <a:pt x="200" y="61"/>
                  </a:lnTo>
                  <a:lnTo>
                    <a:pt x="205" y="70"/>
                  </a:lnTo>
                  <a:lnTo>
                    <a:pt x="209" y="78"/>
                  </a:lnTo>
                  <a:lnTo>
                    <a:pt x="212" y="88"/>
                  </a:lnTo>
                  <a:lnTo>
                    <a:pt x="215" y="99"/>
                  </a:lnTo>
                  <a:lnTo>
                    <a:pt x="216" y="109"/>
                  </a:lnTo>
                  <a:lnTo>
                    <a:pt x="216" y="119"/>
                  </a:lnTo>
                  <a:lnTo>
                    <a:pt x="216" y="130"/>
                  </a:lnTo>
                  <a:lnTo>
                    <a:pt x="214" y="140"/>
                  </a:lnTo>
                  <a:lnTo>
                    <a:pt x="211" y="150"/>
                  </a:lnTo>
                  <a:lnTo>
                    <a:pt x="207" y="160"/>
                  </a:lnTo>
                  <a:lnTo>
                    <a:pt x="207" y="160"/>
                  </a:lnTo>
                  <a:lnTo>
                    <a:pt x="202" y="170"/>
                  </a:lnTo>
                  <a:lnTo>
                    <a:pt x="196" y="179"/>
                  </a:lnTo>
                  <a:lnTo>
                    <a:pt x="190" y="188"/>
                  </a:lnTo>
                  <a:lnTo>
                    <a:pt x="184" y="195"/>
                  </a:lnTo>
                  <a:lnTo>
                    <a:pt x="175" y="202"/>
                  </a:lnTo>
                  <a:lnTo>
                    <a:pt x="167" y="208"/>
                  </a:lnTo>
                  <a:lnTo>
                    <a:pt x="157" y="213"/>
                  </a:lnTo>
                  <a:lnTo>
                    <a:pt x="148" y="217"/>
                  </a:lnTo>
                  <a:lnTo>
                    <a:pt x="138" y="221"/>
                  </a:lnTo>
                  <a:lnTo>
                    <a:pt x="128" y="223"/>
                  </a:lnTo>
                  <a:lnTo>
                    <a:pt x="118" y="224"/>
                  </a:lnTo>
                  <a:lnTo>
                    <a:pt x="108" y="224"/>
                  </a:lnTo>
                  <a:lnTo>
                    <a:pt x="98" y="224"/>
                  </a:lnTo>
                  <a:lnTo>
                    <a:pt x="87" y="222"/>
                  </a:lnTo>
                  <a:lnTo>
                    <a:pt x="77" y="219"/>
                  </a:lnTo>
                  <a:lnTo>
                    <a:pt x="66" y="216"/>
                  </a:lnTo>
                  <a:lnTo>
                    <a:pt x="66" y="216"/>
                  </a:lnTo>
                  <a:lnTo>
                    <a:pt x="56" y="211"/>
                  </a:lnTo>
                  <a:lnTo>
                    <a:pt x="46" y="204"/>
                  </a:lnTo>
                  <a:lnTo>
                    <a:pt x="38" y="197"/>
                  </a:lnTo>
                  <a:lnTo>
                    <a:pt x="30" y="189"/>
                  </a:lnTo>
                  <a:lnTo>
                    <a:pt x="30" y="189"/>
                  </a:lnTo>
                  <a:lnTo>
                    <a:pt x="27" y="177"/>
                  </a:lnTo>
                  <a:lnTo>
                    <a:pt x="27" y="177"/>
                  </a:lnTo>
                  <a:lnTo>
                    <a:pt x="25" y="199"/>
                  </a:lnTo>
                  <a:lnTo>
                    <a:pt x="20" y="222"/>
                  </a:lnTo>
                  <a:lnTo>
                    <a:pt x="11" y="245"/>
                  </a:lnTo>
                  <a:lnTo>
                    <a:pt x="0" y="265"/>
                  </a:lnTo>
                  <a:lnTo>
                    <a:pt x="0" y="265"/>
                  </a:lnTo>
                  <a:lnTo>
                    <a:pt x="1" y="268"/>
                  </a:lnTo>
                  <a:lnTo>
                    <a:pt x="2" y="272"/>
                  </a:lnTo>
                  <a:lnTo>
                    <a:pt x="4" y="275"/>
                  </a:lnTo>
                  <a:lnTo>
                    <a:pt x="7" y="277"/>
                  </a:lnTo>
                  <a:lnTo>
                    <a:pt x="61" y="301"/>
                  </a:lnTo>
                  <a:lnTo>
                    <a:pt x="61" y="301"/>
                  </a:lnTo>
                  <a:lnTo>
                    <a:pt x="66" y="301"/>
                  </a:lnTo>
                  <a:lnTo>
                    <a:pt x="70" y="301"/>
                  </a:lnTo>
                  <a:lnTo>
                    <a:pt x="74" y="299"/>
                  </a:lnTo>
                  <a:lnTo>
                    <a:pt x="78" y="295"/>
                  </a:lnTo>
                  <a:lnTo>
                    <a:pt x="97" y="262"/>
                  </a:lnTo>
                  <a:lnTo>
                    <a:pt x="97" y="262"/>
                  </a:lnTo>
                  <a:lnTo>
                    <a:pt x="98" y="258"/>
                  </a:lnTo>
                  <a:lnTo>
                    <a:pt x="97" y="253"/>
                  </a:lnTo>
                  <a:lnTo>
                    <a:pt x="117" y="234"/>
                  </a:lnTo>
                  <a:lnTo>
                    <a:pt x="117" y="234"/>
                  </a:lnTo>
                  <a:lnTo>
                    <a:pt x="132" y="233"/>
                  </a:lnTo>
                  <a:lnTo>
                    <a:pt x="147" y="228"/>
                  </a:lnTo>
                  <a:lnTo>
                    <a:pt x="162" y="223"/>
                  </a:lnTo>
                  <a:lnTo>
                    <a:pt x="176" y="214"/>
                  </a:lnTo>
                  <a:lnTo>
                    <a:pt x="189" y="204"/>
                  </a:lnTo>
                  <a:lnTo>
                    <a:pt x="200" y="193"/>
                  </a:lnTo>
                  <a:lnTo>
                    <a:pt x="209" y="180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21" y="154"/>
                  </a:lnTo>
                  <a:lnTo>
                    <a:pt x="224" y="143"/>
                  </a:lnTo>
                  <a:lnTo>
                    <a:pt x="226" y="131"/>
                  </a:lnTo>
                  <a:lnTo>
                    <a:pt x="226" y="120"/>
                  </a:lnTo>
                  <a:lnTo>
                    <a:pt x="226" y="109"/>
                  </a:lnTo>
                  <a:lnTo>
                    <a:pt x="225" y="97"/>
                  </a:lnTo>
                  <a:lnTo>
                    <a:pt x="223" y="86"/>
                  </a:lnTo>
                  <a:lnTo>
                    <a:pt x="219" y="75"/>
                  </a:lnTo>
                  <a:lnTo>
                    <a:pt x="214" y="65"/>
                  </a:lnTo>
                  <a:lnTo>
                    <a:pt x="209" y="54"/>
                  </a:lnTo>
                  <a:lnTo>
                    <a:pt x="202" y="46"/>
                  </a:lnTo>
                  <a:lnTo>
                    <a:pt x="195" y="37"/>
                  </a:lnTo>
                  <a:lnTo>
                    <a:pt x="186" y="29"/>
                  </a:lnTo>
                  <a:lnTo>
                    <a:pt x="177" y="22"/>
                  </a:lnTo>
                  <a:lnTo>
                    <a:pt x="167" y="15"/>
                  </a:lnTo>
                  <a:lnTo>
                    <a:pt x="157" y="10"/>
                  </a:lnTo>
                  <a:lnTo>
                    <a:pt x="157" y="10"/>
                  </a:lnTo>
                  <a:close/>
                  <a:moveTo>
                    <a:pt x="89" y="247"/>
                  </a:moveTo>
                  <a:lnTo>
                    <a:pt x="29" y="219"/>
                  </a:lnTo>
                  <a:lnTo>
                    <a:pt x="29" y="203"/>
                  </a:lnTo>
                  <a:lnTo>
                    <a:pt x="29" y="203"/>
                  </a:lnTo>
                  <a:lnTo>
                    <a:pt x="36" y="209"/>
                  </a:lnTo>
                  <a:lnTo>
                    <a:pt x="44" y="216"/>
                  </a:lnTo>
                  <a:lnTo>
                    <a:pt x="53" y="221"/>
                  </a:lnTo>
                  <a:lnTo>
                    <a:pt x="63" y="226"/>
                  </a:lnTo>
                  <a:lnTo>
                    <a:pt x="63" y="226"/>
                  </a:lnTo>
                  <a:lnTo>
                    <a:pt x="72" y="229"/>
                  </a:lnTo>
                  <a:lnTo>
                    <a:pt x="82" y="232"/>
                  </a:lnTo>
                  <a:lnTo>
                    <a:pt x="92" y="233"/>
                  </a:lnTo>
                  <a:lnTo>
                    <a:pt x="102" y="234"/>
                  </a:lnTo>
                  <a:lnTo>
                    <a:pt x="89" y="2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888" tIns="60944" rIns="121888" bIns="60944"/>
            <a:lstStyle/>
            <a:p>
              <a:pPr fontAlgn="auto"/>
              <a:endParaRPr lang="zh-CN" altLang="en-US" sz="3200" noProof="1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F05D1F73-1A52-44C5-881F-7EB5B3A8C4A1}"/>
              </a:ext>
            </a:extLst>
          </p:cNvPr>
          <p:cNvGrpSpPr/>
          <p:nvPr/>
        </p:nvGrpSpPr>
        <p:grpSpPr>
          <a:xfrm>
            <a:off x="4787136" y="2500489"/>
            <a:ext cx="1013936" cy="1030974"/>
            <a:chOff x="8175626" y="1322388"/>
            <a:chExt cx="566737" cy="576263"/>
          </a:xfrm>
          <a:solidFill>
            <a:srgbClr val="99DC8C"/>
          </a:solidFill>
        </p:grpSpPr>
        <p:sp>
          <p:nvSpPr>
            <p:cNvPr id="39" name="Freeform 247">
              <a:extLst>
                <a:ext uri="{FF2B5EF4-FFF2-40B4-BE49-F238E27FC236}">
                  <a16:creationId xmlns:a16="http://schemas.microsoft.com/office/drawing/2014/main" id="{51FCB4D5-E74B-43BF-8B45-89937D26B7D9}"/>
                </a:ext>
              </a:extLst>
            </p:cNvPr>
            <p:cNvSpPr/>
            <p:nvPr/>
          </p:nvSpPr>
          <p:spPr bwMode="auto">
            <a:xfrm>
              <a:off x="8580438" y="1731963"/>
              <a:ext cx="161925" cy="38100"/>
            </a:xfrm>
            <a:custGeom>
              <a:avLst/>
              <a:gdLst>
                <a:gd name="T0" fmla="*/ 102 w 102"/>
                <a:gd name="T1" fmla="*/ 12 h 24"/>
                <a:gd name="T2" fmla="*/ 102 w 102"/>
                <a:gd name="T3" fmla="*/ 12 h 24"/>
                <a:gd name="T4" fmla="*/ 102 w 102"/>
                <a:gd name="T5" fmla="*/ 17 h 24"/>
                <a:gd name="T6" fmla="*/ 98 w 102"/>
                <a:gd name="T7" fmla="*/ 22 h 24"/>
                <a:gd name="T8" fmla="*/ 95 w 102"/>
                <a:gd name="T9" fmla="*/ 24 h 24"/>
                <a:gd name="T10" fmla="*/ 90 w 102"/>
                <a:gd name="T11" fmla="*/ 24 h 24"/>
                <a:gd name="T12" fmla="*/ 13 w 102"/>
                <a:gd name="T13" fmla="*/ 24 h 24"/>
                <a:gd name="T14" fmla="*/ 13 w 102"/>
                <a:gd name="T15" fmla="*/ 24 h 24"/>
                <a:gd name="T16" fmla="*/ 8 w 102"/>
                <a:gd name="T17" fmla="*/ 24 h 24"/>
                <a:gd name="T18" fmla="*/ 4 w 102"/>
                <a:gd name="T19" fmla="*/ 22 h 24"/>
                <a:gd name="T20" fmla="*/ 0 w 102"/>
                <a:gd name="T21" fmla="*/ 17 h 24"/>
                <a:gd name="T22" fmla="*/ 0 w 102"/>
                <a:gd name="T23" fmla="*/ 12 h 24"/>
                <a:gd name="T24" fmla="*/ 0 w 102"/>
                <a:gd name="T25" fmla="*/ 12 h 24"/>
                <a:gd name="T26" fmla="*/ 0 w 102"/>
                <a:gd name="T27" fmla="*/ 8 h 24"/>
                <a:gd name="T28" fmla="*/ 4 w 102"/>
                <a:gd name="T29" fmla="*/ 3 h 24"/>
                <a:gd name="T30" fmla="*/ 8 w 102"/>
                <a:gd name="T31" fmla="*/ 0 h 24"/>
                <a:gd name="T32" fmla="*/ 13 w 102"/>
                <a:gd name="T33" fmla="*/ 0 h 24"/>
                <a:gd name="T34" fmla="*/ 90 w 102"/>
                <a:gd name="T35" fmla="*/ 0 h 24"/>
                <a:gd name="T36" fmla="*/ 90 w 102"/>
                <a:gd name="T37" fmla="*/ 0 h 24"/>
                <a:gd name="T38" fmla="*/ 95 w 102"/>
                <a:gd name="T39" fmla="*/ 0 h 24"/>
                <a:gd name="T40" fmla="*/ 98 w 102"/>
                <a:gd name="T41" fmla="*/ 3 h 24"/>
                <a:gd name="T42" fmla="*/ 102 w 102"/>
                <a:gd name="T43" fmla="*/ 8 h 24"/>
                <a:gd name="T44" fmla="*/ 102 w 102"/>
                <a:gd name="T45" fmla="*/ 12 h 24"/>
                <a:gd name="T46" fmla="*/ 102 w 102"/>
                <a:gd name="T4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2" h="24">
                  <a:moveTo>
                    <a:pt x="102" y="12"/>
                  </a:moveTo>
                  <a:lnTo>
                    <a:pt x="102" y="12"/>
                  </a:lnTo>
                  <a:lnTo>
                    <a:pt x="102" y="17"/>
                  </a:lnTo>
                  <a:lnTo>
                    <a:pt x="98" y="22"/>
                  </a:lnTo>
                  <a:lnTo>
                    <a:pt x="95" y="24"/>
                  </a:lnTo>
                  <a:lnTo>
                    <a:pt x="90" y="24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8" y="24"/>
                  </a:lnTo>
                  <a:lnTo>
                    <a:pt x="4" y="22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3"/>
                  </a:lnTo>
                  <a:lnTo>
                    <a:pt x="8" y="0"/>
                  </a:lnTo>
                  <a:lnTo>
                    <a:pt x="13" y="0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95" y="0"/>
                  </a:lnTo>
                  <a:lnTo>
                    <a:pt x="98" y="3"/>
                  </a:lnTo>
                  <a:lnTo>
                    <a:pt x="102" y="8"/>
                  </a:lnTo>
                  <a:lnTo>
                    <a:pt x="102" y="12"/>
                  </a:lnTo>
                  <a:lnTo>
                    <a:pt x="10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888" tIns="60944" rIns="121888" bIns="60944"/>
            <a:lstStyle/>
            <a:p>
              <a:pPr fontAlgn="auto"/>
              <a:endParaRPr lang="zh-CN" altLang="en-US" sz="3200" noProof="1"/>
            </a:p>
          </p:txBody>
        </p:sp>
        <p:sp>
          <p:nvSpPr>
            <p:cNvPr id="40" name="Freeform 248">
              <a:extLst>
                <a:ext uri="{FF2B5EF4-FFF2-40B4-BE49-F238E27FC236}">
                  <a16:creationId xmlns:a16="http://schemas.microsoft.com/office/drawing/2014/main" id="{3B792F48-B626-46E2-80B9-F47E0484BE44}"/>
                </a:ext>
              </a:extLst>
            </p:cNvPr>
            <p:cNvSpPr/>
            <p:nvPr/>
          </p:nvSpPr>
          <p:spPr bwMode="auto">
            <a:xfrm>
              <a:off x="8580438" y="1781175"/>
              <a:ext cx="161925" cy="39688"/>
            </a:xfrm>
            <a:custGeom>
              <a:avLst/>
              <a:gdLst>
                <a:gd name="T0" fmla="*/ 102 w 102"/>
                <a:gd name="T1" fmla="*/ 12 h 25"/>
                <a:gd name="T2" fmla="*/ 102 w 102"/>
                <a:gd name="T3" fmla="*/ 12 h 25"/>
                <a:gd name="T4" fmla="*/ 102 w 102"/>
                <a:gd name="T5" fmla="*/ 17 h 25"/>
                <a:gd name="T6" fmla="*/ 98 w 102"/>
                <a:gd name="T7" fmla="*/ 21 h 25"/>
                <a:gd name="T8" fmla="*/ 95 w 102"/>
                <a:gd name="T9" fmla="*/ 23 h 25"/>
                <a:gd name="T10" fmla="*/ 90 w 102"/>
                <a:gd name="T11" fmla="*/ 25 h 25"/>
                <a:gd name="T12" fmla="*/ 13 w 102"/>
                <a:gd name="T13" fmla="*/ 25 h 25"/>
                <a:gd name="T14" fmla="*/ 13 w 102"/>
                <a:gd name="T15" fmla="*/ 25 h 25"/>
                <a:gd name="T16" fmla="*/ 8 w 102"/>
                <a:gd name="T17" fmla="*/ 23 h 25"/>
                <a:gd name="T18" fmla="*/ 4 w 102"/>
                <a:gd name="T19" fmla="*/ 21 h 25"/>
                <a:gd name="T20" fmla="*/ 0 w 102"/>
                <a:gd name="T21" fmla="*/ 17 h 25"/>
                <a:gd name="T22" fmla="*/ 0 w 102"/>
                <a:gd name="T23" fmla="*/ 12 h 25"/>
                <a:gd name="T24" fmla="*/ 0 w 102"/>
                <a:gd name="T25" fmla="*/ 12 h 25"/>
                <a:gd name="T26" fmla="*/ 0 w 102"/>
                <a:gd name="T27" fmla="*/ 7 h 25"/>
                <a:gd name="T28" fmla="*/ 4 w 102"/>
                <a:gd name="T29" fmla="*/ 3 h 25"/>
                <a:gd name="T30" fmla="*/ 8 w 102"/>
                <a:gd name="T31" fmla="*/ 1 h 25"/>
                <a:gd name="T32" fmla="*/ 13 w 102"/>
                <a:gd name="T33" fmla="*/ 0 h 25"/>
                <a:gd name="T34" fmla="*/ 90 w 102"/>
                <a:gd name="T35" fmla="*/ 0 h 25"/>
                <a:gd name="T36" fmla="*/ 90 w 102"/>
                <a:gd name="T37" fmla="*/ 0 h 25"/>
                <a:gd name="T38" fmla="*/ 95 w 102"/>
                <a:gd name="T39" fmla="*/ 1 h 25"/>
                <a:gd name="T40" fmla="*/ 98 w 102"/>
                <a:gd name="T41" fmla="*/ 3 h 25"/>
                <a:gd name="T42" fmla="*/ 102 w 102"/>
                <a:gd name="T43" fmla="*/ 7 h 25"/>
                <a:gd name="T44" fmla="*/ 102 w 102"/>
                <a:gd name="T45" fmla="*/ 12 h 25"/>
                <a:gd name="T46" fmla="*/ 102 w 102"/>
                <a:gd name="T47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2" h="25">
                  <a:moveTo>
                    <a:pt x="102" y="12"/>
                  </a:moveTo>
                  <a:lnTo>
                    <a:pt x="102" y="12"/>
                  </a:lnTo>
                  <a:lnTo>
                    <a:pt x="102" y="17"/>
                  </a:lnTo>
                  <a:lnTo>
                    <a:pt x="98" y="21"/>
                  </a:lnTo>
                  <a:lnTo>
                    <a:pt x="95" y="23"/>
                  </a:lnTo>
                  <a:lnTo>
                    <a:pt x="90" y="25"/>
                  </a:lnTo>
                  <a:lnTo>
                    <a:pt x="13" y="25"/>
                  </a:lnTo>
                  <a:lnTo>
                    <a:pt x="13" y="25"/>
                  </a:lnTo>
                  <a:lnTo>
                    <a:pt x="8" y="23"/>
                  </a:lnTo>
                  <a:lnTo>
                    <a:pt x="4" y="21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7"/>
                  </a:lnTo>
                  <a:lnTo>
                    <a:pt x="4" y="3"/>
                  </a:lnTo>
                  <a:lnTo>
                    <a:pt x="8" y="1"/>
                  </a:lnTo>
                  <a:lnTo>
                    <a:pt x="13" y="0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95" y="1"/>
                  </a:lnTo>
                  <a:lnTo>
                    <a:pt x="98" y="3"/>
                  </a:lnTo>
                  <a:lnTo>
                    <a:pt x="102" y="7"/>
                  </a:lnTo>
                  <a:lnTo>
                    <a:pt x="102" y="12"/>
                  </a:lnTo>
                  <a:lnTo>
                    <a:pt x="10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888" tIns="60944" rIns="121888" bIns="60944"/>
            <a:lstStyle/>
            <a:p>
              <a:pPr fontAlgn="auto"/>
              <a:endParaRPr lang="zh-CN" altLang="en-US" sz="3200" noProof="1"/>
            </a:p>
          </p:txBody>
        </p:sp>
        <p:sp>
          <p:nvSpPr>
            <p:cNvPr id="41" name="Freeform 249">
              <a:extLst>
                <a:ext uri="{FF2B5EF4-FFF2-40B4-BE49-F238E27FC236}">
                  <a16:creationId xmlns:a16="http://schemas.microsoft.com/office/drawing/2014/main" id="{7152F668-FCC6-4273-9FCE-BBE47D367018}"/>
                </a:ext>
              </a:extLst>
            </p:cNvPr>
            <p:cNvSpPr/>
            <p:nvPr/>
          </p:nvSpPr>
          <p:spPr bwMode="auto">
            <a:xfrm>
              <a:off x="8580438" y="1830388"/>
              <a:ext cx="161925" cy="39688"/>
            </a:xfrm>
            <a:custGeom>
              <a:avLst/>
              <a:gdLst>
                <a:gd name="T0" fmla="*/ 102 w 102"/>
                <a:gd name="T1" fmla="*/ 13 h 25"/>
                <a:gd name="T2" fmla="*/ 102 w 102"/>
                <a:gd name="T3" fmla="*/ 13 h 25"/>
                <a:gd name="T4" fmla="*/ 102 w 102"/>
                <a:gd name="T5" fmla="*/ 18 h 25"/>
                <a:gd name="T6" fmla="*/ 98 w 102"/>
                <a:gd name="T7" fmla="*/ 21 h 25"/>
                <a:gd name="T8" fmla="*/ 95 w 102"/>
                <a:gd name="T9" fmla="*/ 24 h 25"/>
                <a:gd name="T10" fmla="*/ 90 w 102"/>
                <a:gd name="T11" fmla="*/ 25 h 25"/>
                <a:gd name="T12" fmla="*/ 13 w 102"/>
                <a:gd name="T13" fmla="*/ 25 h 25"/>
                <a:gd name="T14" fmla="*/ 13 w 102"/>
                <a:gd name="T15" fmla="*/ 25 h 25"/>
                <a:gd name="T16" fmla="*/ 8 w 102"/>
                <a:gd name="T17" fmla="*/ 24 h 25"/>
                <a:gd name="T18" fmla="*/ 4 w 102"/>
                <a:gd name="T19" fmla="*/ 21 h 25"/>
                <a:gd name="T20" fmla="*/ 0 w 102"/>
                <a:gd name="T21" fmla="*/ 18 h 25"/>
                <a:gd name="T22" fmla="*/ 0 w 102"/>
                <a:gd name="T23" fmla="*/ 13 h 25"/>
                <a:gd name="T24" fmla="*/ 0 w 102"/>
                <a:gd name="T25" fmla="*/ 13 h 25"/>
                <a:gd name="T26" fmla="*/ 0 w 102"/>
                <a:gd name="T27" fmla="*/ 8 h 25"/>
                <a:gd name="T28" fmla="*/ 4 w 102"/>
                <a:gd name="T29" fmla="*/ 4 h 25"/>
                <a:gd name="T30" fmla="*/ 8 w 102"/>
                <a:gd name="T31" fmla="*/ 1 h 25"/>
                <a:gd name="T32" fmla="*/ 13 w 102"/>
                <a:gd name="T33" fmla="*/ 0 h 25"/>
                <a:gd name="T34" fmla="*/ 90 w 102"/>
                <a:gd name="T35" fmla="*/ 0 h 25"/>
                <a:gd name="T36" fmla="*/ 90 w 102"/>
                <a:gd name="T37" fmla="*/ 0 h 25"/>
                <a:gd name="T38" fmla="*/ 95 w 102"/>
                <a:gd name="T39" fmla="*/ 1 h 25"/>
                <a:gd name="T40" fmla="*/ 98 w 102"/>
                <a:gd name="T41" fmla="*/ 4 h 25"/>
                <a:gd name="T42" fmla="*/ 102 w 102"/>
                <a:gd name="T43" fmla="*/ 8 h 25"/>
                <a:gd name="T44" fmla="*/ 102 w 102"/>
                <a:gd name="T45" fmla="*/ 13 h 25"/>
                <a:gd name="T46" fmla="*/ 102 w 102"/>
                <a:gd name="T47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2" h="25">
                  <a:moveTo>
                    <a:pt x="102" y="13"/>
                  </a:moveTo>
                  <a:lnTo>
                    <a:pt x="102" y="13"/>
                  </a:lnTo>
                  <a:lnTo>
                    <a:pt x="102" y="18"/>
                  </a:lnTo>
                  <a:lnTo>
                    <a:pt x="98" y="21"/>
                  </a:lnTo>
                  <a:lnTo>
                    <a:pt x="95" y="24"/>
                  </a:lnTo>
                  <a:lnTo>
                    <a:pt x="90" y="25"/>
                  </a:lnTo>
                  <a:lnTo>
                    <a:pt x="13" y="25"/>
                  </a:lnTo>
                  <a:lnTo>
                    <a:pt x="13" y="25"/>
                  </a:lnTo>
                  <a:lnTo>
                    <a:pt x="8" y="24"/>
                  </a:lnTo>
                  <a:lnTo>
                    <a:pt x="4" y="21"/>
                  </a:lnTo>
                  <a:lnTo>
                    <a:pt x="0" y="18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8"/>
                  </a:lnTo>
                  <a:lnTo>
                    <a:pt x="4" y="4"/>
                  </a:lnTo>
                  <a:lnTo>
                    <a:pt x="8" y="1"/>
                  </a:lnTo>
                  <a:lnTo>
                    <a:pt x="13" y="0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95" y="1"/>
                  </a:lnTo>
                  <a:lnTo>
                    <a:pt x="98" y="4"/>
                  </a:lnTo>
                  <a:lnTo>
                    <a:pt x="102" y="8"/>
                  </a:lnTo>
                  <a:lnTo>
                    <a:pt x="102" y="13"/>
                  </a:lnTo>
                  <a:lnTo>
                    <a:pt x="102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888" tIns="60944" rIns="121888" bIns="60944"/>
            <a:lstStyle/>
            <a:p>
              <a:pPr fontAlgn="auto"/>
              <a:endParaRPr lang="zh-CN" altLang="en-US" sz="3200" noProof="1"/>
            </a:p>
          </p:txBody>
        </p:sp>
        <p:sp>
          <p:nvSpPr>
            <p:cNvPr id="42" name="Freeform 250">
              <a:extLst>
                <a:ext uri="{FF2B5EF4-FFF2-40B4-BE49-F238E27FC236}">
                  <a16:creationId xmlns:a16="http://schemas.microsoft.com/office/drawing/2014/main" id="{5CFD6F33-A59E-47B0-AE19-E686916193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75626" y="1322388"/>
              <a:ext cx="519113" cy="576263"/>
            </a:xfrm>
            <a:custGeom>
              <a:avLst/>
              <a:gdLst>
                <a:gd name="T0" fmla="*/ 258 w 327"/>
                <a:gd name="T1" fmla="*/ 105 h 363"/>
                <a:gd name="T2" fmla="*/ 224 w 327"/>
                <a:gd name="T3" fmla="*/ 75 h 363"/>
                <a:gd name="T4" fmla="*/ 240 w 327"/>
                <a:gd name="T5" fmla="*/ 43 h 363"/>
                <a:gd name="T6" fmla="*/ 263 w 327"/>
                <a:gd name="T7" fmla="*/ 19 h 363"/>
                <a:gd name="T8" fmla="*/ 230 w 327"/>
                <a:gd name="T9" fmla="*/ 4 h 363"/>
                <a:gd name="T10" fmla="*/ 191 w 327"/>
                <a:gd name="T11" fmla="*/ 0 h 363"/>
                <a:gd name="T12" fmla="*/ 142 w 327"/>
                <a:gd name="T13" fmla="*/ 0 h 363"/>
                <a:gd name="T14" fmla="*/ 104 w 327"/>
                <a:gd name="T15" fmla="*/ 5 h 363"/>
                <a:gd name="T16" fmla="*/ 64 w 327"/>
                <a:gd name="T17" fmla="*/ 19 h 363"/>
                <a:gd name="T18" fmla="*/ 77 w 327"/>
                <a:gd name="T19" fmla="*/ 37 h 363"/>
                <a:gd name="T20" fmla="*/ 99 w 327"/>
                <a:gd name="T21" fmla="*/ 71 h 363"/>
                <a:gd name="T22" fmla="*/ 83 w 327"/>
                <a:gd name="T23" fmla="*/ 96 h 363"/>
                <a:gd name="T24" fmla="*/ 15 w 327"/>
                <a:gd name="T25" fmla="*/ 166 h 363"/>
                <a:gd name="T26" fmla="*/ 0 w 327"/>
                <a:gd name="T27" fmla="*/ 236 h 363"/>
                <a:gd name="T28" fmla="*/ 43 w 327"/>
                <a:gd name="T29" fmla="*/ 329 h 363"/>
                <a:gd name="T30" fmla="*/ 141 w 327"/>
                <a:gd name="T31" fmla="*/ 363 h 363"/>
                <a:gd name="T32" fmla="*/ 189 w 327"/>
                <a:gd name="T33" fmla="*/ 363 h 363"/>
                <a:gd name="T34" fmla="*/ 249 w 327"/>
                <a:gd name="T35" fmla="*/ 336 h 363"/>
                <a:gd name="T36" fmla="*/ 199 w 327"/>
                <a:gd name="T37" fmla="*/ 343 h 363"/>
                <a:gd name="T38" fmla="*/ 157 w 327"/>
                <a:gd name="T39" fmla="*/ 344 h 363"/>
                <a:gd name="T40" fmla="*/ 73 w 327"/>
                <a:gd name="T41" fmla="*/ 326 h 363"/>
                <a:gd name="T42" fmla="*/ 22 w 327"/>
                <a:gd name="T43" fmla="*/ 268 h 363"/>
                <a:gd name="T44" fmla="*/ 19 w 327"/>
                <a:gd name="T45" fmla="*/ 232 h 363"/>
                <a:gd name="T46" fmla="*/ 38 w 327"/>
                <a:gd name="T47" fmla="*/ 164 h 363"/>
                <a:gd name="T48" fmla="*/ 162 w 327"/>
                <a:gd name="T49" fmla="*/ 101 h 363"/>
                <a:gd name="T50" fmla="*/ 274 w 327"/>
                <a:gd name="T51" fmla="*/ 145 h 363"/>
                <a:gd name="T52" fmla="*/ 308 w 327"/>
                <a:gd name="T53" fmla="*/ 223 h 363"/>
                <a:gd name="T54" fmla="*/ 308 w 327"/>
                <a:gd name="T55" fmla="*/ 234 h 363"/>
                <a:gd name="T56" fmla="*/ 327 w 327"/>
                <a:gd name="T57" fmla="*/ 222 h 363"/>
                <a:gd name="T58" fmla="*/ 118 w 327"/>
                <a:gd name="T59" fmla="*/ 56 h 363"/>
                <a:gd name="T60" fmla="*/ 95 w 327"/>
                <a:gd name="T61" fmla="*/ 20 h 363"/>
                <a:gd name="T62" fmla="*/ 119 w 327"/>
                <a:gd name="T63" fmla="*/ 23 h 363"/>
                <a:gd name="T64" fmla="*/ 152 w 327"/>
                <a:gd name="T65" fmla="*/ 20 h 363"/>
                <a:gd name="T66" fmla="*/ 186 w 327"/>
                <a:gd name="T67" fmla="*/ 17 h 363"/>
                <a:gd name="T68" fmla="*/ 207 w 327"/>
                <a:gd name="T69" fmla="*/ 23 h 363"/>
                <a:gd name="T70" fmla="*/ 230 w 327"/>
                <a:gd name="T71" fmla="*/ 20 h 363"/>
                <a:gd name="T72" fmla="*/ 209 w 327"/>
                <a:gd name="T73" fmla="*/ 56 h 363"/>
                <a:gd name="T74" fmla="*/ 168 w 327"/>
                <a:gd name="T75" fmla="*/ 314 h 363"/>
                <a:gd name="T76" fmla="*/ 200 w 327"/>
                <a:gd name="T77" fmla="*/ 278 h 363"/>
                <a:gd name="T78" fmla="*/ 209 w 327"/>
                <a:gd name="T79" fmla="*/ 236 h 363"/>
                <a:gd name="T80" fmla="*/ 170 w 327"/>
                <a:gd name="T81" fmla="*/ 173 h 363"/>
                <a:gd name="T82" fmla="*/ 189 w 327"/>
                <a:gd name="T83" fmla="*/ 195 h 363"/>
                <a:gd name="T84" fmla="*/ 207 w 327"/>
                <a:gd name="T85" fmla="*/ 187 h 363"/>
                <a:gd name="T86" fmla="*/ 192 w 327"/>
                <a:gd name="T87" fmla="*/ 163 h 363"/>
                <a:gd name="T88" fmla="*/ 168 w 327"/>
                <a:gd name="T89" fmla="*/ 139 h 363"/>
                <a:gd name="T90" fmla="*/ 157 w 327"/>
                <a:gd name="T91" fmla="*/ 154 h 363"/>
                <a:gd name="T92" fmla="*/ 121 w 327"/>
                <a:gd name="T93" fmla="*/ 178 h 363"/>
                <a:gd name="T94" fmla="*/ 129 w 327"/>
                <a:gd name="T95" fmla="*/ 218 h 363"/>
                <a:gd name="T96" fmla="*/ 148 w 327"/>
                <a:gd name="T97" fmla="*/ 268 h 363"/>
                <a:gd name="T98" fmla="*/ 134 w 327"/>
                <a:gd name="T99" fmla="*/ 244 h 363"/>
                <a:gd name="T100" fmla="*/ 116 w 327"/>
                <a:gd name="T101" fmla="*/ 250 h 363"/>
                <a:gd name="T102" fmla="*/ 126 w 327"/>
                <a:gd name="T103" fmla="*/ 278 h 363"/>
                <a:gd name="T104" fmla="*/ 158 w 327"/>
                <a:gd name="T105" fmla="*/ 311 h 363"/>
                <a:gd name="T106" fmla="*/ 186 w 327"/>
                <a:gd name="T107" fmla="*/ 244 h 363"/>
                <a:gd name="T108" fmla="*/ 170 w 327"/>
                <a:gd name="T109" fmla="*/ 275 h 363"/>
                <a:gd name="T110" fmla="*/ 146 w 327"/>
                <a:gd name="T111" fmla="*/ 178 h 363"/>
                <a:gd name="T112" fmla="*/ 146 w 327"/>
                <a:gd name="T113" fmla="*/ 20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7" h="363">
                  <a:moveTo>
                    <a:pt x="311" y="166"/>
                  </a:moveTo>
                  <a:lnTo>
                    <a:pt x="311" y="166"/>
                  </a:lnTo>
                  <a:lnTo>
                    <a:pt x="306" y="155"/>
                  </a:lnTo>
                  <a:lnTo>
                    <a:pt x="298" y="145"/>
                  </a:lnTo>
                  <a:lnTo>
                    <a:pt x="291" y="135"/>
                  </a:lnTo>
                  <a:lnTo>
                    <a:pt x="280" y="124"/>
                  </a:lnTo>
                  <a:lnTo>
                    <a:pt x="270" y="115"/>
                  </a:lnTo>
                  <a:lnTo>
                    <a:pt x="258" y="105"/>
                  </a:lnTo>
                  <a:lnTo>
                    <a:pt x="243" y="96"/>
                  </a:lnTo>
                  <a:lnTo>
                    <a:pt x="228" y="87"/>
                  </a:lnTo>
                  <a:lnTo>
                    <a:pt x="228" y="87"/>
                  </a:lnTo>
                  <a:lnTo>
                    <a:pt x="229" y="83"/>
                  </a:lnTo>
                  <a:lnTo>
                    <a:pt x="229" y="83"/>
                  </a:lnTo>
                  <a:lnTo>
                    <a:pt x="228" y="78"/>
                  </a:lnTo>
                  <a:lnTo>
                    <a:pt x="224" y="75"/>
                  </a:lnTo>
                  <a:lnTo>
                    <a:pt x="224" y="75"/>
                  </a:lnTo>
                  <a:lnTo>
                    <a:pt x="228" y="71"/>
                  </a:lnTo>
                  <a:lnTo>
                    <a:pt x="229" y="66"/>
                  </a:lnTo>
                  <a:lnTo>
                    <a:pt x="229" y="66"/>
                  </a:lnTo>
                  <a:lnTo>
                    <a:pt x="228" y="62"/>
                  </a:lnTo>
                  <a:lnTo>
                    <a:pt x="226" y="59"/>
                  </a:lnTo>
                  <a:lnTo>
                    <a:pt x="226" y="59"/>
                  </a:lnTo>
                  <a:lnTo>
                    <a:pt x="233" y="52"/>
                  </a:lnTo>
                  <a:lnTo>
                    <a:pt x="240" y="43"/>
                  </a:lnTo>
                  <a:lnTo>
                    <a:pt x="250" y="37"/>
                  </a:lnTo>
                  <a:lnTo>
                    <a:pt x="260" y="32"/>
                  </a:lnTo>
                  <a:lnTo>
                    <a:pt x="260" y="32"/>
                  </a:lnTo>
                  <a:lnTo>
                    <a:pt x="263" y="30"/>
                  </a:lnTo>
                  <a:lnTo>
                    <a:pt x="264" y="27"/>
                  </a:lnTo>
                  <a:lnTo>
                    <a:pt x="264" y="27"/>
                  </a:lnTo>
                  <a:lnTo>
                    <a:pt x="264" y="23"/>
                  </a:lnTo>
                  <a:lnTo>
                    <a:pt x="263" y="19"/>
                  </a:lnTo>
                  <a:lnTo>
                    <a:pt x="263" y="19"/>
                  </a:lnTo>
                  <a:lnTo>
                    <a:pt x="260" y="17"/>
                  </a:lnTo>
                  <a:lnTo>
                    <a:pt x="254" y="12"/>
                  </a:lnTo>
                  <a:lnTo>
                    <a:pt x="249" y="9"/>
                  </a:lnTo>
                  <a:lnTo>
                    <a:pt x="244" y="7"/>
                  </a:lnTo>
                  <a:lnTo>
                    <a:pt x="238" y="5"/>
                  </a:lnTo>
                  <a:lnTo>
                    <a:pt x="230" y="4"/>
                  </a:lnTo>
                  <a:lnTo>
                    <a:pt x="230" y="4"/>
                  </a:lnTo>
                  <a:lnTo>
                    <a:pt x="223" y="5"/>
                  </a:lnTo>
                  <a:lnTo>
                    <a:pt x="215" y="8"/>
                  </a:lnTo>
                  <a:lnTo>
                    <a:pt x="215" y="8"/>
                  </a:lnTo>
                  <a:lnTo>
                    <a:pt x="210" y="5"/>
                  </a:lnTo>
                  <a:lnTo>
                    <a:pt x="205" y="3"/>
                  </a:lnTo>
                  <a:lnTo>
                    <a:pt x="199" y="2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85" y="0"/>
                  </a:lnTo>
                  <a:lnTo>
                    <a:pt x="177" y="2"/>
                  </a:lnTo>
                  <a:lnTo>
                    <a:pt x="171" y="4"/>
                  </a:lnTo>
                  <a:lnTo>
                    <a:pt x="163" y="8"/>
                  </a:lnTo>
                  <a:lnTo>
                    <a:pt x="163" y="8"/>
                  </a:lnTo>
                  <a:lnTo>
                    <a:pt x="156" y="4"/>
                  </a:lnTo>
                  <a:lnTo>
                    <a:pt x="148" y="2"/>
                  </a:lnTo>
                  <a:lnTo>
                    <a:pt x="142" y="0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28" y="2"/>
                  </a:lnTo>
                  <a:lnTo>
                    <a:pt x="122" y="3"/>
                  </a:lnTo>
                  <a:lnTo>
                    <a:pt x="116" y="5"/>
                  </a:lnTo>
                  <a:lnTo>
                    <a:pt x="112" y="8"/>
                  </a:lnTo>
                  <a:lnTo>
                    <a:pt x="112" y="8"/>
                  </a:lnTo>
                  <a:lnTo>
                    <a:pt x="104" y="5"/>
                  </a:lnTo>
                  <a:lnTo>
                    <a:pt x="95" y="4"/>
                  </a:lnTo>
                  <a:lnTo>
                    <a:pt x="95" y="4"/>
                  </a:lnTo>
                  <a:lnTo>
                    <a:pt x="89" y="5"/>
                  </a:lnTo>
                  <a:lnTo>
                    <a:pt x="83" y="7"/>
                  </a:lnTo>
                  <a:lnTo>
                    <a:pt x="77" y="9"/>
                  </a:lnTo>
                  <a:lnTo>
                    <a:pt x="73" y="12"/>
                  </a:lnTo>
                  <a:lnTo>
                    <a:pt x="67" y="17"/>
                  </a:lnTo>
                  <a:lnTo>
                    <a:pt x="64" y="19"/>
                  </a:lnTo>
                  <a:lnTo>
                    <a:pt x="64" y="19"/>
                  </a:lnTo>
                  <a:lnTo>
                    <a:pt x="61" y="23"/>
                  </a:lnTo>
                  <a:lnTo>
                    <a:pt x="61" y="27"/>
                  </a:lnTo>
                  <a:lnTo>
                    <a:pt x="61" y="27"/>
                  </a:lnTo>
                  <a:lnTo>
                    <a:pt x="64" y="30"/>
                  </a:lnTo>
                  <a:lnTo>
                    <a:pt x="67" y="32"/>
                  </a:lnTo>
                  <a:lnTo>
                    <a:pt x="67" y="32"/>
                  </a:lnTo>
                  <a:lnTo>
                    <a:pt x="77" y="37"/>
                  </a:lnTo>
                  <a:lnTo>
                    <a:pt x="85" y="43"/>
                  </a:lnTo>
                  <a:lnTo>
                    <a:pt x="94" y="52"/>
                  </a:lnTo>
                  <a:lnTo>
                    <a:pt x="101" y="59"/>
                  </a:lnTo>
                  <a:lnTo>
                    <a:pt x="101" y="59"/>
                  </a:lnTo>
                  <a:lnTo>
                    <a:pt x="99" y="62"/>
                  </a:lnTo>
                  <a:lnTo>
                    <a:pt x="98" y="66"/>
                  </a:lnTo>
                  <a:lnTo>
                    <a:pt x="98" y="66"/>
                  </a:lnTo>
                  <a:lnTo>
                    <a:pt x="99" y="71"/>
                  </a:lnTo>
                  <a:lnTo>
                    <a:pt x="103" y="75"/>
                  </a:lnTo>
                  <a:lnTo>
                    <a:pt x="103" y="75"/>
                  </a:lnTo>
                  <a:lnTo>
                    <a:pt x="99" y="78"/>
                  </a:lnTo>
                  <a:lnTo>
                    <a:pt x="98" y="83"/>
                  </a:lnTo>
                  <a:lnTo>
                    <a:pt x="98" y="83"/>
                  </a:lnTo>
                  <a:lnTo>
                    <a:pt x="99" y="87"/>
                  </a:lnTo>
                  <a:lnTo>
                    <a:pt x="99" y="87"/>
                  </a:lnTo>
                  <a:lnTo>
                    <a:pt x="83" y="96"/>
                  </a:lnTo>
                  <a:lnTo>
                    <a:pt x="69" y="105"/>
                  </a:lnTo>
                  <a:lnTo>
                    <a:pt x="56" y="115"/>
                  </a:lnTo>
                  <a:lnTo>
                    <a:pt x="45" y="124"/>
                  </a:lnTo>
                  <a:lnTo>
                    <a:pt x="36" y="135"/>
                  </a:lnTo>
                  <a:lnTo>
                    <a:pt x="28" y="145"/>
                  </a:lnTo>
                  <a:lnTo>
                    <a:pt x="21" y="155"/>
                  </a:lnTo>
                  <a:lnTo>
                    <a:pt x="15" y="166"/>
                  </a:lnTo>
                  <a:lnTo>
                    <a:pt x="15" y="166"/>
                  </a:lnTo>
                  <a:lnTo>
                    <a:pt x="11" y="177"/>
                  </a:lnTo>
                  <a:lnTo>
                    <a:pt x="7" y="188"/>
                  </a:lnTo>
                  <a:lnTo>
                    <a:pt x="2" y="205"/>
                  </a:lnTo>
                  <a:lnTo>
                    <a:pt x="0" y="222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0" y="236"/>
                  </a:lnTo>
                  <a:lnTo>
                    <a:pt x="0" y="236"/>
                  </a:lnTo>
                  <a:lnTo>
                    <a:pt x="1" y="256"/>
                  </a:lnTo>
                  <a:lnTo>
                    <a:pt x="5" y="273"/>
                  </a:lnTo>
                  <a:lnTo>
                    <a:pt x="11" y="290"/>
                  </a:lnTo>
                  <a:lnTo>
                    <a:pt x="19" y="304"/>
                  </a:lnTo>
                  <a:lnTo>
                    <a:pt x="19" y="304"/>
                  </a:lnTo>
                  <a:lnTo>
                    <a:pt x="26" y="314"/>
                  </a:lnTo>
                  <a:lnTo>
                    <a:pt x="34" y="323"/>
                  </a:lnTo>
                  <a:lnTo>
                    <a:pt x="43" y="329"/>
                  </a:lnTo>
                  <a:lnTo>
                    <a:pt x="51" y="336"/>
                  </a:lnTo>
                  <a:lnTo>
                    <a:pt x="60" y="341"/>
                  </a:lnTo>
                  <a:lnTo>
                    <a:pt x="70" y="346"/>
                  </a:lnTo>
                  <a:lnTo>
                    <a:pt x="89" y="354"/>
                  </a:lnTo>
                  <a:lnTo>
                    <a:pt x="89" y="354"/>
                  </a:lnTo>
                  <a:lnTo>
                    <a:pt x="108" y="358"/>
                  </a:lnTo>
                  <a:lnTo>
                    <a:pt x="126" y="362"/>
                  </a:lnTo>
                  <a:lnTo>
                    <a:pt x="141" y="363"/>
                  </a:lnTo>
                  <a:lnTo>
                    <a:pt x="153" y="363"/>
                  </a:lnTo>
                  <a:lnTo>
                    <a:pt x="153" y="363"/>
                  </a:lnTo>
                  <a:lnTo>
                    <a:pt x="157" y="363"/>
                  </a:lnTo>
                  <a:lnTo>
                    <a:pt x="170" y="363"/>
                  </a:lnTo>
                  <a:lnTo>
                    <a:pt x="170" y="363"/>
                  </a:lnTo>
                  <a:lnTo>
                    <a:pt x="174" y="363"/>
                  </a:lnTo>
                  <a:lnTo>
                    <a:pt x="174" y="363"/>
                  </a:lnTo>
                  <a:lnTo>
                    <a:pt x="189" y="363"/>
                  </a:lnTo>
                  <a:lnTo>
                    <a:pt x="209" y="360"/>
                  </a:lnTo>
                  <a:lnTo>
                    <a:pt x="231" y="355"/>
                  </a:lnTo>
                  <a:lnTo>
                    <a:pt x="243" y="351"/>
                  </a:lnTo>
                  <a:lnTo>
                    <a:pt x="254" y="346"/>
                  </a:lnTo>
                  <a:lnTo>
                    <a:pt x="254" y="346"/>
                  </a:lnTo>
                  <a:lnTo>
                    <a:pt x="252" y="344"/>
                  </a:lnTo>
                  <a:lnTo>
                    <a:pt x="250" y="340"/>
                  </a:lnTo>
                  <a:lnTo>
                    <a:pt x="249" y="336"/>
                  </a:lnTo>
                  <a:lnTo>
                    <a:pt x="248" y="333"/>
                  </a:lnTo>
                  <a:lnTo>
                    <a:pt x="248" y="333"/>
                  </a:lnTo>
                  <a:lnTo>
                    <a:pt x="249" y="329"/>
                  </a:lnTo>
                  <a:lnTo>
                    <a:pt x="249" y="329"/>
                  </a:lnTo>
                  <a:lnTo>
                    <a:pt x="231" y="335"/>
                  </a:lnTo>
                  <a:lnTo>
                    <a:pt x="231" y="335"/>
                  </a:lnTo>
                  <a:lnTo>
                    <a:pt x="215" y="340"/>
                  </a:lnTo>
                  <a:lnTo>
                    <a:pt x="199" y="343"/>
                  </a:lnTo>
                  <a:lnTo>
                    <a:pt x="185" y="344"/>
                  </a:lnTo>
                  <a:lnTo>
                    <a:pt x="174" y="344"/>
                  </a:lnTo>
                  <a:lnTo>
                    <a:pt x="174" y="344"/>
                  </a:lnTo>
                  <a:lnTo>
                    <a:pt x="170" y="344"/>
                  </a:lnTo>
                  <a:lnTo>
                    <a:pt x="170" y="344"/>
                  </a:lnTo>
                  <a:lnTo>
                    <a:pt x="157" y="344"/>
                  </a:lnTo>
                  <a:lnTo>
                    <a:pt x="157" y="344"/>
                  </a:lnTo>
                  <a:lnTo>
                    <a:pt x="157" y="344"/>
                  </a:lnTo>
                  <a:lnTo>
                    <a:pt x="153" y="344"/>
                  </a:lnTo>
                  <a:lnTo>
                    <a:pt x="153" y="344"/>
                  </a:lnTo>
                  <a:lnTo>
                    <a:pt x="137" y="344"/>
                  </a:lnTo>
                  <a:lnTo>
                    <a:pt x="117" y="341"/>
                  </a:lnTo>
                  <a:lnTo>
                    <a:pt x="107" y="339"/>
                  </a:lnTo>
                  <a:lnTo>
                    <a:pt x="95" y="335"/>
                  </a:lnTo>
                  <a:lnTo>
                    <a:pt x="83" y="331"/>
                  </a:lnTo>
                  <a:lnTo>
                    <a:pt x="73" y="326"/>
                  </a:lnTo>
                  <a:lnTo>
                    <a:pt x="73" y="326"/>
                  </a:lnTo>
                  <a:lnTo>
                    <a:pt x="61" y="320"/>
                  </a:lnTo>
                  <a:lnTo>
                    <a:pt x="51" y="312"/>
                  </a:lnTo>
                  <a:lnTo>
                    <a:pt x="43" y="304"/>
                  </a:lnTo>
                  <a:lnTo>
                    <a:pt x="35" y="294"/>
                  </a:lnTo>
                  <a:lnTo>
                    <a:pt x="35" y="294"/>
                  </a:lnTo>
                  <a:lnTo>
                    <a:pt x="28" y="282"/>
                  </a:lnTo>
                  <a:lnTo>
                    <a:pt x="22" y="268"/>
                  </a:lnTo>
                  <a:lnTo>
                    <a:pt x="20" y="253"/>
                  </a:lnTo>
                  <a:lnTo>
                    <a:pt x="19" y="234"/>
                  </a:lnTo>
                  <a:lnTo>
                    <a:pt x="19" y="234"/>
                  </a:lnTo>
                  <a:lnTo>
                    <a:pt x="19" y="234"/>
                  </a:lnTo>
                  <a:lnTo>
                    <a:pt x="19" y="234"/>
                  </a:lnTo>
                  <a:lnTo>
                    <a:pt x="19" y="234"/>
                  </a:lnTo>
                  <a:lnTo>
                    <a:pt x="19" y="234"/>
                  </a:lnTo>
                  <a:lnTo>
                    <a:pt x="19" y="232"/>
                  </a:lnTo>
                  <a:lnTo>
                    <a:pt x="19" y="232"/>
                  </a:lnTo>
                  <a:lnTo>
                    <a:pt x="19" y="223"/>
                  </a:lnTo>
                  <a:lnTo>
                    <a:pt x="20" y="209"/>
                  </a:lnTo>
                  <a:lnTo>
                    <a:pt x="25" y="193"/>
                  </a:lnTo>
                  <a:lnTo>
                    <a:pt x="28" y="184"/>
                  </a:lnTo>
                  <a:lnTo>
                    <a:pt x="33" y="174"/>
                  </a:lnTo>
                  <a:lnTo>
                    <a:pt x="33" y="174"/>
                  </a:lnTo>
                  <a:lnTo>
                    <a:pt x="38" y="164"/>
                  </a:lnTo>
                  <a:lnTo>
                    <a:pt x="44" y="155"/>
                  </a:lnTo>
                  <a:lnTo>
                    <a:pt x="51" y="145"/>
                  </a:lnTo>
                  <a:lnTo>
                    <a:pt x="61" y="135"/>
                  </a:lnTo>
                  <a:lnTo>
                    <a:pt x="72" y="126"/>
                  </a:lnTo>
                  <a:lnTo>
                    <a:pt x="84" y="117"/>
                  </a:lnTo>
                  <a:lnTo>
                    <a:pt x="98" y="109"/>
                  </a:lnTo>
                  <a:lnTo>
                    <a:pt x="114" y="101"/>
                  </a:lnTo>
                  <a:lnTo>
                    <a:pt x="162" y="101"/>
                  </a:lnTo>
                  <a:lnTo>
                    <a:pt x="163" y="101"/>
                  </a:lnTo>
                  <a:lnTo>
                    <a:pt x="213" y="101"/>
                  </a:lnTo>
                  <a:lnTo>
                    <a:pt x="213" y="101"/>
                  </a:lnTo>
                  <a:lnTo>
                    <a:pt x="229" y="109"/>
                  </a:lnTo>
                  <a:lnTo>
                    <a:pt x="243" y="117"/>
                  </a:lnTo>
                  <a:lnTo>
                    <a:pt x="255" y="126"/>
                  </a:lnTo>
                  <a:lnTo>
                    <a:pt x="265" y="135"/>
                  </a:lnTo>
                  <a:lnTo>
                    <a:pt x="274" y="145"/>
                  </a:lnTo>
                  <a:lnTo>
                    <a:pt x="283" y="155"/>
                  </a:lnTo>
                  <a:lnTo>
                    <a:pt x="289" y="164"/>
                  </a:lnTo>
                  <a:lnTo>
                    <a:pt x="294" y="174"/>
                  </a:lnTo>
                  <a:lnTo>
                    <a:pt x="294" y="174"/>
                  </a:lnTo>
                  <a:lnTo>
                    <a:pt x="298" y="184"/>
                  </a:lnTo>
                  <a:lnTo>
                    <a:pt x="302" y="193"/>
                  </a:lnTo>
                  <a:lnTo>
                    <a:pt x="306" y="209"/>
                  </a:lnTo>
                  <a:lnTo>
                    <a:pt x="308" y="223"/>
                  </a:lnTo>
                  <a:lnTo>
                    <a:pt x="308" y="232"/>
                  </a:lnTo>
                  <a:lnTo>
                    <a:pt x="308" y="232"/>
                  </a:lnTo>
                  <a:lnTo>
                    <a:pt x="308" y="234"/>
                  </a:lnTo>
                  <a:lnTo>
                    <a:pt x="308" y="234"/>
                  </a:lnTo>
                  <a:lnTo>
                    <a:pt x="308" y="234"/>
                  </a:lnTo>
                  <a:lnTo>
                    <a:pt x="308" y="234"/>
                  </a:lnTo>
                  <a:lnTo>
                    <a:pt x="308" y="234"/>
                  </a:lnTo>
                  <a:lnTo>
                    <a:pt x="308" y="234"/>
                  </a:lnTo>
                  <a:lnTo>
                    <a:pt x="307" y="251"/>
                  </a:lnTo>
                  <a:lnTo>
                    <a:pt x="326" y="251"/>
                  </a:lnTo>
                  <a:lnTo>
                    <a:pt x="326" y="251"/>
                  </a:lnTo>
                  <a:lnTo>
                    <a:pt x="327" y="236"/>
                  </a:lnTo>
                  <a:lnTo>
                    <a:pt x="327" y="236"/>
                  </a:lnTo>
                  <a:lnTo>
                    <a:pt x="327" y="232"/>
                  </a:lnTo>
                  <a:lnTo>
                    <a:pt x="327" y="232"/>
                  </a:lnTo>
                  <a:lnTo>
                    <a:pt x="327" y="222"/>
                  </a:lnTo>
                  <a:lnTo>
                    <a:pt x="325" y="205"/>
                  </a:lnTo>
                  <a:lnTo>
                    <a:pt x="320" y="188"/>
                  </a:lnTo>
                  <a:lnTo>
                    <a:pt x="316" y="177"/>
                  </a:lnTo>
                  <a:lnTo>
                    <a:pt x="311" y="166"/>
                  </a:lnTo>
                  <a:lnTo>
                    <a:pt x="311" y="166"/>
                  </a:lnTo>
                  <a:close/>
                  <a:moveTo>
                    <a:pt x="209" y="56"/>
                  </a:moveTo>
                  <a:lnTo>
                    <a:pt x="118" y="56"/>
                  </a:lnTo>
                  <a:lnTo>
                    <a:pt x="118" y="56"/>
                  </a:lnTo>
                  <a:lnTo>
                    <a:pt x="112" y="48"/>
                  </a:lnTo>
                  <a:lnTo>
                    <a:pt x="104" y="39"/>
                  </a:lnTo>
                  <a:lnTo>
                    <a:pt x="95" y="30"/>
                  </a:lnTo>
                  <a:lnTo>
                    <a:pt x="84" y="23"/>
                  </a:lnTo>
                  <a:lnTo>
                    <a:pt x="84" y="23"/>
                  </a:lnTo>
                  <a:lnTo>
                    <a:pt x="89" y="22"/>
                  </a:lnTo>
                  <a:lnTo>
                    <a:pt x="95" y="20"/>
                  </a:lnTo>
                  <a:lnTo>
                    <a:pt x="95" y="20"/>
                  </a:lnTo>
                  <a:lnTo>
                    <a:pt x="102" y="22"/>
                  </a:lnTo>
                  <a:lnTo>
                    <a:pt x="109" y="24"/>
                  </a:lnTo>
                  <a:lnTo>
                    <a:pt x="109" y="24"/>
                  </a:lnTo>
                  <a:lnTo>
                    <a:pt x="112" y="25"/>
                  </a:lnTo>
                  <a:lnTo>
                    <a:pt x="114" y="25"/>
                  </a:lnTo>
                  <a:lnTo>
                    <a:pt x="117" y="24"/>
                  </a:lnTo>
                  <a:lnTo>
                    <a:pt x="119" y="23"/>
                  </a:lnTo>
                  <a:lnTo>
                    <a:pt x="119" y="23"/>
                  </a:lnTo>
                  <a:lnTo>
                    <a:pt x="119" y="23"/>
                  </a:lnTo>
                  <a:lnTo>
                    <a:pt x="124" y="19"/>
                  </a:lnTo>
                  <a:lnTo>
                    <a:pt x="129" y="17"/>
                  </a:lnTo>
                  <a:lnTo>
                    <a:pt x="136" y="15"/>
                  </a:lnTo>
                  <a:lnTo>
                    <a:pt x="136" y="15"/>
                  </a:lnTo>
                  <a:lnTo>
                    <a:pt x="141" y="17"/>
                  </a:lnTo>
                  <a:lnTo>
                    <a:pt x="146" y="18"/>
                  </a:lnTo>
                  <a:lnTo>
                    <a:pt x="152" y="20"/>
                  </a:lnTo>
                  <a:lnTo>
                    <a:pt x="160" y="24"/>
                  </a:lnTo>
                  <a:lnTo>
                    <a:pt x="160" y="24"/>
                  </a:lnTo>
                  <a:lnTo>
                    <a:pt x="163" y="25"/>
                  </a:lnTo>
                  <a:lnTo>
                    <a:pt x="167" y="24"/>
                  </a:lnTo>
                  <a:lnTo>
                    <a:pt x="167" y="24"/>
                  </a:lnTo>
                  <a:lnTo>
                    <a:pt x="175" y="20"/>
                  </a:lnTo>
                  <a:lnTo>
                    <a:pt x="181" y="18"/>
                  </a:lnTo>
                  <a:lnTo>
                    <a:pt x="186" y="17"/>
                  </a:lnTo>
                  <a:lnTo>
                    <a:pt x="191" y="15"/>
                  </a:lnTo>
                  <a:lnTo>
                    <a:pt x="191" y="15"/>
                  </a:lnTo>
                  <a:lnTo>
                    <a:pt x="199" y="17"/>
                  </a:lnTo>
                  <a:lnTo>
                    <a:pt x="204" y="19"/>
                  </a:lnTo>
                  <a:lnTo>
                    <a:pt x="204" y="19"/>
                  </a:lnTo>
                  <a:lnTo>
                    <a:pt x="206" y="22"/>
                  </a:lnTo>
                  <a:lnTo>
                    <a:pt x="207" y="23"/>
                  </a:lnTo>
                  <a:lnTo>
                    <a:pt x="207" y="23"/>
                  </a:lnTo>
                  <a:lnTo>
                    <a:pt x="207" y="23"/>
                  </a:lnTo>
                  <a:lnTo>
                    <a:pt x="209" y="24"/>
                  </a:lnTo>
                  <a:lnTo>
                    <a:pt x="211" y="25"/>
                  </a:lnTo>
                  <a:lnTo>
                    <a:pt x="215" y="25"/>
                  </a:lnTo>
                  <a:lnTo>
                    <a:pt x="218" y="24"/>
                  </a:lnTo>
                  <a:lnTo>
                    <a:pt x="218" y="24"/>
                  </a:lnTo>
                  <a:lnTo>
                    <a:pt x="224" y="22"/>
                  </a:lnTo>
                  <a:lnTo>
                    <a:pt x="230" y="20"/>
                  </a:lnTo>
                  <a:lnTo>
                    <a:pt x="230" y="20"/>
                  </a:lnTo>
                  <a:lnTo>
                    <a:pt x="236" y="22"/>
                  </a:lnTo>
                  <a:lnTo>
                    <a:pt x="243" y="23"/>
                  </a:lnTo>
                  <a:lnTo>
                    <a:pt x="243" y="23"/>
                  </a:lnTo>
                  <a:lnTo>
                    <a:pt x="231" y="30"/>
                  </a:lnTo>
                  <a:lnTo>
                    <a:pt x="223" y="39"/>
                  </a:lnTo>
                  <a:lnTo>
                    <a:pt x="215" y="48"/>
                  </a:lnTo>
                  <a:lnTo>
                    <a:pt x="209" y="56"/>
                  </a:lnTo>
                  <a:lnTo>
                    <a:pt x="209" y="56"/>
                  </a:lnTo>
                  <a:close/>
                  <a:moveTo>
                    <a:pt x="160" y="314"/>
                  </a:moveTo>
                  <a:lnTo>
                    <a:pt x="160" y="314"/>
                  </a:lnTo>
                  <a:lnTo>
                    <a:pt x="161" y="315"/>
                  </a:lnTo>
                  <a:lnTo>
                    <a:pt x="163" y="316"/>
                  </a:lnTo>
                  <a:lnTo>
                    <a:pt x="163" y="316"/>
                  </a:lnTo>
                  <a:lnTo>
                    <a:pt x="167" y="315"/>
                  </a:lnTo>
                  <a:lnTo>
                    <a:pt x="168" y="314"/>
                  </a:lnTo>
                  <a:lnTo>
                    <a:pt x="168" y="314"/>
                  </a:lnTo>
                  <a:lnTo>
                    <a:pt x="170" y="305"/>
                  </a:lnTo>
                  <a:lnTo>
                    <a:pt x="170" y="292"/>
                  </a:lnTo>
                  <a:lnTo>
                    <a:pt x="170" y="292"/>
                  </a:lnTo>
                  <a:lnTo>
                    <a:pt x="181" y="290"/>
                  </a:lnTo>
                  <a:lnTo>
                    <a:pt x="192" y="286"/>
                  </a:lnTo>
                  <a:lnTo>
                    <a:pt x="192" y="286"/>
                  </a:lnTo>
                  <a:lnTo>
                    <a:pt x="200" y="278"/>
                  </a:lnTo>
                  <a:lnTo>
                    <a:pt x="206" y="271"/>
                  </a:lnTo>
                  <a:lnTo>
                    <a:pt x="206" y="271"/>
                  </a:lnTo>
                  <a:lnTo>
                    <a:pt x="210" y="261"/>
                  </a:lnTo>
                  <a:lnTo>
                    <a:pt x="211" y="251"/>
                  </a:lnTo>
                  <a:lnTo>
                    <a:pt x="211" y="251"/>
                  </a:lnTo>
                  <a:lnTo>
                    <a:pt x="211" y="243"/>
                  </a:lnTo>
                  <a:lnTo>
                    <a:pt x="209" y="236"/>
                  </a:lnTo>
                  <a:lnTo>
                    <a:pt x="209" y="236"/>
                  </a:lnTo>
                  <a:lnTo>
                    <a:pt x="205" y="229"/>
                  </a:lnTo>
                  <a:lnTo>
                    <a:pt x="200" y="224"/>
                  </a:lnTo>
                  <a:lnTo>
                    <a:pt x="200" y="224"/>
                  </a:lnTo>
                  <a:lnTo>
                    <a:pt x="194" y="219"/>
                  </a:lnTo>
                  <a:lnTo>
                    <a:pt x="187" y="217"/>
                  </a:lnTo>
                  <a:lnTo>
                    <a:pt x="187" y="217"/>
                  </a:lnTo>
                  <a:lnTo>
                    <a:pt x="170" y="210"/>
                  </a:lnTo>
                  <a:lnTo>
                    <a:pt x="170" y="173"/>
                  </a:lnTo>
                  <a:lnTo>
                    <a:pt x="170" y="173"/>
                  </a:lnTo>
                  <a:lnTo>
                    <a:pt x="175" y="175"/>
                  </a:lnTo>
                  <a:lnTo>
                    <a:pt x="179" y="178"/>
                  </a:lnTo>
                  <a:lnTo>
                    <a:pt x="182" y="183"/>
                  </a:lnTo>
                  <a:lnTo>
                    <a:pt x="184" y="188"/>
                  </a:lnTo>
                  <a:lnTo>
                    <a:pt x="184" y="188"/>
                  </a:lnTo>
                  <a:lnTo>
                    <a:pt x="186" y="192"/>
                  </a:lnTo>
                  <a:lnTo>
                    <a:pt x="189" y="195"/>
                  </a:lnTo>
                  <a:lnTo>
                    <a:pt x="191" y="197"/>
                  </a:lnTo>
                  <a:lnTo>
                    <a:pt x="196" y="198"/>
                  </a:lnTo>
                  <a:lnTo>
                    <a:pt x="196" y="198"/>
                  </a:lnTo>
                  <a:lnTo>
                    <a:pt x="200" y="197"/>
                  </a:lnTo>
                  <a:lnTo>
                    <a:pt x="204" y="194"/>
                  </a:lnTo>
                  <a:lnTo>
                    <a:pt x="204" y="194"/>
                  </a:lnTo>
                  <a:lnTo>
                    <a:pt x="206" y="190"/>
                  </a:lnTo>
                  <a:lnTo>
                    <a:pt x="207" y="187"/>
                  </a:lnTo>
                  <a:lnTo>
                    <a:pt x="207" y="187"/>
                  </a:lnTo>
                  <a:lnTo>
                    <a:pt x="206" y="182"/>
                  </a:lnTo>
                  <a:lnTo>
                    <a:pt x="205" y="177"/>
                  </a:lnTo>
                  <a:lnTo>
                    <a:pt x="205" y="177"/>
                  </a:lnTo>
                  <a:lnTo>
                    <a:pt x="202" y="173"/>
                  </a:lnTo>
                  <a:lnTo>
                    <a:pt x="199" y="168"/>
                  </a:lnTo>
                  <a:lnTo>
                    <a:pt x="199" y="168"/>
                  </a:lnTo>
                  <a:lnTo>
                    <a:pt x="192" y="163"/>
                  </a:lnTo>
                  <a:lnTo>
                    <a:pt x="186" y="158"/>
                  </a:lnTo>
                  <a:lnTo>
                    <a:pt x="186" y="158"/>
                  </a:lnTo>
                  <a:lnTo>
                    <a:pt x="179" y="155"/>
                  </a:lnTo>
                  <a:lnTo>
                    <a:pt x="170" y="154"/>
                  </a:lnTo>
                  <a:lnTo>
                    <a:pt x="170" y="144"/>
                  </a:lnTo>
                  <a:lnTo>
                    <a:pt x="170" y="144"/>
                  </a:lnTo>
                  <a:lnTo>
                    <a:pt x="168" y="141"/>
                  </a:lnTo>
                  <a:lnTo>
                    <a:pt x="168" y="139"/>
                  </a:lnTo>
                  <a:lnTo>
                    <a:pt x="166" y="137"/>
                  </a:lnTo>
                  <a:lnTo>
                    <a:pt x="163" y="136"/>
                  </a:lnTo>
                  <a:lnTo>
                    <a:pt x="163" y="136"/>
                  </a:lnTo>
                  <a:lnTo>
                    <a:pt x="161" y="137"/>
                  </a:lnTo>
                  <a:lnTo>
                    <a:pt x="160" y="139"/>
                  </a:lnTo>
                  <a:lnTo>
                    <a:pt x="158" y="141"/>
                  </a:lnTo>
                  <a:lnTo>
                    <a:pt x="157" y="145"/>
                  </a:lnTo>
                  <a:lnTo>
                    <a:pt x="157" y="154"/>
                  </a:lnTo>
                  <a:lnTo>
                    <a:pt x="157" y="154"/>
                  </a:lnTo>
                  <a:lnTo>
                    <a:pt x="148" y="155"/>
                  </a:lnTo>
                  <a:lnTo>
                    <a:pt x="141" y="158"/>
                  </a:lnTo>
                  <a:lnTo>
                    <a:pt x="134" y="161"/>
                  </a:lnTo>
                  <a:lnTo>
                    <a:pt x="128" y="166"/>
                  </a:lnTo>
                  <a:lnTo>
                    <a:pt x="128" y="166"/>
                  </a:lnTo>
                  <a:lnTo>
                    <a:pt x="124" y="171"/>
                  </a:lnTo>
                  <a:lnTo>
                    <a:pt x="121" y="178"/>
                  </a:lnTo>
                  <a:lnTo>
                    <a:pt x="119" y="184"/>
                  </a:lnTo>
                  <a:lnTo>
                    <a:pt x="118" y="192"/>
                  </a:lnTo>
                  <a:lnTo>
                    <a:pt x="118" y="192"/>
                  </a:lnTo>
                  <a:lnTo>
                    <a:pt x="119" y="203"/>
                  </a:lnTo>
                  <a:lnTo>
                    <a:pt x="122" y="208"/>
                  </a:lnTo>
                  <a:lnTo>
                    <a:pt x="124" y="212"/>
                  </a:lnTo>
                  <a:lnTo>
                    <a:pt x="124" y="212"/>
                  </a:lnTo>
                  <a:lnTo>
                    <a:pt x="129" y="218"/>
                  </a:lnTo>
                  <a:lnTo>
                    <a:pt x="137" y="223"/>
                  </a:lnTo>
                  <a:lnTo>
                    <a:pt x="137" y="223"/>
                  </a:lnTo>
                  <a:lnTo>
                    <a:pt x="147" y="227"/>
                  </a:lnTo>
                  <a:lnTo>
                    <a:pt x="157" y="231"/>
                  </a:lnTo>
                  <a:lnTo>
                    <a:pt x="157" y="273"/>
                  </a:lnTo>
                  <a:lnTo>
                    <a:pt x="157" y="273"/>
                  </a:lnTo>
                  <a:lnTo>
                    <a:pt x="152" y="272"/>
                  </a:lnTo>
                  <a:lnTo>
                    <a:pt x="148" y="268"/>
                  </a:lnTo>
                  <a:lnTo>
                    <a:pt x="148" y="268"/>
                  </a:lnTo>
                  <a:lnTo>
                    <a:pt x="145" y="265"/>
                  </a:lnTo>
                  <a:lnTo>
                    <a:pt x="142" y="261"/>
                  </a:lnTo>
                  <a:lnTo>
                    <a:pt x="142" y="261"/>
                  </a:lnTo>
                  <a:lnTo>
                    <a:pt x="138" y="250"/>
                  </a:lnTo>
                  <a:lnTo>
                    <a:pt x="138" y="250"/>
                  </a:lnTo>
                  <a:lnTo>
                    <a:pt x="137" y="247"/>
                  </a:lnTo>
                  <a:lnTo>
                    <a:pt x="134" y="244"/>
                  </a:lnTo>
                  <a:lnTo>
                    <a:pt x="134" y="244"/>
                  </a:lnTo>
                  <a:lnTo>
                    <a:pt x="131" y="243"/>
                  </a:lnTo>
                  <a:lnTo>
                    <a:pt x="127" y="242"/>
                  </a:lnTo>
                  <a:lnTo>
                    <a:pt x="127" y="242"/>
                  </a:lnTo>
                  <a:lnTo>
                    <a:pt x="122" y="243"/>
                  </a:lnTo>
                  <a:lnTo>
                    <a:pt x="118" y="246"/>
                  </a:lnTo>
                  <a:lnTo>
                    <a:pt x="118" y="246"/>
                  </a:lnTo>
                  <a:lnTo>
                    <a:pt x="116" y="250"/>
                  </a:lnTo>
                  <a:lnTo>
                    <a:pt x="116" y="255"/>
                  </a:lnTo>
                  <a:lnTo>
                    <a:pt x="116" y="255"/>
                  </a:lnTo>
                  <a:lnTo>
                    <a:pt x="116" y="260"/>
                  </a:lnTo>
                  <a:lnTo>
                    <a:pt x="118" y="266"/>
                  </a:lnTo>
                  <a:lnTo>
                    <a:pt x="118" y="266"/>
                  </a:lnTo>
                  <a:lnTo>
                    <a:pt x="121" y="272"/>
                  </a:lnTo>
                  <a:lnTo>
                    <a:pt x="126" y="278"/>
                  </a:lnTo>
                  <a:lnTo>
                    <a:pt x="126" y="278"/>
                  </a:lnTo>
                  <a:lnTo>
                    <a:pt x="132" y="284"/>
                  </a:lnTo>
                  <a:lnTo>
                    <a:pt x="140" y="287"/>
                  </a:lnTo>
                  <a:lnTo>
                    <a:pt x="140" y="287"/>
                  </a:lnTo>
                  <a:lnTo>
                    <a:pt x="148" y="291"/>
                  </a:lnTo>
                  <a:lnTo>
                    <a:pt x="157" y="292"/>
                  </a:lnTo>
                  <a:lnTo>
                    <a:pt x="157" y="307"/>
                  </a:lnTo>
                  <a:lnTo>
                    <a:pt x="157" y="307"/>
                  </a:lnTo>
                  <a:lnTo>
                    <a:pt x="158" y="311"/>
                  </a:lnTo>
                  <a:lnTo>
                    <a:pt x="160" y="314"/>
                  </a:lnTo>
                  <a:lnTo>
                    <a:pt x="160" y="314"/>
                  </a:lnTo>
                  <a:close/>
                  <a:moveTo>
                    <a:pt x="170" y="234"/>
                  </a:moveTo>
                  <a:lnTo>
                    <a:pt x="170" y="234"/>
                  </a:lnTo>
                  <a:lnTo>
                    <a:pt x="177" y="238"/>
                  </a:lnTo>
                  <a:lnTo>
                    <a:pt x="184" y="242"/>
                  </a:lnTo>
                  <a:lnTo>
                    <a:pt x="184" y="242"/>
                  </a:lnTo>
                  <a:lnTo>
                    <a:pt x="186" y="244"/>
                  </a:lnTo>
                  <a:lnTo>
                    <a:pt x="187" y="247"/>
                  </a:lnTo>
                  <a:lnTo>
                    <a:pt x="189" y="255"/>
                  </a:lnTo>
                  <a:lnTo>
                    <a:pt x="189" y="255"/>
                  </a:lnTo>
                  <a:lnTo>
                    <a:pt x="187" y="261"/>
                  </a:lnTo>
                  <a:lnTo>
                    <a:pt x="184" y="267"/>
                  </a:lnTo>
                  <a:lnTo>
                    <a:pt x="184" y="267"/>
                  </a:lnTo>
                  <a:lnTo>
                    <a:pt x="177" y="272"/>
                  </a:lnTo>
                  <a:lnTo>
                    <a:pt x="170" y="275"/>
                  </a:lnTo>
                  <a:lnTo>
                    <a:pt x="170" y="234"/>
                  </a:lnTo>
                  <a:close/>
                  <a:moveTo>
                    <a:pt x="146" y="200"/>
                  </a:moveTo>
                  <a:lnTo>
                    <a:pt x="146" y="200"/>
                  </a:lnTo>
                  <a:lnTo>
                    <a:pt x="142" y="195"/>
                  </a:lnTo>
                  <a:lnTo>
                    <a:pt x="142" y="189"/>
                  </a:lnTo>
                  <a:lnTo>
                    <a:pt x="142" y="189"/>
                  </a:lnTo>
                  <a:lnTo>
                    <a:pt x="142" y="183"/>
                  </a:lnTo>
                  <a:lnTo>
                    <a:pt x="146" y="178"/>
                  </a:lnTo>
                  <a:lnTo>
                    <a:pt x="146" y="178"/>
                  </a:lnTo>
                  <a:lnTo>
                    <a:pt x="151" y="175"/>
                  </a:lnTo>
                  <a:lnTo>
                    <a:pt x="157" y="171"/>
                  </a:lnTo>
                  <a:lnTo>
                    <a:pt x="157" y="207"/>
                  </a:lnTo>
                  <a:lnTo>
                    <a:pt x="157" y="207"/>
                  </a:lnTo>
                  <a:lnTo>
                    <a:pt x="151" y="204"/>
                  </a:lnTo>
                  <a:lnTo>
                    <a:pt x="146" y="200"/>
                  </a:lnTo>
                  <a:lnTo>
                    <a:pt x="146" y="2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888" tIns="60944" rIns="121888" bIns="60944"/>
            <a:lstStyle/>
            <a:p>
              <a:pPr fontAlgn="auto"/>
              <a:endParaRPr lang="zh-CN" altLang="en-US" sz="3200" noProof="1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A6FE5DD-877D-49ED-9570-F2295C8FBC9E}"/>
              </a:ext>
            </a:extLst>
          </p:cNvPr>
          <p:cNvGrpSpPr/>
          <p:nvPr/>
        </p:nvGrpSpPr>
        <p:grpSpPr>
          <a:xfrm>
            <a:off x="7272532" y="2601759"/>
            <a:ext cx="761802" cy="802008"/>
            <a:chOff x="393701" y="2441575"/>
            <a:chExt cx="571500" cy="601663"/>
          </a:xfrm>
          <a:solidFill>
            <a:srgbClr val="FEE04C"/>
          </a:solidFill>
        </p:grpSpPr>
        <p:sp>
          <p:nvSpPr>
            <p:cNvPr id="44" name="Freeform 83">
              <a:extLst>
                <a:ext uri="{FF2B5EF4-FFF2-40B4-BE49-F238E27FC236}">
                  <a16:creationId xmlns:a16="http://schemas.microsoft.com/office/drawing/2014/main" id="{71350362-9FB7-470A-8159-1512B8BEBBD4}"/>
                </a:ext>
              </a:extLst>
            </p:cNvPr>
            <p:cNvSpPr/>
            <p:nvPr/>
          </p:nvSpPr>
          <p:spPr bwMode="auto">
            <a:xfrm>
              <a:off x="539751" y="2441575"/>
              <a:ext cx="425450" cy="523875"/>
            </a:xfrm>
            <a:custGeom>
              <a:avLst/>
              <a:gdLst>
                <a:gd name="T0" fmla="*/ 265 w 268"/>
                <a:gd name="T1" fmla="*/ 91 h 330"/>
                <a:gd name="T2" fmla="*/ 231 w 268"/>
                <a:gd name="T3" fmla="*/ 37 h 330"/>
                <a:gd name="T4" fmla="*/ 231 w 268"/>
                <a:gd name="T5" fmla="*/ 37 h 330"/>
                <a:gd name="T6" fmla="*/ 229 w 268"/>
                <a:gd name="T7" fmla="*/ 34 h 330"/>
                <a:gd name="T8" fmla="*/ 225 w 268"/>
                <a:gd name="T9" fmla="*/ 33 h 330"/>
                <a:gd name="T10" fmla="*/ 42 w 268"/>
                <a:gd name="T11" fmla="*/ 1 h 330"/>
                <a:gd name="T12" fmla="*/ 42 w 268"/>
                <a:gd name="T13" fmla="*/ 1 h 330"/>
                <a:gd name="T14" fmla="*/ 36 w 268"/>
                <a:gd name="T15" fmla="*/ 0 h 330"/>
                <a:gd name="T16" fmla="*/ 31 w 268"/>
                <a:gd name="T17" fmla="*/ 1 h 330"/>
                <a:gd name="T18" fmla="*/ 26 w 268"/>
                <a:gd name="T19" fmla="*/ 3 h 330"/>
                <a:gd name="T20" fmla="*/ 21 w 268"/>
                <a:gd name="T21" fmla="*/ 5 h 330"/>
                <a:gd name="T22" fmla="*/ 17 w 268"/>
                <a:gd name="T23" fmla="*/ 9 h 330"/>
                <a:gd name="T24" fmla="*/ 13 w 268"/>
                <a:gd name="T25" fmla="*/ 14 h 330"/>
                <a:gd name="T26" fmla="*/ 11 w 268"/>
                <a:gd name="T27" fmla="*/ 18 h 330"/>
                <a:gd name="T28" fmla="*/ 10 w 268"/>
                <a:gd name="T29" fmla="*/ 24 h 330"/>
                <a:gd name="T30" fmla="*/ 0 w 268"/>
                <a:gd name="T31" fmla="*/ 85 h 330"/>
                <a:gd name="T32" fmla="*/ 0 w 268"/>
                <a:gd name="T33" fmla="*/ 85 h 330"/>
                <a:gd name="T34" fmla="*/ 20 w 268"/>
                <a:gd name="T35" fmla="*/ 90 h 330"/>
                <a:gd name="T36" fmla="*/ 31 w 268"/>
                <a:gd name="T37" fmla="*/ 28 h 330"/>
                <a:gd name="T38" fmla="*/ 31 w 268"/>
                <a:gd name="T39" fmla="*/ 28 h 330"/>
                <a:gd name="T40" fmla="*/ 31 w 268"/>
                <a:gd name="T41" fmla="*/ 25 h 330"/>
                <a:gd name="T42" fmla="*/ 34 w 268"/>
                <a:gd name="T43" fmla="*/ 23 h 330"/>
                <a:gd name="T44" fmla="*/ 36 w 268"/>
                <a:gd name="T45" fmla="*/ 22 h 330"/>
                <a:gd name="T46" fmla="*/ 39 w 268"/>
                <a:gd name="T47" fmla="*/ 22 h 330"/>
                <a:gd name="T48" fmla="*/ 216 w 268"/>
                <a:gd name="T49" fmla="*/ 53 h 330"/>
                <a:gd name="T50" fmla="*/ 246 w 268"/>
                <a:gd name="T51" fmla="*/ 98 h 330"/>
                <a:gd name="T52" fmla="*/ 210 w 268"/>
                <a:gd name="T53" fmla="*/ 304 h 330"/>
                <a:gd name="T54" fmla="*/ 210 w 268"/>
                <a:gd name="T55" fmla="*/ 304 h 330"/>
                <a:gd name="T56" fmla="*/ 210 w 268"/>
                <a:gd name="T57" fmla="*/ 306 h 330"/>
                <a:gd name="T58" fmla="*/ 207 w 268"/>
                <a:gd name="T59" fmla="*/ 309 h 330"/>
                <a:gd name="T60" fmla="*/ 205 w 268"/>
                <a:gd name="T61" fmla="*/ 310 h 330"/>
                <a:gd name="T62" fmla="*/ 202 w 268"/>
                <a:gd name="T63" fmla="*/ 310 h 330"/>
                <a:gd name="T64" fmla="*/ 182 w 268"/>
                <a:gd name="T65" fmla="*/ 306 h 330"/>
                <a:gd name="T66" fmla="*/ 182 w 268"/>
                <a:gd name="T67" fmla="*/ 306 h 330"/>
                <a:gd name="T68" fmla="*/ 182 w 268"/>
                <a:gd name="T69" fmla="*/ 311 h 330"/>
                <a:gd name="T70" fmla="*/ 182 w 268"/>
                <a:gd name="T71" fmla="*/ 311 h 330"/>
                <a:gd name="T72" fmla="*/ 182 w 268"/>
                <a:gd name="T73" fmla="*/ 327 h 330"/>
                <a:gd name="T74" fmla="*/ 198 w 268"/>
                <a:gd name="T75" fmla="*/ 330 h 330"/>
                <a:gd name="T76" fmla="*/ 198 w 268"/>
                <a:gd name="T77" fmla="*/ 330 h 330"/>
                <a:gd name="T78" fmla="*/ 205 w 268"/>
                <a:gd name="T79" fmla="*/ 330 h 330"/>
                <a:gd name="T80" fmla="*/ 210 w 268"/>
                <a:gd name="T81" fmla="*/ 330 h 330"/>
                <a:gd name="T82" fmla="*/ 215 w 268"/>
                <a:gd name="T83" fmla="*/ 327 h 330"/>
                <a:gd name="T84" fmla="*/ 220 w 268"/>
                <a:gd name="T85" fmla="*/ 325 h 330"/>
                <a:gd name="T86" fmla="*/ 224 w 268"/>
                <a:gd name="T87" fmla="*/ 322 h 330"/>
                <a:gd name="T88" fmla="*/ 227 w 268"/>
                <a:gd name="T89" fmla="*/ 317 h 330"/>
                <a:gd name="T90" fmla="*/ 230 w 268"/>
                <a:gd name="T91" fmla="*/ 312 h 330"/>
                <a:gd name="T92" fmla="*/ 231 w 268"/>
                <a:gd name="T93" fmla="*/ 307 h 330"/>
                <a:gd name="T94" fmla="*/ 268 w 268"/>
                <a:gd name="T95" fmla="*/ 97 h 330"/>
                <a:gd name="T96" fmla="*/ 268 w 268"/>
                <a:gd name="T97" fmla="*/ 97 h 330"/>
                <a:gd name="T98" fmla="*/ 268 w 268"/>
                <a:gd name="T99" fmla="*/ 93 h 330"/>
                <a:gd name="T100" fmla="*/ 265 w 268"/>
                <a:gd name="T101" fmla="*/ 91 h 330"/>
                <a:gd name="T102" fmla="*/ 265 w 268"/>
                <a:gd name="T103" fmla="*/ 91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68" h="330">
                  <a:moveTo>
                    <a:pt x="265" y="91"/>
                  </a:moveTo>
                  <a:lnTo>
                    <a:pt x="231" y="37"/>
                  </a:lnTo>
                  <a:lnTo>
                    <a:pt x="231" y="37"/>
                  </a:lnTo>
                  <a:lnTo>
                    <a:pt x="229" y="34"/>
                  </a:lnTo>
                  <a:lnTo>
                    <a:pt x="225" y="33"/>
                  </a:lnTo>
                  <a:lnTo>
                    <a:pt x="42" y="1"/>
                  </a:lnTo>
                  <a:lnTo>
                    <a:pt x="42" y="1"/>
                  </a:lnTo>
                  <a:lnTo>
                    <a:pt x="36" y="0"/>
                  </a:lnTo>
                  <a:lnTo>
                    <a:pt x="31" y="1"/>
                  </a:lnTo>
                  <a:lnTo>
                    <a:pt x="26" y="3"/>
                  </a:lnTo>
                  <a:lnTo>
                    <a:pt x="21" y="5"/>
                  </a:lnTo>
                  <a:lnTo>
                    <a:pt x="17" y="9"/>
                  </a:lnTo>
                  <a:lnTo>
                    <a:pt x="13" y="14"/>
                  </a:lnTo>
                  <a:lnTo>
                    <a:pt x="11" y="18"/>
                  </a:lnTo>
                  <a:lnTo>
                    <a:pt x="10" y="24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20" y="90"/>
                  </a:lnTo>
                  <a:lnTo>
                    <a:pt x="31" y="28"/>
                  </a:lnTo>
                  <a:lnTo>
                    <a:pt x="31" y="28"/>
                  </a:lnTo>
                  <a:lnTo>
                    <a:pt x="31" y="25"/>
                  </a:lnTo>
                  <a:lnTo>
                    <a:pt x="34" y="23"/>
                  </a:lnTo>
                  <a:lnTo>
                    <a:pt x="36" y="22"/>
                  </a:lnTo>
                  <a:lnTo>
                    <a:pt x="39" y="22"/>
                  </a:lnTo>
                  <a:lnTo>
                    <a:pt x="216" y="53"/>
                  </a:lnTo>
                  <a:lnTo>
                    <a:pt x="246" y="98"/>
                  </a:lnTo>
                  <a:lnTo>
                    <a:pt x="210" y="304"/>
                  </a:lnTo>
                  <a:lnTo>
                    <a:pt x="210" y="304"/>
                  </a:lnTo>
                  <a:lnTo>
                    <a:pt x="210" y="306"/>
                  </a:lnTo>
                  <a:lnTo>
                    <a:pt x="207" y="309"/>
                  </a:lnTo>
                  <a:lnTo>
                    <a:pt x="205" y="310"/>
                  </a:lnTo>
                  <a:lnTo>
                    <a:pt x="202" y="310"/>
                  </a:lnTo>
                  <a:lnTo>
                    <a:pt x="182" y="306"/>
                  </a:lnTo>
                  <a:lnTo>
                    <a:pt x="182" y="306"/>
                  </a:lnTo>
                  <a:lnTo>
                    <a:pt x="182" y="311"/>
                  </a:lnTo>
                  <a:lnTo>
                    <a:pt x="182" y="311"/>
                  </a:lnTo>
                  <a:lnTo>
                    <a:pt x="182" y="327"/>
                  </a:lnTo>
                  <a:lnTo>
                    <a:pt x="198" y="330"/>
                  </a:lnTo>
                  <a:lnTo>
                    <a:pt x="198" y="330"/>
                  </a:lnTo>
                  <a:lnTo>
                    <a:pt x="205" y="330"/>
                  </a:lnTo>
                  <a:lnTo>
                    <a:pt x="210" y="330"/>
                  </a:lnTo>
                  <a:lnTo>
                    <a:pt x="215" y="327"/>
                  </a:lnTo>
                  <a:lnTo>
                    <a:pt x="220" y="325"/>
                  </a:lnTo>
                  <a:lnTo>
                    <a:pt x="224" y="322"/>
                  </a:lnTo>
                  <a:lnTo>
                    <a:pt x="227" y="317"/>
                  </a:lnTo>
                  <a:lnTo>
                    <a:pt x="230" y="312"/>
                  </a:lnTo>
                  <a:lnTo>
                    <a:pt x="231" y="307"/>
                  </a:lnTo>
                  <a:lnTo>
                    <a:pt x="268" y="97"/>
                  </a:lnTo>
                  <a:lnTo>
                    <a:pt x="268" y="97"/>
                  </a:lnTo>
                  <a:lnTo>
                    <a:pt x="268" y="93"/>
                  </a:lnTo>
                  <a:lnTo>
                    <a:pt x="265" y="91"/>
                  </a:lnTo>
                  <a:lnTo>
                    <a:pt x="265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888" tIns="60944" rIns="121888" bIns="60944"/>
            <a:lstStyle/>
            <a:p>
              <a:pPr fontAlgn="auto"/>
              <a:endParaRPr lang="zh-CN" altLang="en-US" sz="3200" noProof="1"/>
            </a:p>
          </p:txBody>
        </p:sp>
        <p:sp>
          <p:nvSpPr>
            <p:cNvPr id="45" name="Freeform 84">
              <a:extLst>
                <a:ext uri="{FF2B5EF4-FFF2-40B4-BE49-F238E27FC236}">
                  <a16:creationId xmlns:a16="http://schemas.microsoft.com/office/drawing/2014/main" id="{F7285F44-51DD-46D5-B787-4A8AA0F182D6}"/>
                </a:ext>
              </a:extLst>
            </p:cNvPr>
            <p:cNvSpPr/>
            <p:nvPr/>
          </p:nvSpPr>
          <p:spPr bwMode="auto">
            <a:xfrm>
              <a:off x="868363" y="2493963"/>
              <a:ext cx="96838" cy="115888"/>
            </a:xfrm>
            <a:custGeom>
              <a:avLst/>
              <a:gdLst>
                <a:gd name="T0" fmla="*/ 58 w 61"/>
                <a:gd name="T1" fmla="*/ 58 h 73"/>
                <a:gd name="T2" fmla="*/ 24 w 61"/>
                <a:gd name="T3" fmla="*/ 4 h 73"/>
                <a:gd name="T4" fmla="*/ 24 w 61"/>
                <a:gd name="T5" fmla="*/ 4 h 73"/>
                <a:gd name="T6" fmla="*/ 23 w 61"/>
                <a:gd name="T7" fmla="*/ 2 h 73"/>
                <a:gd name="T8" fmla="*/ 19 w 61"/>
                <a:gd name="T9" fmla="*/ 0 h 73"/>
                <a:gd name="T10" fmla="*/ 17 w 61"/>
                <a:gd name="T11" fmla="*/ 0 h 73"/>
                <a:gd name="T12" fmla="*/ 14 w 61"/>
                <a:gd name="T13" fmla="*/ 0 h 73"/>
                <a:gd name="T14" fmla="*/ 14 w 61"/>
                <a:gd name="T15" fmla="*/ 0 h 73"/>
                <a:gd name="T16" fmla="*/ 10 w 61"/>
                <a:gd name="T17" fmla="*/ 1 h 73"/>
                <a:gd name="T18" fmla="*/ 8 w 61"/>
                <a:gd name="T19" fmla="*/ 2 h 73"/>
                <a:gd name="T20" fmla="*/ 7 w 61"/>
                <a:gd name="T21" fmla="*/ 5 h 73"/>
                <a:gd name="T22" fmla="*/ 5 w 61"/>
                <a:gd name="T23" fmla="*/ 9 h 73"/>
                <a:gd name="T24" fmla="*/ 0 w 61"/>
                <a:gd name="T25" fmla="*/ 36 h 73"/>
                <a:gd name="T26" fmla="*/ 0 w 61"/>
                <a:gd name="T27" fmla="*/ 36 h 73"/>
                <a:gd name="T28" fmla="*/ 0 w 61"/>
                <a:gd name="T29" fmla="*/ 43 h 73"/>
                <a:gd name="T30" fmla="*/ 0 w 61"/>
                <a:gd name="T31" fmla="*/ 48 h 73"/>
                <a:gd name="T32" fmla="*/ 3 w 61"/>
                <a:gd name="T33" fmla="*/ 53 h 73"/>
                <a:gd name="T34" fmla="*/ 5 w 61"/>
                <a:gd name="T35" fmla="*/ 58 h 73"/>
                <a:gd name="T36" fmla="*/ 9 w 61"/>
                <a:gd name="T37" fmla="*/ 62 h 73"/>
                <a:gd name="T38" fmla="*/ 13 w 61"/>
                <a:gd name="T39" fmla="*/ 65 h 73"/>
                <a:gd name="T40" fmla="*/ 18 w 61"/>
                <a:gd name="T41" fmla="*/ 68 h 73"/>
                <a:gd name="T42" fmla="*/ 23 w 61"/>
                <a:gd name="T43" fmla="*/ 69 h 73"/>
                <a:gd name="T44" fmla="*/ 48 w 61"/>
                <a:gd name="T45" fmla="*/ 73 h 73"/>
                <a:gd name="T46" fmla="*/ 48 w 61"/>
                <a:gd name="T47" fmla="*/ 73 h 73"/>
                <a:gd name="T48" fmla="*/ 51 w 61"/>
                <a:gd name="T49" fmla="*/ 73 h 73"/>
                <a:gd name="T50" fmla="*/ 54 w 61"/>
                <a:gd name="T51" fmla="*/ 73 h 73"/>
                <a:gd name="T52" fmla="*/ 57 w 61"/>
                <a:gd name="T53" fmla="*/ 70 h 73"/>
                <a:gd name="T54" fmla="*/ 58 w 61"/>
                <a:gd name="T55" fmla="*/ 69 h 73"/>
                <a:gd name="T56" fmla="*/ 58 w 61"/>
                <a:gd name="T57" fmla="*/ 69 h 73"/>
                <a:gd name="T58" fmla="*/ 59 w 61"/>
                <a:gd name="T59" fmla="*/ 65 h 73"/>
                <a:gd name="T60" fmla="*/ 61 w 61"/>
                <a:gd name="T61" fmla="*/ 63 h 73"/>
                <a:gd name="T62" fmla="*/ 59 w 61"/>
                <a:gd name="T63" fmla="*/ 60 h 73"/>
                <a:gd name="T64" fmla="*/ 58 w 61"/>
                <a:gd name="T65" fmla="*/ 58 h 73"/>
                <a:gd name="T66" fmla="*/ 58 w 61"/>
                <a:gd name="T67" fmla="*/ 5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1" h="73">
                  <a:moveTo>
                    <a:pt x="58" y="58"/>
                  </a:moveTo>
                  <a:lnTo>
                    <a:pt x="24" y="4"/>
                  </a:lnTo>
                  <a:lnTo>
                    <a:pt x="24" y="4"/>
                  </a:lnTo>
                  <a:lnTo>
                    <a:pt x="23" y="2"/>
                  </a:lnTo>
                  <a:lnTo>
                    <a:pt x="19" y="0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1"/>
                  </a:lnTo>
                  <a:lnTo>
                    <a:pt x="8" y="2"/>
                  </a:lnTo>
                  <a:lnTo>
                    <a:pt x="7" y="5"/>
                  </a:lnTo>
                  <a:lnTo>
                    <a:pt x="5" y="9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43"/>
                  </a:lnTo>
                  <a:lnTo>
                    <a:pt x="0" y="48"/>
                  </a:lnTo>
                  <a:lnTo>
                    <a:pt x="3" y="53"/>
                  </a:lnTo>
                  <a:lnTo>
                    <a:pt x="5" y="58"/>
                  </a:lnTo>
                  <a:lnTo>
                    <a:pt x="9" y="62"/>
                  </a:lnTo>
                  <a:lnTo>
                    <a:pt x="13" y="65"/>
                  </a:lnTo>
                  <a:lnTo>
                    <a:pt x="18" y="68"/>
                  </a:lnTo>
                  <a:lnTo>
                    <a:pt x="23" y="69"/>
                  </a:lnTo>
                  <a:lnTo>
                    <a:pt x="48" y="73"/>
                  </a:lnTo>
                  <a:lnTo>
                    <a:pt x="48" y="73"/>
                  </a:lnTo>
                  <a:lnTo>
                    <a:pt x="51" y="73"/>
                  </a:lnTo>
                  <a:lnTo>
                    <a:pt x="54" y="73"/>
                  </a:lnTo>
                  <a:lnTo>
                    <a:pt x="57" y="70"/>
                  </a:lnTo>
                  <a:lnTo>
                    <a:pt x="58" y="69"/>
                  </a:lnTo>
                  <a:lnTo>
                    <a:pt x="58" y="69"/>
                  </a:lnTo>
                  <a:lnTo>
                    <a:pt x="59" y="65"/>
                  </a:lnTo>
                  <a:lnTo>
                    <a:pt x="61" y="63"/>
                  </a:lnTo>
                  <a:lnTo>
                    <a:pt x="59" y="60"/>
                  </a:lnTo>
                  <a:lnTo>
                    <a:pt x="58" y="58"/>
                  </a:lnTo>
                  <a:lnTo>
                    <a:pt x="58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888" tIns="60944" rIns="121888" bIns="60944"/>
            <a:lstStyle/>
            <a:p>
              <a:pPr fontAlgn="auto"/>
              <a:endParaRPr lang="zh-CN" altLang="en-US" sz="3200" noProof="1"/>
            </a:p>
          </p:txBody>
        </p:sp>
        <p:sp>
          <p:nvSpPr>
            <p:cNvPr id="46" name="Freeform 85">
              <a:extLst>
                <a:ext uri="{FF2B5EF4-FFF2-40B4-BE49-F238E27FC236}">
                  <a16:creationId xmlns:a16="http://schemas.microsoft.com/office/drawing/2014/main" id="{C127DEBC-0D82-4FDD-AD2C-581C954B8D34}"/>
                </a:ext>
              </a:extLst>
            </p:cNvPr>
            <p:cNvSpPr/>
            <p:nvPr/>
          </p:nvSpPr>
          <p:spPr bwMode="auto">
            <a:xfrm>
              <a:off x="393701" y="2662238"/>
              <a:ext cx="79375" cy="30163"/>
            </a:xfrm>
            <a:custGeom>
              <a:avLst/>
              <a:gdLst>
                <a:gd name="T0" fmla="*/ 50 w 50"/>
                <a:gd name="T1" fmla="*/ 10 h 19"/>
                <a:gd name="T2" fmla="*/ 50 w 50"/>
                <a:gd name="T3" fmla="*/ 10 h 19"/>
                <a:gd name="T4" fmla="*/ 49 w 50"/>
                <a:gd name="T5" fmla="*/ 12 h 19"/>
                <a:gd name="T6" fmla="*/ 48 w 50"/>
                <a:gd name="T7" fmla="*/ 16 h 19"/>
                <a:gd name="T8" fmla="*/ 44 w 50"/>
                <a:gd name="T9" fmla="*/ 17 h 19"/>
                <a:gd name="T10" fmla="*/ 41 w 50"/>
                <a:gd name="T11" fmla="*/ 19 h 19"/>
                <a:gd name="T12" fmla="*/ 10 w 50"/>
                <a:gd name="T13" fmla="*/ 19 h 19"/>
                <a:gd name="T14" fmla="*/ 10 w 50"/>
                <a:gd name="T15" fmla="*/ 19 h 19"/>
                <a:gd name="T16" fmla="*/ 6 w 50"/>
                <a:gd name="T17" fmla="*/ 17 h 19"/>
                <a:gd name="T18" fmla="*/ 3 w 50"/>
                <a:gd name="T19" fmla="*/ 16 h 19"/>
                <a:gd name="T20" fmla="*/ 1 w 50"/>
                <a:gd name="T21" fmla="*/ 12 h 19"/>
                <a:gd name="T22" fmla="*/ 0 w 50"/>
                <a:gd name="T23" fmla="*/ 10 h 19"/>
                <a:gd name="T24" fmla="*/ 0 w 50"/>
                <a:gd name="T25" fmla="*/ 10 h 19"/>
                <a:gd name="T26" fmla="*/ 1 w 50"/>
                <a:gd name="T27" fmla="*/ 6 h 19"/>
                <a:gd name="T28" fmla="*/ 3 w 50"/>
                <a:gd name="T29" fmla="*/ 2 h 19"/>
                <a:gd name="T30" fmla="*/ 6 w 50"/>
                <a:gd name="T31" fmla="*/ 1 h 19"/>
                <a:gd name="T32" fmla="*/ 10 w 50"/>
                <a:gd name="T33" fmla="*/ 0 h 19"/>
                <a:gd name="T34" fmla="*/ 41 w 50"/>
                <a:gd name="T35" fmla="*/ 0 h 19"/>
                <a:gd name="T36" fmla="*/ 41 w 50"/>
                <a:gd name="T37" fmla="*/ 0 h 19"/>
                <a:gd name="T38" fmla="*/ 44 w 50"/>
                <a:gd name="T39" fmla="*/ 1 h 19"/>
                <a:gd name="T40" fmla="*/ 48 w 50"/>
                <a:gd name="T41" fmla="*/ 2 h 19"/>
                <a:gd name="T42" fmla="*/ 49 w 50"/>
                <a:gd name="T43" fmla="*/ 6 h 19"/>
                <a:gd name="T44" fmla="*/ 50 w 50"/>
                <a:gd name="T45" fmla="*/ 10 h 19"/>
                <a:gd name="T46" fmla="*/ 50 w 50"/>
                <a:gd name="T47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" h="19">
                  <a:moveTo>
                    <a:pt x="50" y="10"/>
                  </a:moveTo>
                  <a:lnTo>
                    <a:pt x="50" y="10"/>
                  </a:lnTo>
                  <a:lnTo>
                    <a:pt x="49" y="12"/>
                  </a:lnTo>
                  <a:lnTo>
                    <a:pt x="48" y="16"/>
                  </a:lnTo>
                  <a:lnTo>
                    <a:pt x="44" y="17"/>
                  </a:lnTo>
                  <a:lnTo>
                    <a:pt x="41" y="19"/>
                  </a:lnTo>
                  <a:lnTo>
                    <a:pt x="10" y="19"/>
                  </a:lnTo>
                  <a:lnTo>
                    <a:pt x="10" y="19"/>
                  </a:lnTo>
                  <a:lnTo>
                    <a:pt x="6" y="17"/>
                  </a:lnTo>
                  <a:lnTo>
                    <a:pt x="3" y="16"/>
                  </a:lnTo>
                  <a:lnTo>
                    <a:pt x="1" y="1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6"/>
                  </a:lnTo>
                  <a:lnTo>
                    <a:pt x="3" y="2"/>
                  </a:lnTo>
                  <a:lnTo>
                    <a:pt x="6" y="1"/>
                  </a:lnTo>
                  <a:lnTo>
                    <a:pt x="10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44" y="1"/>
                  </a:lnTo>
                  <a:lnTo>
                    <a:pt x="48" y="2"/>
                  </a:lnTo>
                  <a:lnTo>
                    <a:pt x="49" y="6"/>
                  </a:lnTo>
                  <a:lnTo>
                    <a:pt x="50" y="10"/>
                  </a:lnTo>
                  <a:lnTo>
                    <a:pt x="5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888" tIns="60944" rIns="121888" bIns="60944"/>
            <a:lstStyle/>
            <a:p>
              <a:pPr fontAlgn="auto"/>
              <a:endParaRPr lang="zh-CN" altLang="en-US" sz="3200" noProof="1"/>
            </a:p>
          </p:txBody>
        </p:sp>
        <p:sp>
          <p:nvSpPr>
            <p:cNvPr id="47" name="Freeform 86">
              <a:extLst>
                <a:ext uri="{FF2B5EF4-FFF2-40B4-BE49-F238E27FC236}">
                  <a16:creationId xmlns:a16="http://schemas.microsoft.com/office/drawing/2014/main" id="{10393600-F831-4771-AFDE-AE968725F81F}"/>
                </a:ext>
              </a:extLst>
            </p:cNvPr>
            <p:cNvSpPr/>
            <p:nvPr/>
          </p:nvSpPr>
          <p:spPr bwMode="auto">
            <a:xfrm>
              <a:off x="393701" y="2789238"/>
              <a:ext cx="79375" cy="28575"/>
            </a:xfrm>
            <a:custGeom>
              <a:avLst/>
              <a:gdLst>
                <a:gd name="T0" fmla="*/ 50 w 50"/>
                <a:gd name="T1" fmla="*/ 9 h 18"/>
                <a:gd name="T2" fmla="*/ 50 w 50"/>
                <a:gd name="T3" fmla="*/ 9 h 18"/>
                <a:gd name="T4" fmla="*/ 49 w 50"/>
                <a:gd name="T5" fmla="*/ 13 h 18"/>
                <a:gd name="T6" fmla="*/ 48 w 50"/>
                <a:gd name="T7" fmla="*/ 15 h 18"/>
                <a:gd name="T8" fmla="*/ 44 w 50"/>
                <a:gd name="T9" fmla="*/ 18 h 18"/>
                <a:gd name="T10" fmla="*/ 41 w 50"/>
                <a:gd name="T11" fmla="*/ 18 h 18"/>
                <a:gd name="T12" fmla="*/ 10 w 50"/>
                <a:gd name="T13" fmla="*/ 18 h 18"/>
                <a:gd name="T14" fmla="*/ 10 w 50"/>
                <a:gd name="T15" fmla="*/ 18 h 18"/>
                <a:gd name="T16" fmla="*/ 6 w 50"/>
                <a:gd name="T17" fmla="*/ 18 h 18"/>
                <a:gd name="T18" fmla="*/ 3 w 50"/>
                <a:gd name="T19" fmla="*/ 15 h 18"/>
                <a:gd name="T20" fmla="*/ 1 w 50"/>
                <a:gd name="T21" fmla="*/ 13 h 18"/>
                <a:gd name="T22" fmla="*/ 0 w 50"/>
                <a:gd name="T23" fmla="*/ 9 h 18"/>
                <a:gd name="T24" fmla="*/ 0 w 50"/>
                <a:gd name="T25" fmla="*/ 9 h 18"/>
                <a:gd name="T26" fmla="*/ 1 w 50"/>
                <a:gd name="T27" fmla="*/ 5 h 18"/>
                <a:gd name="T28" fmla="*/ 3 w 50"/>
                <a:gd name="T29" fmla="*/ 3 h 18"/>
                <a:gd name="T30" fmla="*/ 6 w 50"/>
                <a:gd name="T31" fmla="*/ 0 h 18"/>
                <a:gd name="T32" fmla="*/ 10 w 50"/>
                <a:gd name="T33" fmla="*/ 0 h 18"/>
                <a:gd name="T34" fmla="*/ 41 w 50"/>
                <a:gd name="T35" fmla="*/ 0 h 18"/>
                <a:gd name="T36" fmla="*/ 41 w 50"/>
                <a:gd name="T37" fmla="*/ 0 h 18"/>
                <a:gd name="T38" fmla="*/ 44 w 50"/>
                <a:gd name="T39" fmla="*/ 0 h 18"/>
                <a:gd name="T40" fmla="*/ 48 w 50"/>
                <a:gd name="T41" fmla="*/ 3 h 18"/>
                <a:gd name="T42" fmla="*/ 49 w 50"/>
                <a:gd name="T43" fmla="*/ 5 h 18"/>
                <a:gd name="T44" fmla="*/ 50 w 50"/>
                <a:gd name="T45" fmla="*/ 9 h 18"/>
                <a:gd name="T46" fmla="*/ 50 w 50"/>
                <a:gd name="T47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" h="18">
                  <a:moveTo>
                    <a:pt x="50" y="9"/>
                  </a:moveTo>
                  <a:lnTo>
                    <a:pt x="50" y="9"/>
                  </a:lnTo>
                  <a:lnTo>
                    <a:pt x="49" y="13"/>
                  </a:lnTo>
                  <a:lnTo>
                    <a:pt x="48" y="15"/>
                  </a:lnTo>
                  <a:lnTo>
                    <a:pt x="44" y="18"/>
                  </a:lnTo>
                  <a:lnTo>
                    <a:pt x="41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6" y="18"/>
                  </a:lnTo>
                  <a:lnTo>
                    <a:pt x="3" y="15"/>
                  </a:lnTo>
                  <a:lnTo>
                    <a:pt x="1" y="13"/>
                  </a:lnTo>
                  <a:lnTo>
                    <a:pt x="0" y="9"/>
                  </a:lnTo>
                  <a:lnTo>
                    <a:pt x="0" y="9"/>
                  </a:lnTo>
                  <a:lnTo>
                    <a:pt x="1" y="5"/>
                  </a:lnTo>
                  <a:lnTo>
                    <a:pt x="3" y="3"/>
                  </a:lnTo>
                  <a:lnTo>
                    <a:pt x="6" y="0"/>
                  </a:lnTo>
                  <a:lnTo>
                    <a:pt x="10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44" y="0"/>
                  </a:lnTo>
                  <a:lnTo>
                    <a:pt x="48" y="3"/>
                  </a:lnTo>
                  <a:lnTo>
                    <a:pt x="49" y="5"/>
                  </a:lnTo>
                  <a:lnTo>
                    <a:pt x="50" y="9"/>
                  </a:lnTo>
                  <a:lnTo>
                    <a:pt x="5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888" tIns="60944" rIns="121888" bIns="60944"/>
            <a:lstStyle/>
            <a:p>
              <a:pPr fontAlgn="auto"/>
              <a:endParaRPr lang="zh-CN" altLang="en-US" sz="3200" noProof="1"/>
            </a:p>
          </p:txBody>
        </p:sp>
        <p:sp>
          <p:nvSpPr>
            <p:cNvPr id="48" name="Freeform 87">
              <a:extLst>
                <a:ext uri="{FF2B5EF4-FFF2-40B4-BE49-F238E27FC236}">
                  <a16:creationId xmlns:a16="http://schemas.microsoft.com/office/drawing/2014/main" id="{B976C341-BB39-42A0-8FA1-968703EF8D2F}"/>
                </a:ext>
              </a:extLst>
            </p:cNvPr>
            <p:cNvSpPr/>
            <p:nvPr/>
          </p:nvSpPr>
          <p:spPr bwMode="auto">
            <a:xfrm>
              <a:off x="393701" y="2916238"/>
              <a:ext cx="79375" cy="28575"/>
            </a:xfrm>
            <a:custGeom>
              <a:avLst/>
              <a:gdLst>
                <a:gd name="T0" fmla="*/ 50 w 50"/>
                <a:gd name="T1" fmla="*/ 10 h 18"/>
                <a:gd name="T2" fmla="*/ 50 w 50"/>
                <a:gd name="T3" fmla="*/ 10 h 18"/>
                <a:gd name="T4" fmla="*/ 49 w 50"/>
                <a:gd name="T5" fmla="*/ 13 h 18"/>
                <a:gd name="T6" fmla="*/ 48 w 50"/>
                <a:gd name="T7" fmla="*/ 16 h 18"/>
                <a:gd name="T8" fmla="*/ 44 w 50"/>
                <a:gd name="T9" fmla="*/ 17 h 18"/>
                <a:gd name="T10" fmla="*/ 41 w 50"/>
                <a:gd name="T11" fmla="*/ 18 h 18"/>
                <a:gd name="T12" fmla="*/ 10 w 50"/>
                <a:gd name="T13" fmla="*/ 18 h 18"/>
                <a:gd name="T14" fmla="*/ 10 w 50"/>
                <a:gd name="T15" fmla="*/ 18 h 18"/>
                <a:gd name="T16" fmla="*/ 6 w 50"/>
                <a:gd name="T17" fmla="*/ 17 h 18"/>
                <a:gd name="T18" fmla="*/ 3 w 50"/>
                <a:gd name="T19" fmla="*/ 16 h 18"/>
                <a:gd name="T20" fmla="*/ 1 w 50"/>
                <a:gd name="T21" fmla="*/ 13 h 18"/>
                <a:gd name="T22" fmla="*/ 0 w 50"/>
                <a:gd name="T23" fmla="*/ 10 h 18"/>
                <a:gd name="T24" fmla="*/ 0 w 50"/>
                <a:gd name="T25" fmla="*/ 10 h 18"/>
                <a:gd name="T26" fmla="*/ 1 w 50"/>
                <a:gd name="T27" fmla="*/ 6 h 18"/>
                <a:gd name="T28" fmla="*/ 3 w 50"/>
                <a:gd name="T29" fmla="*/ 2 h 18"/>
                <a:gd name="T30" fmla="*/ 6 w 50"/>
                <a:gd name="T31" fmla="*/ 1 h 18"/>
                <a:gd name="T32" fmla="*/ 10 w 50"/>
                <a:gd name="T33" fmla="*/ 0 h 18"/>
                <a:gd name="T34" fmla="*/ 41 w 50"/>
                <a:gd name="T35" fmla="*/ 0 h 18"/>
                <a:gd name="T36" fmla="*/ 41 w 50"/>
                <a:gd name="T37" fmla="*/ 0 h 18"/>
                <a:gd name="T38" fmla="*/ 44 w 50"/>
                <a:gd name="T39" fmla="*/ 1 h 18"/>
                <a:gd name="T40" fmla="*/ 48 w 50"/>
                <a:gd name="T41" fmla="*/ 2 h 18"/>
                <a:gd name="T42" fmla="*/ 49 w 50"/>
                <a:gd name="T43" fmla="*/ 6 h 18"/>
                <a:gd name="T44" fmla="*/ 50 w 50"/>
                <a:gd name="T45" fmla="*/ 10 h 18"/>
                <a:gd name="T46" fmla="*/ 50 w 50"/>
                <a:gd name="T47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" h="18">
                  <a:moveTo>
                    <a:pt x="50" y="10"/>
                  </a:moveTo>
                  <a:lnTo>
                    <a:pt x="50" y="10"/>
                  </a:lnTo>
                  <a:lnTo>
                    <a:pt x="49" y="13"/>
                  </a:lnTo>
                  <a:lnTo>
                    <a:pt x="48" y="16"/>
                  </a:lnTo>
                  <a:lnTo>
                    <a:pt x="44" y="17"/>
                  </a:lnTo>
                  <a:lnTo>
                    <a:pt x="41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6" y="17"/>
                  </a:lnTo>
                  <a:lnTo>
                    <a:pt x="3" y="16"/>
                  </a:lnTo>
                  <a:lnTo>
                    <a:pt x="1" y="13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6"/>
                  </a:lnTo>
                  <a:lnTo>
                    <a:pt x="3" y="2"/>
                  </a:lnTo>
                  <a:lnTo>
                    <a:pt x="6" y="1"/>
                  </a:lnTo>
                  <a:lnTo>
                    <a:pt x="10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44" y="1"/>
                  </a:lnTo>
                  <a:lnTo>
                    <a:pt x="48" y="2"/>
                  </a:lnTo>
                  <a:lnTo>
                    <a:pt x="49" y="6"/>
                  </a:lnTo>
                  <a:lnTo>
                    <a:pt x="50" y="10"/>
                  </a:lnTo>
                  <a:lnTo>
                    <a:pt x="5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888" tIns="60944" rIns="121888" bIns="60944"/>
            <a:lstStyle/>
            <a:p>
              <a:pPr fontAlgn="auto"/>
              <a:endParaRPr lang="zh-CN" altLang="en-US" sz="3200" noProof="1"/>
            </a:p>
          </p:txBody>
        </p:sp>
        <p:sp>
          <p:nvSpPr>
            <p:cNvPr id="49" name="Freeform 88">
              <a:extLst>
                <a:ext uri="{FF2B5EF4-FFF2-40B4-BE49-F238E27FC236}">
                  <a16:creationId xmlns:a16="http://schemas.microsoft.com/office/drawing/2014/main" id="{BB075FA2-27C2-4EC6-BB1F-2A3553ECF4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2751" y="2563813"/>
              <a:ext cx="449263" cy="479425"/>
            </a:xfrm>
            <a:custGeom>
              <a:avLst/>
              <a:gdLst>
                <a:gd name="T0" fmla="*/ 36 w 283"/>
                <a:gd name="T1" fmla="*/ 0 h 302"/>
                <a:gd name="T2" fmla="*/ 15 w 283"/>
                <a:gd name="T3" fmla="*/ 6 h 302"/>
                <a:gd name="T4" fmla="*/ 3 w 283"/>
                <a:gd name="T5" fmla="*/ 21 h 302"/>
                <a:gd name="T6" fmla="*/ 0 w 283"/>
                <a:gd name="T7" fmla="*/ 59 h 302"/>
                <a:gd name="T8" fmla="*/ 23 w 283"/>
                <a:gd name="T9" fmla="*/ 54 h 302"/>
                <a:gd name="T10" fmla="*/ 42 w 283"/>
                <a:gd name="T11" fmla="*/ 47 h 302"/>
                <a:gd name="T12" fmla="*/ 51 w 283"/>
                <a:gd name="T13" fmla="*/ 48 h 302"/>
                <a:gd name="T14" fmla="*/ 62 w 283"/>
                <a:gd name="T15" fmla="*/ 58 h 302"/>
                <a:gd name="T16" fmla="*/ 66 w 283"/>
                <a:gd name="T17" fmla="*/ 72 h 302"/>
                <a:gd name="T18" fmla="*/ 64 w 283"/>
                <a:gd name="T19" fmla="*/ 81 h 302"/>
                <a:gd name="T20" fmla="*/ 56 w 283"/>
                <a:gd name="T21" fmla="*/ 92 h 302"/>
                <a:gd name="T22" fmla="*/ 42 w 283"/>
                <a:gd name="T23" fmla="*/ 97 h 302"/>
                <a:gd name="T24" fmla="*/ 28 w 283"/>
                <a:gd name="T25" fmla="*/ 93 h 302"/>
                <a:gd name="T26" fmla="*/ 0 w 283"/>
                <a:gd name="T27" fmla="*/ 84 h 302"/>
                <a:gd name="T28" fmla="*/ 19 w 283"/>
                <a:gd name="T29" fmla="*/ 138 h 302"/>
                <a:gd name="T30" fmla="*/ 34 w 283"/>
                <a:gd name="T31" fmla="*/ 127 h 302"/>
                <a:gd name="T32" fmla="*/ 47 w 283"/>
                <a:gd name="T33" fmla="*/ 127 h 302"/>
                <a:gd name="T34" fmla="*/ 59 w 283"/>
                <a:gd name="T35" fmla="*/ 133 h 302"/>
                <a:gd name="T36" fmla="*/ 66 w 283"/>
                <a:gd name="T37" fmla="*/ 146 h 302"/>
                <a:gd name="T38" fmla="*/ 66 w 283"/>
                <a:gd name="T39" fmla="*/ 156 h 302"/>
                <a:gd name="T40" fmla="*/ 59 w 283"/>
                <a:gd name="T41" fmla="*/ 169 h 302"/>
                <a:gd name="T42" fmla="*/ 47 w 283"/>
                <a:gd name="T43" fmla="*/ 176 h 302"/>
                <a:gd name="T44" fmla="*/ 34 w 283"/>
                <a:gd name="T45" fmla="*/ 175 h 302"/>
                <a:gd name="T46" fmla="*/ 19 w 283"/>
                <a:gd name="T47" fmla="*/ 164 h 302"/>
                <a:gd name="T48" fmla="*/ 19 w 283"/>
                <a:gd name="T49" fmla="*/ 219 h 302"/>
                <a:gd name="T50" fmla="*/ 28 w 283"/>
                <a:gd name="T51" fmla="*/ 209 h 302"/>
                <a:gd name="T52" fmla="*/ 42 w 283"/>
                <a:gd name="T53" fmla="*/ 206 h 302"/>
                <a:gd name="T54" fmla="*/ 56 w 283"/>
                <a:gd name="T55" fmla="*/ 210 h 302"/>
                <a:gd name="T56" fmla="*/ 64 w 283"/>
                <a:gd name="T57" fmla="*/ 222 h 302"/>
                <a:gd name="T58" fmla="*/ 66 w 283"/>
                <a:gd name="T59" fmla="*/ 232 h 302"/>
                <a:gd name="T60" fmla="*/ 62 w 283"/>
                <a:gd name="T61" fmla="*/ 245 h 302"/>
                <a:gd name="T62" fmla="*/ 51 w 283"/>
                <a:gd name="T63" fmla="*/ 254 h 302"/>
                <a:gd name="T64" fmla="*/ 42 w 283"/>
                <a:gd name="T65" fmla="*/ 255 h 302"/>
                <a:gd name="T66" fmla="*/ 23 w 283"/>
                <a:gd name="T67" fmla="*/ 249 h 302"/>
                <a:gd name="T68" fmla="*/ 0 w 283"/>
                <a:gd name="T69" fmla="*/ 268 h 302"/>
                <a:gd name="T70" fmla="*/ 3 w 283"/>
                <a:gd name="T71" fmla="*/ 281 h 302"/>
                <a:gd name="T72" fmla="*/ 15 w 283"/>
                <a:gd name="T73" fmla="*/ 296 h 302"/>
                <a:gd name="T74" fmla="*/ 36 w 283"/>
                <a:gd name="T75" fmla="*/ 302 h 302"/>
                <a:gd name="T76" fmla="*/ 256 w 283"/>
                <a:gd name="T77" fmla="*/ 302 h 302"/>
                <a:gd name="T78" fmla="*/ 273 w 283"/>
                <a:gd name="T79" fmla="*/ 292 h 302"/>
                <a:gd name="T80" fmla="*/ 282 w 283"/>
                <a:gd name="T81" fmla="*/ 274 h 302"/>
                <a:gd name="T82" fmla="*/ 283 w 283"/>
                <a:gd name="T83" fmla="*/ 35 h 302"/>
                <a:gd name="T84" fmla="*/ 277 w 283"/>
                <a:gd name="T85" fmla="*/ 15 h 302"/>
                <a:gd name="T86" fmla="*/ 262 w 283"/>
                <a:gd name="T87" fmla="*/ 2 h 302"/>
                <a:gd name="T88" fmla="*/ 248 w 283"/>
                <a:gd name="T89" fmla="*/ 0 h 302"/>
                <a:gd name="T90" fmla="*/ 246 w 283"/>
                <a:gd name="T91" fmla="*/ 98 h 302"/>
                <a:gd name="T92" fmla="*/ 237 w 283"/>
                <a:gd name="T93" fmla="*/ 104 h 302"/>
                <a:gd name="T94" fmla="*/ 97 w 283"/>
                <a:gd name="T95" fmla="*/ 103 h 302"/>
                <a:gd name="T96" fmla="*/ 91 w 283"/>
                <a:gd name="T97" fmla="*/ 94 h 302"/>
                <a:gd name="T98" fmla="*/ 91 w 283"/>
                <a:gd name="T99" fmla="*/ 53 h 302"/>
                <a:gd name="T100" fmla="*/ 101 w 283"/>
                <a:gd name="T101" fmla="*/ 47 h 302"/>
                <a:gd name="T102" fmla="*/ 241 w 283"/>
                <a:gd name="T103" fmla="*/ 47 h 302"/>
                <a:gd name="T104" fmla="*/ 247 w 283"/>
                <a:gd name="T105" fmla="*/ 57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3" h="302">
                  <a:moveTo>
                    <a:pt x="248" y="0"/>
                  </a:moveTo>
                  <a:lnTo>
                    <a:pt x="36" y="0"/>
                  </a:lnTo>
                  <a:lnTo>
                    <a:pt x="36" y="0"/>
                  </a:lnTo>
                  <a:lnTo>
                    <a:pt x="28" y="1"/>
                  </a:lnTo>
                  <a:lnTo>
                    <a:pt x="22" y="2"/>
                  </a:lnTo>
                  <a:lnTo>
                    <a:pt x="15" y="6"/>
                  </a:lnTo>
                  <a:lnTo>
                    <a:pt x="10" y="10"/>
                  </a:lnTo>
                  <a:lnTo>
                    <a:pt x="7" y="15"/>
                  </a:lnTo>
                  <a:lnTo>
                    <a:pt x="3" y="21"/>
                  </a:lnTo>
                  <a:lnTo>
                    <a:pt x="2" y="28"/>
                  </a:lnTo>
                  <a:lnTo>
                    <a:pt x="0" y="35"/>
                  </a:lnTo>
                  <a:lnTo>
                    <a:pt x="0" y="59"/>
                  </a:lnTo>
                  <a:lnTo>
                    <a:pt x="19" y="59"/>
                  </a:lnTo>
                  <a:lnTo>
                    <a:pt x="19" y="59"/>
                  </a:lnTo>
                  <a:lnTo>
                    <a:pt x="23" y="54"/>
                  </a:lnTo>
                  <a:lnTo>
                    <a:pt x="28" y="50"/>
                  </a:lnTo>
                  <a:lnTo>
                    <a:pt x="34" y="48"/>
                  </a:lnTo>
                  <a:lnTo>
                    <a:pt x="42" y="47"/>
                  </a:lnTo>
                  <a:lnTo>
                    <a:pt x="42" y="47"/>
                  </a:lnTo>
                  <a:lnTo>
                    <a:pt x="47" y="47"/>
                  </a:lnTo>
                  <a:lnTo>
                    <a:pt x="51" y="48"/>
                  </a:lnTo>
                  <a:lnTo>
                    <a:pt x="56" y="50"/>
                  </a:lnTo>
                  <a:lnTo>
                    <a:pt x="59" y="54"/>
                  </a:lnTo>
                  <a:lnTo>
                    <a:pt x="62" y="58"/>
                  </a:lnTo>
                  <a:lnTo>
                    <a:pt x="64" y="62"/>
                  </a:lnTo>
                  <a:lnTo>
                    <a:pt x="66" y="67"/>
                  </a:lnTo>
                  <a:lnTo>
                    <a:pt x="66" y="72"/>
                  </a:lnTo>
                  <a:lnTo>
                    <a:pt x="66" y="72"/>
                  </a:lnTo>
                  <a:lnTo>
                    <a:pt x="66" y="77"/>
                  </a:lnTo>
                  <a:lnTo>
                    <a:pt x="64" y="81"/>
                  </a:lnTo>
                  <a:lnTo>
                    <a:pt x="62" y="86"/>
                  </a:lnTo>
                  <a:lnTo>
                    <a:pt x="59" y="89"/>
                  </a:lnTo>
                  <a:lnTo>
                    <a:pt x="56" y="92"/>
                  </a:lnTo>
                  <a:lnTo>
                    <a:pt x="51" y="94"/>
                  </a:lnTo>
                  <a:lnTo>
                    <a:pt x="47" y="96"/>
                  </a:lnTo>
                  <a:lnTo>
                    <a:pt x="42" y="97"/>
                  </a:lnTo>
                  <a:lnTo>
                    <a:pt x="42" y="97"/>
                  </a:lnTo>
                  <a:lnTo>
                    <a:pt x="34" y="96"/>
                  </a:lnTo>
                  <a:lnTo>
                    <a:pt x="28" y="93"/>
                  </a:lnTo>
                  <a:lnTo>
                    <a:pt x="23" y="89"/>
                  </a:lnTo>
                  <a:lnTo>
                    <a:pt x="19" y="84"/>
                  </a:lnTo>
                  <a:lnTo>
                    <a:pt x="0" y="84"/>
                  </a:lnTo>
                  <a:lnTo>
                    <a:pt x="0" y="138"/>
                  </a:lnTo>
                  <a:lnTo>
                    <a:pt x="19" y="138"/>
                  </a:lnTo>
                  <a:lnTo>
                    <a:pt x="19" y="138"/>
                  </a:lnTo>
                  <a:lnTo>
                    <a:pt x="23" y="133"/>
                  </a:lnTo>
                  <a:lnTo>
                    <a:pt x="28" y="130"/>
                  </a:lnTo>
                  <a:lnTo>
                    <a:pt x="34" y="127"/>
                  </a:lnTo>
                  <a:lnTo>
                    <a:pt x="42" y="126"/>
                  </a:lnTo>
                  <a:lnTo>
                    <a:pt x="42" y="126"/>
                  </a:lnTo>
                  <a:lnTo>
                    <a:pt x="47" y="127"/>
                  </a:lnTo>
                  <a:lnTo>
                    <a:pt x="51" y="128"/>
                  </a:lnTo>
                  <a:lnTo>
                    <a:pt x="56" y="131"/>
                  </a:lnTo>
                  <a:lnTo>
                    <a:pt x="59" y="133"/>
                  </a:lnTo>
                  <a:lnTo>
                    <a:pt x="62" y="137"/>
                  </a:lnTo>
                  <a:lnTo>
                    <a:pt x="64" y="141"/>
                  </a:lnTo>
                  <a:lnTo>
                    <a:pt x="66" y="146"/>
                  </a:lnTo>
                  <a:lnTo>
                    <a:pt x="66" y="151"/>
                  </a:lnTo>
                  <a:lnTo>
                    <a:pt x="66" y="151"/>
                  </a:lnTo>
                  <a:lnTo>
                    <a:pt x="66" y="156"/>
                  </a:lnTo>
                  <a:lnTo>
                    <a:pt x="64" y="161"/>
                  </a:lnTo>
                  <a:lnTo>
                    <a:pt x="62" y="165"/>
                  </a:lnTo>
                  <a:lnTo>
                    <a:pt x="59" y="169"/>
                  </a:lnTo>
                  <a:lnTo>
                    <a:pt x="56" y="172"/>
                  </a:lnTo>
                  <a:lnTo>
                    <a:pt x="51" y="174"/>
                  </a:lnTo>
                  <a:lnTo>
                    <a:pt x="47" y="176"/>
                  </a:lnTo>
                  <a:lnTo>
                    <a:pt x="42" y="176"/>
                  </a:lnTo>
                  <a:lnTo>
                    <a:pt x="42" y="176"/>
                  </a:lnTo>
                  <a:lnTo>
                    <a:pt x="34" y="175"/>
                  </a:lnTo>
                  <a:lnTo>
                    <a:pt x="28" y="172"/>
                  </a:lnTo>
                  <a:lnTo>
                    <a:pt x="23" y="169"/>
                  </a:lnTo>
                  <a:lnTo>
                    <a:pt x="19" y="164"/>
                  </a:lnTo>
                  <a:lnTo>
                    <a:pt x="0" y="164"/>
                  </a:lnTo>
                  <a:lnTo>
                    <a:pt x="0" y="219"/>
                  </a:lnTo>
                  <a:lnTo>
                    <a:pt x="19" y="219"/>
                  </a:lnTo>
                  <a:lnTo>
                    <a:pt x="19" y="219"/>
                  </a:lnTo>
                  <a:lnTo>
                    <a:pt x="23" y="213"/>
                  </a:lnTo>
                  <a:lnTo>
                    <a:pt x="28" y="209"/>
                  </a:lnTo>
                  <a:lnTo>
                    <a:pt x="34" y="206"/>
                  </a:lnTo>
                  <a:lnTo>
                    <a:pt x="42" y="206"/>
                  </a:lnTo>
                  <a:lnTo>
                    <a:pt x="42" y="206"/>
                  </a:lnTo>
                  <a:lnTo>
                    <a:pt x="47" y="206"/>
                  </a:lnTo>
                  <a:lnTo>
                    <a:pt x="51" y="208"/>
                  </a:lnTo>
                  <a:lnTo>
                    <a:pt x="56" y="210"/>
                  </a:lnTo>
                  <a:lnTo>
                    <a:pt x="59" y="213"/>
                  </a:lnTo>
                  <a:lnTo>
                    <a:pt x="62" y="216"/>
                  </a:lnTo>
                  <a:lnTo>
                    <a:pt x="64" y="222"/>
                  </a:lnTo>
                  <a:lnTo>
                    <a:pt x="66" y="227"/>
                  </a:lnTo>
                  <a:lnTo>
                    <a:pt x="66" y="232"/>
                  </a:lnTo>
                  <a:lnTo>
                    <a:pt x="66" y="232"/>
                  </a:lnTo>
                  <a:lnTo>
                    <a:pt x="66" y="237"/>
                  </a:lnTo>
                  <a:lnTo>
                    <a:pt x="64" y="240"/>
                  </a:lnTo>
                  <a:lnTo>
                    <a:pt x="62" y="245"/>
                  </a:lnTo>
                  <a:lnTo>
                    <a:pt x="59" y="249"/>
                  </a:lnTo>
                  <a:lnTo>
                    <a:pt x="56" y="252"/>
                  </a:lnTo>
                  <a:lnTo>
                    <a:pt x="51" y="254"/>
                  </a:lnTo>
                  <a:lnTo>
                    <a:pt x="47" y="255"/>
                  </a:lnTo>
                  <a:lnTo>
                    <a:pt x="42" y="255"/>
                  </a:lnTo>
                  <a:lnTo>
                    <a:pt x="42" y="255"/>
                  </a:lnTo>
                  <a:lnTo>
                    <a:pt x="34" y="255"/>
                  </a:lnTo>
                  <a:lnTo>
                    <a:pt x="28" y="253"/>
                  </a:lnTo>
                  <a:lnTo>
                    <a:pt x="23" y="249"/>
                  </a:lnTo>
                  <a:lnTo>
                    <a:pt x="19" y="244"/>
                  </a:lnTo>
                  <a:lnTo>
                    <a:pt x="0" y="244"/>
                  </a:lnTo>
                  <a:lnTo>
                    <a:pt x="0" y="268"/>
                  </a:lnTo>
                  <a:lnTo>
                    <a:pt x="0" y="268"/>
                  </a:lnTo>
                  <a:lnTo>
                    <a:pt x="2" y="274"/>
                  </a:lnTo>
                  <a:lnTo>
                    <a:pt x="3" y="281"/>
                  </a:lnTo>
                  <a:lnTo>
                    <a:pt x="7" y="287"/>
                  </a:lnTo>
                  <a:lnTo>
                    <a:pt x="10" y="292"/>
                  </a:lnTo>
                  <a:lnTo>
                    <a:pt x="15" y="296"/>
                  </a:lnTo>
                  <a:lnTo>
                    <a:pt x="22" y="300"/>
                  </a:lnTo>
                  <a:lnTo>
                    <a:pt x="28" y="302"/>
                  </a:lnTo>
                  <a:lnTo>
                    <a:pt x="36" y="302"/>
                  </a:lnTo>
                  <a:lnTo>
                    <a:pt x="248" y="302"/>
                  </a:lnTo>
                  <a:lnTo>
                    <a:pt x="248" y="302"/>
                  </a:lnTo>
                  <a:lnTo>
                    <a:pt x="256" y="302"/>
                  </a:lnTo>
                  <a:lnTo>
                    <a:pt x="262" y="300"/>
                  </a:lnTo>
                  <a:lnTo>
                    <a:pt x="268" y="296"/>
                  </a:lnTo>
                  <a:lnTo>
                    <a:pt x="273" y="292"/>
                  </a:lnTo>
                  <a:lnTo>
                    <a:pt x="277" y="287"/>
                  </a:lnTo>
                  <a:lnTo>
                    <a:pt x="281" y="281"/>
                  </a:lnTo>
                  <a:lnTo>
                    <a:pt x="282" y="274"/>
                  </a:lnTo>
                  <a:lnTo>
                    <a:pt x="283" y="268"/>
                  </a:lnTo>
                  <a:lnTo>
                    <a:pt x="283" y="35"/>
                  </a:lnTo>
                  <a:lnTo>
                    <a:pt x="283" y="35"/>
                  </a:lnTo>
                  <a:lnTo>
                    <a:pt x="282" y="28"/>
                  </a:lnTo>
                  <a:lnTo>
                    <a:pt x="281" y="21"/>
                  </a:lnTo>
                  <a:lnTo>
                    <a:pt x="277" y="15"/>
                  </a:lnTo>
                  <a:lnTo>
                    <a:pt x="273" y="10"/>
                  </a:lnTo>
                  <a:lnTo>
                    <a:pt x="268" y="6"/>
                  </a:lnTo>
                  <a:lnTo>
                    <a:pt x="262" y="2"/>
                  </a:lnTo>
                  <a:lnTo>
                    <a:pt x="256" y="1"/>
                  </a:lnTo>
                  <a:lnTo>
                    <a:pt x="248" y="0"/>
                  </a:lnTo>
                  <a:lnTo>
                    <a:pt x="248" y="0"/>
                  </a:lnTo>
                  <a:close/>
                  <a:moveTo>
                    <a:pt x="247" y="94"/>
                  </a:moveTo>
                  <a:lnTo>
                    <a:pt x="247" y="94"/>
                  </a:lnTo>
                  <a:lnTo>
                    <a:pt x="246" y="98"/>
                  </a:lnTo>
                  <a:lnTo>
                    <a:pt x="243" y="101"/>
                  </a:lnTo>
                  <a:lnTo>
                    <a:pt x="241" y="103"/>
                  </a:lnTo>
                  <a:lnTo>
                    <a:pt x="237" y="104"/>
                  </a:lnTo>
                  <a:lnTo>
                    <a:pt x="101" y="104"/>
                  </a:lnTo>
                  <a:lnTo>
                    <a:pt x="101" y="104"/>
                  </a:lnTo>
                  <a:lnTo>
                    <a:pt x="97" y="103"/>
                  </a:lnTo>
                  <a:lnTo>
                    <a:pt x="93" y="101"/>
                  </a:lnTo>
                  <a:lnTo>
                    <a:pt x="91" y="98"/>
                  </a:lnTo>
                  <a:lnTo>
                    <a:pt x="91" y="94"/>
                  </a:lnTo>
                  <a:lnTo>
                    <a:pt x="91" y="57"/>
                  </a:lnTo>
                  <a:lnTo>
                    <a:pt x="91" y="57"/>
                  </a:lnTo>
                  <a:lnTo>
                    <a:pt x="91" y="53"/>
                  </a:lnTo>
                  <a:lnTo>
                    <a:pt x="93" y="49"/>
                  </a:lnTo>
                  <a:lnTo>
                    <a:pt x="97" y="47"/>
                  </a:lnTo>
                  <a:lnTo>
                    <a:pt x="101" y="47"/>
                  </a:lnTo>
                  <a:lnTo>
                    <a:pt x="237" y="47"/>
                  </a:lnTo>
                  <a:lnTo>
                    <a:pt x="237" y="47"/>
                  </a:lnTo>
                  <a:lnTo>
                    <a:pt x="241" y="47"/>
                  </a:lnTo>
                  <a:lnTo>
                    <a:pt x="243" y="49"/>
                  </a:lnTo>
                  <a:lnTo>
                    <a:pt x="246" y="53"/>
                  </a:lnTo>
                  <a:lnTo>
                    <a:pt x="247" y="57"/>
                  </a:lnTo>
                  <a:lnTo>
                    <a:pt x="247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888" tIns="60944" rIns="121888" bIns="60944"/>
            <a:lstStyle/>
            <a:p>
              <a:pPr fontAlgn="auto"/>
              <a:endParaRPr lang="zh-CN" altLang="en-US" sz="3200" noProof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891CE3C-DFBC-4D3D-9F2B-1C828DC053C8}"/>
              </a:ext>
            </a:extLst>
          </p:cNvPr>
          <p:cNvSpPr/>
          <p:nvPr/>
        </p:nvSpPr>
        <p:spPr>
          <a:xfrm>
            <a:off x="192088" y="188913"/>
            <a:ext cx="11796712" cy="6475412"/>
          </a:xfrm>
          <a:prstGeom prst="rect">
            <a:avLst/>
          </a:prstGeom>
          <a:noFill/>
          <a:ln w="19050">
            <a:solidFill>
              <a:srgbClr val="FEE0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3" name="图片 2" descr="花">
            <a:extLst>
              <a:ext uri="{FF2B5EF4-FFF2-40B4-BE49-F238E27FC236}">
                <a16:creationId xmlns:a16="http://schemas.microsoft.com/office/drawing/2014/main" id="{796DA4DC-B986-4CAC-88A5-C6DC573187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377825"/>
            <a:ext cx="684213" cy="55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65D66D5-DF9A-4313-B1CA-185DFC7741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1738" y="463550"/>
            <a:ext cx="22828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b="1">
                <a:solidFill>
                  <a:srgbClr val="FEE0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grpSp>
        <p:nvGrpSpPr>
          <p:cNvPr id="158" name="组合 68">
            <a:extLst>
              <a:ext uri="{FF2B5EF4-FFF2-40B4-BE49-F238E27FC236}">
                <a16:creationId xmlns:a16="http://schemas.microsoft.com/office/drawing/2014/main" id="{5256CD43-8A4A-4D6F-A1B3-C6217318C265}"/>
              </a:ext>
            </a:extLst>
          </p:cNvPr>
          <p:cNvGrpSpPr>
            <a:grpSpLocks/>
          </p:cNvGrpSpPr>
          <p:nvPr/>
        </p:nvGrpSpPr>
        <p:grpSpPr bwMode="auto">
          <a:xfrm>
            <a:off x="5751513" y="1211263"/>
            <a:ext cx="1587500" cy="5113337"/>
            <a:chOff x="5255021" y="1144623"/>
            <a:chExt cx="1501202" cy="4831768"/>
          </a:xfrm>
        </p:grpSpPr>
        <p:grpSp>
          <p:nvGrpSpPr>
            <p:cNvPr id="31749" name="组合 48">
              <a:extLst>
                <a:ext uri="{FF2B5EF4-FFF2-40B4-BE49-F238E27FC236}">
                  <a16:creationId xmlns:a16="http://schemas.microsoft.com/office/drawing/2014/main" id="{E7ED262A-F0C3-488D-94A6-96AD1A565DC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55021" y="1144623"/>
              <a:ext cx="1501202" cy="4831768"/>
              <a:chOff x="5545013" y="1400412"/>
              <a:chExt cx="1331032" cy="4284059"/>
            </a:xfrm>
          </p:grpSpPr>
          <p:grpSp>
            <p:nvGrpSpPr>
              <p:cNvPr id="31750" name="组合 47">
                <a:extLst>
                  <a:ext uri="{FF2B5EF4-FFF2-40B4-BE49-F238E27FC236}">
                    <a16:creationId xmlns:a16="http://schemas.microsoft.com/office/drawing/2014/main" id="{2C323287-7018-4624-9F0F-3C1B97DEEF8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545013" y="1400412"/>
                <a:ext cx="1331032" cy="4284059"/>
                <a:chOff x="5545013" y="1400412"/>
                <a:chExt cx="1331032" cy="4284059"/>
              </a:xfrm>
            </p:grpSpPr>
            <p:grpSp>
              <p:nvGrpSpPr>
                <p:cNvPr id="31751" name="组合 16">
                  <a:extLst>
                    <a:ext uri="{FF2B5EF4-FFF2-40B4-BE49-F238E27FC236}">
                      <a16:creationId xmlns:a16="http://schemas.microsoft.com/office/drawing/2014/main" id="{A873562B-C581-4187-BC63-DAD5C42A06F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545013" y="1400412"/>
                  <a:ext cx="1331032" cy="4284059"/>
                  <a:chOff x="5545013" y="1367879"/>
                  <a:chExt cx="1331032" cy="4284059"/>
                </a:xfrm>
              </p:grpSpPr>
              <p:grpSp>
                <p:nvGrpSpPr>
                  <p:cNvPr id="31752" name="组合 32">
                    <a:extLst>
                      <a:ext uri="{FF2B5EF4-FFF2-40B4-BE49-F238E27FC236}">
                        <a16:creationId xmlns:a16="http://schemas.microsoft.com/office/drawing/2014/main" id="{E7DF28C9-D7E6-42C4-B103-6A1A5BB11849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10800000" flipH="1">
                    <a:off x="5752457" y="3096071"/>
                    <a:ext cx="916146" cy="2555867"/>
                    <a:chOff x="4324246" y="598916"/>
                    <a:chExt cx="1027112" cy="2865438"/>
                  </a:xfrm>
                </p:grpSpPr>
                <p:sp>
                  <p:nvSpPr>
                    <p:cNvPr id="31753" name="Freeform 6">
                      <a:extLst>
                        <a:ext uri="{FF2B5EF4-FFF2-40B4-BE49-F238E27FC236}">
                          <a16:creationId xmlns:a16="http://schemas.microsoft.com/office/drawing/2014/main" id="{DD7384E3-C48B-467E-B49E-31B97648287D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4246" y="598916"/>
                      <a:ext cx="1027112" cy="2865438"/>
                    </a:xfrm>
                    <a:custGeom>
                      <a:avLst/>
                      <a:gdLst>
                        <a:gd name="T0" fmla="*/ 137 w 274"/>
                        <a:gd name="T1" fmla="*/ 764 h 764"/>
                        <a:gd name="T2" fmla="*/ 0 w 274"/>
                        <a:gd name="T3" fmla="*/ 636 h 764"/>
                        <a:gd name="T4" fmla="*/ 0 w 274"/>
                        <a:gd name="T5" fmla="*/ 128 h 764"/>
                        <a:gd name="T6" fmla="*/ 137 w 274"/>
                        <a:gd name="T7" fmla="*/ 0 h 764"/>
                        <a:gd name="T8" fmla="*/ 137 w 274"/>
                        <a:gd name="T9" fmla="*/ 0 h 764"/>
                        <a:gd name="T10" fmla="*/ 274 w 274"/>
                        <a:gd name="T11" fmla="*/ 130 h 764"/>
                        <a:gd name="T12" fmla="*/ 274 w 274"/>
                        <a:gd name="T13" fmla="*/ 636 h 764"/>
                        <a:gd name="T14" fmla="*/ 137 w 274"/>
                        <a:gd name="T15" fmla="*/ 764 h 7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4" h="764">
                          <a:moveTo>
                            <a:pt x="137" y="764"/>
                          </a:moveTo>
                          <a:cubicBezTo>
                            <a:pt x="61" y="764"/>
                            <a:pt x="0" y="706"/>
                            <a:pt x="0" y="636"/>
                          </a:cubicBezTo>
                          <a:cubicBezTo>
                            <a:pt x="0" y="128"/>
                            <a:pt x="0" y="128"/>
                            <a:pt x="0" y="128"/>
                          </a:cubicBezTo>
                          <a:cubicBezTo>
                            <a:pt x="0" y="58"/>
                            <a:pt x="61" y="0"/>
                            <a:pt x="137" y="0"/>
                          </a:cubicBezTo>
                          <a:cubicBezTo>
                            <a:pt x="137" y="0"/>
                            <a:pt x="137" y="0"/>
                            <a:pt x="137" y="0"/>
                          </a:cubicBezTo>
                          <a:cubicBezTo>
                            <a:pt x="213" y="0"/>
                            <a:pt x="274" y="59"/>
                            <a:pt x="274" y="130"/>
                          </a:cubicBezTo>
                          <a:cubicBezTo>
                            <a:pt x="274" y="636"/>
                            <a:pt x="274" y="636"/>
                            <a:pt x="274" y="636"/>
                          </a:cubicBezTo>
                          <a:cubicBezTo>
                            <a:pt x="274" y="706"/>
                            <a:pt x="213" y="764"/>
                            <a:pt x="137" y="764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rgbClr val="AFAFB0"/>
                        </a:gs>
                      </a:gsLst>
                      <a:lin ang="81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lIns="121888" tIns="60944" rIns="121888" bIns="60944"/>
                    <a:lstStyle/>
                    <a:p>
                      <a:endParaRPr lang="zh-CN" altLang="en-US" sz="320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31754" name="Freeform 7">
                      <a:extLst>
                        <a:ext uri="{FF2B5EF4-FFF2-40B4-BE49-F238E27FC236}">
                          <a16:creationId xmlns:a16="http://schemas.microsoft.com/office/drawing/2014/main" id="{2A9F5930-D1CC-4231-B2A4-E162336EBB6D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52027" y="629873"/>
                      <a:ext cx="971550" cy="2803525"/>
                    </a:xfrm>
                    <a:custGeom>
                      <a:avLst/>
                      <a:gdLst>
                        <a:gd name="T0" fmla="*/ 130 w 259"/>
                        <a:gd name="T1" fmla="*/ 748 h 748"/>
                        <a:gd name="T2" fmla="*/ 0 w 259"/>
                        <a:gd name="T3" fmla="*/ 622 h 748"/>
                        <a:gd name="T4" fmla="*/ 0 w 259"/>
                        <a:gd name="T5" fmla="*/ 125 h 748"/>
                        <a:gd name="T6" fmla="*/ 130 w 259"/>
                        <a:gd name="T7" fmla="*/ 0 h 748"/>
                        <a:gd name="T8" fmla="*/ 130 w 259"/>
                        <a:gd name="T9" fmla="*/ 0 h 748"/>
                        <a:gd name="T10" fmla="*/ 259 w 259"/>
                        <a:gd name="T11" fmla="*/ 125 h 748"/>
                        <a:gd name="T12" fmla="*/ 259 w 259"/>
                        <a:gd name="T13" fmla="*/ 622 h 748"/>
                        <a:gd name="T14" fmla="*/ 130 w 259"/>
                        <a:gd name="T15" fmla="*/ 748 h 74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59" h="748">
                          <a:moveTo>
                            <a:pt x="130" y="748"/>
                          </a:moveTo>
                          <a:cubicBezTo>
                            <a:pt x="58" y="748"/>
                            <a:pt x="0" y="692"/>
                            <a:pt x="0" y="622"/>
                          </a:cubicBezTo>
                          <a:cubicBezTo>
                            <a:pt x="0" y="125"/>
                            <a:pt x="0" y="125"/>
                            <a:pt x="0" y="125"/>
                          </a:cubicBezTo>
                          <a:cubicBezTo>
                            <a:pt x="0" y="56"/>
                            <a:pt x="58" y="0"/>
                            <a:pt x="130" y="0"/>
                          </a:cubicBezTo>
                          <a:cubicBezTo>
                            <a:pt x="130" y="0"/>
                            <a:pt x="130" y="0"/>
                            <a:pt x="130" y="0"/>
                          </a:cubicBezTo>
                          <a:cubicBezTo>
                            <a:pt x="201" y="0"/>
                            <a:pt x="259" y="56"/>
                            <a:pt x="259" y="125"/>
                          </a:cubicBezTo>
                          <a:cubicBezTo>
                            <a:pt x="259" y="622"/>
                            <a:pt x="259" y="622"/>
                            <a:pt x="259" y="622"/>
                          </a:cubicBezTo>
                          <a:cubicBezTo>
                            <a:pt x="259" y="692"/>
                            <a:pt x="201" y="748"/>
                            <a:pt x="130" y="748"/>
                          </a:cubicBezTo>
                          <a:close/>
                        </a:path>
                      </a:pathLst>
                    </a:custGeom>
                    <a:solidFill>
                      <a:srgbClr val="FEE04C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lIns="121888" tIns="60944" rIns="121888" bIns="60944"/>
                    <a:lstStyle/>
                    <a:p>
                      <a:endParaRPr lang="zh-CN" altLang="en-US" sz="320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  <p:grpSp>
                <p:nvGrpSpPr>
                  <p:cNvPr id="31755" name="组合 33">
                    <a:extLst>
                      <a:ext uri="{FF2B5EF4-FFF2-40B4-BE49-F238E27FC236}">
                        <a16:creationId xmlns:a16="http://schemas.microsoft.com/office/drawing/2014/main" id="{90766F57-DD6B-4545-9BE1-7D0D53D332E2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5752456" y="1367879"/>
                    <a:ext cx="916146" cy="2555867"/>
                    <a:chOff x="4324246" y="598916"/>
                    <a:chExt cx="1027112" cy="2865438"/>
                  </a:xfrm>
                </p:grpSpPr>
                <p:sp>
                  <p:nvSpPr>
                    <p:cNvPr id="31756" name="Freeform 6">
                      <a:extLst>
                        <a:ext uri="{FF2B5EF4-FFF2-40B4-BE49-F238E27FC236}">
                          <a16:creationId xmlns:a16="http://schemas.microsoft.com/office/drawing/2014/main" id="{79613295-1C94-489B-B433-45DD794DD503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4246" y="598916"/>
                      <a:ext cx="1027112" cy="2865438"/>
                    </a:xfrm>
                    <a:custGeom>
                      <a:avLst/>
                      <a:gdLst>
                        <a:gd name="T0" fmla="*/ 137 w 274"/>
                        <a:gd name="T1" fmla="*/ 764 h 764"/>
                        <a:gd name="T2" fmla="*/ 0 w 274"/>
                        <a:gd name="T3" fmla="*/ 636 h 764"/>
                        <a:gd name="T4" fmla="*/ 0 w 274"/>
                        <a:gd name="T5" fmla="*/ 128 h 764"/>
                        <a:gd name="T6" fmla="*/ 137 w 274"/>
                        <a:gd name="T7" fmla="*/ 0 h 764"/>
                        <a:gd name="T8" fmla="*/ 137 w 274"/>
                        <a:gd name="T9" fmla="*/ 0 h 764"/>
                        <a:gd name="T10" fmla="*/ 274 w 274"/>
                        <a:gd name="T11" fmla="*/ 130 h 764"/>
                        <a:gd name="T12" fmla="*/ 274 w 274"/>
                        <a:gd name="T13" fmla="*/ 636 h 764"/>
                        <a:gd name="T14" fmla="*/ 137 w 274"/>
                        <a:gd name="T15" fmla="*/ 764 h 7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4" h="764">
                          <a:moveTo>
                            <a:pt x="137" y="764"/>
                          </a:moveTo>
                          <a:cubicBezTo>
                            <a:pt x="61" y="764"/>
                            <a:pt x="0" y="706"/>
                            <a:pt x="0" y="636"/>
                          </a:cubicBezTo>
                          <a:cubicBezTo>
                            <a:pt x="0" y="128"/>
                            <a:pt x="0" y="128"/>
                            <a:pt x="0" y="128"/>
                          </a:cubicBezTo>
                          <a:cubicBezTo>
                            <a:pt x="0" y="58"/>
                            <a:pt x="61" y="0"/>
                            <a:pt x="137" y="0"/>
                          </a:cubicBezTo>
                          <a:cubicBezTo>
                            <a:pt x="137" y="0"/>
                            <a:pt x="137" y="0"/>
                            <a:pt x="137" y="0"/>
                          </a:cubicBezTo>
                          <a:cubicBezTo>
                            <a:pt x="213" y="0"/>
                            <a:pt x="274" y="59"/>
                            <a:pt x="274" y="130"/>
                          </a:cubicBezTo>
                          <a:cubicBezTo>
                            <a:pt x="274" y="636"/>
                            <a:pt x="274" y="636"/>
                            <a:pt x="274" y="636"/>
                          </a:cubicBezTo>
                          <a:cubicBezTo>
                            <a:pt x="274" y="706"/>
                            <a:pt x="213" y="764"/>
                            <a:pt x="137" y="764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rgbClr val="AFAFB0"/>
                        </a:gs>
                      </a:gsLst>
                      <a:lin ang="81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lIns="121888" tIns="60944" rIns="121888" bIns="60944"/>
                    <a:lstStyle/>
                    <a:p>
                      <a:endParaRPr lang="zh-CN" altLang="en-US" sz="320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31757" name="Freeform 7">
                      <a:extLst>
                        <a:ext uri="{FF2B5EF4-FFF2-40B4-BE49-F238E27FC236}">
                          <a16:creationId xmlns:a16="http://schemas.microsoft.com/office/drawing/2014/main" id="{0713BFC2-222F-408D-B63A-602DB1D5A1AA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52027" y="629873"/>
                      <a:ext cx="971550" cy="2803525"/>
                    </a:xfrm>
                    <a:custGeom>
                      <a:avLst/>
                      <a:gdLst>
                        <a:gd name="T0" fmla="*/ 130 w 259"/>
                        <a:gd name="T1" fmla="*/ 748 h 748"/>
                        <a:gd name="T2" fmla="*/ 0 w 259"/>
                        <a:gd name="T3" fmla="*/ 622 h 748"/>
                        <a:gd name="T4" fmla="*/ 0 w 259"/>
                        <a:gd name="T5" fmla="*/ 125 h 748"/>
                        <a:gd name="T6" fmla="*/ 130 w 259"/>
                        <a:gd name="T7" fmla="*/ 0 h 748"/>
                        <a:gd name="T8" fmla="*/ 130 w 259"/>
                        <a:gd name="T9" fmla="*/ 0 h 748"/>
                        <a:gd name="T10" fmla="*/ 259 w 259"/>
                        <a:gd name="T11" fmla="*/ 125 h 748"/>
                        <a:gd name="T12" fmla="*/ 259 w 259"/>
                        <a:gd name="T13" fmla="*/ 622 h 748"/>
                        <a:gd name="T14" fmla="*/ 130 w 259"/>
                        <a:gd name="T15" fmla="*/ 748 h 74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59" h="748">
                          <a:moveTo>
                            <a:pt x="130" y="748"/>
                          </a:moveTo>
                          <a:cubicBezTo>
                            <a:pt x="58" y="748"/>
                            <a:pt x="0" y="692"/>
                            <a:pt x="0" y="622"/>
                          </a:cubicBezTo>
                          <a:cubicBezTo>
                            <a:pt x="0" y="125"/>
                            <a:pt x="0" y="125"/>
                            <a:pt x="0" y="125"/>
                          </a:cubicBezTo>
                          <a:cubicBezTo>
                            <a:pt x="0" y="56"/>
                            <a:pt x="58" y="0"/>
                            <a:pt x="130" y="0"/>
                          </a:cubicBezTo>
                          <a:cubicBezTo>
                            <a:pt x="130" y="0"/>
                            <a:pt x="130" y="0"/>
                            <a:pt x="130" y="0"/>
                          </a:cubicBezTo>
                          <a:cubicBezTo>
                            <a:pt x="201" y="0"/>
                            <a:pt x="259" y="56"/>
                            <a:pt x="259" y="125"/>
                          </a:cubicBezTo>
                          <a:cubicBezTo>
                            <a:pt x="259" y="622"/>
                            <a:pt x="259" y="622"/>
                            <a:pt x="259" y="622"/>
                          </a:cubicBezTo>
                          <a:cubicBezTo>
                            <a:pt x="259" y="692"/>
                            <a:pt x="201" y="748"/>
                            <a:pt x="130" y="748"/>
                          </a:cubicBezTo>
                          <a:close/>
                        </a:path>
                      </a:pathLst>
                    </a:custGeom>
                    <a:solidFill>
                      <a:srgbClr val="FEE04C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lIns="121888" tIns="60944" rIns="121888" bIns="60944"/>
                    <a:lstStyle/>
                    <a:p>
                      <a:endParaRPr lang="zh-CN" altLang="en-US" sz="320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  <p:grpSp>
                <p:nvGrpSpPr>
                  <p:cNvPr id="31758" name="组合 34">
                    <a:extLst>
                      <a:ext uri="{FF2B5EF4-FFF2-40B4-BE49-F238E27FC236}">
                        <a16:creationId xmlns:a16="http://schemas.microsoft.com/office/drawing/2014/main" id="{0FB6C12F-797F-44B4-AACE-37E7D1F01FB5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5545013" y="2844392"/>
                    <a:ext cx="1331032" cy="1331032"/>
                    <a:chOff x="6481117" y="231937"/>
                    <a:chExt cx="1492250" cy="1492250"/>
                  </a:xfrm>
                </p:grpSpPr>
                <p:grpSp>
                  <p:nvGrpSpPr>
                    <p:cNvPr id="31759" name="组合 35">
                      <a:extLst>
                        <a:ext uri="{FF2B5EF4-FFF2-40B4-BE49-F238E27FC236}">
                          <a16:creationId xmlns:a16="http://schemas.microsoft.com/office/drawing/2014/main" id="{C2045157-2ED6-47CF-8D0E-63C6F5B4374A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481117" y="231937"/>
                      <a:ext cx="1492250" cy="1492250"/>
                      <a:chOff x="2232645" y="3355181"/>
                      <a:chExt cx="1492250" cy="1492250"/>
                    </a:xfrm>
                  </p:grpSpPr>
                  <p:sp>
                    <p:nvSpPr>
                      <p:cNvPr id="31760" name="Oval 8">
                        <a:extLst>
                          <a:ext uri="{FF2B5EF4-FFF2-40B4-BE49-F238E27FC236}">
                            <a16:creationId xmlns:a16="http://schemas.microsoft.com/office/drawing/2014/main" id="{50955A67-7B4F-4E21-BFA5-0E3094D60DDF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32645" y="3355181"/>
                        <a:ext cx="1492250" cy="1492250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chemeClr val="bg1"/>
                          </a:gs>
                          <a:gs pos="100000">
                            <a:srgbClr val="E1E1E3"/>
                          </a:gs>
                        </a:gsLst>
                        <a:lin ang="8100000" scaled="1"/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lIns="121888" tIns="60944" rIns="121888" bIns="60944"/>
                      <a:lstStyle/>
                      <a:p>
                        <a:endParaRPr lang="zh-CN" altLang="en-US" sz="3200">
                          <a:solidFill>
                            <a:schemeClr val="bg1"/>
                          </a:solidFill>
                        </a:endParaRPr>
                      </a:p>
                    </p:txBody>
                  </p:sp>
                  <p:sp>
                    <p:nvSpPr>
                      <p:cNvPr id="31761" name="Oval 9">
                        <a:extLst>
                          <a:ext uri="{FF2B5EF4-FFF2-40B4-BE49-F238E27FC236}">
                            <a16:creationId xmlns:a16="http://schemas.microsoft.com/office/drawing/2014/main" id="{5D40C67D-C861-4C0B-B188-943AF48E3EAE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66777" y="3390900"/>
                        <a:ext cx="1423987" cy="1420813"/>
                      </a:xfrm>
                      <a:prstGeom prst="ellipse">
                        <a:avLst/>
                      </a:prstGeom>
                      <a:solidFill>
                        <a:srgbClr val="F2F2F2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lIns="121888" tIns="60944" rIns="121888" bIns="60944"/>
                      <a:lstStyle/>
                      <a:p>
                        <a:endParaRPr lang="zh-CN" altLang="en-US" sz="3200">
                          <a:solidFill>
                            <a:schemeClr val="bg1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31762" name="Oval 13">
                      <a:extLst>
                        <a:ext uri="{FF2B5EF4-FFF2-40B4-BE49-F238E27FC236}">
                          <a16:creationId xmlns:a16="http://schemas.microsoft.com/office/drawing/2014/main" id="{3760D4E7-EF31-43A4-AE02-E37149276D9C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804023" y="580843"/>
                      <a:ext cx="815976" cy="814388"/>
                    </a:xfrm>
                    <a:prstGeom prst="ellipse">
                      <a:avLst/>
                    </a:prstGeom>
                    <a:solidFill>
                      <a:srgbClr val="FEE04C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lIns="121888" tIns="60944" rIns="121888" bIns="60944"/>
                    <a:lstStyle/>
                    <a:p>
                      <a:endParaRPr lang="zh-CN" altLang="en-US" sz="320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31763" name="组合 12">
                  <a:extLst>
                    <a:ext uri="{FF2B5EF4-FFF2-40B4-BE49-F238E27FC236}">
                      <a16:creationId xmlns:a16="http://schemas.microsoft.com/office/drawing/2014/main" id="{1D2C0E19-8D0E-4FF5-BF12-68E174146B4D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956166" y="1511895"/>
                  <a:ext cx="508726" cy="451429"/>
                  <a:chOff x="1080517" y="1568829"/>
                  <a:chExt cx="508726" cy="451429"/>
                </a:xfrm>
              </p:grpSpPr>
              <p:sp>
                <p:nvSpPr>
                  <p:cNvPr id="31764" name="Freeform 11">
                    <a:extLst>
                      <a:ext uri="{FF2B5EF4-FFF2-40B4-BE49-F238E27FC236}">
                        <a16:creationId xmlns:a16="http://schemas.microsoft.com/office/drawing/2014/main" id="{BE1200B1-0A44-4FC2-ADD5-3E00AC6CFC5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080517" y="1568829"/>
                    <a:ext cx="390661" cy="451429"/>
                  </a:xfrm>
                  <a:custGeom>
                    <a:avLst/>
                    <a:gdLst>
                      <a:gd name="T0" fmla="*/ 76 w 95"/>
                      <a:gd name="T1" fmla="*/ 46 h 110"/>
                      <a:gd name="T2" fmla="*/ 71 w 95"/>
                      <a:gd name="T3" fmla="*/ 85 h 110"/>
                      <a:gd name="T4" fmla="*/ 26 w 95"/>
                      <a:gd name="T5" fmla="*/ 70 h 110"/>
                      <a:gd name="T6" fmla="*/ 27 w 95"/>
                      <a:gd name="T7" fmla="*/ 24 h 110"/>
                      <a:gd name="T8" fmla="*/ 71 w 95"/>
                      <a:gd name="T9" fmla="*/ 38 h 110"/>
                      <a:gd name="T10" fmla="*/ 79 w 95"/>
                      <a:gd name="T11" fmla="*/ 33 h 110"/>
                      <a:gd name="T12" fmla="*/ 79 w 95"/>
                      <a:gd name="T13" fmla="*/ 33 h 110"/>
                      <a:gd name="T14" fmla="*/ 18 w 95"/>
                      <a:gd name="T15" fmla="*/ 12 h 110"/>
                      <a:gd name="T16" fmla="*/ 17 w 95"/>
                      <a:gd name="T17" fmla="*/ 77 h 110"/>
                      <a:gd name="T18" fmla="*/ 78 w 95"/>
                      <a:gd name="T19" fmla="*/ 97 h 110"/>
                      <a:gd name="T20" fmla="*/ 84 w 95"/>
                      <a:gd name="T21" fmla="*/ 41 h 110"/>
                      <a:gd name="T22" fmla="*/ 76 w 95"/>
                      <a:gd name="T23" fmla="*/ 46 h 1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95" h="110">
                        <a:moveTo>
                          <a:pt x="76" y="46"/>
                        </a:moveTo>
                        <a:cubicBezTo>
                          <a:pt x="83" y="61"/>
                          <a:pt x="81" y="77"/>
                          <a:pt x="71" y="85"/>
                        </a:cubicBezTo>
                        <a:cubicBezTo>
                          <a:pt x="58" y="94"/>
                          <a:pt x="38" y="87"/>
                          <a:pt x="26" y="70"/>
                        </a:cubicBezTo>
                        <a:cubicBezTo>
                          <a:pt x="14" y="53"/>
                          <a:pt x="14" y="32"/>
                          <a:pt x="27" y="24"/>
                        </a:cubicBezTo>
                        <a:cubicBezTo>
                          <a:pt x="39" y="15"/>
                          <a:pt x="59" y="21"/>
                          <a:pt x="71" y="38"/>
                        </a:cubicBezTo>
                        <a:cubicBezTo>
                          <a:pt x="79" y="33"/>
                          <a:pt x="79" y="33"/>
                          <a:pt x="79" y="33"/>
                        </a:cubicBezTo>
                        <a:cubicBezTo>
                          <a:pt x="79" y="33"/>
                          <a:pt x="79" y="33"/>
                          <a:pt x="79" y="33"/>
                        </a:cubicBezTo>
                        <a:cubicBezTo>
                          <a:pt x="62" y="9"/>
                          <a:pt x="35" y="0"/>
                          <a:pt x="18" y="12"/>
                        </a:cubicBezTo>
                        <a:cubicBezTo>
                          <a:pt x="1" y="25"/>
                          <a:pt x="0" y="54"/>
                          <a:pt x="17" y="77"/>
                        </a:cubicBezTo>
                        <a:cubicBezTo>
                          <a:pt x="34" y="100"/>
                          <a:pt x="61" y="110"/>
                          <a:pt x="78" y="97"/>
                        </a:cubicBezTo>
                        <a:cubicBezTo>
                          <a:pt x="93" y="87"/>
                          <a:pt x="95" y="63"/>
                          <a:pt x="84" y="41"/>
                        </a:cubicBezTo>
                        <a:lnTo>
                          <a:pt x="76" y="46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lIns="121888" tIns="60944" rIns="121888" bIns="60944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1765" name="Freeform 12">
                    <a:extLst>
                      <a:ext uri="{FF2B5EF4-FFF2-40B4-BE49-F238E27FC236}">
                        <a16:creationId xmlns:a16="http://schemas.microsoft.com/office/drawing/2014/main" id="{794CB229-F6EC-46B7-9B4A-7F373D22643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224627" y="1719884"/>
                    <a:ext cx="123276" cy="144111"/>
                  </a:xfrm>
                  <a:custGeom>
                    <a:avLst/>
                    <a:gdLst>
                      <a:gd name="T0" fmla="*/ 18 w 30"/>
                      <a:gd name="T1" fmla="*/ 22 h 35"/>
                      <a:gd name="T2" fmla="*/ 14 w 30"/>
                      <a:gd name="T3" fmla="*/ 23 h 35"/>
                      <a:gd name="T4" fmla="*/ 10 w 30"/>
                      <a:gd name="T5" fmla="*/ 21 h 35"/>
                      <a:gd name="T6" fmla="*/ 10 w 30"/>
                      <a:gd name="T7" fmla="*/ 17 h 35"/>
                      <a:gd name="T8" fmla="*/ 13 w 30"/>
                      <a:gd name="T9" fmla="*/ 14 h 35"/>
                      <a:gd name="T10" fmla="*/ 23 w 30"/>
                      <a:gd name="T11" fmla="*/ 8 h 35"/>
                      <a:gd name="T12" fmla="*/ 5 w 30"/>
                      <a:gd name="T13" fmla="*/ 4 h 35"/>
                      <a:gd name="T14" fmla="*/ 5 w 30"/>
                      <a:gd name="T15" fmla="*/ 24 h 35"/>
                      <a:gd name="T16" fmla="*/ 25 w 30"/>
                      <a:gd name="T17" fmla="*/ 31 h 35"/>
                      <a:gd name="T18" fmla="*/ 28 w 30"/>
                      <a:gd name="T19" fmla="*/ 16 h 35"/>
                      <a:gd name="T20" fmla="*/ 18 w 30"/>
                      <a:gd name="T21" fmla="*/ 22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0" h="35">
                        <a:moveTo>
                          <a:pt x="18" y="22"/>
                        </a:moveTo>
                        <a:cubicBezTo>
                          <a:pt x="17" y="23"/>
                          <a:pt x="15" y="23"/>
                          <a:pt x="14" y="23"/>
                        </a:cubicBezTo>
                        <a:cubicBezTo>
                          <a:pt x="13" y="23"/>
                          <a:pt x="11" y="22"/>
                          <a:pt x="10" y="21"/>
                        </a:cubicBezTo>
                        <a:cubicBezTo>
                          <a:pt x="10" y="20"/>
                          <a:pt x="10" y="19"/>
                          <a:pt x="10" y="17"/>
                        </a:cubicBezTo>
                        <a:cubicBezTo>
                          <a:pt x="10" y="16"/>
                          <a:pt x="11" y="15"/>
                          <a:pt x="13" y="14"/>
                        </a:cubicBezTo>
                        <a:cubicBezTo>
                          <a:pt x="23" y="8"/>
                          <a:pt x="23" y="8"/>
                          <a:pt x="23" y="8"/>
                        </a:cubicBezTo>
                        <a:cubicBezTo>
                          <a:pt x="18" y="2"/>
                          <a:pt x="10" y="0"/>
                          <a:pt x="5" y="4"/>
                        </a:cubicBezTo>
                        <a:cubicBezTo>
                          <a:pt x="0" y="8"/>
                          <a:pt x="0" y="17"/>
                          <a:pt x="5" y="24"/>
                        </a:cubicBezTo>
                        <a:cubicBezTo>
                          <a:pt x="10" y="32"/>
                          <a:pt x="19" y="35"/>
                          <a:pt x="25" y="31"/>
                        </a:cubicBezTo>
                        <a:cubicBezTo>
                          <a:pt x="29" y="28"/>
                          <a:pt x="30" y="22"/>
                          <a:pt x="28" y="16"/>
                        </a:cubicBezTo>
                        <a:lnTo>
                          <a:pt x="18" y="22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lIns="121888" tIns="60944" rIns="121888" bIns="60944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1766" name="Freeform 13">
                    <a:extLst>
                      <a:ext uri="{FF2B5EF4-FFF2-40B4-BE49-F238E27FC236}">
                        <a16:creationId xmlns:a16="http://schemas.microsoft.com/office/drawing/2014/main" id="{59688293-B6EB-4AF3-B568-92619826DD2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278452" y="1641752"/>
                    <a:ext cx="274330" cy="159736"/>
                  </a:xfrm>
                  <a:custGeom>
                    <a:avLst/>
                    <a:gdLst>
                      <a:gd name="T0" fmla="*/ 67 w 67"/>
                      <a:gd name="T1" fmla="*/ 1 h 39"/>
                      <a:gd name="T2" fmla="*/ 66 w 67"/>
                      <a:gd name="T3" fmla="*/ 3 h 39"/>
                      <a:gd name="T4" fmla="*/ 3 w 67"/>
                      <a:gd name="T5" fmla="*/ 38 h 39"/>
                      <a:gd name="T6" fmla="*/ 0 w 67"/>
                      <a:gd name="T7" fmla="*/ 38 h 39"/>
                      <a:gd name="T8" fmla="*/ 1 w 67"/>
                      <a:gd name="T9" fmla="*/ 35 h 39"/>
                      <a:gd name="T10" fmla="*/ 65 w 67"/>
                      <a:gd name="T11" fmla="*/ 0 h 39"/>
                      <a:gd name="T12" fmla="*/ 67 w 67"/>
                      <a:gd name="T13" fmla="*/ 1 h 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7" h="39">
                        <a:moveTo>
                          <a:pt x="67" y="1"/>
                        </a:moveTo>
                        <a:cubicBezTo>
                          <a:pt x="67" y="1"/>
                          <a:pt x="67" y="2"/>
                          <a:pt x="66" y="3"/>
                        </a:cubicBezTo>
                        <a:cubicBezTo>
                          <a:pt x="3" y="38"/>
                          <a:pt x="3" y="38"/>
                          <a:pt x="3" y="38"/>
                        </a:cubicBezTo>
                        <a:cubicBezTo>
                          <a:pt x="2" y="39"/>
                          <a:pt x="1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65" y="0"/>
                          <a:pt x="65" y="0"/>
                          <a:pt x="65" y="0"/>
                        </a:cubicBezTo>
                        <a:cubicBezTo>
                          <a:pt x="66" y="0"/>
                          <a:pt x="67" y="0"/>
                          <a:pt x="67" y="1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lIns="121888" tIns="60944" rIns="121888" bIns="60944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1767" name="Freeform 14">
                    <a:extLst>
                      <a:ext uri="{FF2B5EF4-FFF2-40B4-BE49-F238E27FC236}">
                        <a16:creationId xmlns:a16="http://schemas.microsoft.com/office/drawing/2014/main" id="{0B597820-D2F6-4708-9331-6B447D02555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486804" y="1596609"/>
                    <a:ext cx="65978" cy="65978"/>
                  </a:xfrm>
                  <a:custGeom>
                    <a:avLst/>
                    <a:gdLst>
                      <a:gd name="T0" fmla="*/ 0 w 38"/>
                      <a:gd name="T1" fmla="*/ 38 h 38"/>
                      <a:gd name="T2" fmla="*/ 31 w 38"/>
                      <a:gd name="T3" fmla="*/ 19 h 38"/>
                      <a:gd name="T4" fmla="*/ 38 w 38"/>
                      <a:gd name="T5" fmla="*/ 0 h 38"/>
                      <a:gd name="T6" fmla="*/ 7 w 38"/>
                      <a:gd name="T7" fmla="*/ 19 h 38"/>
                      <a:gd name="T8" fmla="*/ 0 w 38"/>
                      <a:gd name="T9" fmla="*/ 38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8" h="38">
                        <a:moveTo>
                          <a:pt x="0" y="38"/>
                        </a:moveTo>
                        <a:lnTo>
                          <a:pt x="31" y="19"/>
                        </a:lnTo>
                        <a:lnTo>
                          <a:pt x="38" y="0"/>
                        </a:lnTo>
                        <a:lnTo>
                          <a:pt x="7" y="19"/>
                        </a:lnTo>
                        <a:lnTo>
                          <a:pt x="0" y="38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lIns="121888" tIns="60944" rIns="121888" bIns="60944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1768" name="Freeform 15">
                    <a:extLst>
                      <a:ext uri="{FF2B5EF4-FFF2-40B4-BE49-F238E27FC236}">
                        <a16:creationId xmlns:a16="http://schemas.microsoft.com/office/drawing/2014/main" id="{A29F356A-7A4F-4F86-AF8D-B12CAEC5A59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502430" y="1662587"/>
                    <a:ext cx="86813" cy="32990"/>
                  </a:xfrm>
                  <a:custGeom>
                    <a:avLst/>
                    <a:gdLst>
                      <a:gd name="T0" fmla="*/ 0 w 50"/>
                      <a:gd name="T1" fmla="*/ 17 h 19"/>
                      <a:gd name="T2" fmla="*/ 31 w 50"/>
                      <a:gd name="T3" fmla="*/ 0 h 19"/>
                      <a:gd name="T4" fmla="*/ 50 w 50"/>
                      <a:gd name="T5" fmla="*/ 3 h 19"/>
                      <a:gd name="T6" fmla="*/ 22 w 50"/>
                      <a:gd name="T7" fmla="*/ 19 h 19"/>
                      <a:gd name="T8" fmla="*/ 0 w 50"/>
                      <a:gd name="T9" fmla="*/ 17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0" h="19">
                        <a:moveTo>
                          <a:pt x="0" y="17"/>
                        </a:moveTo>
                        <a:lnTo>
                          <a:pt x="31" y="0"/>
                        </a:lnTo>
                        <a:lnTo>
                          <a:pt x="50" y="3"/>
                        </a:lnTo>
                        <a:lnTo>
                          <a:pt x="22" y="19"/>
                        </a:lnTo>
                        <a:lnTo>
                          <a:pt x="0" y="17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lIns="121888" tIns="60944" rIns="121888" bIns="60944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31769" name="组合 15">
                  <a:extLst>
                    <a:ext uri="{FF2B5EF4-FFF2-40B4-BE49-F238E27FC236}">
                      <a16:creationId xmlns:a16="http://schemas.microsoft.com/office/drawing/2014/main" id="{28242443-800B-4681-AFB4-B55BA83C3B46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003046" y="5121560"/>
                  <a:ext cx="414967" cy="409759"/>
                  <a:chOff x="936501" y="5326313"/>
                  <a:chExt cx="414967" cy="409759"/>
                </a:xfrm>
              </p:grpSpPr>
              <p:sp>
                <p:nvSpPr>
                  <p:cNvPr id="31770" name="Freeform 22">
                    <a:extLst>
                      <a:ext uri="{FF2B5EF4-FFF2-40B4-BE49-F238E27FC236}">
                        <a16:creationId xmlns:a16="http://schemas.microsoft.com/office/drawing/2014/main" id="{662C7808-2177-4AAD-B759-85C056E06106}"/>
                      </a:ext>
                    </a:extLst>
                  </p:cNvPr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936501" y="5326313"/>
                    <a:ext cx="303847" cy="298638"/>
                  </a:xfrm>
                  <a:custGeom>
                    <a:avLst/>
                    <a:gdLst>
                      <a:gd name="T0" fmla="*/ 37 w 74"/>
                      <a:gd name="T1" fmla="*/ 0 h 73"/>
                      <a:gd name="T2" fmla="*/ 0 w 74"/>
                      <a:gd name="T3" fmla="*/ 37 h 73"/>
                      <a:gd name="T4" fmla="*/ 37 w 74"/>
                      <a:gd name="T5" fmla="*/ 73 h 73"/>
                      <a:gd name="T6" fmla="*/ 74 w 74"/>
                      <a:gd name="T7" fmla="*/ 37 h 73"/>
                      <a:gd name="T8" fmla="*/ 37 w 74"/>
                      <a:gd name="T9" fmla="*/ 0 h 73"/>
                      <a:gd name="T10" fmla="*/ 37 w 74"/>
                      <a:gd name="T11" fmla="*/ 67 h 73"/>
                      <a:gd name="T12" fmla="*/ 7 w 74"/>
                      <a:gd name="T13" fmla="*/ 37 h 73"/>
                      <a:gd name="T14" fmla="*/ 37 w 74"/>
                      <a:gd name="T15" fmla="*/ 7 h 73"/>
                      <a:gd name="T16" fmla="*/ 67 w 74"/>
                      <a:gd name="T17" fmla="*/ 37 h 73"/>
                      <a:gd name="T18" fmla="*/ 37 w 74"/>
                      <a:gd name="T19" fmla="*/ 67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4" h="73">
                        <a:moveTo>
                          <a:pt x="37" y="0"/>
                        </a:moveTo>
                        <a:cubicBezTo>
                          <a:pt x="17" y="0"/>
                          <a:pt x="0" y="17"/>
                          <a:pt x="0" y="37"/>
                        </a:cubicBezTo>
                        <a:cubicBezTo>
                          <a:pt x="0" y="57"/>
                          <a:pt x="17" y="73"/>
                          <a:pt x="37" y="73"/>
                        </a:cubicBezTo>
                        <a:cubicBezTo>
                          <a:pt x="57" y="73"/>
                          <a:pt x="74" y="57"/>
                          <a:pt x="74" y="37"/>
                        </a:cubicBezTo>
                        <a:cubicBezTo>
                          <a:pt x="74" y="17"/>
                          <a:pt x="57" y="0"/>
                          <a:pt x="37" y="0"/>
                        </a:cubicBezTo>
                        <a:close/>
                        <a:moveTo>
                          <a:pt x="37" y="67"/>
                        </a:moveTo>
                        <a:cubicBezTo>
                          <a:pt x="20" y="67"/>
                          <a:pt x="7" y="53"/>
                          <a:pt x="7" y="37"/>
                        </a:cubicBezTo>
                        <a:cubicBezTo>
                          <a:pt x="7" y="20"/>
                          <a:pt x="20" y="7"/>
                          <a:pt x="37" y="7"/>
                        </a:cubicBezTo>
                        <a:cubicBezTo>
                          <a:pt x="54" y="7"/>
                          <a:pt x="67" y="20"/>
                          <a:pt x="67" y="37"/>
                        </a:cubicBezTo>
                        <a:cubicBezTo>
                          <a:pt x="67" y="53"/>
                          <a:pt x="54" y="67"/>
                          <a:pt x="37" y="67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lIns="121888" tIns="60944" rIns="121888" bIns="60944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1771" name="Freeform 23">
                    <a:extLst>
                      <a:ext uri="{FF2B5EF4-FFF2-40B4-BE49-F238E27FC236}">
                        <a16:creationId xmlns:a16="http://schemas.microsoft.com/office/drawing/2014/main" id="{62C8F2AE-1B61-4546-80A4-6848A93F83A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198677" y="5579808"/>
                    <a:ext cx="152791" cy="156264"/>
                  </a:xfrm>
                  <a:custGeom>
                    <a:avLst/>
                    <a:gdLst>
                      <a:gd name="T0" fmla="*/ 32 w 37"/>
                      <a:gd name="T1" fmla="*/ 35 h 38"/>
                      <a:gd name="T2" fmla="*/ 34 w 37"/>
                      <a:gd name="T3" fmla="*/ 33 h 38"/>
                      <a:gd name="T4" fmla="*/ 36 w 37"/>
                      <a:gd name="T5" fmla="*/ 27 h 38"/>
                      <a:gd name="T6" fmla="*/ 30 w 37"/>
                      <a:gd name="T7" fmla="*/ 21 h 38"/>
                      <a:gd name="T8" fmla="*/ 9 w 37"/>
                      <a:gd name="T9" fmla="*/ 0 h 38"/>
                      <a:gd name="T10" fmla="*/ 0 w 37"/>
                      <a:gd name="T11" fmla="*/ 10 h 38"/>
                      <a:gd name="T12" fmla="*/ 26 w 37"/>
                      <a:gd name="T13" fmla="*/ 36 h 38"/>
                      <a:gd name="T14" fmla="*/ 32 w 37"/>
                      <a:gd name="T15" fmla="*/ 35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37" h="38">
                        <a:moveTo>
                          <a:pt x="32" y="35"/>
                        </a:moveTo>
                        <a:cubicBezTo>
                          <a:pt x="34" y="33"/>
                          <a:pt x="34" y="33"/>
                          <a:pt x="34" y="33"/>
                        </a:cubicBezTo>
                        <a:cubicBezTo>
                          <a:pt x="36" y="31"/>
                          <a:pt x="37" y="28"/>
                          <a:pt x="36" y="27"/>
                        </a:cubicBezTo>
                        <a:cubicBezTo>
                          <a:pt x="30" y="21"/>
                          <a:pt x="30" y="21"/>
                          <a:pt x="30" y="21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26" y="36"/>
                          <a:pt x="26" y="36"/>
                          <a:pt x="26" y="36"/>
                        </a:cubicBezTo>
                        <a:cubicBezTo>
                          <a:pt x="28" y="38"/>
                          <a:pt x="30" y="37"/>
                          <a:pt x="32" y="3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lIns="121888" tIns="60944" rIns="121888" bIns="60944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sp>
            <p:nvSpPr>
              <p:cNvPr id="31772" name="TextBox 27">
                <a:extLst>
                  <a:ext uri="{FF2B5EF4-FFF2-40B4-BE49-F238E27FC236}">
                    <a16:creationId xmlns:a16="http://schemas.microsoft.com/office/drawing/2014/main" id="{771A674A-41A9-4174-873C-62D9653AF3E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019711" y="3292078"/>
                <a:ext cx="363507" cy="5140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32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36" name="TextBox 235">
              <a:extLst>
                <a:ext uri="{FF2B5EF4-FFF2-40B4-BE49-F238E27FC236}">
                  <a16:creationId xmlns:a16="http://schemas.microsoft.com/office/drawing/2014/main" id="{42F8120A-30F7-4C32-8627-CFA84F5D08C4}"/>
                </a:ext>
              </a:extLst>
            </p:cNvPr>
            <p:cNvSpPr txBox="1"/>
            <p:nvPr/>
          </p:nvSpPr>
          <p:spPr>
            <a:xfrm>
              <a:off x="5544753" y="4680319"/>
              <a:ext cx="914232" cy="4440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1200" b="1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</a:t>
              </a:r>
              <a:endParaRPr lang="zh-CN" altLang="en-US" sz="12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 fontAlgn="auto"/>
              <a:r>
                <a:rPr lang="zh-CN" altLang="en-US" sz="1200" b="1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输入文本</a:t>
              </a:r>
              <a:endParaRPr lang="zh-CN" altLang="en-US" sz="1065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774" name="TextBox 233">
              <a:extLst>
                <a:ext uri="{FF2B5EF4-FFF2-40B4-BE49-F238E27FC236}">
                  <a16:creationId xmlns:a16="http://schemas.microsoft.com/office/drawing/2014/main" id="{EAB336AD-84AE-4966-B3D6-740C172E50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16736" y="1886436"/>
              <a:ext cx="958022" cy="444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</a:p>
            <a:p>
              <a:pPr algn="ctr"/>
              <a:r>
                <a:rPr lang="zh-CN" altLang="en-US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输入文本</a:t>
              </a:r>
            </a:p>
          </p:txBody>
        </p:sp>
      </p:grpSp>
      <p:grpSp>
        <p:nvGrpSpPr>
          <p:cNvPr id="159" name="组合 67">
            <a:extLst>
              <a:ext uri="{FF2B5EF4-FFF2-40B4-BE49-F238E27FC236}">
                <a16:creationId xmlns:a16="http://schemas.microsoft.com/office/drawing/2014/main" id="{717CEE98-B839-4DA1-8BB4-5D75A66FB16E}"/>
              </a:ext>
            </a:extLst>
          </p:cNvPr>
          <p:cNvGrpSpPr>
            <a:grpSpLocks/>
          </p:cNvGrpSpPr>
          <p:nvPr/>
        </p:nvGrpSpPr>
        <p:grpSpPr bwMode="auto">
          <a:xfrm>
            <a:off x="7662863" y="1211263"/>
            <a:ext cx="1589087" cy="5113337"/>
            <a:chOff x="7062664" y="1144623"/>
            <a:chExt cx="1501202" cy="4831768"/>
          </a:xfrm>
        </p:grpSpPr>
        <p:grpSp>
          <p:nvGrpSpPr>
            <p:cNvPr id="31776" name="组合 46">
              <a:extLst>
                <a:ext uri="{FF2B5EF4-FFF2-40B4-BE49-F238E27FC236}">
                  <a16:creationId xmlns:a16="http://schemas.microsoft.com/office/drawing/2014/main" id="{DD761DD9-9244-4C3C-856A-662236C613F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062664" y="1144623"/>
              <a:ext cx="1501202" cy="4831768"/>
              <a:chOff x="7165361" y="1360046"/>
              <a:chExt cx="1331032" cy="4284059"/>
            </a:xfrm>
          </p:grpSpPr>
          <p:grpSp>
            <p:nvGrpSpPr>
              <p:cNvPr id="31777" name="组合 31">
                <a:extLst>
                  <a:ext uri="{FF2B5EF4-FFF2-40B4-BE49-F238E27FC236}">
                    <a16:creationId xmlns:a16="http://schemas.microsoft.com/office/drawing/2014/main" id="{11C34F36-FEF0-4D4D-9B40-DC7D440AA0C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165361" y="1360046"/>
                <a:ext cx="1331032" cy="4284059"/>
                <a:chOff x="7165361" y="1360046"/>
                <a:chExt cx="1331032" cy="4284059"/>
              </a:xfrm>
            </p:grpSpPr>
            <p:grpSp>
              <p:nvGrpSpPr>
                <p:cNvPr id="31778" name="组合 17">
                  <a:extLst>
                    <a:ext uri="{FF2B5EF4-FFF2-40B4-BE49-F238E27FC236}">
                      <a16:creationId xmlns:a16="http://schemas.microsoft.com/office/drawing/2014/main" id="{705F83BE-981D-4066-B98F-863127D69FD9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7165361" y="1360046"/>
                  <a:ext cx="1331032" cy="4284059"/>
                  <a:chOff x="7165361" y="1367879"/>
                  <a:chExt cx="1331032" cy="4284059"/>
                </a:xfrm>
              </p:grpSpPr>
              <p:grpSp>
                <p:nvGrpSpPr>
                  <p:cNvPr id="31779" name="组合 83">
                    <a:extLst>
                      <a:ext uri="{FF2B5EF4-FFF2-40B4-BE49-F238E27FC236}">
                        <a16:creationId xmlns:a16="http://schemas.microsoft.com/office/drawing/2014/main" id="{C2DD2434-D121-4531-947B-65FF2308F623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10800000" flipH="1">
                    <a:off x="7372805" y="3096071"/>
                    <a:ext cx="916146" cy="2555867"/>
                    <a:chOff x="4324246" y="598916"/>
                    <a:chExt cx="1027112" cy="2865438"/>
                  </a:xfrm>
                </p:grpSpPr>
                <p:sp>
                  <p:nvSpPr>
                    <p:cNvPr id="31780" name="Freeform 6">
                      <a:extLst>
                        <a:ext uri="{FF2B5EF4-FFF2-40B4-BE49-F238E27FC236}">
                          <a16:creationId xmlns:a16="http://schemas.microsoft.com/office/drawing/2014/main" id="{17CA0096-419F-4C2A-9C34-82029876566A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4246" y="598916"/>
                      <a:ext cx="1027112" cy="2865438"/>
                    </a:xfrm>
                    <a:custGeom>
                      <a:avLst/>
                      <a:gdLst>
                        <a:gd name="T0" fmla="*/ 137 w 274"/>
                        <a:gd name="T1" fmla="*/ 764 h 764"/>
                        <a:gd name="T2" fmla="*/ 0 w 274"/>
                        <a:gd name="T3" fmla="*/ 636 h 764"/>
                        <a:gd name="T4" fmla="*/ 0 w 274"/>
                        <a:gd name="T5" fmla="*/ 128 h 764"/>
                        <a:gd name="T6" fmla="*/ 137 w 274"/>
                        <a:gd name="T7" fmla="*/ 0 h 764"/>
                        <a:gd name="T8" fmla="*/ 137 w 274"/>
                        <a:gd name="T9" fmla="*/ 0 h 764"/>
                        <a:gd name="T10" fmla="*/ 274 w 274"/>
                        <a:gd name="T11" fmla="*/ 130 h 764"/>
                        <a:gd name="T12" fmla="*/ 274 w 274"/>
                        <a:gd name="T13" fmla="*/ 636 h 764"/>
                        <a:gd name="T14" fmla="*/ 137 w 274"/>
                        <a:gd name="T15" fmla="*/ 764 h 7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4" h="764">
                          <a:moveTo>
                            <a:pt x="137" y="764"/>
                          </a:moveTo>
                          <a:cubicBezTo>
                            <a:pt x="61" y="764"/>
                            <a:pt x="0" y="706"/>
                            <a:pt x="0" y="636"/>
                          </a:cubicBezTo>
                          <a:cubicBezTo>
                            <a:pt x="0" y="128"/>
                            <a:pt x="0" y="128"/>
                            <a:pt x="0" y="128"/>
                          </a:cubicBezTo>
                          <a:cubicBezTo>
                            <a:pt x="0" y="58"/>
                            <a:pt x="61" y="0"/>
                            <a:pt x="137" y="0"/>
                          </a:cubicBezTo>
                          <a:cubicBezTo>
                            <a:pt x="137" y="0"/>
                            <a:pt x="137" y="0"/>
                            <a:pt x="137" y="0"/>
                          </a:cubicBezTo>
                          <a:cubicBezTo>
                            <a:pt x="213" y="0"/>
                            <a:pt x="274" y="59"/>
                            <a:pt x="274" y="130"/>
                          </a:cubicBezTo>
                          <a:cubicBezTo>
                            <a:pt x="274" y="636"/>
                            <a:pt x="274" y="636"/>
                            <a:pt x="274" y="636"/>
                          </a:cubicBezTo>
                          <a:cubicBezTo>
                            <a:pt x="274" y="706"/>
                            <a:pt x="213" y="764"/>
                            <a:pt x="137" y="764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rgbClr val="AFAFB0"/>
                        </a:gs>
                      </a:gsLst>
                      <a:lin ang="81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lIns="121888" tIns="60944" rIns="121888" bIns="60944"/>
                    <a:lstStyle/>
                    <a:p>
                      <a:endParaRPr lang="zh-CN" altLang="en-US" sz="320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31781" name="Freeform 7">
                      <a:extLst>
                        <a:ext uri="{FF2B5EF4-FFF2-40B4-BE49-F238E27FC236}">
                          <a16:creationId xmlns:a16="http://schemas.microsoft.com/office/drawing/2014/main" id="{3DDBD3F5-59A7-49DA-A28C-E8B26B626B74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52026" y="629873"/>
                      <a:ext cx="971550" cy="2803525"/>
                    </a:xfrm>
                    <a:custGeom>
                      <a:avLst/>
                      <a:gdLst>
                        <a:gd name="T0" fmla="*/ 130 w 259"/>
                        <a:gd name="T1" fmla="*/ 748 h 748"/>
                        <a:gd name="T2" fmla="*/ 0 w 259"/>
                        <a:gd name="T3" fmla="*/ 622 h 748"/>
                        <a:gd name="T4" fmla="*/ 0 w 259"/>
                        <a:gd name="T5" fmla="*/ 125 h 748"/>
                        <a:gd name="T6" fmla="*/ 130 w 259"/>
                        <a:gd name="T7" fmla="*/ 0 h 748"/>
                        <a:gd name="T8" fmla="*/ 130 w 259"/>
                        <a:gd name="T9" fmla="*/ 0 h 748"/>
                        <a:gd name="T10" fmla="*/ 259 w 259"/>
                        <a:gd name="T11" fmla="*/ 125 h 748"/>
                        <a:gd name="T12" fmla="*/ 259 w 259"/>
                        <a:gd name="T13" fmla="*/ 622 h 748"/>
                        <a:gd name="T14" fmla="*/ 130 w 259"/>
                        <a:gd name="T15" fmla="*/ 748 h 74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59" h="748">
                          <a:moveTo>
                            <a:pt x="130" y="748"/>
                          </a:moveTo>
                          <a:cubicBezTo>
                            <a:pt x="58" y="748"/>
                            <a:pt x="0" y="692"/>
                            <a:pt x="0" y="622"/>
                          </a:cubicBezTo>
                          <a:cubicBezTo>
                            <a:pt x="0" y="125"/>
                            <a:pt x="0" y="125"/>
                            <a:pt x="0" y="125"/>
                          </a:cubicBezTo>
                          <a:cubicBezTo>
                            <a:pt x="0" y="56"/>
                            <a:pt x="58" y="0"/>
                            <a:pt x="130" y="0"/>
                          </a:cubicBezTo>
                          <a:cubicBezTo>
                            <a:pt x="130" y="0"/>
                            <a:pt x="130" y="0"/>
                            <a:pt x="130" y="0"/>
                          </a:cubicBezTo>
                          <a:cubicBezTo>
                            <a:pt x="201" y="0"/>
                            <a:pt x="259" y="56"/>
                            <a:pt x="259" y="125"/>
                          </a:cubicBezTo>
                          <a:cubicBezTo>
                            <a:pt x="259" y="622"/>
                            <a:pt x="259" y="622"/>
                            <a:pt x="259" y="622"/>
                          </a:cubicBezTo>
                          <a:cubicBezTo>
                            <a:pt x="259" y="692"/>
                            <a:pt x="201" y="748"/>
                            <a:pt x="130" y="748"/>
                          </a:cubicBezTo>
                          <a:close/>
                        </a:path>
                      </a:pathLst>
                    </a:custGeom>
                    <a:solidFill>
                      <a:srgbClr val="99DC8C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lIns="121888" tIns="60944" rIns="121888" bIns="60944"/>
                    <a:lstStyle/>
                    <a:p>
                      <a:endParaRPr lang="zh-CN" altLang="en-US" sz="320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  <p:grpSp>
                <p:nvGrpSpPr>
                  <p:cNvPr id="31782" name="组合 86">
                    <a:extLst>
                      <a:ext uri="{FF2B5EF4-FFF2-40B4-BE49-F238E27FC236}">
                        <a16:creationId xmlns:a16="http://schemas.microsoft.com/office/drawing/2014/main" id="{42AF2443-C621-4030-8DA3-29222B2F6417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7372804" y="1367879"/>
                    <a:ext cx="916146" cy="2555867"/>
                    <a:chOff x="4324246" y="598916"/>
                    <a:chExt cx="1027112" cy="2865438"/>
                  </a:xfrm>
                </p:grpSpPr>
                <p:sp>
                  <p:nvSpPr>
                    <p:cNvPr id="31783" name="Freeform 6">
                      <a:extLst>
                        <a:ext uri="{FF2B5EF4-FFF2-40B4-BE49-F238E27FC236}">
                          <a16:creationId xmlns:a16="http://schemas.microsoft.com/office/drawing/2014/main" id="{AB57D606-6DEC-4EB2-8118-943BFBE1767B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4246" y="598916"/>
                      <a:ext cx="1027112" cy="2865438"/>
                    </a:xfrm>
                    <a:custGeom>
                      <a:avLst/>
                      <a:gdLst>
                        <a:gd name="T0" fmla="*/ 137 w 274"/>
                        <a:gd name="T1" fmla="*/ 764 h 764"/>
                        <a:gd name="T2" fmla="*/ 0 w 274"/>
                        <a:gd name="T3" fmla="*/ 636 h 764"/>
                        <a:gd name="T4" fmla="*/ 0 w 274"/>
                        <a:gd name="T5" fmla="*/ 128 h 764"/>
                        <a:gd name="T6" fmla="*/ 137 w 274"/>
                        <a:gd name="T7" fmla="*/ 0 h 764"/>
                        <a:gd name="T8" fmla="*/ 137 w 274"/>
                        <a:gd name="T9" fmla="*/ 0 h 764"/>
                        <a:gd name="T10" fmla="*/ 274 w 274"/>
                        <a:gd name="T11" fmla="*/ 130 h 764"/>
                        <a:gd name="T12" fmla="*/ 274 w 274"/>
                        <a:gd name="T13" fmla="*/ 636 h 764"/>
                        <a:gd name="T14" fmla="*/ 137 w 274"/>
                        <a:gd name="T15" fmla="*/ 764 h 7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4" h="764">
                          <a:moveTo>
                            <a:pt x="137" y="764"/>
                          </a:moveTo>
                          <a:cubicBezTo>
                            <a:pt x="61" y="764"/>
                            <a:pt x="0" y="706"/>
                            <a:pt x="0" y="636"/>
                          </a:cubicBezTo>
                          <a:cubicBezTo>
                            <a:pt x="0" y="128"/>
                            <a:pt x="0" y="128"/>
                            <a:pt x="0" y="128"/>
                          </a:cubicBezTo>
                          <a:cubicBezTo>
                            <a:pt x="0" y="58"/>
                            <a:pt x="61" y="0"/>
                            <a:pt x="137" y="0"/>
                          </a:cubicBezTo>
                          <a:cubicBezTo>
                            <a:pt x="137" y="0"/>
                            <a:pt x="137" y="0"/>
                            <a:pt x="137" y="0"/>
                          </a:cubicBezTo>
                          <a:cubicBezTo>
                            <a:pt x="213" y="0"/>
                            <a:pt x="274" y="59"/>
                            <a:pt x="274" y="130"/>
                          </a:cubicBezTo>
                          <a:cubicBezTo>
                            <a:pt x="274" y="636"/>
                            <a:pt x="274" y="636"/>
                            <a:pt x="274" y="636"/>
                          </a:cubicBezTo>
                          <a:cubicBezTo>
                            <a:pt x="274" y="706"/>
                            <a:pt x="213" y="764"/>
                            <a:pt x="137" y="764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rgbClr val="AFAFB0"/>
                        </a:gs>
                      </a:gsLst>
                      <a:lin ang="81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lIns="121888" tIns="60944" rIns="121888" bIns="60944"/>
                    <a:lstStyle/>
                    <a:p>
                      <a:endParaRPr lang="zh-CN" altLang="en-US" sz="320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31784" name="Freeform 7">
                      <a:extLst>
                        <a:ext uri="{FF2B5EF4-FFF2-40B4-BE49-F238E27FC236}">
                          <a16:creationId xmlns:a16="http://schemas.microsoft.com/office/drawing/2014/main" id="{49DAF31E-8D78-4AB9-81EB-E9737549BD89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53458" y="625043"/>
                      <a:ext cx="971549" cy="2803525"/>
                    </a:xfrm>
                    <a:custGeom>
                      <a:avLst/>
                      <a:gdLst>
                        <a:gd name="T0" fmla="*/ 130 w 259"/>
                        <a:gd name="T1" fmla="*/ 748 h 748"/>
                        <a:gd name="T2" fmla="*/ 0 w 259"/>
                        <a:gd name="T3" fmla="*/ 622 h 748"/>
                        <a:gd name="T4" fmla="*/ 0 w 259"/>
                        <a:gd name="T5" fmla="*/ 125 h 748"/>
                        <a:gd name="T6" fmla="*/ 130 w 259"/>
                        <a:gd name="T7" fmla="*/ 0 h 748"/>
                        <a:gd name="T8" fmla="*/ 130 w 259"/>
                        <a:gd name="T9" fmla="*/ 0 h 748"/>
                        <a:gd name="T10" fmla="*/ 259 w 259"/>
                        <a:gd name="T11" fmla="*/ 125 h 748"/>
                        <a:gd name="T12" fmla="*/ 259 w 259"/>
                        <a:gd name="T13" fmla="*/ 622 h 748"/>
                        <a:gd name="T14" fmla="*/ 130 w 259"/>
                        <a:gd name="T15" fmla="*/ 748 h 74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59" h="748">
                          <a:moveTo>
                            <a:pt x="130" y="748"/>
                          </a:moveTo>
                          <a:cubicBezTo>
                            <a:pt x="58" y="748"/>
                            <a:pt x="0" y="692"/>
                            <a:pt x="0" y="622"/>
                          </a:cubicBezTo>
                          <a:cubicBezTo>
                            <a:pt x="0" y="125"/>
                            <a:pt x="0" y="125"/>
                            <a:pt x="0" y="125"/>
                          </a:cubicBezTo>
                          <a:cubicBezTo>
                            <a:pt x="0" y="56"/>
                            <a:pt x="58" y="0"/>
                            <a:pt x="130" y="0"/>
                          </a:cubicBezTo>
                          <a:cubicBezTo>
                            <a:pt x="130" y="0"/>
                            <a:pt x="130" y="0"/>
                            <a:pt x="130" y="0"/>
                          </a:cubicBezTo>
                          <a:cubicBezTo>
                            <a:pt x="201" y="0"/>
                            <a:pt x="259" y="56"/>
                            <a:pt x="259" y="125"/>
                          </a:cubicBezTo>
                          <a:cubicBezTo>
                            <a:pt x="259" y="622"/>
                            <a:pt x="259" y="622"/>
                            <a:pt x="259" y="622"/>
                          </a:cubicBezTo>
                          <a:cubicBezTo>
                            <a:pt x="259" y="692"/>
                            <a:pt x="201" y="748"/>
                            <a:pt x="130" y="748"/>
                          </a:cubicBezTo>
                          <a:close/>
                        </a:path>
                      </a:pathLst>
                    </a:custGeom>
                    <a:solidFill>
                      <a:srgbClr val="99DC8C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lIns="121888" tIns="60944" rIns="121888" bIns="60944"/>
                    <a:lstStyle/>
                    <a:p>
                      <a:endParaRPr lang="zh-CN" altLang="en-US" sz="320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  <p:grpSp>
                <p:nvGrpSpPr>
                  <p:cNvPr id="31785" name="组合 4">
                    <a:extLst>
                      <a:ext uri="{FF2B5EF4-FFF2-40B4-BE49-F238E27FC236}">
                        <a16:creationId xmlns:a16="http://schemas.microsoft.com/office/drawing/2014/main" id="{CFB643DE-6706-4329-8448-DDA848DD07F8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7165361" y="2844392"/>
                    <a:ext cx="1331032" cy="1331032"/>
                    <a:chOff x="7228479" y="3227010"/>
                    <a:chExt cx="1492250" cy="1492250"/>
                  </a:xfrm>
                </p:grpSpPr>
                <p:grpSp>
                  <p:nvGrpSpPr>
                    <p:cNvPr id="31786" name="组合 5">
                      <a:extLst>
                        <a:ext uri="{FF2B5EF4-FFF2-40B4-BE49-F238E27FC236}">
                          <a16:creationId xmlns:a16="http://schemas.microsoft.com/office/drawing/2014/main" id="{BED882C2-17E5-452B-B4A6-9519CB247492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228479" y="3227010"/>
                      <a:ext cx="1492250" cy="1492250"/>
                      <a:chOff x="2232645" y="3355181"/>
                      <a:chExt cx="1492250" cy="1492250"/>
                    </a:xfrm>
                  </p:grpSpPr>
                  <p:sp>
                    <p:nvSpPr>
                      <p:cNvPr id="31787" name="Oval 8">
                        <a:extLst>
                          <a:ext uri="{FF2B5EF4-FFF2-40B4-BE49-F238E27FC236}">
                            <a16:creationId xmlns:a16="http://schemas.microsoft.com/office/drawing/2014/main" id="{6DBA800E-4CBD-435D-8E14-7523CAE803AA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32645" y="3355181"/>
                        <a:ext cx="1492250" cy="1492250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chemeClr val="bg1"/>
                          </a:gs>
                          <a:gs pos="100000">
                            <a:srgbClr val="E1E1E3"/>
                          </a:gs>
                        </a:gsLst>
                        <a:lin ang="8100000" scaled="1"/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lIns="121888" tIns="60944" rIns="121888" bIns="60944"/>
                      <a:lstStyle/>
                      <a:p>
                        <a:endParaRPr lang="zh-CN" altLang="en-US" sz="3200">
                          <a:solidFill>
                            <a:schemeClr val="bg1"/>
                          </a:solidFill>
                        </a:endParaRPr>
                      </a:p>
                    </p:txBody>
                  </p:sp>
                  <p:sp>
                    <p:nvSpPr>
                      <p:cNvPr id="31788" name="Oval 9">
                        <a:extLst>
                          <a:ext uri="{FF2B5EF4-FFF2-40B4-BE49-F238E27FC236}">
                            <a16:creationId xmlns:a16="http://schemas.microsoft.com/office/drawing/2014/main" id="{ACB78A95-60DE-49D6-8A3B-11B3984BF360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66777" y="3390900"/>
                        <a:ext cx="1423987" cy="1420813"/>
                      </a:xfrm>
                      <a:prstGeom prst="ellipse">
                        <a:avLst/>
                      </a:prstGeom>
                      <a:solidFill>
                        <a:srgbClr val="F2F2F2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lIns="121888" tIns="60944" rIns="121888" bIns="60944"/>
                      <a:lstStyle/>
                      <a:p>
                        <a:endParaRPr lang="zh-CN" altLang="en-US" sz="3200">
                          <a:solidFill>
                            <a:schemeClr val="bg1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31789" name="Oval 12">
                      <a:extLst>
                        <a:ext uri="{FF2B5EF4-FFF2-40B4-BE49-F238E27FC236}">
                          <a16:creationId xmlns:a16="http://schemas.microsoft.com/office/drawing/2014/main" id="{E7A192CD-8325-4D76-9820-C5A8E3F4FA49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 rot="-2429127">
                      <a:off x="7567408" y="3566736"/>
                      <a:ext cx="814386" cy="812800"/>
                    </a:xfrm>
                    <a:prstGeom prst="ellipse">
                      <a:avLst/>
                    </a:prstGeom>
                    <a:solidFill>
                      <a:srgbClr val="99DC8C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lIns="121888" tIns="60944" rIns="121888" bIns="60944"/>
                    <a:lstStyle/>
                    <a:p>
                      <a:endParaRPr lang="zh-CN" altLang="en-US" sz="320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31790" name="组合 3">
                  <a:extLst>
                    <a:ext uri="{FF2B5EF4-FFF2-40B4-BE49-F238E27FC236}">
                      <a16:creationId xmlns:a16="http://schemas.microsoft.com/office/drawing/2014/main" id="{82880603-5036-4A0F-A202-A89FDBC4320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7589536" y="1579609"/>
                  <a:ext cx="482682" cy="316002"/>
                  <a:chOff x="2713886" y="1636543"/>
                  <a:chExt cx="482682" cy="316002"/>
                </a:xfrm>
              </p:grpSpPr>
              <p:sp>
                <p:nvSpPr>
                  <p:cNvPr id="31791" name="Freeform 16">
                    <a:extLst>
                      <a:ext uri="{FF2B5EF4-FFF2-40B4-BE49-F238E27FC236}">
                        <a16:creationId xmlns:a16="http://schemas.microsoft.com/office/drawing/2014/main" id="{74449A2E-ABFF-438F-B1B9-336FCD41993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713886" y="1636543"/>
                    <a:ext cx="482682" cy="303848"/>
                  </a:xfrm>
                  <a:custGeom>
                    <a:avLst/>
                    <a:gdLst>
                      <a:gd name="T0" fmla="*/ 0 w 278"/>
                      <a:gd name="T1" fmla="*/ 158 h 175"/>
                      <a:gd name="T2" fmla="*/ 11 w 278"/>
                      <a:gd name="T3" fmla="*/ 175 h 175"/>
                      <a:gd name="T4" fmla="*/ 141 w 278"/>
                      <a:gd name="T5" fmla="*/ 71 h 175"/>
                      <a:gd name="T6" fmla="*/ 177 w 278"/>
                      <a:gd name="T7" fmla="*/ 109 h 175"/>
                      <a:gd name="T8" fmla="*/ 257 w 278"/>
                      <a:gd name="T9" fmla="*/ 33 h 175"/>
                      <a:gd name="T10" fmla="*/ 257 w 278"/>
                      <a:gd name="T11" fmla="*/ 57 h 175"/>
                      <a:gd name="T12" fmla="*/ 278 w 278"/>
                      <a:gd name="T13" fmla="*/ 59 h 175"/>
                      <a:gd name="T14" fmla="*/ 278 w 278"/>
                      <a:gd name="T15" fmla="*/ 0 h 175"/>
                      <a:gd name="T16" fmla="*/ 219 w 278"/>
                      <a:gd name="T17" fmla="*/ 0 h 175"/>
                      <a:gd name="T18" fmla="*/ 219 w 278"/>
                      <a:gd name="T19" fmla="*/ 21 h 175"/>
                      <a:gd name="T20" fmla="*/ 245 w 278"/>
                      <a:gd name="T21" fmla="*/ 21 h 175"/>
                      <a:gd name="T22" fmla="*/ 177 w 278"/>
                      <a:gd name="T23" fmla="*/ 83 h 175"/>
                      <a:gd name="T24" fmla="*/ 139 w 278"/>
                      <a:gd name="T25" fmla="*/ 45 h 175"/>
                      <a:gd name="T26" fmla="*/ 0 w 278"/>
                      <a:gd name="T27" fmla="*/ 158 h 1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278" h="175">
                        <a:moveTo>
                          <a:pt x="0" y="158"/>
                        </a:moveTo>
                        <a:lnTo>
                          <a:pt x="11" y="175"/>
                        </a:lnTo>
                        <a:lnTo>
                          <a:pt x="141" y="71"/>
                        </a:lnTo>
                        <a:lnTo>
                          <a:pt x="177" y="109"/>
                        </a:lnTo>
                        <a:lnTo>
                          <a:pt x="257" y="33"/>
                        </a:lnTo>
                        <a:lnTo>
                          <a:pt x="257" y="57"/>
                        </a:lnTo>
                        <a:lnTo>
                          <a:pt x="278" y="59"/>
                        </a:lnTo>
                        <a:lnTo>
                          <a:pt x="278" y="0"/>
                        </a:lnTo>
                        <a:lnTo>
                          <a:pt x="219" y="0"/>
                        </a:lnTo>
                        <a:lnTo>
                          <a:pt x="219" y="21"/>
                        </a:lnTo>
                        <a:lnTo>
                          <a:pt x="245" y="21"/>
                        </a:lnTo>
                        <a:lnTo>
                          <a:pt x="177" y="83"/>
                        </a:lnTo>
                        <a:lnTo>
                          <a:pt x="139" y="45"/>
                        </a:lnTo>
                        <a:lnTo>
                          <a:pt x="0" y="158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lIns="121888" tIns="60944" rIns="121888" bIns="60944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1792" name="Freeform 17">
                    <a:extLst>
                      <a:ext uri="{FF2B5EF4-FFF2-40B4-BE49-F238E27FC236}">
                        <a16:creationId xmlns:a16="http://schemas.microsoft.com/office/drawing/2014/main" id="{C442B4F1-A35F-455E-99F3-6D262ED0B06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753821" y="1907401"/>
                    <a:ext cx="45143" cy="45143"/>
                  </a:xfrm>
                  <a:custGeom>
                    <a:avLst/>
                    <a:gdLst>
                      <a:gd name="T0" fmla="*/ 0 w 26"/>
                      <a:gd name="T1" fmla="*/ 26 h 26"/>
                      <a:gd name="T2" fmla="*/ 0 w 26"/>
                      <a:gd name="T3" fmla="*/ 21 h 26"/>
                      <a:gd name="T4" fmla="*/ 26 w 26"/>
                      <a:gd name="T5" fmla="*/ 0 h 26"/>
                      <a:gd name="T6" fmla="*/ 26 w 26"/>
                      <a:gd name="T7" fmla="*/ 26 h 26"/>
                      <a:gd name="T8" fmla="*/ 0 w 26"/>
                      <a:gd name="T9" fmla="*/ 26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" h="26">
                        <a:moveTo>
                          <a:pt x="0" y="26"/>
                        </a:moveTo>
                        <a:lnTo>
                          <a:pt x="0" y="21"/>
                        </a:lnTo>
                        <a:lnTo>
                          <a:pt x="26" y="0"/>
                        </a:lnTo>
                        <a:lnTo>
                          <a:pt x="26" y="26"/>
                        </a:lnTo>
                        <a:lnTo>
                          <a:pt x="0" y="26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lIns="121888" tIns="60944" rIns="121888" bIns="60944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1793" name="Freeform 18">
                    <a:extLst>
                      <a:ext uri="{FF2B5EF4-FFF2-40B4-BE49-F238E27FC236}">
                        <a16:creationId xmlns:a16="http://schemas.microsoft.com/office/drawing/2014/main" id="{F5D79C3B-658E-4E67-A77D-47B6DE5B8A1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844107" y="1837950"/>
                    <a:ext cx="45143" cy="114594"/>
                  </a:xfrm>
                  <a:custGeom>
                    <a:avLst/>
                    <a:gdLst>
                      <a:gd name="T0" fmla="*/ 0 w 26"/>
                      <a:gd name="T1" fmla="*/ 66 h 66"/>
                      <a:gd name="T2" fmla="*/ 0 w 26"/>
                      <a:gd name="T3" fmla="*/ 23 h 66"/>
                      <a:gd name="T4" fmla="*/ 26 w 26"/>
                      <a:gd name="T5" fmla="*/ 0 h 66"/>
                      <a:gd name="T6" fmla="*/ 26 w 26"/>
                      <a:gd name="T7" fmla="*/ 66 h 66"/>
                      <a:gd name="T8" fmla="*/ 0 w 26"/>
                      <a:gd name="T9" fmla="*/ 66 h 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" h="66">
                        <a:moveTo>
                          <a:pt x="0" y="66"/>
                        </a:moveTo>
                        <a:lnTo>
                          <a:pt x="0" y="23"/>
                        </a:lnTo>
                        <a:lnTo>
                          <a:pt x="26" y="0"/>
                        </a:lnTo>
                        <a:lnTo>
                          <a:pt x="26" y="66"/>
                        </a:lnTo>
                        <a:lnTo>
                          <a:pt x="0" y="66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lIns="121888" tIns="60944" rIns="121888" bIns="60944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1794" name="Freeform 19">
                    <a:extLst>
                      <a:ext uri="{FF2B5EF4-FFF2-40B4-BE49-F238E27FC236}">
                        <a16:creationId xmlns:a16="http://schemas.microsoft.com/office/drawing/2014/main" id="{6186CA07-A2C3-4D99-A14A-8B9AE9FEFC1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922238" y="1787599"/>
                    <a:ext cx="57297" cy="164946"/>
                  </a:xfrm>
                  <a:custGeom>
                    <a:avLst/>
                    <a:gdLst>
                      <a:gd name="T0" fmla="*/ 0 w 33"/>
                      <a:gd name="T1" fmla="*/ 95 h 95"/>
                      <a:gd name="T2" fmla="*/ 0 w 33"/>
                      <a:gd name="T3" fmla="*/ 15 h 95"/>
                      <a:gd name="T4" fmla="*/ 21 w 33"/>
                      <a:gd name="T5" fmla="*/ 0 h 95"/>
                      <a:gd name="T6" fmla="*/ 33 w 33"/>
                      <a:gd name="T7" fmla="*/ 15 h 95"/>
                      <a:gd name="T8" fmla="*/ 33 w 33"/>
                      <a:gd name="T9" fmla="*/ 95 h 95"/>
                      <a:gd name="T10" fmla="*/ 0 w 33"/>
                      <a:gd name="T11" fmla="*/ 95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3" h="95">
                        <a:moveTo>
                          <a:pt x="0" y="95"/>
                        </a:moveTo>
                        <a:lnTo>
                          <a:pt x="0" y="15"/>
                        </a:lnTo>
                        <a:lnTo>
                          <a:pt x="21" y="0"/>
                        </a:lnTo>
                        <a:lnTo>
                          <a:pt x="33" y="15"/>
                        </a:lnTo>
                        <a:lnTo>
                          <a:pt x="33" y="95"/>
                        </a:lnTo>
                        <a:lnTo>
                          <a:pt x="0" y="95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lIns="121888" tIns="60944" rIns="121888" bIns="60944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1795" name="Rectangle 20">
                    <a:extLst>
                      <a:ext uri="{FF2B5EF4-FFF2-40B4-BE49-F238E27FC236}">
                        <a16:creationId xmlns:a16="http://schemas.microsoft.com/office/drawing/2014/main" id="{058A6871-4288-4E4E-BE3E-7C011BCC887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015996" y="1837950"/>
                    <a:ext cx="45143" cy="11459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121888" tIns="60944" rIns="121888" bIns="60944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1796" name="Freeform 21">
                    <a:extLst>
                      <a:ext uri="{FF2B5EF4-FFF2-40B4-BE49-F238E27FC236}">
                        <a16:creationId xmlns:a16="http://schemas.microsoft.com/office/drawing/2014/main" id="{B93BCCE2-955F-4701-83B9-EC0DE8B79B9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094129" y="1747664"/>
                    <a:ext cx="45143" cy="204880"/>
                  </a:xfrm>
                  <a:custGeom>
                    <a:avLst/>
                    <a:gdLst>
                      <a:gd name="T0" fmla="*/ 0 w 26"/>
                      <a:gd name="T1" fmla="*/ 26 h 118"/>
                      <a:gd name="T2" fmla="*/ 26 w 26"/>
                      <a:gd name="T3" fmla="*/ 0 h 118"/>
                      <a:gd name="T4" fmla="*/ 26 w 26"/>
                      <a:gd name="T5" fmla="*/ 118 h 118"/>
                      <a:gd name="T6" fmla="*/ 0 w 26"/>
                      <a:gd name="T7" fmla="*/ 118 h 118"/>
                      <a:gd name="T8" fmla="*/ 0 w 26"/>
                      <a:gd name="T9" fmla="*/ 26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" h="118">
                        <a:moveTo>
                          <a:pt x="0" y="26"/>
                        </a:moveTo>
                        <a:lnTo>
                          <a:pt x="26" y="0"/>
                        </a:lnTo>
                        <a:lnTo>
                          <a:pt x="26" y="118"/>
                        </a:lnTo>
                        <a:lnTo>
                          <a:pt x="0" y="118"/>
                        </a:lnTo>
                        <a:lnTo>
                          <a:pt x="0" y="26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lIns="121888" tIns="60944" rIns="121888" bIns="60944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31797" name="组合 14">
                  <a:extLst>
                    <a:ext uri="{FF2B5EF4-FFF2-40B4-BE49-F238E27FC236}">
                      <a16:creationId xmlns:a16="http://schemas.microsoft.com/office/drawing/2014/main" id="{7CBBC689-0D75-4310-BE99-9D0A42FF5F37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7625129" y="5108539"/>
                  <a:ext cx="411496" cy="435804"/>
                  <a:chOff x="2558585" y="5313292"/>
                  <a:chExt cx="411496" cy="435804"/>
                </a:xfrm>
              </p:grpSpPr>
              <p:sp>
                <p:nvSpPr>
                  <p:cNvPr id="31798" name="Freeform 6">
                    <a:extLst>
                      <a:ext uri="{FF2B5EF4-FFF2-40B4-BE49-F238E27FC236}">
                        <a16:creationId xmlns:a16="http://schemas.microsoft.com/office/drawing/2014/main" id="{C04DAF97-9201-4E99-AEAD-12AD6A776B0E}"/>
                      </a:ext>
                    </a:extLst>
                  </p:cNvPr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2739157" y="5499073"/>
                    <a:ext cx="230924" cy="250023"/>
                  </a:xfrm>
                  <a:custGeom>
                    <a:avLst/>
                    <a:gdLst>
                      <a:gd name="T0" fmla="*/ 8 w 56"/>
                      <a:gd name="T1" fmla="*/ 18 h 61"/>
                      <a:gd name="T2" fmla="*/ 20 w 56"/>
                      <a:gd name="T3" fmla="*/ 17 h 61"/>
                      <a:gd name="T4" fmla="*/ 21 w 56"/>
                      <a:gd name="T5" fmla="*/ 9 h 61"/>
                      <a:gd name="T6" fmla="*/ 25 w 56"/>
                      <a:gd name="T7" fmla="*/ 11 h 61"/>
                      <a:gd name="T8" fmla="*/ 24 w 56"/>
                      <a:gd name="T9" fmla="*/ 17 h 61"/>
                      <a:gd name="T10" fmla="*/ 36 w 56"/>
                      <a:gd name="T11" fmla="*/ 15 h 61"/>
                      <a:gd name="T12" fmla="*/ 43 w 56"/>
                      <a:gd name="T13" fmla="*/ 18 h 61"/>
                      <a:gd name="T14" fmla="*/ 23 w 56"/>
                      <a:gd name="T15" fmla="*/ 21 h 61"/>
                      <a:gd name="T16" fmla="*/ 18 w 56"/>
                      <a:gd name="T17" fmla="*/ 43 h 61"/>
                      <a:gd name="T18" fmla="*/ 44 w 56"/>
                      <a:gd name="T19" fmla="*/ 18 h 61"/>
                      <a:gd name="T20" fmla="*/ 50 w 56"/>
                      <a:gd name="T21" fmla="*/ 21 h 61"/>
                      <a:gd name="T22" fmla="*/ 38 w 56"/>
                      <a:gd name="T23" fmla="*/ 31 h 61"/>
                      <a:gd name="T24" fmla="*/ 44 w 56"/>
                      <a:gd name="T25" fmla="*/ 38 h 61"/>
                      <a:gd name="T26" fmla="*/ 32 w 56"/>
                      <a:gd name="T27" fmla="*/ 47 h 61"/>
                      <a:gd name="T28" fmla="*/ 27 w 56"/>
                      <a:gd name="T29" fmla="*/ 41 h 61"/>
                      <a:gd name="T30" fmla="*/ 15 w 56"/>
                      <a:gd name="T31" fmla="*/ 52 h 61"/>
                      <a:gd name="T32" fmla="*/ 13 w 56"/>
                      <a:gd name="T33" fmla="*/ 45 h 61"/>
                      <a:gd name="T34" fmla="*/ 14 w 56"/>
                      <a:gd name="T35" fmla="*/ 45 h 61"/>
                      <a:gd name="T36" fmla="*/ 20 w 56"/>
                      <a:gd name="T37" fmla="*/ 22 h 61"/>
                      <a:gd name="T38" fmla="*/ 8 w 56"/>
                      <a:gd name="T39" fmla="*/ 22 h 61"/>
                      <a:gd name="T40" fmla="*/ 7 w 56"/>
                      <a:gd name="T41" fmla="*/ 22 h 61"/>
                      <a:gd name="T42" fmla="*/ 6 w 56"/>
                      <a:gd name="T43" fmla="*/ 18 h 61"/>
                      <a:gd name="T44" fmla="*/ 8 w 56"/>
                      <a:gd name="T45" fmla="*/ 18 h 61"/>
                      <a:gd name="T46" fmla="*/ 0 w 56"/>
                      <a:gd name="T47" fmla="*/ 0 h 61"/>
                      <a:gd name="T48" fmla="*/ 14 w 56"/>
                      <a:gd name="T49" fmla="*/ 53 h 61"/>
                      <a:gd name="T50" fmla="*/ 27 w 56"/>
                      <a:gd name="T51" fmla="*/ 42 h 61"/>
                      <a:gd name="T52" fmla="*/ 44 w 56"/>
                      <a:gd name="T53" fmla="*/ 61 h 61"/>
                      <a:gd name="T54" fmla="*/ 56 w 56"/>
                      <a:gd name="T55" fmla="*/ 50 h 61"/>
                      <a:gd name="T56" fmla="*/ 39 w 56"/>
                      <a:gd name="T57" fmla="*/ 31 h 61"/>
                      <a:gd name="T58" fmla="*/ 51 w 56"/>
                      <a:gd name="T59" fmla="*/ 21 h 61"/>
                      <a:gd name="T60" fmla="*/ 0 w 56"/>
                      <a:gd name="T61" fmla="*/ 0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56" h="61">
                        <a:moveTo>
                          <a:pt x="8" y="18"/>
                        </a:moveTo>
                        <a:cubicBezTo>
                          <a:pt x="12" y="18"/>
                          <a:pt x="16" y="18"/>
                          <a:pt x="20" y="17"/>
                        </a:cubicBezTo>
                        <a:cubicBezTo>
                          <a:pt x="21" y="15"/>
                          <a:pt x="21" y="12"/>
                          <a:pt x="21" y="9"/>
                        </a:cubicBezTo>
                        <a:cubicBezTo>
                          <a:pt x="25" y="11"/>
                          <a:pt x="25" y="11"/>
                          <a:pt x="25" y="11"/>
                        </a:cubicBezTo>
                        <a:cubicBezTo>
                          <a:pt x="24" y="13"/>
                          <a:pt x="24" y="15"/>
                          <a:pt x="24" y="17"/>
                        </a:cubicBezTo>
                        <a:cubicBezTo>
                          <a:pt x="28" y="17"/>
                          <a:pt x="32" y="16"/>
                          <a:pt x="36" y="15"/>
                        </a:cubicBezTo>
                        <a:cubicBezTo>
                          <a:pt x="43" y="18"/>
                          <a:pt x="43" y="18"/>
                          <a:pt x="43" y="18"/>
                        </a:cubicBezTo>
                        <a:cubicBezTo>
                          <a:pt x="38" y="19"/>
                          <a:pt x="31" y="21"/>
                          <a:pt x="23" y="21"/>
                        </a:cubicBezTo>
                        <a:cubicBezTo>
                          <a:pt x="22" y="30"/>
                          <a:pt x="20" y="38"/>
                          <a:pt x="18" y="43"/>
                        </a:cubicBezTo>
                        <a:cubicBezTo>
                          <a:pt x="30" y="39"/>
                          <a:pt x="39" y="30"/>
                          <a:pt x="44" y="18"/>
                        </a:cubicBezTo>
                        <a:cubicBezTo>
                          <a:pt x="50" y="21"/>
                          <a:pt x="50" y="21"/>
                          <a:pt x="50" y="21"/>
                        </a:cubicBezTo>
                        <a:cubicBezTo>
                          <a:pt x="38" y="31"/>
                          <a:pt x="38" y="31"/>
                          <a:pt x="38" y="31"/>
                        </a:cubicBezTo>
                        <a:cubicBezTo>
                          <a:pt x="44" y="38"/>
                          <a:pt x="44" y="38"/>
                          <a:pt x="44" y="38"/>
                        </a:cubicBezTo>
                        <a:cubicBezTo>
                          <a:pt x="40" y="41"/>
                          <a:pt x="37" y="45"/>
                          <a:pt x="32" y="47"/>
                        </a:cubicBezTo>
                        <a:cubicBezTo>
                          <a:pt x="27" y="41"/>
                          <a:pt x="27" y="41"/>
                          <a:pt x="27" y="41"/>
                        </a:cubicBezTo>
                        <a:cubicBezTo>
                          <a:pt x="15" y="52"/>
                          <a:pt x="15" y="52"/>
                          <a:pt x="15" y="52"/>
                        </a:cubicBezTo>
                        <a:cubicBezTo>
                          <a:pt x="13" y="45"/>
                          <a:pt x="13" y="45"/>
                          <a:pt x="13" y="45"/>
                        </a:cubicBezTo>
                        <a:cubicBezTo>
                          <a:pt x="14" y="45"/>
                          <a:pt x="14" y="45"/>
                          <a:pt x="14" y="45"/>
                        </a:cubicBezTo>
                        <a:cubicBezTo>
                          <a:pt x="16" y="39"/>
                          <a:pt x="18" y="31"/>
                          <a:pt x="20" y="22"/>
                        </a:cubicBezTo>
                        <a:cubicBezTo>
                          <a:pt x="16" y="22"/>
                          <a:pt x="12" y="22"/>
                          <a:pt x="8" y="22"/>
                        </a:cubicBezTo>
                        <a:cubicBezTo>
                          <a:pt x="7" y="22"/>
                          <a:pt x="7" y="22"/>
                          <a:pt x="7" y="22"/>
                        </a:cubicBezTo>
                        <a:cubicBezTo>
                          <a:pt x="6" y="18"/>
                          <a:pt x="6" y="18"/>
                          <a:pt x="6" y="18"/>
                        </a:cubicBezTo>
                        <a:cubicBezTo>
                          <a:pt x="7" y="18"/>
                          <a:pt x="7" y="18"/>
                          <a:pt x="8" y="18"/>
                        </a:cubicBezTo>
                        <a:moveTo>
                          <a:pt x="0" y="0"/>
                        </a:moveTo>
                        <a:cubicBezTo>
                          <a:pt x="14" y="53"/>
                          <a:pt x="14" y="53"/>
                          <a:pt x="14" y="53"/>
                        </a:cubicBezTo>
                        <a:cubicBezTo>
                          <a:pt x="27" y="42"/>
                          <a:pt x="27" y="42"/>
                          <a:pt x="27" y="42"/>
                        </a:cubicBezTo>
                        <a:cubicBezTo>
                          <a:pt x="44" y="61"/>
                          <a:pt x="44" y="61"/>
                          <a:pt x="44" y="61"/>
                        </a:cubicBezTo>
                        <a:cubicBezTo>
                          <a:pt x="56" y="50"/>
                          <a:pt x="56" y="50"/>
                          <a:pt x="56" y="50"/>
                        </a:cubicBezTo>
                        <a:cubicBezTo>
                          <a:pt x="39" y="31"/>
                          <a:pt x="39" y="31"/>
                          <a:pt x="39" y="31"/>
                        </a:cubicBezTo>
                        <a:cubicBezTo>
                          <a:pt x="51" y="21"/>
                          <a:pt x="51" y="21"/>
                          <a:pt x="51" y="2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lIns="121888" tIns="60944" rIns="121888" bIns="60944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06" name="Freeform 7">
                    <a:extLst>
                      <a:ext uri="{FF2B5EF4-FFF2-40B4-BE49-F238E27FC236}">
                        <a16:creationId xmlns:a16="http://schemas.microsoft.com/office/drawing/2014/main" id="{3CF2FCC8-9934-42D8-AAB3-57515DA7F95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916256" y="5604985"/>
                    <a:ext cx="32990" cy="41670"/>
                  </a:xfrm>
                  <a:custGeom>
                    <a:avLst/>
                    <a:gdLst>
                      <a:gd name="T0" fmla="*/ 8 w 8"/>
                      <a:gd name="T1" fmla="*/ 0 h 10"/>
                      <a:gd name="T2" fmla="*/ 0 w 8"/>
                      <a:gd name="T3" fmla="*/ 7 h 10"/>
                      <a:gd name="T4" fmla="*/ 2 w 8"/>
                      <a:gd name="T5" fmla="*/ 10 h 10"/>
                      <a:gd name="T6" fmla="*/ 8 w 8"/>
                      <a:gd name="T7" fmla="*/ 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" h="10">
                        <a:moveTo>
                          <a:pt x="8" y="0"/>
                        </a:move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2" y="10"/>
                          <a:pt x="2" y="10"/>
                          <a:pt x="2" y="10"/>
                        </a:cubicBezTo>
                        <a:cubicBezTo>
                          <a:pt x="5" y="7"/>
                          <a:pt x="6" y="4"/>
                          <a:pt x="8" y="0"/>
                        </a:cubicBezTo>
                      </a:path>
                    </a:pathLst>
                  </a:custGeom>
                  <a:gradFill>
                    <a:gsLst>
                      <a:gs pos="0">
                        <a:srgbClr val="F8FB00"/>
                      </a:gs>
                      <a:gs pos="100000">
                        <a:srgbClr val="198800"/>
                      </a:gs>
                    </a:gsLst>
                    <a:path path="circle">
                      <a:fillToRect l="100000" b="100000"/>
                    </a:path>
                  </a:gradFill>
                  <a:ln>
                    <a:noFill/>
                  </a:ln>
                </p:spPr>
                <p:txBody>
                  <a:bodyPr lIns="121888" tIns="60944" rIns="121888" bIns="60944"/>
                  <a:lstStyle/>
                  <a:p>
                    <a:pPr fontAlgn="auto"/>
                    <a:endParaRPr lang="zh-CN" altLang="en-US" sz="3200" noProof="1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1800" name="Freeform 8">
                    <a:extLst>
                      <a:ext uri="{FF2B5EF4-FFF2-40B4-BE49-F238E27FC236}">
                        <a16:creationId xmlns:a16="http://schemas.microsoft.com/office/drawing/2014/main" id="{DB76D547-AB45-4A64-BFB1-D2E39C044192}"/>
                      </a:ext>
                    </a:extLst>
                  </p:cNvPr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2558585" y="5313292"/>
                    <a:ext cx="411496" cy="409759"/>
                  </a:xfrm>
                  <a:custGeom>
                    <a:avLst/>
                    <a:gdLst>
                      <a:gd name="T0" fmla="*/ 37 w 100"/>
                      <a:gd name="T1" fmla="*/ 88 h 100"/>
                      <a:gd name="T2" fmla="*/ 11 w 100"/>
                      <a:gd name="T3" fmla="*/ 61 h 100"/>
                      <a:gd name="T4" fmla="*/ 32 w 100"/>
                      <a:gd name="T5" fmla="*/ 66 h 100"/>
                      <a:gd name="T6" fmla="*/ 37 w 100"/>
                      <a:gd name="T7" fmla="*/ 88 h 100"/>
                      <a:gd name="T8" fmla="*/ 32 w 100"/>
                      <a:gd name="T9" fmla="*/ 62 h 100"/>
                      <a:gd name="T10" fmla="*/ 10 w 100"/>
                      <a:gd name="T11" fmla="*/ 56 h 100"/>
                      <a:gd name="T12" fmla="*/ 10 w 100"/>
                      <a:gd name="T13" fmla="*/ 55 h 100"/>
                      <a:gd name="T14" fmla="*/ 10 w 100"/>
                      <a:gd name="T15" fmla="*/ 50 h 100"/>
                      <a:gd name="T16" fmla="*/ 11 w 100"/>
                      <a:gd name="T17" fmla="*/ 42 h 100"/>
                      <a:gd name="T18" fmla="*/ 31 w 100"/>
                      <a:gd name="T19" fmla="*/ 38 h 100"/>
                      <a:gd name="T20" fmla="*/ 32 w 100"/>
                      <a:gd name="T21" fmla="*/ 62 h 100"/>
                      <a:gd name="T22" fmla="*/ 12 w 100"/>
                      <a:gd name="T23" fmla="*/ 38 h 100"/>
                      <a:gd name="T24" fmla="*/ 37 w 100"/>
                      <a:gd name="T25" fmla="*/ 12 h 100"/>
                      <a:gd name="T26" fmla="*/ 31 w 100"/>
                      <a:gd name="T27" fmla="*/ 34 h 100"/>
                      <a:gd name="T28" fmla="*/ 12 w 100"/>
                      <a:gd name="T29" fmla="*/ 38 h 100"/>
                      <a:gd name="T30" fmla="*/ 88 w 100"/>
                      <a:gd name="T31" fmla="*/ 38 h 100"/>
                      <a:gd name="T32" fmla="*/ 68 w 100"/>
                      <a:gd name="T33" fmla="*/ 34 h 100"/>
                      <a:gd name="T34" fmla="*/ 68 w 100"/>
                      <a:gd name="T35" fmla="*/ 32 h 100"/>
                      <a:gd name="T36" fmla="*/ 63 w 100"/>
                      <a:gd name="T37" fmla="*/ 12 h 100"/>
                      <a:gd name="T38" fmla="*/ 88 w 100"/>
                      <a:gd name="T39" fmla="*/ 38 h 100"/>
                      <a:gd name="T40" fmla="*/ 35 w 100"/>
                      <a:gd name="T41" fmla="*/ 33 h 100"/>
                      <a:gd name="T42" fmla="*/ 41 w 100"/>
                      <a:gd name="T43" fmla="*/ 10 h 100"/>
                      <a:gd name="T44" fmla="*/ 50 w 100"/>
                      <a:gd name="T45" fmla="*/ 9 h 100"/>
                      <a:gd name="T46" fmla="*/ 59 w 100"/>
                      <a:gd name="T47" fmla="*/ 10 h 100"/>
                      <a:gd name="T48" fmla="*/ 65 w 100"/>
                      <a:gd name="T49" fmla="*/ 32 h 100"/>
                      <a:gd name="T50" fmla="*/ 65 w 100"/>
                      <a:gd name="T51" fmla="*/ 33 h 100"/>
                      <a:gd name="T52" fmla="*/ 51 w 100"/>
                      <a:gd name="T53" fmla="*/ 33 h 100"/>
                      <a:gd name="T54" fmla="*/ 35 w 100"/>
                      <a:gd name="T55" fmla="*/ 33 h 100"/>
                      <a:gd name="T56" fmla="*/ 50 w 100"/>
                      <a:gd name="T57" fmla="*/ 0 h 100"/>
                      <a:gd name="T58" fmla="*/ 0 w 100"/>
                      <a:gd name="T59" fmla="*/ 49 h 100"/>
                      <a:gd name="T60" fmla="*/ 1 w 100"/>
                      <a:gd name="T61" fmla="*/ 55 h 100"/>
                      <a:gd name="T62" fmla="*/ 50 w 100"/>
                      <a:gd name="T63" fmla="*/ 100 h 100"/>
                      <a:gd name="T64" fmla="*/ 55 w 100"/>
                      <a:gd name="T65" fmla="*/ 100 h 100"/>
                      <a:gd name="T66" fmla="*/ 52 w 100"/>
                      <a:gd name="T67" fmla="*/ 90 h 100"/>
                      <a:gd name="T68" fmla="*/ 50 w 100"/>
                      <a:gd name="T69" fmla="*/ 90 h 100"/>
                      <a:gd name="T70" fmla="*/ 41 w 100"/>
                      <a:gd name="T71" fmla="*/ 89 h 100"/>
                      <a:gd name="T72" fmla="*/ 36 w 100"/>
                      <a:gd name="T73" fmla="*/ 66 h 100"/>
                      <a:gd name="T74" fmla="*/ 46 w 100"/>
                      <a:gd name="T75" fmla="*/ 67 h 100"/>
                      <a:gd name="T76" fmla="*/ 45 w 100"/>
                      <a:gd name="T77" fmla="*/ 63 h 100"/>
                      <a:gd name="T78" fmla="*/ 35 w 100"/>
                      <a:gd name="T79" fmla="*/ 62 h 100"/>
                      <a:gd name="T80" fmla="*/ 35 w 100"/>
                      <a:gd name="T81" fmla="*/ 62 h 100"/>
                      <a:gd name="T82" fmla="*/ 34 w 100"/>
                      <a:gd name="T83" fmla="*/ 38 h 100"/>
                      <a:gd name="T84" fmla="*/ 52 w 100"/>
                      <a:gd name="T85" fmla="*/ 37 h 100"/>
                      <a:gd name="T86" fmla="*/ 65 w 100"/>
                      <a:gd name="T87" fmla="*/ 37 h 100"/>
                      <a:gd name="T88" fmla="*/ 65 w 100"/>
                      <a:gd name="T89" fmla="*/ 50 h 100"/>
                      <a:gd name="T90" fmla="*/ 69 w 100"/>
                      <a:gd name="T91" fmla="*/ 51 h 100"/>
                      <a:gd name="T92" fmla="*/ 68 w 100"/>
                      <a:gd name="T93" fmla="*/ 38 h 100"/>
                      <a:gd name="T94" fmla="*/ 90 w 100"/>
                      <a:gd name="T95" fmla="*/ 42 h 100"/>
                      <a:gd name="T96" fmla="*/ 90 w 100"/>
                      <a:gd name="T97" fmla="*/ 45 h 100"/>
                      <a:gd name="T98" fmla="*/ 90 w 100"/>
                      <a:gd name="T99" fmla="*/ 49 h 100"/>
                      <a:gd name="T100" fmla="*/ 89 w 100"/>
                      <a:gd name="T101" fmla="*/ 58 h 100"/>
                      <a:gd name="T102" fmla="*/ 87 w 100"/>
                      <a:gd name="T103" fmla="*/ 59 h 100"/>
                      <a:gd name="T104" fmla="*/ 98 w 100"/>
                      <a:gd name="T105" fmla="*/ 63 h 100"/>
                      <a:gd name="T106" fmla="*/ 100 w 100"/>
                      <a:gd name="T107" fmla="*/ 50 h 100"/>
                      <a:gd name="T108" fmla="*/ 99 w 100"/>
                      <a:gd name="T109" fmla="*/ 44 h 100"/>
                      <a:gd name="T110" fmla="*/ 50 w 100"/>
                      <a:gd name="T111" fmla="*/ 0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100" h="100">
                        <a:moveTo>
                          <a:pt x="37" y="88"/>
                        </a:moveTo>
                        <a:cubicBezTo>
                          <a:pt x="25" y="84"/>
                          <a:pt x="15" y="74"/>
                          <a:pt x="11" y="61"/>
                        </a:cubicBezTo>
                        <a:cubicBezTo>
                          <a:pt x="18" y="63"/>
                          <a:pt x="25" y="65"/>
                          <a:pt x="32" y="66"/>
                        </a:cubicBezTo>
                        <a:cubicBezTo>
                          <a:pt x="34" y="75"/>
                          <a:pt x="36" y="83"/>
                          <a:pt x="37" y="88"/>
                        </a:cubicBezTo>
                        <a:moveTo>
                          <a:pt x="32" y="62"/>
                        </a:moveTo>
                        <a:cubicBezTo>
                          <a:pt x="25" y="61"/>
                          <a:pt x="18" y="59"/>
                          <a:pt x="10" y="56"/>
                        </a:cubicBezTo>
                        <a:cubicBezTo>
                          <a:pt x="10" y="56"/>
                          <a:pt x="10" y="55"/>
                          <a:pt x="10" y="55"/>
                        </a:cubicBezTo>
                        <a:cubicBezTo>
                          <a:pt x="10" y="53"/>
                          <a:pt x="10" y="52"/>
                          <a:pt x="10" y="50"/>
                        </a:cubicBezTo>
                        <a:cubicBezTo>
                          <a:pt x="10" y="48"/>
                          <a:pt x="10" y="45"/>
                          <a:pt x="11" y="42"/>
                        </a:cubicBezTo>
                        <a:cubicBezTo>
                          <a:pt x="14" y="41"/>
                          <a:pt x="21" y="40"/>
                          <a:pt x="31" y="38"/>
                        </a:cubicBezTo>
                        <a:cubicBezTo>
                          <a:pt x="30" y="46"/>
                          <a:pt x="31" y="54"/>
                          <a:pt x="32" y="62"/>
                        </a:cubicBezTo>
                        <a:moveTo>
                          <a:pt x="12" y="38"/>
                        </a:moveTo>
                        <a:cubicBezTo>
                          <a:pt x="16" y="26"/>
                          <a:pt x="25" y="16"/>
                          <a:pt x="37" y="12"/>
                        </a:cubicBezTo>
                        <a:cubicBezTo>
                          <a:pt x="34" y="19"/>
                          <a:pt x="32" y="27"/>
                          <a:pt x="31" y="34"/>
                        </a:cubicBezTo>
                        <a:cubicBezTo>
                          <a:pt x="23" y="35"/>
                          <a:pt x="16" y="37"/>
                          <a:pt x="12" y="38"/>
                        </a:cubicBezTo>
                        <a:moveTo>
                          <a:pt x="88" y="38"/>
                        </a:moveTo>
                        <a:cubicBezTo>
                          <a:pt x="81" y="36"/>
                          <a:pt x="75" y="34"/>
                          <a:pt x="68" y="34"/>
                        </a:cubicBezTo>
                        <a:cubicBezTo>
                          <a:pt x="68" y="33"/>
                          <a:pt x="68" y="32"/>
                          <a:pt x="68" y="32"/>
                        </a:cubicBezTo>
                        <a:cubicBezTo>
                          <a:pt x="67" y="25"/>
                          <a:pt x="65" y="18"/>
                          <a:pt x="63" y="12"/>
                        </a:cubicBezTo>
                        <a:cubicBezTo>
                          <a:pt x="75" y="16"/>
                          <a:pt x="84" y="25"/>
                          <a:pt x="88" y="38"/>
                        </a:cubicBezTo>
                        <a:moveTo>
                          <a:pt x="35" y="33"/>
                        </a:moveTo>
                        <a:cubicBezTo>
                          <a:pt x="36" y="26"/>
                          <a:pt x="38" y="18"/>
                          <a:pt x="41" y="10"/>
                        </a:cubicBezTo>
                        <a:cubicBezTo>
                          <a:pt x="44" y="10"/>
                          <a:pt x="47" y="9"/>
                          <a:pt x="50" y="9"/>
                        </a:cubicBezTo>
                        <a:cubicBezTo>
                          <a:pt x="53" y="9"/>
                          <a:pt x="56" y="10"/>
                          <a:pt x="59" y="10"/>
                        </a:cubicBezTo>
                        <a:cubicBezTo>
                          <a:pt x="62" y="18"/>
                          <a:pt x="64" y="25"/>
                          <a:pt x="65" y="32"/>
                        </a:cubicBezTo>
                        <a:cubicBezTo>
                          <a:pt x="65" y="33"/>
                          <a:pt x="65" y="33"/>
                          <a:pt x="65" y="33"/>
                        </a:cubicBezTo>
                        <a:cubicBezTo>
                          <a:pt x="60" y="33"/>
                          <a:pt x="56" y="33"/>
                          <a:pt x="51" y="33"/>
                        </a:cubicBezTo>
                        <a:cubicBezTo>
                          <a:pt x="46" y="33"/>
                          <a:pt x="40" y="33"/>
                          <a:pt x="35" y="33"/>
                        </a:cubicBezTo>
                        <a:moveTo>
                          <a:pt x="50" y="0"/>
                        </a:moveTo>
                        <a:cubicBezTo>
                          <a:pt x="23" y="0"/>
                          <a:pt x="0" y="22"/>
                          <a:pt x="0" y="49"/>
                        </a:cubicBezTo>
                        <a:cubicBezTo>
                          <a:pt x="0" y="51"/>
                          <a:pt x="0" y="53"/>
                          <a:pt x="1" y="55"/>
                        </a:cubicBezTo>
                        <a:cubicBezTo>
                          <a:pt x="3" y="80"/>
                          <a:pt x="24" y="100"/>
                          <a:pt x="50" y="100"/>
                        </a:cubicBezTo>
                        <a:cubicBezTo>
                          <a:pt x="52" y="100"/>
                          <a:pt x="53" y="100"/>
                          <a:pt x="55" y="100"/>
                        </a:cubicBezTo>
                        <a:cubicBezTo>
                          <a:pt x="52" y="90"/>
                          <a:pt x="52" y="90"/>
                          <a:pt x="52" y="90"/>
                        </a:cubicBezTo>
                        <a:cubicBezTo>
                          <a:pt x="52" y="90"/>
                          <a:pt x="51" y="90"/>
                          <a:pt x="50" y="90"/>
                        </a:cubicBezTo>
                        <a:cubicBezTo>
                          <a:pt x="47" y="90"/>
                          <a:pt x="44" y="90"/>
                          <a:pt x="41" y="89"/>
                        </a:cubicBezTo>
                        <a:cubicBezTo>
                          <a:pt x="40" y="84"/>
                          <a:pt x="37" y="76"/>
                          <a:pt x="36" y="66"/>
                        </a:cubicBezTo>
                        <a:cubicBezTo>
                          <a:pt x="39" y="67"/>
                          <a:pt x="43" y="67"/>
                          <a:pt x="46" y="67"/>
                        </a:cubicBezTo>
                        <a:cubicBezTo>
                          <a:pt x="45" y="63"/>
                          <a:pt x="45" y="63"/>
                          <a:pt x="45" y="63"/>
                        </a:cubicBezTo>
                        <a:cubicBezTo>
                          <a:pt x="42" y="63"/>
                          <a:pt x="39" y="62"/>
                          <a:pt x="35" y="62"/>
                        </a:cubicBezTo>
                        <a:cubicBezTo>
                          <a:pt x="35" y="62"/>
                          <a:pt x="35" y="62"/>
                          <a:pt x="35" y="62"/>
                        </a:cubicBezTo>
                        <a:cubicBezTo>
                          <a:pt x="34" y="54"/>
                          <a:pt x="34" y="46"/>
                          <a:pt x="34" y="38"/>
                        </a:cubicBezTo>
                        <a:cubicBezTo>
                          <a:pt x="40" y="37"/>
                          <a:pt x="45" y="37"/>
                          <a:pt x="52" y="37"/>
                        </a:cubicBezTo>
                        <a:cubicBezTo>
                          <a:pt x="56" y="37"/>
                          <a:pt x="60" y="37"/>
                          <a:pt x="65" y="37"/>
                        </a:cubicBezTo>
                        <a:cubicBezTo>
                          <a:pt x="65" y="42"/>
                          <a:pt x="65" y="46"/>
                          <a:pt x="65" y="50"/>
                        </a:cubicBezTo>
                        <a:cubicBezTo>
                          <a:pt x="69" y="51"/>
                          <a:pt x="69" y="51"/>
                          <a:pt x="69" y="51"/>
                        </a:cubicBezTo>
                        <a:cubicBezTo>
                          <a:pt x="69" y="47"/>
                          <a:pt x="69" y="42"/>
                          <a:pt x="68" y="38"/>
                        </a:cubicBezTo>
                        <a:cubicBezTo>
                          <a:pt x="75" y="39"/>
                          <a:pt x="82" y="40"/>
                          <a:pt x="90" y="42"/>
                        </a:cubicBezTo>
                        <a:cubicBezTo>
                          <a:pt x="90" y="43"/>
                          <a:pt x="90" y="44"/>
                          <a:pt x="90" y="45"/>
                        </a:cubicBezTo>
                        <a:cubicBezTo>
                          <a:pt x="90" y="47"/>
                          <a:pt x="90" y="48"/>
                          <a:pt x="90" y="49"/>
                        </a:cubicBezTo>
                        <a:cubicBezTo>
                          <a:pt x="90" y="52"/>
                          <a:pt x="90" y="55"/>
                          <a:pt x="89" y="58"/>
                        </a:cubicBezTo>
                        <a:cubicBezTo>
                          <a:pt x="89" y="58"/>
                          <a:pt x="88" y="58"/>
                          <a:pt x="87" y="59"/>
                        </a:cubicBezTo>
                        <a:cubicBezTo>
                          <a:pt x="98" y="63"/>
                          <a:pt x="98" y="63"/>
                          <a:pt x="98" y="63"/>
                        </a:cubicBezTo>
                        <a:cubicBezTo>
                          <a:pt x="99" y="59"/>
                          <a:pt x="100" y="55"/>
                          <a:pt x="100" y="50"/>
                        </a:cubicBezTo>
                        <a:cubicBezTo>
                          <a:pt x="100" y="48"/>
                          <a:pt x="100" y="46"/>
                          <a:pt x="99" y="44"/>
                        </a:cubicBezTo>
                        <a:cubicBezTo>
                          <a:pt x="97" y="19"/>
                          <a:pt x="76" y="0"/>
                          <a:pt x="50" y="0"/>
                        </a:cubicBez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lIns="121888" tIns="60944" rIns="121888" bIns="60944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1801" name="Freeform 9">
                    <a:extLst>
                      <a:ext uri="{FF2B5EF4-FFF2-40B4-BE49-F238E27FC236}">
                        <a16:creationId xmlns:a16="http://schemas.microsoft.com/office/drawing/2014/main" id="{F5381919-F923-4C17-A58C-BF00BD2C5FC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763465" y="5535534"/>
                    <a:ext cx="180572" cy="175364"/>
                  </a:xfrm>
                  <a:custGeom>
                    <a:avLst/>
                    <a:gdLst>
                      <a:gd name="T0" fmla="*/ 15 w 44"/>
                      <a:gd name="T1" fmla="*/ 0 h 43"/>
                      <a:gd name="T2" fmla="*/ 14 w 44"/>
                      <a:gd name="T3" fmla="*/ 8 h 43"/>
                      <a:gd name="T4" fmla="*/ 2 w 44"/>
                      <a:gd name="T5" fmla="*/ 9 h 43"/>
                      <a:gd name="T6" fmla="*/ 0 w 44"/>
                      <a:gd name="T7" fmla="*/ 9 h 43"/>
                      <a:gd name="T8" fmla="*/ 1 w 44"/>
                      <a:gd name="T9" fmla="*/ 13 h 43"/>
                      <a:gd name="T10" fmla="*/ 2 w 44"/>
                      <a:gd name="T11" fmla="*/ 13 h 43"/>
                      <a:gd name="T12" fmla="*/ 14 w 44"/>
                      <a:gd name="T13" fmla="*/ 13 h 43"/>
                      <a:gd name="T14" fmla="*/ 8 w 44"/>
                      <a:gd name="T15" fmla="*/ 36 h 43"/>
                      <a:gd name="T16" fmla="*/ 7 w 44"/>
                      <a:gd name="T17" fmla="*/ 36 h 43"/>
                      <a:gd name="T18" fmla="*/ 9 w 44"/>
                      <a:gd name="T19" fmla="*/ 43 h 43"/>
                      <a:gd name="T20" fmla="*/ 21 w 44"/>
                      <a:gd name="T21" fmla="*/ 32 h 43"/>
                      <a:gd name="T22" fmla="*/ 26 w 44"/>
                      <a:gd name="T23" fmla="*/ 38 h 43"/>
                      <a:gd name="T24" fmla="*/ 38 w 44"/>
                      <a:gd name="T25" fmla="*/ 29 h 43"/>
                      <a:gd name="T26" fmla="*/ 32 w 44"/>
                      <a:gd name="T27" fmla="*/ 22 h 43"/>
                      <a:gd name="T28" fmla="*/ 44 w 44"/>
                      <a:gd name="T29" fmla="*/ 12 h 43"/>
                      <a:gd name="T30" fmla="*/ 38 w 44"/>
                      <a:gd name="T31" fmla="*/ 9 h 43"/>
                      <a:gd name="T32" fmla="*/ 12 w 44"/>
                      <a:gd name="T33" fmla="*/ 34 h 43"/>
                      <a:gd name="T34" fmla="*/ 17 w 44"/>
                      <a:gd name="T35" fmla="*/ 12 h 43"/>
                      <a:gd name="T36" fmla="*/ 37 w 44"/>
                      <a:gd name="T37" fmla="*/ 9 h 43"/>
                      <a:gd name="T38" fmla="*/ 30 w 44"/>
                      <a:gd name="T39" fmla="*/ 6 h 43"/>
                      <a:gd name="T40" fmla="*/ 18 w 44"/>
                      <a:gd name="T41" fmla="*/ 8 h 43"/>
                      <a:gd name="T42" fmla="*/ 19 w 44"/>
                      <a:gd name="T43" fmla="*/ 2 h 43"/>
                      <a:gd name="T44" fmla="*/ 15 w 44"/>
                      <a:gd name="T45" fmla="*/ 0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44" h="43">
                        <a:moveTo>
                          <a:pt x="15" y="0"/>
                        </a:moveTo>
                        <a:cubicBezTo>
                          <a:pt x="15" y="3"/>
                          <a:pt x="15" y="6"/>
                          <a:pt x="14" y="8"/>
                        </a:cubicBezTo>
                        <a:cubicBezTo>
                          <a:pt x="10" y="9"/>
                          <a:pt x="6" y="9"/>
                          <a:pt x="2" y="9"/>
                        </a:cubicBezTo>
                        <a:cubicBezTo>
                          <a:pt x="1" y="9"/>
                          <a:pt x="1" y="9"/>
                          <a:pt x="0" y="9"/>
                        </a:cubicBezTo>
                        <a:cubicBezTo>
                          <a:pt x="1" y="13"/>
                          <a:pt x="1" y="13"/>
                          <a:pt x="1" y="13"/>
                        </a:cubicBezTo>
                        <a:cubicBezTo>
                          <a:pt x="2" y="13"/>
                          <a:pt x="2" y="13"/>
                          <a:pt x="2" y="13"/>
                        </a:cubicBezTo>
                        <a:cubicBezTo>
                          <a:pt x="6" y="13"/>
                          <a:pt x="10" y="13"/>
                          <a:pt x="14" y="13"/>
                        </a:cubicBezTo>
                        <a:cubicBezTo>
                          <a:pt x="12" y="22"/>
                          <a:pt x="10" y="30"/>
                          <a:pt x="8" y="36"/>
                        </a:cubicBezTo>
                        <a:cubicBezTo>
                          <a:pt x="7" y="36"/>
                          <a:pt x="7" y="36"/>
                          <a:pt x="7" y="36"/>
                        </a:cubicBezTo>
                        <a:cubicBezTo>
                          <a:pt x="9" y="43"/>
                          <a:pt x="9" y="43"/>
                          <a:pt x="9" y="43"/>
                        </a:cubicBezTo>
                        <a:cubicBezTo>
                          <a:pt x="21" y="32"/>
                          <a:pt x="21" y="32"/>
                          <a:pt x="21" y="32"/>
                        </a:cubicBezTo>
                        <a:cubicBezTo>
                          <a:pt x="26" y="38"/>
                          <a:pt x="26" y="38"/>
                          <a:pt x="26" y="38"/>
                        </a:cubicBezTo>
                        <a:cubicBezTo>
                          <a:pt x="31" y="36"/>
                          <a:pt x="34" y="32"/>
                          <a:pt x="38" y="29"/>
                        </a:cubicBezTo>
                        <a:cubicBezTo>
                          <a:pt x="32" y="22"/>
                          <a:pt x="32" y="22"/>
                          <a:pt x="32" y="22"/>
                        </a:cubicBezTo>
                        <a:cubicBezTo>
                          <a:pt x="44" y="12"/>
                          <a:pt x="44" y="12"/>
                          <a:pt x="44" y="12"/>
                        </a:cubicBezTo>
                        <a:cubicBezTo>
                          <a:pt x="38" y="9"/>
                          <a:pt x="38" y="9"/>
                          <a:pt x="38" y="9"/>
                        </a:cubicBezTo>
                        <a:cubicBezTo>
                          <a:pt x="33" y="21"/>
                          <a:pt x="24" y="30"/>
                          <a:pt x="12" y="34"/>
                        </a:cubicBezTo>
                        <a:cubicBezTo>
                          <a:pt x="14" y="29"/>
                          <a:pt x="16" y="21"/>
                          <a:pt x="17" y="12"/>
                        </a:cubicBezTo>
                        <a:cubicBezTo>
                          <a:pt x="25" y="12"/>
                          <a:pt x="32" y="10"/>
                          <a:pt x="37" y="9"/>
                        </a:cubicBezTo>
                        <a:cubicBezTo>
                          <a:pt x="30" y="6"/>
                          <a:pt x="30" y="6"/>
                          <a:pt x="30" y="6"/>
                        </a:cubicBezTo>
                        <a:cubicBezTo>
                          <a:pt x="26" y="7"/>
                          <a:pt x="22" y="8"/>
                          <a:pt x="18" y="8"/>
                        </a:cubicBezTo>
                        <a:cubicBezTo>
                          <a:pt x="18" y="6"/>
                          <a:pt x="18" y="4"/>
                          <a:pt x="19" y="2"/>
                        </a:cubicBezTo>
                        <a:cubicBezTo>
                          <a:pt x="15" y="0"/>
                          <a:pt x="15" y="0"/>
                          <a:pt x="15" y="0"/>
                        </a:cubicBez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lIns="121888" tIns="60944" rIns="121888" bIns="60944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09" name="Freeform 10">
                    <a:extLst>
                      <a:ext uri="{FF2B5EF4-FFF2-40B4-BE49-F238E27FC236}">
                        <a16:creationId xmlns:a16="http://schemas.microsoft.com/office/drawing/2014/main" id="{A528A783-B98C-4AED-A94E-22FF8180CC2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825970" y="5691799"/>
                    <a:ext cx="36462" cy="24308"/>
                  </a:xfrm>
                  <a:custGeom>
                    <a:avLst/>
                    <a:gdLst>
                      <a:gd name="T0" fmla="*/ 7 w 9"/>
                      <a:gd name="T1" fmla="*/ 0 h 6"/>
                      <a:gd name="T2" fmla="*/ 0 w 9"/>
                      <a:gd name="T3" fmla="*/ 6 h 6"/>
                      <a:gd name="T4" fmla="*/ 9 w 9"/>
                      <a:gd name="T5" fmla="*/ 2 h 6"/>
                      <a:gd name="T6" fmla="*/ 7 w 9"/>
                      <a:gd name="T7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9" h="6">
                        <a:moveTo>
                          <a:pt x="7" y="0"/>
                        </a:move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3" y="5"/>
                          <a:pt x="6" y="3"/>
                          <a:pt x="9" y="2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</a:path>
                    </a:pathLst>
                  </a:custGeom>
                  <a:gradFill>
                    <a:gsLst>
                      <a:gs pos="0">
                        <a:srgbClr val="F8FB00"/>
                      </a:gs>
                      <a:gs pos="100000">
                        <a:srgbClr val="198800"/>
                      </a:gs>
                    </a:gsLst>
                    <a:path path="circle">
                      <a:fillToRect l="100000" b="100000"/>
                    </a:path>
                  </a:gradFill>
                  <a:ln>
                    <a:noFill/>
                  </a:ln>
                </p:spPr>
                <p:txBody>
                  <a:bodyPr lIns="121888" tIns="60944" rIns="121888" bIns="60944"/>
                  <a:lstStyle/>
                  <a:p>
                    <a:pPr fontAlgn="auto"/>
                    <a:endParaRPr lang="zh-CN" altLang="en-US" sz="3200" noProof="1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sp>
            <p:nvSpPr>
              <p:cNvPr id="31803" name="TextBox 200">
                <a:extLst>
                  <a:ext uri="{FF2B5EF4-FFF2-40B4-BE49-F238E27FC236}">
                    <a16:creationId xmlns:a16="http://schemas.microsoft.com/office/drawing/2014/main" id="{7453E75D-8818-46A9-8C0C-B27DC58A77B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649426" y="3244794"/>
                <a:ext cx="363507" cy="5140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32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</a:p>
            </p:txBody>
          </p:sp>
        </p:grpSp>
        <p:sp>
          <p:nvSpPr>
            <p:cNvPr id="199" name="TextBox 198">
              <a:extLst>
                <a:ext uri="{FF2B5EF4-FFF2-40B4-BE49-F238E27FC236}">
                  <a16:creationId xmlns:a16="http://schemas.microsoft.com/office/drawing/2014/main" id="{25CEACB0-C38C-4B4E-96C5-75236039AE59}"/>
                </a:ext>
              </a:extLst>
            </p:cNvPr>
            <p:cNvSpPr txBox="1"/>
            <p:nvPr/>
          </p:nvSpPr>
          <p:spPr>
            <a:xfrm>
              <a:off x="7325112" y="4702821"/>
              <a:ext cx="953811" cy="4440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1200" b="1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</a:t>
              </a:r>
              <a:endParaRPr lang="zh-CN" altLang="en-US" sz="12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 fontAlgn="auto"/>
              <a:r>
                <a:rPr lang="zh-CN" altLang="en-US" sz="1200" b="1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输入文本</a:t>
              </a:r>
              <a:endParaRPr lang="zh-CN" altLang="en-US" sz="1065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7" name="TextBox 196">
              <a:extLst>
                <a:ext uri="{FF2B5EF4-FFF2-40B4-BE49-F238E27FC236}">
                  <a16:creationId xmlns:a16="http://schemas.microsoft.com/office/drawing/2014/main" id="{1857AD14-E430-4AA5-A784-388409AD1A5B}"/>
                </a:ext>
              </a:extLst>
            </p:cNvPr>
            <p:cNvSpPr txBox="1"/>
            <p:nvPr/>
          </p:nvSpPr>
          <p:spPr>
            <a:xfrm>
              <a:off x="7296618" y="1887164"/>
              <a:ext cx="1006300" cy="4440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1200" b="1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</a:t>
              </a:r>
              <a:endParaRPr lang="zh-CN" altLang="en-US" sz="12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 fontAlgn="auto"/>
              <a:r>
                <a:rPr lang="zh-CN" altLang="en-US" sz="1200" b="1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输入文本</a:t>
              </a:r>
              <a:endParaRPr lang="zh-CN" altLang="en-US" sz="1065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60" name="组合 69">
            <a:extLst>
              <a:ext uri="{FF2B5EF4-FFF2-40B4-BE49-F238E27FC236}">
                <a16:creationId xmlns:a16="http://schemas.microsoft.com/office/drawing/2014/main" id="{0EAEA1F6-FF65-4C40-8ED1-2A4A686EE2C2}"/>
              </a:ext>
            </a:extLst>
          </p:cNvPr>
          <p:cNvGrpSpPr>
            <a:grpSpLocks/>
          </p:cNvGrpSpPr>
          <p:nvPr/>
        </p:nvGrpSpPr>
        <p:grpSpPr bwMode="auto">
          <a:xfrm>
            <a:off x="9575800" y="1211263"/>
            <a:ext cx="1587500" cy="5113337"/>
            <a:chOff x="8870307" y="1144623"/>
            <a:chExt cx="1501202" cy="4831768"/>
          </a:xfrm>
        </p:grpSpPr>
        <p:grpSp>
          <p:nvGrpSpPr>
            <p:cNvPr id="31807" name="组合 30">
              <a:extLst>
                <a:ext uri="{FF2B5EF4-FFF2-40B4-BE49-F238E27FC236}">
                  <a16:creationId xmlns:a16="http://schemas.microsoft.com/office/drawing/2014/main" id="{1DD58420-8B02-4B88-9F55-4FA077BE293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870307" y="1144623"/>
              <a:ext cx="1501202" cy="4831768"/>
              <a:chOff x="9793485" y="1369595"/>
              <a:chExt cx="1331032" cy="4284059"/>
            </a:xfrm>
          </p:grpSpPr>
          <p:grpSp>
            <p:nvGrpSpPr>
              <p:cNvPr id="31808" name="组合 29">
                <a:extLst>
                  <a:ext uri="{FF2B5EF4-FFF2-40B4-BE49-F238E27FC236}">
                    <a16:creationId xmlns:a16="http://schemas.microsoft.com/office/drawing/2014/main" id="{8FE87BC1-0C47-470D-A28F-A4419140217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793485" y="1369595"/>
                <a:ext cx="1331032" cy="4284059"/>
                <a:chOff x="9793485" y="1369595"/>
                <a:chExt cx="1331032" cy="4284059"/>
              </a:xfrm>
            </p:grpSpPr>
            <p:grpSp>
              <p:nvGrpSpPr>
                <p:cNvPr id="31809" name="组合 18">
                  <a:extLst>
                    <a:ext uri="{FF2B5EF4-FFF2-40B4-BE49-F238E27FC236}">
                      <a16:creationId xmlns:a16="http://schemas.microsoft.com/office/drawing/2014/main" id="{BA0DE339-7BCA-47C7-9076-16201126D29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9793485" y="1369595"/>
                  <a:ext cx="1331032" cy="4284059"/>
                  <a:chOff x="8785709" y="1367879"/>
                  <a:chExt cx="1331032" cy="4284059"/>
                </a:xfrm>
              </p:grpSpPr>
              <p:grpSp>
                <p:nvGrpSpPr>
                  <p:cNvPr id="31810" name="组合 89">
                    <a:extLst>
                      <a:ext uri="{FF2B5EF4-FFF2-40B4-BE49-F238E27FC236}">
                        <a16:creationId xmlns:a16="http://schemas.microsoft.com/office/drawing/2014/main" id="{B30AEB38-C71D-45D3-B1D8-AD498D7BD7B3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10800000" flipH="1">
                    <a:off x="8993152" y="3096071"/>
                    <a:ext cx="916146" cy="2555867"/>
                    <a:chOff x="4324246" y="598916"/>
                    <a:chExt cx="1027112" cy="2865438"/>
                  </a:xfrm>
                </p:grpSpPr>
                <p:sp>
                  <p:nvSpPr>
                    <p:cNvPr id="31811" name="Freeform 6">
                      <a:extLst>
                        <a:ext uri="{FF2B5EF4-FFF2-40B4-BE49-F238E27FC236}">
                          <a16:creationId xmlns:a16="http://schemas.microsoft.com/office/drawing/2014/main" id="{A1845C31-C97B-4128-A367-2C6AD68C6B55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4246" y="598916"/>
                      <a:ext cx="1027112" cy="2865438"/>
                    </a:xfrm>
                    <a:custGeom>
                      <a:avLst/>
                      <a:gdLst>
                        <a:gd name="T0" fmla="*/ 137 w 274"/>
                        <a:gd name="T1" fmla="*/ 764 h 764"/>
                        <a:gd name="T2" fmla="*/ 0 w 274"/>
                        <a:gd name="T3" fmla="*/ 636 h 764"/>
                        <a:gd name="T4" fmla="*/ 0 w 274"/>
                        <a:gd name="T5" fmla="*/ 128 h 764"/>
                        <a:gd name="T6" fmla="*/ 137 w 274"/>
                        <a:gd name="T7" fmla="*/ 0 h 764"/>
                        <a:gd name="T8" fmla="*/ 137 w 274"/>
                        <a:gd name="T9" fmla="*/ 0 h 764"/>
                        <a:gd name="T10" fmla="*/ 274 w 274"/>
                        <a:gd name="T11" fmla="*/ 130 h 764"/>
                        <a:gd name="T12" fmla="*/ 274 w 274"/>
                        <a:gd name="T13" fmla="*/ 636 h 764"/>
                        <a:gd name="T14" fmla="*/ 137 w 274"/>
                        <a:gd name="T15" fmla="*/ 764 h 7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4" h="764">
                          <a:moveTo>
                            <a:pt x="137" y="764"/>
                          </a:moveTo>
                          <a:cubicBezTo>
                            <a:pt x="61" y="764"/>
                            <a:pt x="0" y="706"/>
                            <a:pt x="0" y="636"/>
                          </a:cubicBezTo>
                          <a:cubicBezTo>
                            <a:pt x="0" y="128"/>
                            <a:pt x="0" y="128"/>
                            <a:pt x="0" y="128"/>
                          </a:cubicBezTo>
                          <a:cubicBezTo>
                            <a:pt x="0" y="58"/>
                            <a:pt x="61" y="0"/>
                            <a:pt x="137" y="0"/>
                          </a:cubicBezTo>
                          <a:cubicBezTo>
                            <a:pt x="137" y="0"/>
                            <a:pt x="137" y="0"/>
                            <a:pt x="137" y="0"/>
                          </a:cubicBezTo>
                          <a:cubicBezTo>
                            <a:pt x="213" y="0"/>
                            <a:pt x="274" y="59"/>
                            <a:pt x="274" y="130"/>
                          </a:cubicBezTo>
                          <a:cubicBezTo>
                            <a:pt x="274" y="636"/>
                            <a:pt x="274" y="636"/>
                            <a:pt x="274" y="636"/>
                          </a:cubicBezTo>
                          <a:cubicBezTo>
                            <a:pt x="274" y="706"/>
                            <a:pt x="213" y="764"/>
                            <a:pt x="137" y="764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rgbClr val="AFAFB0"/>
                        </a:gs>
                      </a:gsLst>
                      <a:lin ang="81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lIns="121888" tIns="60944" rIns="121888" bIns="60944"/>
                    <a:lstStyle/>
                    <a:p>
                      <a:endParaRPr lang="zh-CN" altLang="en-US" sz="320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31812" name="Freeform 7">
                      <a:extLst>
                        <a:ext uri="{FF2B5EF4-FFF2-40B4-BE49-F238E27FC236}">
                          <a16:creationId xmlns:a16="http://schemas.microsoft.com/office/drawing/2014/main" id="{0CC949C0-DA38-4F5D-8353-5C0089182F70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52027" y="629873"/>
                      <a:ext cx="971550" cy="2803525"/>
                    </a:xfrm>
                    <a:custGeom>
                      <a:avLst/>
                      <a:gdLst>
                        <a:gd name="T0" fmla="*/ 130 w 259"/>
                        <a:gd name="T1" fmla="*/ 748 h 748"/>
                        <a:gd name="T2" fmla="*/ 0 w 259"/>
                        <a:gd name="T3" fmla="*/ 622 h 748"/>
                        <a:gd name="T4" fmla="*/ 0 w 259"/>
                        <a:gd name="T5" fmla="*/ 125 h 748"/>
                        <a:gd name="T6" fmla="*/ 130 w 259"/>
                        <a:gd name="T7" fmla="*/ 0 h 748"/>
                        <a:gd name="T8" fmla="*/ 130 w 259"/>
                        <a:gd name="T9" fmla="*/ 0 h 748"/>
                        <a:gd name="T10" fmla="*/ 259 w 259"/>
                        <a:gd name="T11" fmla="*/ 125 h 748"/>
                        <a:gd name="T12" fmla="*/ 259 w 259"/>
                        <a:gd name="T13" fmla="*/ 622 h 748"/>
                        <a:gd name="T14" fmla="*/ 130 w 259"/>
                        <a:gd name="T15" fmla="*/ 748 h 74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59" h="748">
                          <a:moveTo>
                            <a:pt x="130" y="748"/>
                          </a:moveTo>
                          <a:cubicBezTo>
                            <a:pt x="58" y="748"/>
                            <a:pt x="0" y="692"/>
                            <a:pt x="0" y="622"/>
                          </a:cubicBezTo>
                          <a:cubicBezTo>
                            <a:pt x="0" y="125"/>
                            <a:pt x="0" y="125"/>
                            <a:pt x="0" y="125"/>
                          </a:cubicBezTo>
                          <a:cubicBezTo>
                            <a:pt x="0" y="56"/>
                            <a:pt x="58" y="0"/>
                            <a:pt x="130" y="0"/>
                          </a:cubicBezTo>
                          <a:cubicBezTo>
                            <a:pt x="130" y="0"/>
                            <a:pt x="130" y="0"/>
                            <a:pt x="130" y="0"/>
                          </a:cubicBezTo>
                          <a:cubicBezTo>
                            <a:pt x="201" y="0"/>
                            <a:pt x="259" y="56"/>
                            <a:pt x="259" y="125"/>
                          </a:cubicBezTo>
                          <a:cubicBezTo>
                            <a:pt x="259" y="622"/>
                            <a:pt x="259" y="622"/>
                            <a:pt x="259" y="622"/>
                          </a:cubicBezTo>
                          <a:cubicBezTo>
                            <a:pt x="259" y="692"/>
                            <a:pt x="201" y="748"/>
                            <a:pt x="130" y="748"/>
                          </a:cubicBezTo>
                          <a:close/>
                        </a:path>
                      </a:pathLst>
                    </a:custGeom>
                    <a:solidFill>
                      <a:srgbClr val="FEE04C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lIns="121888" tIns="60944" rIns="121888" bIns="60944"/>
                    <a:lstStyle/>
                    <a:p>
                      <a:endParaRPr lang="zh-CN" altLang="en-US" sz="320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  <p:grpSp>
                <p:nvGrpSpPr>
                  <p:cNvPr id="31813" name="组合 92">
                    <a:extLst>
                      <a:ext uri="{FF2B5EF4-FFF2-40B4-BE49-F238E27FC236}">
                        <a16:creationId xmlns:a16="http://schemas.microsoft.com/office/drawing/2014/main" id="{FAEC9263-D812-4710-8BF6-BFAB138D7E35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8993152" y="1367879"/>
                    <a:ext cx="916146" cy="2555867"/>
                    <a:chOff x="4324246" y="598916"/>
                    <a:chExt cx="1027112" cy="2865438"/>
                  </a:xfrm>
                </p:grpSpPr>
                <p:sp>
                  <p:nvSpPr>
                    <p:cNvPr id="31814" name="Freeform 6">
                      <a:extLst>
                        <a:ext uri="{FF2B5EF4-FFF2-40B4-BE49-F238E27FC236}">
                          <a16:creationId xmlns:a16="http://schemas.microsoft.com/office/drawing/2014/main" id="{D6108499-0C62-4E7E-8346-570B999AD555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24246" y="598916"/>
                      <a:ext cx="1027112" cy="2865438"/>
                    </a:xfrm>
                    <a:custGeom>
                      <a:avLst/>
                      <a:gdLst>
                        <a:gd name="T0" fmla="*/ 137 w 274"/>
                        <a:gd name="T1" fmla="*/ 764 h 764"/>
                        <a:gd name="T2" fmla="*/ 0 w 274"/>
                        <a:gd name="T3" fmla="*/ 636 h 764"/>
                        <a:gd name="T4" fmla="*/ 0 w 274"/>
                        <a:gd name="T5" fmla="*/ 128 h 764"/>
                        <a:gd name="T6" fmla="*/ 137 w 274"/>
                        <a:gd name="T7" fmla="*/ 0 h 764"/>
                        <a:gd name="T8" fmla="*/ 137 w 274"/>
                        <a:gd name="T9" fmla="*/ 0 h 764"/>
                        <a:gd name="T10" fmla="*/ 274 w 274"/>
                        <a:gd name="T11" fmla="*/ 130 h 764"/>
                        <a:gd name="T12" fmla="*/ 274 w 274"/>
                        <a:gd name="T13" fmla="*/ 636 h 764"/>
                        <a:gd name="T14" fmla="*/ 137 w 274"/>
                        <a:gd name="T15" fmla="*/ 764 h 7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4" h="764">
                          <a:moveTo>
                            <a:pt x="137" y="764"/>
                          </a:moveTo>
                          <a:cubicBezTo>
                            <a:pt x="61" y="764"/>
                            <a:pt x="0" y="706"/>
                            <a:pt x="0" y="636"/>
                          </a:cubicBezTo>
                          <a:cubicBezTo>
                            <a:pt x="0" y="128"/>
                            <a:pt x="0" y="128"/>
                            <a:pt x="0" y="128"/>
                          </a:cubicBezTo>
                          <a:cubicBezTo>
                            <a:pt x="0" y="58"/>
                            <a:pt x="61" y="0"/>
                            <a:pt x="137" y="0"/>
                          </a:cubicBezTo>
                          <a:cubicBezTo>
                            <a:pt x="137" y="0"/>
                            <a:pt x="137" y="0"/>
                            <a:pt x="137" y="0"/>
                          </a:cubicBezTo>
                          <a:cubicBezTo>
                            <a:pt x="213" y="0"/>
                            <a:pt x="274" y="59"/>
                            <a:pt x="274" y="130"/>
                          </a:cubicBezTo>
                          <a:cubicBezTo>
                            <a:pt x="274" y="636"/>
                            <a:pt x="274" y="636"/>
                            <a:pt x="274" y="636"/>
                          </a:cubicBezTo>
                          <a:cubicBezTo>
                            <a:pt x="274" y="706"/>
                            <a:pt x="213" y="764"/>
                            <a:pt x="137" y="764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rgbClr val="AFAFB0"/>
                        </a:gs>
                      </a:gsLst>
                      <a:lin ang="81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lIns="121888" tIns="60944" rIns="121888" bIns="60944"/>
                    <a:lstStyle/>
                    <a:p>
                      <a:endParaRPr lang="zh-CN" altLang="en-US" sz="320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31815" name="Freeform 7">
                      <a:extLst>
                        <a:ext uri="{FF2B5EF4-FFF2-40B4-BE49-F238E27FC236}">
                          <a16:creationId xmlns:a16="http://schemas.microsoft.com/office/drawing/2014/main" id="{3471D589-F2ED-4450-A884-5E16652D47F6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52027" y="629873"/>
                      <a:ext cx="971550" cy="2803525"/>
                    </a:xfrm>
                    <a:custGeom>
                      <a:avLst/>
                      <a:gdLst>
                        <a:gd name="T0" fmla="*/ 130 w 259"/>
                        <a:gd name="T1" fmla="*/ 748 h 748"/>
                        <a:gd name="T2" fmla="*/ 0 w 259"/>
                        <a:gd name="T3" fmla="*/ 622 h 748"/>
                        <a:gd name="T4" fmla="*/ 0 w 259"/>
                        <a:gd name="T5" fmla="*/ 125 h 748"/>
                        <a:gd name="T6" fmla="*/ 130 w 259"/>
                        <a:gd name="T7" fmla="*/ 0 h 748"/>
                        <a:gd name="T8" fmla="*/ 130 w 259"/>
                        <a:gd name="T9" fmla="*/ 0 h 748"/>
                        <a:gd name="T10" fmla="*/ 259 w 259"/>
                        <a:gd name="T11" fmla="*/ 125 h 748"/>
                        <a:gd name="T12" fmla="*/ 259 w 259"/>
                        <a:gd name="T13" fmla="*/ 622 h 748"/>
                        <a:gd name="T14" fmla="*/ 130 w 259"/>
                        <a:gd name="T15" fmla="*/ 748 h 74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59" h="748">
                          <a:moveTo>
                            <a:pt x="130" y="748"/>
                          </a:moveTo>
                          <a:cubicBezTo>
                            <a:pt x="58" y="748"/>
                            <a:pt x="0" y="692"/>
                            <a:pt x="0" y="622"/>
                          </a:cubicBezTo>
                          <a:cubicBezTo>
                            <a:pt x="0" y="125"/>
                            <a:pt x="0" y="125"/>
                            <a:pt x="0" y="125"/>
                          </a:cubicBezTo>
                          <a:cubicBezTo>
                            <a:pt x="0" y="56"/>
                            <a:pt x="58" y="0"/>
                            <a:pt x="130" y="0"/>
                          </a:cubicBezTo>
                          <a:cubicBezTo>
                            <a:pt x="130" y="0"/>
                            <a:pt x="130" y="0"/>
                            <a:pt x="130" y="0"/>
                          </a:cubicBezTo>
                          <a:cubicBezTo>
                            <a:pt x="201" y="0"/>
                            <a:pt x="259" y="56"/>
                            <a:pt x="259" y="125"/>
                          </a:cubicBezTo>
                          <a:cubicBezTo>
                            <a:pt x="259" y="622"/>
                            <a:pt x="259" y="622"/>
                            <a:pt x="259" y="622"/>
                          </a:cubicBezTo>
                          <a:cubicBezTo>
                            <a:pt x="259" y="692"/>
                            <a:pt x="201" y="748"/>
                            <a:pt x="130" y="748"/>
                          </a:cubicBezTo>
                          <a:close/>
                        </a:path>
                      </a:pathLst>
                    </a:custGeom>
                    <a:solidFill>
                      <a:srgbClr val="FEE04C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lIns="121888" tIns="60944" rIns="121888" bIns="60944"/>
                    <a:lstStyle/>
                    <a:p>
                      <a:endParaRPr lang="zh-CN" altLang="en-US" sz="320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  <p:grpSp>
                <p:nvGrpSpPr>
                  <p:cNvPr id="31816" name="组合 19">
                    <a:extLst>
                      <a:ext uri="{FF2B5EF4-FFF2-40B4-BE49-F238E27FC236}">
                        <a16:creationId xmlns:a16="http://schemas.microsoft.com/office/drawing/2014/main" id="{B50878BD-555E-497C-B6BA-762C71CAACA6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8785709" y="2844392"/>
                    <a:ext cx="1331032" cy="1331032"/>
                    <a:chOff x="6193085" y="2917516"/>
                    <a:chExt cx="1492250" cy="1492250"/>
                  </a:xfrm>
                </p:grpSpPr>
                <p:grpSp>
                  <p:nvGrpSpPr>
                    <p:cNvPr id="31817" name="组合 20">
                      <a:extLst>
                        <a:ext uri="{FF2B5EF4-FFF2-40B4-BE49-F238E27FC236}">
                          <a16:creationId xmlns:a16="http://schemas.microsoft.com/office/drawing/2014/main" id="{B6269A20-D9D1-4A0F-9BBA-45E33E888384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93085" y="2917516"/>
                      <a:ext cx="1492250" cy="1492250"/>
                      <a:chOff x="2232645" y="3355181"/>
                      <a:chExt cx="1492250" cy="1492250"/>
                    </a:xfrm>
                  </p:grpSpPr>
                  <p:sp>
                    <p:nvSpPr>
                      <p:cNvPr id="31818" name="Oval 8">
                        <a:extLst>
                          <a:ext uri="{FF2B5EF4-FFF2-40B4-BE49-F238E27FC236}">
                            <a16:creationId xmlns:a16="http://schemas.microsoft.com/office/drawing/2014/main" id="{1E1694E5-BCC2-4A04-B6AA-A5BAC412908B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32645" y="3355181"/>
                        <a:ext cx="1492250" cy="1492250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chemeClr val="bg1"/>
                          </a:gs>
                          <a:gs pos="100000">
                            <a:srgbClr val="E1E1E3"/>
                          </a:gs>
                        </a:gsLst>
                        <a:lin ang="8100000" scaled="1"/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lIns="121888" tIns="60944" rIns="121888" bIns="60944"/>
                      <a:lstStyle/>
                      <a:p>
                        <a:endParaRPr lang="zh-CN" altLang="en-US" sz="3200">
                          <a:solidFill>
                            <a:schemeClr val="bg1"/>
                          </a:solidFill>
                        </a:endParaRPr>
                      </a:p>
                    </p:txBody>
                  </p:sp>
                  <p:sp>
                    <p:nvSpPr>
                      <p:cNvPr id="31819" name="Oval 9">
                        <a:extLst>
                          <a:ext uri="{FF2B5EF4-FFF2-40B4-BE49-F238E27FC236}">
                            <a16:creationId xmlns:a16="http://schemas.microsoft.com/office/drawing/2014/main" id="{58DC27C7-939F-437C-918E-CCDEFC4FBBD2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66777" y="3390900"/>
                        <a:ext cx="1423987" cy="1420813"/>
                      </a:xfrm>
                      <a:prstGeom prst="ellipse">
                        <a:avLst/>
                      </a:prstGeom>
                      <a:solidFill>
                        <a:srgbClr val="F2F2F2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lIns="121888" tIns="60944" rIns="121888" bIns="60944"/>
                      <a:lstStyle/>
                      <a:p>
                        <a:endParaRPr lang="zh-CN" altLang="en-US" sz="3200">
                          <a:solidFill>
                            <a:schemeClr val="bg1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31820" name="Oval 12">
                      <a:extLst>
                        <a:ext uri="{FF2B5EF4-FFF2-40B4-BE49-F238E27FC236}">
                          <a16:creationId xmlns:a16="http://schemas.microsoft.com/office/drawing/2014/main" id="{B3278160-BB6A-449E-8B6C-E755EB2C3DBA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 rot="-2429127">
                      <a:off x="6532018" y="3257242"/>
                      <a:ext cx="814386" cy="812800"/>
                    </a:xfrm>
                    <a:prstGeom prst="ellipse">
                      <a:avLst/>
                    </a:prstGeom>
                    <a:solidFill>
                      <a:srgbClr val="FEE04C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lIns="121888" tIns="60944" rIns="121888" bIns="60944"/>
                    <a:lstStyle/>
                    <a:p>
                      <a:endParaRPr lang="zh-CN" altLang="en-US" sz="320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31821" name="组合 2">
                  <a:extLst>
                    <a:ext uri="{FF2B5EF4-FFF2-40B4-BE49-F238E27FC236}">
                      <a16:creationId xmlns:a16="http://schemas.microsoft.com/office/drawing/2014/main" id="{8D2226EA-421F-4C8B-989D-E9B7ED8F7009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0228946" y="1561379"/>
                  <a:ext cx="460111" cy="352463"/>
                  <a:chOff x="4345519" y="1618313"/>
                  <a:chExt cx="460111" cy="352463"/>
                </a:xfrm>
              </p:grpSpPr>
              <p:sp>
                <p:nvSpPr>
                  <p:cNvPr id="31822" name="Freeform 24">
                    <a:extLst>
                      <a:ext uri="{FF2B5EF4-FFF2-40B4-BE49-F238E27FC236}">
                        <a16:creationId xmlns:a16="http://schemas.microsoft.com/office/drawing/2014/main" id="{126F1C07-EF52-459F-8D32-41499B4152A0}"/>
                      </a:ext>
                    </a:extLst>
                  </p:cNvPr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4345519" y="1696446"/>
                    <a:ext cx="267385" cy="258705"/>
                  </a:xfrm>
                  <a:custGeom>
                    <a:avLst/>
                    <a:gdLst>
                      <a:gd name="T0" fmla="*/ 59 w 65"/>
                      <a:gd name="T1" fmla="*/ 33 h 63"/>
                      <a:gd name="T2" fmla="*/ 65 w 65"/>
                      <a:gd name="T3" fmla="*/ 31 h 63"/>
                      <a:gd name="T4" fmla="*/ 63 w 65"/>
                      <a:gd name="T5" fmla="*/ 21 h 63"/>
                      <a:gd name="T6" fmla="*/ 57 w 65"/>
                      <a:gd name="T7" fmla="*/ 21 h 63"/>
                      <a:gd name="T8" fmla="*/ 54 w 65"/>
                      <a:gd name="T9" fmla="*/ 16 h 63"/>
                      <a:gd name="T10" fmla="*/ 57 w 65"/>
                      <a:gd name="T11" fmla="*/ 10 h 63"/>
                      <a:gd name="T12" fmla="*/ 49 w 65"/>
                      <a:gd name="T13" fmla="*/ 4 h 63"/>
                      <a:gd name="T14" fmla="*/ 45 w 65"/>
                      <a:gd name="T15" fmla="*/ 8 h 63"/>
                      <a:gd name="T16" fmla="*/ 39 w 65"/>
                      <a:gd name="T17" fmla="*/ 6 h 63"/>
                      <a:gd name="T18" fmla="*/ 38 w 65"/>
                      <a:gd name="T19" fmla="*/ 0 h 63"/>
                      <a:gd name="T20" fmla="*/ 28 w 65"/>
                      <a:gd name="T21" fmla="*/ 0 h 63"/>
                      <a:gd name="T22" fmla="*/ 27 w 65"/>
                      <a:gd name="T23" fmla="*/ 6 h 63"/>
                      <a:gd name="T24" fmla="*/ 21 w 65"/>
                      <a:gd name="T25" fmla="*/ 8 h 63"/>
                      <a:gd name="T26" fmla="*/ 16 w 65"/>
                      <a:gd name="T27" fmla="*/ 4 h 63"/>
                      <a:gd name="T28" fmla="*/ 8 w 65"/>
                      <a:gd name="T29" fmla="*/ 10 h 63"/>
                      <a:gd name="T30" fmla="*/ 12 w 65"/>
                      <a:gd name="T31" fmla="*/ 15 h 63"/>
                      <a:gd name="T32" fmla="*/ 8 w 65"/>
                      <a:gd name="T33" fmla="*/ 21 h 63"/>
                      <a:gd name="T34" fmla="*/ 2 w 65"/>
                      <a:gd name="T35" fmla="*/ 21 h 63"/>
                      <a:gd name="T36" fmla="*/ 0 w 65"/>
                      <a:gd name="T37" fmla="*/ 31 h 63"/>
                      <a:gd name="T38" fmla="*/ 6 w 65"/>
                      <a:gd name="T39" fmla="*/ 33 h 63"/>
                      <a:gd name="T40" fmla="*/ 7 w 65"/>
                      <a:gd name="T41" fmla="*/ 39 h 63"/>
                      <a:gd name="T42" fmla="*/ 3 w 65"/>
                      <a:gd name="T43" fmla="*/ 43 h 63"/>
                      <a:gd name="T44" fmla="*/ 8 w 65"/>
                      <a:gd name="T45" fmla="*/ 52 h 63"/>
                      <a:gd name="T46" fmla="*/ 13 w 65"/>
                      <a:gd name="T47" fmla="*/ 50 h 63"/>
                      <a:gd name="T48" fmla="*/ 18 w 65"/>
                      <a:gd name="T49" fmla="*/ 54 h 63"/>
                      <a:gd name="T50" fmla="*/ 17 w 65"/>
                      <a:gd name="T51" fmla="*/ 60 h 63"/>
                      <a:gd name="T52" fmla="*/ 26 w 65"/>
                      <a:gd name="T53" fmla="*/ 63 h 63"/>
                      <a:gd name="T54" fmla="*/ 29 w 65"/>
                      <a:gd name="T55" fmla="*/ 58 h 63"/>
                      <a:gd name="T56" fmla="*/ 33 w 65"/>
                      <a:gd name="T57" fmla="*/ 58 h 63"/>
                      <a:gd name="T58" fmla="*/ 36 w 65"/>
                      <a:gd name="T59" fmla="*/ 58 h 63"/>
                      <a:gd name="T60" fmla="*/ 39 w 65"/>
                      <a:gd name="T61" fmla="*/ 63 h 63"/>
                      <a:gd name="T62" fmla="*/ 48 w 65"/>
                      <a:gd name="T63" fmla="*/ 60 h 63"/>
                      <a:gd name="T64" fmla="*/ 47 w 65"/>
                      <a:gd name="T65" fmla="*/ 54 h 63"/>
                      <a:gd name="T66" fmla="*/ 52 w 65"/>
                      <a:gd name="T67" fmla="*/ 50 h 63"/>
                      <a:gd name="T68" fmla="*/ 58 w 65"/>
                      <a:gd name="T69" fmla="*/ 52 h 63"/>
                      <a:gd name="T70" fmla="*/ 63 w 65"/>
                      <a:gd name="T71" fmla="*/ 43 h 63"/>
                      <a:gd name="T72" fmla="*/ 58 w 65"/>
                      <a:gd name="T73" fmla="*/ 39 h 63"/>
                      <a:gd name="T74" fmla="*/ 59 w 65"/>
                      <a:gd name="T75" fmla="*/ 33 h 63"/>
                      <a:gd name="T76" fmla="*/ 33 w 65"/>
                      <a:gd name="T77" fmla="*/ 46 h 63"/>
                      <a:gd name="T78" fmla="*/ 18 w 65"/>
                      <a:gd name="T79" fmla="*/ 32 h 63"/>
                      <a:gd name="T80" fmla="*/ 33 w 65"/>
                      <a:gd name="T81" fmla="*/ 17 h 63"/>
                      <a:gd name="T82" fmla="*/ 47 w 65"/>
                      <a:gd name="T83" fmla="*/ 32 h 63"/>
                      <a:gd name="T84" fmla="*/ 33 w 65"/>
                      <a:gd name="T85" fmla="*/ 46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65" h="63">
                        <a:moveTo>
                          <a:pt x="59" y="33"/>
                        </a:moveTo>
                        <a:cubicBezTo>
                          <a:pt x="65" y="31"/>
                          <a:pt x="65" y="31"/>
                          <a:pt x="65" y="31"/>
                        </a:cubicBezTo>
                        <a:cubicBezTo>
                          <a:pt x="63" y="21"/>
                          <a:pt x="63" y="21"/>
                          <a:pt x="63" y="21"/>
                        </a:cubicBezTo>
                        <a:cubicBezTo>
                          <a:pt x="57" y="21"/>
                          <a:pt x="57" y="21"/>
                          <a:pt x="57" y="21"/>
                        </a:cubicBezTo>
                        <a:cubicBezTo>
                          <a:pt x="56" y="19"/>
                          <a:pt x="55" y="18"/>
                          <a:pt x="54" y="16"/>
                        </a:cubicBezTo>
                        <a:cubicBezTo>
                          <a:pt x="57" y="10"/>
                          <a:pt x="57" y="10"/>
                          <a:pt x="57" y="10"/>
                        </a:cubicBezTo>
                        <a:cubicBezTo>
                          <a:pt x="49" y="4"/>
                          <a:pt x="49" y="4"/>
                          <a:pt x="49" y="4"/>
                        </a:cubicBezTo>
                        <a:cubicBezTo>
                          <a:pt x="45" y="8"/>
                          <a:pt x="45" y="8"/>
                          <a:pt x="45" y="8"/>
                        </a:cubicBezTo>
                        <a:cubicBezTo>
                          <a:pt x="43" y="7"/>
                          <a:pt x="41" y="6"/>
                          <a:pt x="39" y="6"/>
                        </a:cubicBezTo>
                        <a:cubicBezTo>
                          <a:pt x="38" y="0"/>
                          <a:pt x="38" y="0"/>
                          <a:pt x="38" y="0"/>
                        </a:cubicBezTo>
                        <a:cubicBezTo>
                          <a:pt x="28" y="0"/>
                          <a:pt x="28" y="0"/>
                          <a:pt x="28" y="0"/>
                        </a:cubicBezTo>
                        <a:cubicBezTo>
                          <a:pt x="27" y="6"/>
                          <a:pt x="27" y="6"/>
                          <a:pt x="27" y="6"/>
                        </a:cubicBezTo>
                        <a:cubicBezTo>
                          <a:pt x="25" y="6"/>
                          <a:pt x="23" y="7"/>
                          <a:pt x="21" y="8"/>
                        </a:cubicBezTo>
                        <a:cubicBezTo>
                          <a:pt x="16" y="4"/>
                          <a:pt x="16" y="4"/>
                          <a:pt x="16" y="4"/>
                        </a:cubicBezTo>
                        <a:cubicBezTo>
                          <a:pt x="8" y="10"/>
                          <a:pt x="8" y="10"/>
                          <a:pt x="8" y="10"/>
                        </a:cubicBezTo>
                        <a:cubicBezTo>
                          <a:pt x="12" y="15"/>
                          <a:pt x="12" y="15"/>
                          <a:pt x="12" y="15"/>
                        </a:cubicBezTo>
                        <a:cubicBezTo>
                          <a:pt x="10" y="17"/>
                          <a:pt x="9" y="19"/>
                          <a:pt x="8" y="21"/>
                        </a:cubicBezTo>
                        <a:cubicBezTo>
                          <a:pt x="2" y="21"/>
                          <a:pt x="2" y="21"/>
                          <a:pt x="2" y="21"/>
                        </a:cubicBezTo>
                        <a:cubicBezTo>
                          <a:pt x="0" y="31"/>
                          <a:pt x="0" y="31"/>
                          <a:pt x="0" y="31"/>
                        </a:cubicBezTo>
                        <a:cubicBezTo>
                          <a:pt x="6" y="33"/>
                          <a:pt x="6" y="33"/>
                          <a:pt x="6" y="33"/>
                        </a:cubicBezTo>
                        <a:cubicBezTo>
                          <a:pt x="6" y="35"/>
                          <a:pt x="7" y="37"/>
                          <a:pt x="7" y="39"/>
                        </a:cubicBezTo>
                        <a:cubicBezTo>
                          <a:pt x="3" y="43"/>
                          <a:pt x="3" y="43"/>
                          <a:pt x="3" y="43"/>
                        </a:cubicBezTo>
                        <a:cubicBezTo>
                          <a:pt x="8" y="52"/>
                          <a:pt x="8" y="52"/>
                          <a:pt x="8" y="52"/>
                        </a:cubicBezTo>
                        <a:cubicBezTo>
                          <a:pt x="13" y="50"/>
                          <a:pt x="13" y="50"/>
                          <a:pt x="13" y="50"/>
                        </a:cubicBezTo>
                        <a:cubicBezTo>
                          <a:pt x="15" y="51"/>
                          <a:pt x="16" y="52"/>
                          <a:pt x="18" y="54"/>
                        </a:cubicBezTo>
                        <a:cubicBezTo>
                          <a:pt x="17" y="60"/>
                          <a:pt x="17" y="60"/>
                          <a:pt x="17" y="60"/>
                        </a:cubicBezTo>
                        <a:cubicBezTo>
                          <a:pt x="26" y="63"/>
                          <a:pt x="26" y="63"/>
                          <a:pt x="26" y="63"/>
                        </a:cubicBezTo>
                        <a:cubicBezTo>
                          <a:pt x="29" y="58"/>
                          <a:pt x="29" y="58"/>
                          <a:pt x="29" y="58"/>
                        </a:cubicBezTo>
                        <a:cubicBezTo>
                          <a:pt x="30" y="58"/>
                          <a:pt x="32" y="58"/>
                          <a:pt x="33" y="58"/>
                        </a:cubicBezTo>
                        <a:cubicBezTo>
                          <a:pt x="34" y="58"/>
                          <a:pt x="35" y="58"/>
                          <a:pt x="36" y="58"/>
                        </a:cubicBezTo>
                        <a:cubicBezTo>
                          <a:pt x="39" y="63"/>
                          <a:pt x="39" y="63"/>
                          <a:pt x="39" y="63"/>
                        </a:cubicBezTo>
                        <a:cubicBezTo>
                          <a:pt x="48" y="60"/>
                          <a:pt x="48" y="60"/>
                          <a:pt x="48" y="60"/>
                        </a:cubicBezTo>
                        <a:cubicBezTo>
                          <a:pt x="47" y="54"/>
                          <a:pt x="47" y="54"/>
                          <a:pt x="47" y="54"/>
                        </a:cubicBezTo>
                        <a:cubicBezTo>
                          <a:pt x="49" y="53"/>
                          <a:pt x="50" y="51"/>
                          <a:pt x="52" y="50"/>
                        </a:cubicBezTo>
                        <a:cubicBezTo>
                          <a:pt x="58" y="52"/>
                          <a:pt x="58" y="52"/>
                          <a:pt x="58" y="52"/>
                        </a:cubicBezTo>
                        <a:cubicBezTo>
                          <a:pt x="63" y="43"/>
                          <a:pt x="63" y="43"/>
                          <a:pt x="63" y="43"/>
                        </a:cubicBezTo>
                        <a:cubicBezTo>
                          <a:pt x="58" y="39"/>
                          <a:pt x="58" y="39"/>
                          <a:pt x="58" y="39"/>
                        </a:cubicBezTo>
                        <a:cubicBezTo>
                          <a:pt x="59" y="37"/>
                          <a:pt x="59" y="35"/>
                          <a:pt x="59" y="33"/>
                        </a:cubicBezTo>
                        <a:close/>
                        <a:moveTo>
                          <a:pt x="33" y="46"/>
                        </a:moveTo>
                        <a:cubicBezTo>
                          <a:pt x="25" y="46"/>
                          <a:pt x="18" y="40"/>
                          <a:pt x="18" y="32"/>
                        </a:cubicBezTo>
                        <a:cubicBezTo>
                          <a:pt x="18" y="23"/>
                          <a:pt x="25" y="17"/>
                          <a:pt x="33" y="17"/>
                        </a:cubicBezTo>
                        <a:cubicBezTo>
                          <a:pt x="41" y="17"/>
                          <a:pt x="47" y="23"/>
                          <a:pt x="47" y="32"/>
                        </a:cubicBezTo>
                        <a:cubicBezTo>
                          <a:pt x="47" y="40"/>
                          <a:pt x="41" y="46"/>
                          <a:pt x="33" y="4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lIns="121888" tIns="60944" rIns="121888" bIns="60944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1823" name="Freeform 25">
                    <a:extLst>
                      <a:ext uri="{FF2B5EF4-FFF2-40B4-BE49-F238E27FC236}">
                        <a16:creationId xmlns:a16="http://schemas.microsoft.com/office/drawing/2014/main" id="{A35F340F-DE29-4F81-859D-B70A8EFF15D3}"/>
                      </a:ext>
                    </a:extLst>
                  </p:cNvPr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4592069" y="1762424"/>
                    <a:ext cx="213561" cy="208352"/>
                  </a:xfrm>
                  <a:custGeom>
                    <a:avLst/>
                    <a:gdLst>
                      <a:gd name="T0" fmla="*/ 48 w 52"/>
                      <a:gd name="T1" fmla="*/ 27 h 51"/>
                      <a:gd name="T2" fmla="*/ 52 w 52"/>
                      <a:gd name="T3" fmla="*/ 25 h 51"/>
                      <a:gd name="T4" fmla="*/ 51 w 52"/>
                      <a:gd name="T5" fmla="*/ 17 h 51"/>
                      <a:gd name="T6" fmla="*/ 46 w 52"/>
                      <a:gd name="T7" fmla="*/ 17 h 51"/>
                      <a:gd name="T8" fmla="*/ 44 w 52"/>
                      <a:gd name="T9" fmla="*/ 13 h 51"/>
                      <a:gd name="T10" fmla="*/ 46 w 52"/>
                      <a:gd name="T11" fmla="*/ 8 h 51"/>
                      <a:gd name="T12" fmla="*/ 40 w 52"/>
                      <a:gd name="T13" fmla="*/ 3 h 51"/>
                      <a:gd name="T14" fmla="*/ 36 w 52"/>
                      <a:gd name="T15" fmla="*/ 6 h 51"/>
                      <a:gd name="T16" fmla="*/ 31 w 52"/>
                      <a:gd name="T17" fmla="*/ 5 h 51"/>
                      <a:gd name="T18" fmla="*/ 31 w 52"/>
                      <a:gd name="T19" fmla="*/ 0 h 51"/>
                      <a:gd name="T20" fmla="*/ 22 w 52"/>
                      <a:gd name="T21" fmla="*/ 0 h 51"/>
                      <a:gd name="T22" fmla="*/ 22 w 52"/>
                      <a:gd name="T23" fmla="*/ 4 h 51"/>
                      <a:gd name="T24" fmla="*/ 17 w 52"/>
                      <a:gd name="T25" fmla="*/ 6 h 51"/>
                      <a:gd name="T26" fmla="*/ 13 w 52"/>
                      <a:gd name="T27" fmla="*/ 3 h 51"/>
                      <a:gd name="T28" fmla="*/ 7 w 52"/>
                      <a:gd name="T29" fmla="*/ 8 h 51"/>
                      <a:gd name="T30" fmla="*/ 9 w 52"/>
                      <a:gd name="T31" fmla="*/ 12 h 51"/>
                      <a:gd name="T32" fmla="*/ 7 w 52"/>
                      <a:gd name="T33" fmla="*/ 17 h 51"/>
                      <a:gd name="T34" fmla="*/ 2 w 52"/>
                      <a:gd name="T35" fmla="*/ 17 h 51"/>
                      <a:gd name="T36" fmla="*/ 0 w 52"/>
                      <a:gd name="T37" fmla="*/ 25 h 51"/>
                      <a:gd name="T38" fmla="*/ 5 w 52"/>
                      <a:gd name="T39" fmla="*/ 26 h 51"/>
                      <a:gd name="T40" fmla="*/ 6 w 52"/>
                      <a:gd name="T41" fmla="*/ 31 h 51"/>
                      <a:gd name="T42" fmla="*/ 2 w 52"/>
                      <a:gd name="T43" fmla="*/ 35 h 51"/>
                      <a:gd name="T44" fmla="*/ 6 w 52"/>
                      <a:gd name="T45" fmla="*/ 42 h 51"/>
                      <a:gd name="T46" fmla="*/ 11 w 52"/>
                      <a:gd name="T47" fmla="*/ 40 h 51"/>
                      <a:gd name="T48" fmla="*/ 14 w 52"/>
                      <a:gd name="T49" fmla="*/ 43 h 51"/>
                      <a:gd name="T50" fmla="*/ 14 w 52"/>
                      <a:gd name="T51" fmla="*/ 48 h 51"/>
                      <a:gd name="T52" fmla="*/ 21 w 52"/>
                      <a:gd name="T53" fmla="*/ 51 h 51"/>
                      <a:gd name="T54" fmla="*/ 24 w 52"/>
                      <a:gd name="T55" fmla="*/ 47 h 51"/>
                      <a:gd name="T56" fmla="*/ 26 w 52"/>
                      <a:gd name="T57" fmla="*/ 47 h 51"/>
                      <a:gd name="T58" fmla="*/ 29 w 52"/>
                      <a:gd name="T59" fmla="*/ 47 h 51"/>
                      <a:gd name="T60" fmla="*/ 31 w 52"/>
                      <a:gd name="T61" fmla="*/ 51 h 51"/>
                      <a:gd name="T62" fmla="*/ 39 w 52"/>
                      <a:gd name="T63" fmla="*/ 48 h 51"/>
                      <a:gd name="T64" fmla="*/ 38 w 52"/>
                      <a:gd name="T65" fmla="*/ 43 h 51"/>
                      <a:gd name="T66" fmla="*/ 42 w 52"/>
                      <a:gd name="T67" fmla="*/ 40 h 51"/>
                      <a:gd name="T68" fmla="*/ 46 w 52"/>
                      <a:gd name="T69" fmla="*/ 42 h 51"/>
                      <a:gd name="T70" fmla="*/ 51 w 52"/>
                      <a:gd name="T71" fmla="*/ 35 h 51"/>
                      <a:gd name="T72" fmla="*/ 47 w 52"/>
                      <a:gd name="T73" fmla="*/ 32 h 51"/>
                      <a:gd name="T74" fmla="*/ 48 w 52"/>
                      <a:gd name="T75" fmla="*/ 27 h 51"/>
                      <a:gd name="T76" fmla="*/ 26 w 52"/>
                      <a:gd name="T77" fmla="*/ 42 h 51"/>
                      <a:gd name="T78" fmla="*/ 10 w 52"/>
                      <a:gd name="T79" fmla="*/ 25 h 51"/>
                      <a:gd name="T80" fmla="*/ 26 w 52"/>
                      <a:gd name="T81" fmla="*/ 9 h 51"/>
                      <a:gd name="T82" fmla="*/ 42 w 52"/>
                      <a:gd name="T83" fmla="*/ 25 h 51"/>
                      <a:gd name="T84" fmla="*/ 26 w 52"/>
                      <a:gd name="T85" fmla="*/ 42 h 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52" h="51">
                        <a:moveTo>
                          <a:pt x="48" y="27"/>
                        </a:moveTo>
                        <a:cubicBezTo>
                          <a:pt x="52" y="25"/>
                          <a:pt x="52" y="25"/>
                          <a:pt x="52" y="25"/>
                        </a:cubicBezTo>
                        <a:cubicBezTo>
                          <a:pt x="51" y="17"/>
                          <a:pt x="51" y="17"/>
                          <a:pt x="51" y="17"/>
                        </a:cubicBezTo>
                        <a:cubicBezTo>
                          <a:pt x="46" y="17"/>
                          <a:pt x="46" y="17"/>
                          <a:pt x="46" y="17"/>
                        </a:cubicBezTo>
                        <a:cubicBezTo>
                          <a:pt x="45" y="16"/>
                          <a:pt x="45" y="14"/>
                          <a:pt x="44" y="13"/>
                        </a:cubicBezTo>
                        <a:cubicBezTo>
                          <a:pt x="46" y="8"/>
                          <a:pt x="46" y="8"/>
                          <a:pt x="46" y="8"/>
                        </a:cubicBezTo>
                        <a:cubicBezTo>
                          <a:pt x="40" y="3"/>
                          <a:pt x="40" y="3"/>
                          <a:pt x="40" y="3"/>
                        </a:cubicBezTo>
                        <a:cubicBezTo>
                          <a:pt x="36" y="6"/>
                          <a:pt x="36" y="6"/>
                          <a:pt x="36" y="6"/>
                        </a:cubicBezTo>
                        <a:cubicBezTo>
                          <a:pt x="35" y="6"/>
                          <a:pt x="33" y="5"/>
                          <a:pt x="31" y="5"/>
                        </a:cubicBez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22" y="0"/>
                          <a:pt x="22" y="0"/>
                          <a:pt x="22" y="0"/>
                        </a:cubicBezTo>
                        <a:cubicBezTo>
                          <a:pt x="22" y="4"/>
                          <a:pt x="22" y="4"/>
                          <a:pt x="22" y="4"/>
                        </a:cubicBezTo>
                        <a:cubicBezTo>
                          <a:pt x="20" y="5"/>
                          <a:pt x="18" y="5"/>
                          <a:pt x="17" y="6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7" y="8"/>
                          <a:pt x="7" y="8"/>
                          <a:pt x="7" y="8"/>
                        </a:cubicBezTo>
                        <a:cubicBezTo>
                          <a:pt x="9" y="12"/>
                          <a:pt x="9" y="12"/>
                          <a:pt x="9" y="12"/>
                        </a:cubicBezTo>
                        <a:cubicBezTo>
                          <a:pt x="8" y="14"/>
                          <a:pt x="7" y="15"/>
                          <a:pt x="7" y="17"/>
                        </a:cubicBezTo>
                        <a:cubicBezTo>
                          <a:pt x="2" y="17"/>
                          <a:pt x="2" y="17"/>
                          <a:pt x="2" y="17"/>
                        </a:cubicBezTo>
                        <a:cubicBezTo>
                          <a:pt x="0" y="25"/>
                          <a:pt x="0" y="25"/>
                          <a:pt x="0" y="25"/>
                        </a:cubicBezTo>
                        <a:cubicBezTo>
                          <a:pt x="5" y="26"/>
                          <a:pt x="5" y="26"/>
                          <a:pt x="5" y="26"/>
                        </a:cubicBezTo>
                        <a:cubicBezTo>
                          <a:pt x="5" y="28"/>
                          <a:pt x="5" y="30"/>
                          <a:pt x="6" y="31"/>
                        </a:cubicBezTo>
                        <a:cubicBezTo>
                          <a:pt x="2" y="35"/>
                          <a:pt x="2" y="35"/>
                          <a:pt x="2" y="35"/>
                        </a:cubicBezTo>
                        <a:cubicBezTo>
                          <a:pt x="6" y="42"/>
                          <a:pt x="6" y="42"/>
                          <a:pt x="6" y="42"/>
                        </a:cubicBezTo>
                        <a:cubicBezTo>
                          <a:pt x="11" y="40"/>
                          <a:pt x="11" y="40"/>
                          <a:pt x="11" y="40"/>
                        </a:cubicBezTo>
                        <a:cubicBezTo>
                          <a:pt x="12" y="41"/>
                          <a:pt x="13" y="42"/>
                          <a:pt x="14" y="43"/>
                        </a:cubicBezTo>
                        <a:cubicBezTo>
                          <a:pt x="14" y="48"/>
                          <a:pt x="14" y="48"/>
                          <a:pt x="14" y="48"/>
                        </a:cubicBezTo>
                        <a:cubicBezTo>
                          <a:pt x="21" y="51"/>
                          <a:pt x="21" y="51"/>
                          <a:pt x="21" y="51"/>
                        </a:cubicBezTo>
                        <a:cubicBezTo>
                          <a:pt x="24" y="47"/>
                          <a:pt x="24" y="47"/>
                          <a:pt x="24" y="47"/>
                        </a:cubicBezTo>
                        <a:cubicBezTo>
                          <a:pt x="25" y="47"/>
                          <a:pt x="25" y="47"/>
                          <a:pt x="26" y="47"/>
                        </a:cubicBezTo>
                        <a:cubicBezTo>
                          <a:pt x="27" y="47"/>
                          <a:pt x="28" y="47"/>
                          <a:pt x="29" y="47"/>
                        </a:cubicBezTo>
                        <a:cubicBezTo>
                          <a:pt x="31" y="51"/>
                          <a:pt x="31" y="51"/>
                          <a:pt x="31" y="51"/>
                        </a:cubicBezTo>
                        <a:cubicBezTo>
                          <a:pt x="39" y="48"/>
                          <a:pt x="39" y="48"/>
                          <a:pt x="39" y="48"/>
                        </a:cubicBezTo>
                        <a:cubicBezTo>
                          <a:pt x="38" y="43"/>
                          <a:pt x="38" y="43"/>
                          <a:pt x="38" y="43"/>
                        </a:cubicBezTo>
                        <a:cubicBezTo>
                          <a:pt x="39" y="43"/>
                          <a:pt x="41" y="41"/>
                          <a:pt x="42" y="40"/>
                        </a:cubicBezTo>
                        <a:cubicBezTo>
                          <a:pt x="46" y="42"/>
                          <a:pt x="46" y="42"/>
                          <a:pt x="46" y="42"/>
                        </a:cubicBezTo>
                        <a:cubicBezTo>
                          <a:pt x="51" y="35"/>
                          <a:pt x="51" y="35"/>
                          <a:pt x="51" y="35"/>
                        </a:cubicBezTo>
                        <a:cubicBezTo>
                          <a:pt x="47" y="32"/>
                          <a:pt x="47" y="32"/>
                          <a:pt x="47" y="32"/>
                        </a:cubicBezTo>
                        <a:cubicBezTo>
                          <a:pt x="47" y="30"/>
                          <a:pt x="48" y="29"/>
                          <a:pt x="48" y="27"/>
                        </a:cubicBezTo>
                        <a:close/>
                        <a:moveTo>
                          <a:pt x="26" y="42"/>
                        </a:moveTo>
                        <a:cubicBezTo>
                          <a:pt x="17" y="42"/>
                          <a:pt x="10" y="34"/>
                          <a:pt x="10" y="25"/>
                        </a:cubicBezTo>
                        <a:cubicBezTo>
                          <a:pt x="10" y="16"/>
                          <a:pt x="17" y="9"/>
                          <a:pt x="26" y="9"/>
                        </a:cubicBezTo>
                        <a:cubicBezTo>
                          <a:pt x="35" y="9"/>
                          <a:pt x="42" y="16"/>
                          <a:pt x="42" y="25"/>
                        </a:cubicBezTo>
                        <a:cubicBezTo>
                          <a:pt x="42" y="34"/>
                          <a:pt x="35" y="42"/>
                          <a:pt x="26" y="42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lIns="121888" tIns="60944" rIns="121888" bIns="60944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1824" name="Freeform 26">
                    <a:extLst>
                      <a:ext uri="{FF2B5EF4-FFF2-40B4-BE49-F238E27FC236}">
                        <a16:creationId xmlns:a16="http://schemas.microsoft.com/office/drawing/2014/main" id="{792C338B-4F22-42E6-A3B9-D71379B53046}"/>
                      </a:ext>
                    </a:extLst>
                  </p:cNvPr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4574706" y="1618313"/>
                    <a:ext cx="144111" cy="144111"/>
                  </a:xfrm>
                  <a:custGeom>
                    <a:avLst/>
                    <a:gdLst>
                      <a:gd name="T0" fmla="*/ 26 w 35"/>
                      <a:gd name="T1" fmla="*/ 29 h 35"/>
                      <a:gd name="T2" fmla="*/ 29 w 35"/>
                      <a:gd name="T3" fmla="*/ 31 h 35"/>
                      <a:gd name="T4" fmla="*/ 32 w 35"/>
                      <a:gd name="T5" fmla="*/ 27 h 35"/>
                      <a:gd name="T6" fmla="*/ 30 w 35"/>
                      <a:gd name="T7" fmla="*/ 24 h 35"/>
                      <a:gd name="T8" fmla="*/ 32 w 35"/>
                      <a:gd name="T9" fmla="*/ 21 h 35"/>
                      <a:gd name="T10" fmla="*/ 35 w 35"/>
                      <a:gd name="T11" fmla="*/ 21 h 35"/>
                      <a:gd name="T12" fmla="*/ 35 w 35"/>
                      <a:gd name="T13" fmla="*/ 15 h 35"/>
                      <a:gd name="T14" fmla="*/ 32 w 35"/>
                      <a:gd name="T15" fmla="*/ 15 h 35"/>
                      <a:gd name="T16" fmla="*/ 31 w 35"/>
                      <a:gd name="T17" fmla="*/ 11 h 35"/>
                      <a:gd name="T18" fmla="*/ 33 w 35"/>
                      <a:gd name="T19" fmla="*/ 9 h 35"/>
                      <a:gd name="T20" fmla="*/ 30 w 35"/>
                      <a:gd name="T21" fmla="*/ 5 h 35"/>
                      <a:gd name="T22" fmla="*/ 27 w 35"/>
                      <a:gd name="T23" fmla="*/ 6 h 35"/>
                      <a:gd name="T24" fmla="*/ 24 w 35"/>
                      <a:gd name="T25" fmla="*/ 4 h 35"/>
                      <a:gd name="T26" fmla="*/ 24 w 35"/>
                      <a:gd name="T27" fmla="*/ 1 h 35"/>
                      <a:gd name="T28" fmla="*/ 19 w 35"/>
                      <a:gd name="T29" fmla="*/ 0 h 35"/>
                      <a:gd name="T30" fmla="*/ 17 w 35"/>
                      <a:gd name="T31" fmla="*/ 3 h 35"/>
                      <a:gd name="T32" fmla="*/ 14 w 35"/>
                      <a:gd name="T33" fmla="*/ 3 h 35"/>
                      <a:gd name="T34" fmla="*/ 12 w 35"/>
                      <a:gd name="T35" fmla="*/ 1 h 35"/>
                      <a:gd name="T36" fmla="*/ 7 w 35"/>
                      <a:gd name="T37" fmla="*/ 3 h 35"/>
                      <a:gd name="T38" fmla="*/ 8 w 35"/>
                      <a:gd name="T39" fmla="*/ 7 h 35"/>
                      <a:gd name="T40" fmla="*/ 6 w 35"/>
                      <a:gd name="T41" fmla="*/ 9 h 35"/>
                      <a:gd name="T42" fmla="*/ 3 w 35"/>
                      <a:gd name="T43" fmla="*/ 8 h 35"/>
                      <a:gd name="T44" fmla="*/ 1 w 35"/>
                      <a:gd name="T45" fmla="*/ 14 h 35"/>
                      <a:gd name="T46" fmla="*/ 3 w 35"/>
                      <a:gd name="T47" fmla="*/ 15 h 35"/>
                      <a:gd name="T48" fmla="*/ 3 w 35"/>
                      <a:gd name="T49" fmla="*/ 19 h 35"/>
                      <a:gd name="T50" fmla="*/ 0 w 35"/>
                      <a:gd name="T51" fmla="*/ 20 h 35"/>
                      <a:gd name="T52" fmla="*/ 2 w 35"/>
                      <a:gd name="T53" fmla="*/ 25 h 35"/>
                      <a:gd name="T54" fmla="*/ 5 w 35"/>
                      <a:gd name="T55" fmla="*/ 25 h 35"/>
                      <a:gd name="T56" fmla="*/ 6 w 35"/>
                      <a:gd name="T57" fmla="*/ 26 h 35"/>
                      <a:gd name="T58" fmla="*/ 7 w 35"/>
                      <a:gd name="T59" fmla="*/ 28 h 35"/>
                      <a:gd name="T60" fmla="*/ 6 w 35"/>
                      <a:gd name="T61" fmla="*/ 31 h 35"/>
                      <a:gd name="T62" fmla="*/ 11 w 35"/>
                      <a:gd name="T63" fmla="*/ 34 h 35"/>
                      <a:gd name="T64" fmla="*/ 13 w 35"/>
                      <a:gd name="T65" fmla="*/ 31 h 35"/>
                      <a:gd name="T66" fmla="*/ 16 w 35"/>
                      <a:gd name="T67" fmla="*/ 32 h 35"/>
                      <a:gd name="T68" fmla="*/ 17 w 35"/>
                      <a:gd name="T69" fmla="*/ 35 h 35"/>
                      <a:gd name="T70" fmla="*/ 23 w 35"/>
                      <a:gd name="T71" fmla="*/ 34 h 35"/>
                      <a:gd name="T72" fmla="*/ 23 w 35"/>
                      <a:gd name="T73" fmla="*/ 31 h 35"/>
                      <a:gd name="T74" fmla="*/ 26 w 35"/>
                      <a:gd name="T75" fmla="*/ 29 h 35"/>
                      <a:gd name="T76" fmla="*/ 9 w 35"/>
                      <a:gd name="T77" fmla="*/ 24 h 35"/>
                      <a:gd name="T78" fmla="*/ 11 w 35"/>
                      <a:gd name="T79" fmla="*/ 9 h 35"/>
                      <a:gd name="T80" fmla="*/ 26 w 35"/>
                      <a:gd name="T81" fmla="*/ 11 h 35"/>
                      <a:gd name="T82" fmla="*/ 24 w 35"/>
                      <a:gd name="T83" fmla="*/ 26 h 35"/>
                      <a:gd name="T84" fmla="*/ 9 w 35"/>
                      <a:gd name="T85" fmla="*/ 24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35" h="35">
                        <a:moveTo>
                          <a:pt x="26" y="29"/>
                        </a:moveTo>
                        <a:cubicBezTo>
                          <a:pt x="29" y="31"/>
                          <a:pt x="29" y="31"/>
                          <a:pt x="29" y="31"/>
                        </a:cubicBezTo>
                        <a:cubicBezTo>
                          <a:pt x="32" y="27"/>
                          <a:pt x="32" y="27"/>
                          <a:pt x="32" y="27"/>
                        </a:cubicBezTo>
                        <a:cubicBezTo>
                          <a:pt x="30" y="24"/>
                          <a:pt x="30" y="24"/>
                          <a:pt x="30" y="24"/>
                        </a:cubicBezTo>
                        <a:cubicBezTo>
                          <a:pt x="31" y="23"/>
                          <a:pt x="31" y="22"/>
                          <a:pt x="32" y="21"/>
                        </a:cubicBezTo>
                        <a:cubicBezTo>
                          <a:pt x="35" y="21"/>
                          <a:pt x="35" y="21"/>
                          <a:pt x="35" y="21"/>
                        </a:cubicBezTo>
                        <a:cubicBezTo>
                          <a:pt x="35" y="15"/>
                          <a:pt x="35" y="15"/>
                          <a:pt x="35" y="15"/>
                        </a:cubicBezTo>
                        <a:cubicBezTo>
                          <a:pt x="32" y="15"/>
                          <a:pt x="32" y="15"/>
                          <a:pt x="32" y="15"/>
                        </a:cubicBezTo>
                        <a:cubicBezTo>
                          <a:pt x="32" y="14"/>
                          <a:pt x="31" y="12"/>
                          <a:pt x="31" y="11"/>
                        </a:cubicBezTo>
                        <a:cubicBezTo>
                          <a:pt x="33" y="9"/>
                          <a:pt x="33" y="9"/>
                          <a:pt x="33" y="9"/>
                        </a:cubicBezTo>
                        <a:cubicBezTo>
                          <a:pt x="30" y="5"/>
                          <a:pt x="30" y="5"/>
                          <a:pt x="30" y="5"/>
                        </a:cubicBezTo>
                        <a:cubicBezTo>
                          <a:pt x="27" y="6"/>
                          <a:pt x="27" y="6"/>
                          <a:pt x="27" y="6"/>
                        </a:cubicBezTo>
                        <a:cubicBezTo>
                          <a:pt x="26" y="5"/>
                          <a:pt x="25" y="5"/>
                          <a:pt x="24" y="4"/>
                        </a:cubicBezTo>
                        <a:cubicBezTo>
                          <a:pt x="24" y="1"/>
                          <a:pt x="24" y="1"/>
                          <a:pt x="24" y="1"/>
                        </a:cubicBez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17" y="3"/>
                          <a:pt x="17" y="3"/>
                          <a:pt x="17" y="3"/>
                        </a:cubicBezTo>
                        <a:cubicBezTo>
                          <a:pt x="16" y="3"/>
                          <a:pt x="15" y="3"/>
                          <a:pt x="14" y="3"/>
                        </a:cubicBezTo>
                        <a:cubicBezTo>
                          <a:pt x="12" y="1"/>
                          <a:pt x="12" y="1"/>
                          <a:pt x="12" y="1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8" y="7"/>
                          <a:pt x="8" y="7"/>
                          <a:pt x="8" y="7"/>
                        </a:cubicBezTo>
                        <a:cubicBezTo>
                          <a:pt x="7" y="7"/>
                          <a:pt x="7" y="8"/>
                          <a:pt x="6" y="9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1" y="14"/>
                          <a:pt x="1" y="14"/>
                          <a:pt x="1" y="14"/>
                        </a:cubicBezTo>
                        <a:cubicBezTo>
                          <a:pt x="3" y="15"/>
                          <a:pt x="3" y="15"/>
                          <a:pt x="3" y="15"/>
                        </a:cubicBezTo>
                        <a:cubicBezTo>
                          <a:pt x="3" y="16"/>
                          <a:pt x="3" y="17"/>
                          <a:pt x="3" y="19"/>
                        </a:cubicBezTo>
                        <a:cubicBezTo>
                          <a:pt x="0" y="20"/>
                          <a:pt x="0" y="20"/>
                          <a:pt x="0" y="20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6" y="25"/>
                          <a:pt x="6" y="26"/>
                          <a:pt x="6" y="26"/>
                        </a:cubicBezTo>
                        <a:cubicBezTo>
                          <a:pt x="7" y="27"/>
                          <a:pt x="7" y="27"/>
                          <a:pt x="7" y="28"/>
                        </a:cubicBezTo>
                        <a:cubicBezTo>
                          <a:pt x="6" y="31"/>
                          <a:pt x="6" y="31"/>
                          <a:pt x="6" y="31"/>
                        </a:cubicBezTo>
                        <a:cubicBezTo>
                          <a:pt x="11" y="34"/>
                          <a:pt x="11" y="34"/>
                          <a:pt x="11" y="34"/>
                        </a:cubicBezTo>
                        <a:cubicBezTo>
                          <a:pt x="13" y="31"/>
                          <a:pt x="13" y="31"/>
                          <a:pt x="13" y="31"/>
                        </a:cubicBezTo>
                        <a:cubicBezTo>
                          <a:pt x="14" y="31"/>
                          <a:pt x="15" y="32"/>
                          <a:pt x="16" y="32"/>
                        </a:cubicBezTo>
                        <a:cubicBezTo>
                          <a:pt x="17" y="35"/>
                          <a:pt x="17" y="35"/>
                          <a:pt x="17" y="35"/>
                        </a:cubicBezTo>
                        <a:cubicBezTo>
                          <a:pt x="23" y="34"/>
                          <a:pt x="23" y="34"/>
                          <a:pt x="23" y="34"/>
                        </a:cubicBezTo>
                        <a:cubicBezTo>
                          <a:pt x="23" y="31"/>
                          <a:pt x="23" y="31"/>
                          <a:pt x="23" y="31"/>
                        </a:cubicBezTo>
                        <a:cubicBezTo>
                          <a:pt x="24" y="30"/>
                          <a:pt x="25" y="30"/>
                          <a:pt x="26" y="29"/>
                        </a:cubicBezTo>
                        <a:close/>
                        <a:moveTo>
                          <a:pt x="9" y="24"/>
                        </a:moveTo>
                        <a:cubicBezTo>
                          <a:pt x="5" y="20"/>
                          <a:pt x="6" y="13"/>
                          <a:pt x="11" y="9"/>
                        </a:cubicBezTo>
                        <a:cubicBezTo>
                          <a:pt x="16" y="5"/>
                          <a:pt x="22" y="6"/>
                          <a:pt x="26" y="11"/>
                        </a:cubicBezTo>
                        <a:cubicBezTo>
                          <a:pt x="30" y="15"/>
                          <a:pt x="29" y="22"/>
                          <a:pt x="24" y="26"/>
                        </a:cubicBezTo>
                        <a:cubicBezTo>
                          <a:pt x="20" y="30"/>
                          <a:pt x="13" y="29"/>
                          <a:pt x="9" y="2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lIns="121888" tIns="60944" rIns="121888" bIns="60944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31825" name="组合 13">
                  <a:extLst>
                    <a:ext uri="{FF2B5EF4-FFF2-40B4-BE49-F238E27FC236}">
                      <a16:creationId xmlns:a16="http://schemas.microsoft.com/office/drawing/2014/main" id="{97243FC7-0B72-4949-A11E-C6325E397D8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0297528" y="5109407"/>
                  <a:ext cx="322946" cy="434067"/>
                  <a:chOff x="4223209" y="5314160"/>
                  <a:chExt cx="322946" cy="434067"/>
                </a:xfrm>
              </p:grpSpPr>
              <p:sp>
                <p:nvSpPr>
                  <p:cNvPr id="31826" name="Freeform 27">
                    <a:extLst>
                      <a:ext uri="{FF2B5EF4-FFF2-40B4-BE49-F238E27FC236}">
                        <a16:creationId xmlns:a16="http://schemas.microsoft.com/office/drawing/2014/main" id="{15EEAD12-0547-4B43-9E52-9BCE479A354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223209" y="5498204"/>
                    <a:ext cx="81605" cy="250023"/>
                  </a:xfrm>
                  <a:custGeom>
                    <a:avLst/>
                    <a:gdLst>
                      <a:gd name="T0" fmla="*/ 20 w 20"/>
                      <a:gd name="T1" fmla="*/ 53 h 61"/>
                      <a:gd name="T2" fmla="*/ 11 w 20"/>
                      <a:gd name="T3" fmla="*/ 61 h 61"/>
                      <a:gd name="T4" fmla="*/ 9 w 20"/>
                      <a:gd name="T5" fmla="*/ 61 h 61"/>
                      <a:gd name="T6" fmla="*/ 0 w 20"/>
                      <a:gd name="T7" fmla="*/ 53 h 61"/>
                      <a:gd name="T8" fmla="*/ 0 w 20"/>
                      <a:gd name="T9" fmla="*/ 8 h 61"/>
                      <a:gd name="T10" fmla="*/ 9 w 20"/>
                      <a:gd name="T11" fmla="*/ 0 h 61"/>
                      <a:gd name="T12" fmla="*/ 11 w 20"/>
                      <a:gd name="T13" fmla="*/ 0 h 61"/>
                      <a:gd name="T14" fmla="*/ 20 w 20"/>
                      <a:gd name="T15" fmla="*/ 8 h 61"/>
                      <a:gd name="T16" fmla="*/ 20 w 20"/>
                      <a:gd name="T17" fmla="*/ 53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0" h="61">
                        <a:moveTo>
                          <a:pt x="20" y="53"/>
                        </a:moveTo>
                        <a:cubicBezTo>
                          <a:pt x="20" y="57"/>
                          <a:pt x="16" y="61"/>
                          <a:pt x="11" y="61"/>
                        </a:cubicBezTo>
                        <a:cubicBezTo>
                          <a:pt x="9" y="61"/>
                          <a:pt x="9" y="61"/>
                          <a:pt x="9" y="61"/>
                        </a:cubicBezTo>
                        <a:cubicBezTo>
                          <a:pt x="4" y="61"/>
                          <a:pt x="0" y="57"/>
                          <a:pt x="0" y="53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3"/>
                          <a:pt x="4" y="0"/>
                          <a:pt x="9" y="0"/>
                        </a:cubicBezTo>
                        <a:cubicBezTo>
                          <a:pt x="11" y="0"/>
                          <a:pt x="11" y="0"/>
                          <a:pt x="11" y="0"/>
                        </a:cubicBezTo>
                        <a:cubicBezTo>
                          <a:pt x="16" y="0"/>
                          <a:pt x="20" y="3"/>
                          <a:pt x="20" y="8"/>
                        </a:cubicBezTo>
                        <a:lnTo>
                          <a:pt x="20" y="5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lIns="121888" tIns="60944" rIns="121888" bIns="60944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1827" name="Freeform 28">
                    <a:extLst>
                      <a:ext uri="{FF2B5EF4-FFF2-40B4-BE49-F238E27FC236}">
                        <a16:creationId xmlns:a16="http://schemas.microsoft.com/office/drawing/2014/main" id="{150C37CF-80B3-4D63-B93F-4A6EA7E3459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341275" y="5314160"/>
                    <a:ext cx="81605" cy="434067"/>
                  </a:xfrm>
                  <a:custGeom>
                    <a:avLst/>
                    <a:gdLst>
                      <a:gd name="T0" fmla="*/ 20 w 20"/>
                      <a:gd name="T1" fmla="*/ 97 h 106"/>
                      <a:gd name="T2" fmla="*/ 12 w 20"/>
                      <a:gd name="T3" fmla="*/ 106 h 106"/>
                      <a:gd name="T4" fmla="*/ 9 w 20"/>
                      <a:gd name="T5" fmla="*/ 106 h 106"/>
                      <a:gd name="T6" fmla="*/ 0 w 20"/>
                      <a:gd name="T7" fmla="*/ 97 h 106"/>
                      <a:gd name="T8" fmla="*/ 0 w 20"/>
                      <a:gd name="T9" fmla="*/ 9 h 106"/>
                      <a:gd name="T10" fmla="*/ 9 w 20"/>
                      <a:gd name="T11" fmla="*/ 0 h 106"/>
                      <a:gd name="T12" fmla="*/ 12 w 20"/>
                      <a:gd name="T13" fmla="*/ 0 h 106"/>
                      <a:gd name="T14" fmla="*/ 20 w 20"/>
                      <a:gd name="T15" fmla="*/ 9 h 106"/>
                      <a:gd name="T16" fmla="*/ 20 w 20"/>
                      <a:gd name="T17" fmla="*/ 97 h 1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0" h="106">
                        <a:moveTo>
                          <a:pt x="20" y="97"/>
                        </a:moveTo>
                        <a:cubicBezTo>
                          <a:pt x="20" y="102"/>
                          <a:pt x="16" y="106"/>
                          <a:pt x="12" y="106"/>
                        </a:cubicBezTo>
                        <a:cubicBezTo>
                          <a:pt x="9" y="106"/>
                          <a:pt x="9" y="106"/>
                          <a:pt x="9" y="106"/>
                        </a:cubicBezTo>
                        <a:cubicBezTo>
                          <a:pt x="4" y="106"/>
                          <a:pt x="0" y="102"/>
                          <a:pt x="0" y="97"/>
                        </a:cubicBezTo>
                        <a:cubicBezTo>
                          <a:pt x="0" y="9"/>
                          <a:pt x="0" y="9"/>
                          <a:pt x="0" y="9"/>
                        </a:cubicBezTo>
                        <a:cubicBezTo>
                          <a:pt x="0" y="4"/>
                          <a:pt x="4" y="0"/>
                          <a:pt x="9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6" y="0"/>
                          <a:pt x="20" y="4"/>
                          <a:pt x="20" y="9"/>
                        </a:cubicBezTo>
                        <a:lnTo>
                          <a:pt x="20" y="97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lIns="121888" tIns="60944" rIns="121888" bIns="60944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1828" name="Freeform 29">
                    <a:extLst>
                      <a:ext uri="{FF2B5EF4-FFF2-40B4-BE49-F238E27FC236}">
                        <a16:creationId xmlns:a16="http://schemas.microsoft.com/office/drawing/2014/main" id="{DDE3DF8F-D8C5-449F-9A7B-6C1CFD678C9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461077" y="5411391"/>
                    <a:ext cx="85078" cy="336836"/>
                  </a:xfrm>
                  <a:custGeom>
                    <a:avLst/>
                    <a:gdLst>
                      <a:gd name="T0" fmla="*/ 21 w 21"/>
                      <a:gd name="T1" fmla="*/ 73 h 82"/>
                      <a:gd name="T2" fmla="*/ 12 w 21"/>
                      <a:gd name="T3" fmla="*/ 82 h 82"/>
                      <a:gd name="T4" fmla="*/ 9 w 21"/>
                      <a:gd name="T5" fmla="*/ 82 h 82"/>
                      <a:gd name="T6" fmla="*/ 0 w 21"/>
                      <a:gd name="T7" fmla="*/ 73 h 82"/>
                      <a:gd name="T8" fmla="*/ 0 w 21"/>
                      <a:gd name="T9" fmla="*/ 8 h 82"/>
                      <a:gd name="T10" fmla="*/ 9 w 21"/>
                      <a:gd name="T11" fmla="*/ 0 h 82"/>
                      <a:gd name="T12" fmla="*/ 12 w 21"/>
                      <a:gd name="T13" fmla="*/ 0 h 82"/>
                      <a:gd name="T14" fmla="*/ 21 w 21"/>
                      <a:gd name="T15" fmla="*/ 8 h 82"/>
                      <a:gd name="T16" fmla="*/ 21 w 21"/>
                      <a:gd name="T17" fmla="*/ 73 h 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1" h="82">
                        <a:moveTo>
                          <a:pt x="21" y="73"/>
                        </a:moveTo>
                        <a:cubicBezTo>
                          <a:pt x="21" y="78"/>
                          <a:pt x="17" y="82"/>
                          <a:pt x="12" y="82"/>
                        </a:cubicBezTo>
                        <a:cubicBezTo>
                          <a:pt x="9" y="82"/>
                          <a:pt x="9" y="82"/>
                          <a:pt x="9" y="82"/>
                        </a:cubicBezTo>
                        <a:cubicBezTo>
                          <a:pt x="4" y="82"/>
                          <a:pt x="0" y="78"/>
                          <a:pt x="0" y="73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4"/>
                          <a:pt x="4" y="0"/>
                          <a:pt x="9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7" y="0"/>
                          <a:pt x="21" y="4"/>
                          <a:pt x="21" y="8"/>
                        </a:cubicBezTo>
                        <a:lnTo>
                          <a:pt x="21" y="7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lIns="121888" tIns="60944" rIns="121888" bIns="60944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sp>
            <p:nvSpPr>
              <p:cNvPr id="31829" name="TextBox 168">
                <a:extLst>
                  <a:ext uri="{FF2B5EF4-FFF2-40B4-BE49-F238E27FC236}">
                    <a16:creationId xmlns:a16="http://schemas.microsoft.com/office/drawing/2014/main" id="{FE3623CD-4199-4011-AB2E-DE05C743D69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297532" y="3253923"/>
                <a:ext cx="363507" cy="5140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32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</a:p>
            </p:txBody>
          </p:sp>
        </p:grpSp>
        <p:sp>
          <p:nvSpPr>
            <p:cNvPr id="167" name="TextBox 166">
              <a:extLst>
                <a:ext uri="{FF2B5EF4-FFF2-40B4-BE49-F238E27FC236}">
                  <a16:creationId xmlns:a16="http://schemas.microsoft.com/office/drawing/2014/main" id="{5397B68D-2140-4DAB-9BCE-E844A5F6245A}"/>
                </a:ext>
              </a:extLst>
            </p:cNvPr>
            <p:cNvSpPr txBox="1"/>
            <p:nvPr/>
          </p:nvSpPr>
          <p:spPr>
            <a:xfrm>
              <a:off x="9131516" y="4680319"/>
              <a:ext cx="977283" cy="4440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1200" b="1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</a:t>
              </a:r>
              <a:endParaRPr lang="zh-CN" altLang="en-US" sz="12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 fontAlgn="auto"/>
              <a:r>
                <a:rPr lang="zh-CN" altLang="en-US" sz="1200" b="1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输入文本</a:t>
              </a:r>
              <a:endParaRPr lang="zh-CN" altLang="en-US" sz="1065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5" name="TextBox 164">
              <a:extLst>
                <a:ext uri="{FF2B5EF4-FFF2-40B4-BE49-F238E27FC236}">
                  <a16:creationId xmlns:a16="http://schemas.microsoft.com/office/drawing/2014/main" id="{194FB441-248C-4E4C-B8D7-A46B37EF7DAF}"/>
                </a:ext>
              </a:extLst>
            </p:cNvPr>
            <p:cNvSpPr txBox="1"/>
            <p:nvPr/>
          </p:nvSpPr>
          <p:spPr>
            <a:xfrm>
              <a:off x="9131516" y="1887164"/>
              <a:ext cx="978784" cy="4440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1200" b="1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</a:t>
              </a:r>
              <a:endParaRPr lang="zh-CN" altLang="en-US" sz="12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 fontAlgn="auto"/>
              <a:r>
                <a:rPr lang="zh-CN" altLang="en-US" sz="1200" b="1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输入文本</a:t>
              </a:r>
              <a:endParaRPr lang="zh-CN" altLang="en-US" sz="1065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75" name="组合 2">
            <a:extLst>
              <a:ext uri="{FF2B5EF4-FFF2-40B4-BE49-F238E27FC236}">
                <a16:creationId xmlns:a16="http://schemas.microsoft.com/office/drawing/2014/main" id="{07CC7FEE-0BA2-4CB7-A163-C8C26BC2424F}"/>
              </a:ext>
            </a:extLst>
          </p:cNvPr>
          <p:cNvGrpSpPr>
            <a:grpSpLocks/>
          </p:cNvGrpSpPr>
          <p:nvPr/>
        </p:nvGrpSpPr>
        <p:grpSpPr bwMode="auto">
          <a:xfrm>
            <a:off x="1036638" y="1997075"/>
            <a:ext cx="3811587" cy="1422400"/>
            <a:chOff x="4997487" y="2116871"/>
            <a:chExt cx="3136677" cy="1066601"/>
          </a:xfrm>
        </p:grpSpPr>
        <p:sp>
          <p:nvSpPr>
            <p:cNvPr id="276" name="矩形 3">
              <a:extLst>
                <a:ext uri="{FF2B5EF4-FFF2-40B4-BE49-F238E27FC236}">
                  <a16:creationId xmlns:a16="http://schemas.microsoft.com/office/drawing/2014/main" id="{29E9E8A5-07D6-4629-9F36-34F244B17A97}"/>
                </a:ext>
              </a:extLst>
            </p:cNvPr>
            <p:cNvSpPr/>
            <p:nvPr/>
          </p:nvSpPr>
          <p:spPr>
            <a:xfrm>
              <a:off x="4997487" y="2460898"/>
              <a:ext cx="3136677" cy="72257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sz="11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No one indebted for others,while many people don't know how to cherish others.No one indebted for others,while many people don't know how to cherish others.</a:t>
              </a:r>
              <a:endParaRPr lang="zh-CN" altLang="en-US" sz="1335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834" name="矩形 4">
              <a:extLst>
                <a:ext uri="{FF2B5EF4-FFF2-40B4-BE49-F238E27FC236}">
                  <a16:creationId xmlns:a16="http://schemas.microsoft.com/office/drawing/2014/main" id="{985457C3-9570-4077-9E50-34C58C693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7504" y="2116871"/>
              <a:ext cx="2842425" cy="239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 b="1">
                  <a:solidFill>
                    <a:srgbClr val="FEE04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</a:p>
          </p:txBody>
        </p:sp>
        <p:cxnSp>
          <p:nvCxnSpPr>
            <p:cNvPr id="278" name="直接连接符 5">
              <a:extLst>
                <a:ext uri="{FF2B5EF4-FFF2-40B4-BE49-F238E27FC236}">
                  <a16:creationId xmlns:a16="http://schemas.microsoft.com/office/drawing/2014/main" id="{B71BCBA1-BA15-4B8E-A088-696AC43E8E04}"/>
                </a:ext>
              </a:extLst>
            </p:cNvPr>
            <p:cNvCxnSpPr/>
            <p:nvPr/>
          </p:nvCxnSpPr>
          <p:spPr>
            <a:xfrm>
              <a:off x="5077177" y="2421614"/>
              <a:ext cx="3056987" cy="0"/>
            </a:xfrm>
            <a:prstGeom prst="line">
              <a:avLst/>
            </a:prstGeom>
            <a:ln w="3175">
              <a:solidFill>
                <a:srgbClr val="FEE04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2">
            <a:extLst>
              <a:ext uri="{FF2B5EF4-FFF2-40B4-BE49-F238E27FC236}">
                <a16:creationId xmlns:a16="http://schemas.microsoft.com/office/drawing/2014/main" id="{8AD787D2-B709-4BB2-B25B-CB25954FB4DD}"/>
              </a:ext>
            </a:extLst>
          </p:cNvPr>
          <p:cNvGrpSpPr>
            <a:grpSpLocks/>
          </p:cNvGrpSpPr>
          <p:nvPr/>
        </p:nvGrpSpPr>
        <p:grpSpPr bwMode="auto">
          <a:xfrm>
            <a:off x="1036638" y="3873500"/>
            <a:ext cx="3811587" cy="1420813"/>
            <a:chOff x="4997487" y="2116871"/>
            <a:chExt cx="3136677" cy="1066601"/>
          </a:xfrm>
        </p:grpSpPr>
        <p:sp>
          <p:nvSpPr>
            <p:cNvPr id="6" name="矩形 3">
              <a:extLst>
                <a:ext uri="{FF2B5EF4-FFF2-40B4-BE49-F238E27FC236}">
                  <a16:creationId xmlns:a16="http://schemas.microsoft.com/office/drawing/2014/main" id="{184A9449-C8EE-4B2A-B8F6-A9274A47A1D7}"/>
                </a:ext>
              </a:extLst>
            </p:cNvPr>
            <p:cNvSpPr/>
            <p:nvPr/>
          </p:nvSpPr>
          <p:spPr>
            <a:xfrm>
              <a:off x="4997487" y="2461282"/>
              <a:ext cx="3136677" cy="72219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sz="11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No one indebted for others,while many people don't know how to cherish others.No one indebted for others,while many people don't know how to cherish others.</a:t>
              </a:r>
              <a:endParaRPr lang="zh-CN" altLang="en-US" sz="1335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838" name="矩形 4">
              <a:extLst>
                <a:ext uri="{FF2B5EF4-FFF2-40B4-BE49-F238E27FC236}">
                  <a16:creationId xmlns:a16="http://schemas.microsoft.com/office/drawing/2014/main" id="{89B5FA2F-1C7D-4671-AAF9-E2414AD61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7504" y="2116871"/>
              <a:ext cx="2842425" cy="239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 b="1">
                  <a:solidFill>
                    <a:srgbClr val="99DC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</a:p>
          </p:txBody>
        </p:sp>
        <p:cxnSp>
          <p:nvCxnSpPr>
            <p:cNvPr id="8" name="直接连接符 5">
              <a:extLst>
                <a:ext uri="{FF2B5EF4-FFF2-40B4-BE49-F238E27FC236}">
                  <a16:creationId xmlns:a16="http://schemas.microsoft.com/office/drawing/2014/main" id="{3953493E-99EC-4372-9FDD-9EB6B06C1A08}"/>
                </a:ext>
              </a:extLst>
            </p:cNvPr>
            <p:cNvCxnSpPr/>
            <p:nvPr/>
          </p:nvCxnSpPr>
          <p:spPr>
            <a:xfrm>
              <a:off x="5077177" y="2421955"/>
              <a:ext cx="3056987" cy="0"/>
            </a:xfrm>
            <a:prstGeom prst="line">
              <a:avLst/>
            </a:prstGeom>
            <a:ln w="3175">
              <a:solidFill>
                <a:srgbClr val="99DC8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8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2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6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2">
            <a:extLst>
              <a:ext uri="{FF2B5EF4-FFF2-40B4-BE49-F238E27FC236}">
                <a16:creationId xmlns:a16="http://schemas.microsoft.com/office/drawing/2014/main" id="{F1D0DADE-4378-4D05-8162-E12A5DEF64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5541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花3">
            <a:extLst>
              <a:ext uri="{FF2B5EF4-FFF2-40B4-BE49-F238E27FC236}">
                <a16:creationId xmlns:a16="http://schemas.microsoft.com/office/drawing/2014/main" id="{A1BCEE83-B9B8-41A8-8329-34BB0DB087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0" y="0"/>
            <a:ext cx="152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888838DF-743E-40BE-A9C1-BA3503B0BB77}"/>
              </a:ext>
            </a:extLst>
          </p:cNvPr>
          <p:cNvGrpSpPr>
            <a:grpSpLocks/>
          </p:cNvGrpSpPr>
          <p:nvPr/>
        </p:nvGrpSpPr>
        <p:grpSpPr bwMode="auto">
          <a:xfrm>
            <a:off x="4089400" y="1201738"/>
            <a:ext cx="4013200" cy="4013200"/>
            <a:chOff x="6658" y="2283"/>
            <a:chExt cx="5884" cy="5884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8B9C5DB5-F838-4B7E-8093-93560155C9CA}"/>
                </a:ext>
              </a:extLst>
            </p:cNvPr>
            <p:cNvSpPr/>
            <p:nvPr/>
          </p:nvSpPr>
          <p:spPr>
            <a:xfrm>
              <a:off x="6658" y="2283"/>
              <a:ext cx="5884" cy="5884"/>
            </a:xfrm>
            <a:prstGeom prst="ellipse">
              <a:avLst/>
            </a:prstGeom>
            <a:noFill/>
            <a:ln>
              <a:solidFill>
                <a:srgbClr val="E3CE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57A282A3-ADC0-4D38-B185-CDAD8083BD9C}"/>
                </a:ext>
              </a:extLst>
            </p:cNvPr>
            <p:cNvSpPr/>
            <p:nvPr/>
          </p:nvSpPr>
          <p:spPr>
            <a:xfrm>
              <a:off x="6800" y="2425"/>
              <a:ext cx="5600" cy="5600"/>
            </a:xfrm>
            <a:prstGeom prst="ellipse">
              <a:avLst/>
            </a:prstGeom>
            <a:noFill/>
            <a:ln w="63500">
              <a:solidFill>
                <a:srgbClr val="E3CE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pic>
        <p:nvPicPr>
          <p:cNvPr id="9" name="图片 8" descr="花环">
            <a:extLst>
              <a:ext uri="{FF2B5EF4-FFF2-40B4-BE49-F238E27FC236}">
                <a16:creationId xmlns:a16="http://schemas.microsoft.com/office/drawing/2014/main" id="{F3265D16-738E-4A35-A39D-E5DB413668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8838" y="2963863"/>
            <a:ext cx="4703762" cy="282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 descr="波浪">
            <a:extLst>
              <a:ext uri="{FF2B5EF4-FFF2-40B4-BE49-F238E27FC236}">
                <a16:creationId xmlns:a16="http://schemas.microsoft.com/office/drawing/2014/main" id="{F66B4114-967B-499E-82F2-8505800973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2400" y="4254500"/>
            <a:ext cx="157797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EC9FA00A-DDDD-4DAE-9ACA-A5647C39E3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8438" y="1300163"/>
            <a:ext cx="1350962" cy="157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9600" b="1">
                <a:solidFill>
                  <a:srgbClr val="FEE04C"/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谢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BF417FC-E20C-4A5D-A8E0-D2F43A38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3650" y="2108200"/>
            <a:ext cx="1350963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8800" b="1">
                <a:solidFill>
                  <a:srgbClr val="FEE04C"/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谢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10BE180-FBCD-467B-9AD7-C68FD4E04A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8438" y="3884613"/>
            <a:ext cx="26066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64985C"/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Thank you for watching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3F06EF9-DB7B-4E25-8837-14369A8A9D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08488" y="2355850"/>
            <a:ext cx="1255712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7200">
                <a:solidFill>
                  <a:srgbClr val="99DC8C"/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B7A8E30-54D0-4063-B31D-3CF7E71D59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3688" y="2878138"/>
            <a:ext cx="1255712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7200">
                <a:solidFill>
                  <a:srgbClr val="99DC8C"/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看</a:t>
            </a:r>
          </a:p>
        </p:txBody>
      </p:sp>
      <p:pic>
        <p:nvPicPr>
          <p:cNvPr id="17" name="图片 16" descr="花">
            <a:extLst>
              <a:ext uri="{FF2B5EF4-FFF2-40B4-BE49-F238E27FC236}">
                <a16:creationId xmlns:a16="http://schemas.microsoft.com/office/drawing/2014/main" id="{2C7B7215-C968-4097-A9E2-2E2D128D30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3244850"/>
            <a:ext cx="1362075" cy="110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F9E274B-0A8B-44A7-8E0B-6C2B29DDB178}"/>
              </a:ext>
            </a:extLst>
          </p:cNvPr>
          <p:cNvSpPr/>
          <p:nvPr/>
        </p:nvSpPr>
        <p:spPr>
          <a:xfrm>
            <a:off x="192088" y="188913"/>
            <a:ext cx="11796712" cy="6475412"/>
          </a:xfrm>
          <a:prstGeom prst="rect">
            <a:avLst/>
          </a:prstGeom>
          <a:noFill/>
          <a:ln w="19050">
            <a:solidFill>
              <a:srgbClr val="FEE0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184D874-0B6B-4215-9DB8-3F904DBE881F}"/>
              </a:ext>
            </a:extLst>
          </p:cNvPr>
          <p:cNvGrpSpPr>
            <a:grpSpLocks/>
          </p:cNvGrpSpPr>
          <p:nvPr/>
        </p:nvGrpSpPr>
        <p:grpSpPr bwMode="auto">
          <a:xfrm>
            <a:off x="5005388" y="1003300"/>
            <a:ext cx="2170112" cy="2171700"/>
            <a:chOff x="6658" y="2283"/>
            <a:chExt cx="5884" cy="5884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108DB818-18D0-4684-BFAA-8394A4432F8F}"/>
                </a:ext>
              </a:extLst>
            </p:cNvPr>
            <p:cNvSpPr/>
            <p:nvPr/>
          </p:nvSpPr>
          <p:spPr>
            <a:xfrm>
              <a:off x="6658" y="2283"/>
              <a:ext cx="5884" cy="5884"/>
            </a:xfrm>
            <a:prstGeom prst="ellipse">
              <a:avLst/>
            </a:prstGeom>
            <a:noFill/>
            <a:ln>
              <a:solidFill>
                <a:srgbClr val="E3CE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D640E5E3-7548-408D-B6AE-227169B10BAB}"/>
                </a:ext>
              </a:extLst>
            </p:cNvPr>
            <p:cNvSpPr/>
            <p:nvPr/>
          </p:nvSpPr>
          <p:spPr>
            <a:xfrm>
              <a:off x="6800" y="2425"/>
              <a:ext cx="5600" cy="5600"/>
            </a:xfrm>
            <a:prstGeom prst="ellipse">
              <a:avLst/>
            </a:prstGeom>
            <a:noFill/>
            <a:ln w="63500">
              <a:solidFill>
                <a:srgbClr val="E3CE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pic>
        <p:nvPicPr>
          <p:cNvPr id="9" name="图片 8" descr="花环">
            <a:extLst>
              <a:ext uri="{FF2B5EF4-FFF2-40B4-BE49-F238E27FC236}">
                <a16:creationId xmlns:a16="http://schemas.microsoft.com/office/drawing/2014/main" id="{6ABC503F-0917-4442-AAB2-732FA3B109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3738" y="1843088"/>
            <a:ext cx="2828925" cy="170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 descr="波浪">
            <a:extLst>
              <a:ext uri="{FF2B5EF4-FFF2-40B4-BE49-F238E27FC236}">
                <a16:creationId xmlns:a16="http://schemas.microsoft.com/office/drawing/2014/main" id="{EC4B72DB-986B-406B-AAA7-A4FD8D13F1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2013" y="2482850"/>
            <a:ext cx="1333500" cy="17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花">
            <a:extLst>
              <a:ext uri="{FF2B5EF4-FFF2-40B4-BE49-F238E27FC236}">
                <a16:creationId xmlns:a16="http://schemas.microsoft.com/office/drawing/2014/main" id="{172AB2EE-758D-4EDD-A9F9-00EEF07277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5450" y="2038350"/>
            <a:ext cx="873125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86B142A-1244-4C95-BB43-F8084D2264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1584325"/>
            <a:ext cx="1717675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solidFill>
                  <a:srgbClr val="FEE04C"/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Part.01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04C131C-1895-4F7F-8B7A-33D833B8B6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87775" y="3898900"/>
            <a:ext cx="4621213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800" b="1">
                <a:solidFill>
                  <a:srgbClr val="99DC8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05E07AA-AFBB-4479-8483-7B0B639AB8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6063" y="4616450"/>
            <a:ext cx="6608762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When a cigarette falls in love with a match,it is destined to be hurt.When a cigarette falls in love with a match,it is destined to be hurt.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1B8EB24-8173-4AAE-B12E-125E77E1663B}"/>
              </a:ext>
            </a:extLst>
          </p:cNvPr>
          <p:cNvSpPr/>
          <p:nvPr/>
        </p:nvSpPr>
        <p:spPr>
          <a:xfrm>
            <a:off x="192088" y="188913"/>
            <a:ext cx="11796712" cy="6475412"/>
          </a:xfrm>
          <a:prstGeom prst="rect">
            <a:avLst/>
          </a:prstGeom>
          <a:noFill/>
          <a:ln w="19050">
            <a:solidFill>
              <a:srgbClr val="FEE0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3" name="图片 2" descr="花">
            <a:extLst>
              <a:ext uri="{FF2B5EF4-FFF2-40B4-BE49-F238E27FC236}">
                <a16:creationId xmlns:a16="http://schemas.microsoft.com/office/drawing/2014/main" id="{C4D34628-03AD-4240-B598-94A39A1DD4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377825"/>
            <a:ext cx="684213" cy="55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1B30B81B-308A-4173-B9FF-2791D5BC23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1738" y="463550"/>
            <a:ext cx="22828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b="1">
                <a:solidFill>
                  <a:srgbClr val="FEE0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8B9426F-A5BF-453A-B33E-F232350EF704}"/>
              </a:ext>
            </a:extLst>
          </p:cNvPr>
          <p:cNvGrpSpPr/>
          <p:nvPr/>
        </p:nvGrpSpPr>
        <p:grpSpPr>
          <a:xfrm>
            <a:off x="1028904" y="1486502"/>
            <a:ext cx="2300757" cy="509896"/>
            <a:chOff x="888096" y="1000203"/>
            <a:chExt cx="4259825" cy="944066"/>
          </a:xfrm>
          <a:solidFill>
            <a:srgbClr val="FEE04C">
              <a:alpha val="70000"/>
            </a:srgbClr>
          </a:solidFill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8306F82F-28A7-4088-9CD8-E970E91C57EA}"/>
                </a:ext>
              </a:extLst>
            </p:cNvPr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r>
                <a:rPr lang="zh-CN" altLang="en-US" sz="1600" b="1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单击此处输入标题文本</a:t>
              </a: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F8234C4F-2B6F-4342-A775-8B55D6AB50ED}"/>
                </a:ext>
              </a:extLst>
            </p:cNvPr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AED00726-D974-4180-8D41-447DA6975B13}"/>
                </a:ext>
              </a:extLst>
            </p:cNvPr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664F8009-4A55-45E5-8782-BF92394079DD}"/>
                </a:ext>
              </a:extLst>
            </p:cNvPr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85595C91-2E06-4CED-91C9-B5F05C52F7CA}"/>
                </a:ext>
              </a:extLst>
            </p:cNvPr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sp>
        <p:nvSpPr>
          <p:cNvPr id="44" name="矩形 43">
            <a:extLst>
              <a:ext uri="{FF2B5EF4-FFF2-40B4-BE49-F238E27FC236}">
                <a16:creationId xmlns:a16="http://schemas.microsoft.com/office/drawing/2014/main" id="{34FD87A0-77F8-4129-9A42-93FF0517DC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8700" y="2079625"/>
            <a:ext cx="4948238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200">
                <a:solidFill>
                  <a:srgbClr val="7F7F7F"/>
                </a:solidFill>
                <a:sym typeface="宋体" panose="02010600030101010101" pitchFamily="2" charset="-122"/>
              </a:rPr>
              <a:t>No one indebted for others,while many people don't know how to cherish others.No one indebted for others,while many people don't know how to cherish others.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20722946-D966-42A8-992B-2F61DC55A842}"/>
              </a:ext>
            </a:extLst>
          </p:cNvPr>
          <p:cNvGrpSpPr/>
          <p:nvPr/>
        </p:nvGrpSpPr>
        <p:grpSpPr>
          <a:xfrm>
            <a:off x="6079059" y="1511267"/>
            <a:ext cx="2300757" cy="509896"/>
            <a:chOff x="888096" y="1000203"/>
            <a:chExt cx="4259825" cy="944066"/>
          </a:xfrm>
          <a:solidFill>
            <a:srgbClr val="99DC8C">
              <a:alpha val="70000"/>
            </a:srgbClr>
          </a:solidFill>
        </p:grpSpPr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B2ECBFB7-3CF9-4A61-92F0-2EFA823E923D}"/>
                </a:ext>
              </a:extLst>
            </p:cNvPr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r>
                <a:rPr lang="zh-CN" altLang="en-US" sz="1600" b="1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单击此处输入标题文本</a:t>
              </a: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DADA5EDC-9F10-42F4-B1F4-7C0A908ED00C}"/>
                </a:ext>
              </a:extLst>
            </p:cNvPr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F49B6603-8DA0-4165-AC49-B8531B04338E}"/>
                </a:ext>
              </a:extLst>
            </p:cNvPr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E275C369-D70B-4763-B4BF-85F56DDD6E42}"/>
                </a:ext>
              </a:extLst>
            </p:cNvPr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B0869712-9E4E-48FF-B6A2-1C41EC28A76F}"/>
                </a:ext>
              </a:extLst>
            </p:cNvPr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sp>
        <p:nvSpPr>
          <p:cNvPr id="67" name="矩形 66">
            <a:extLst>
              <a:ext uri="{FF2B5EF4-FFF2-40B4-BE49-F238E27FC236}">
                <a16:creationId xmlns:a16="http://schemas.microsoft.com/office/drawing/2014/main" id="{CFA522E4-D4A3-4CA8-9C55-F49717AEBC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78538" y="2105025"/>
            <a:ext cx="49482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200">
                <a:solidFill>
                  <a:srgbClr val="7F7F7F"/>
                </a:solidFill>
                <a:sym typeface="宋体" panose="02010600030101010101" pitchFamily="2" charset="-122"/>
              </a:rPr>
              <a:t>No one indebted for others,while many people don't know how to cherish others.No one indebted for others,while many people don't know how to cherish others.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811E2CDA-AC38-4E23-B5E3-4394D2B228B4}"/>
              </a:ext>
            </a:extLst>
          </p:cNvPr>
          <p:cNvGrpSpPr/>
          <p:nvPr/>
        </p:nvGrpSpPr>
        <p:grpSpPr>
          <a:xfrm>
            <a:off x="1047954" y="3157822"/>
            <a:ext cx="2300757" cy="509896"/>
            <a:chOff x="888096" y="1000203"/>
            <a:chExt cx="4259825" cy="944066"/>
          </a:xfrm>
          <a:solidFill>
            <a:srgbClr val="99DC8C">
              <a:alpha val="70000"/>
            </a:srgbClr>
          </a:solidFill>
        </p:grpSpPr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F68BE986-27E4-478B-84CE-1E2D85A5ABB0}"/>
                </a:ext>
              </a:extLst>
            </p:cNvPr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r>
                <a:rPr lang="zh-CN" altLang="en-US" sz="1600" b="1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单击此处输入标题文本</a:t>
              </a: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C219A01E-1D0B-4115-ADEB-40B007BC0F1E}"/>
                </a:ext>
              </a:extLst>
            </p:cNvPr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A36FB0FE-E99C-4BAD-ABDD-3B642F628505}"/>
                </a:ext>
              </a:extLst>
            </p:cNvPr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A30548C9-2164-493B-82CF-71437CEA7673}"/>
                </a:ext>
              </a:extLst>
            </p:cNvPr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883E8B2E-BBB0-473A-827B-45B859943698}"/>
                </a:ext>
              </a:extLst>
            </p:cNvPr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sp>
        <p:nvSpPr>
          <p:cNvPr id="74" name="矩形 73">
            <a:extLst>
              <a:ext uri="{FF2B5EF4-FFF2-40B4-BE49-F238E27FC236}">
                <a16:creationId xmlns:a16="http://schemas.microsoft.com/office/drawing/2014/main" id="{EF86977B-658F-4F6E-900E-0213F7450B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7750" y="3751263"/>
            <a:ext cx="4948238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200">
                <a:solidFill>
                  <a:srgbClr val="7F7F7F"/>
                </a:solidFill>
                <a:sym typeface="宋体" panose="02010600030101010101" pitchFamily="2" charset="-122"/>
              </a:rPr>
              <a:t>No one indebted for others,while many people don't know how to cherish others.No one indebted for others,while many people don't know how to cherish others.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E931D06B-4744-4750-B49D-1E06E6000B48}"/>
              </a:ext>
            </a:extLst>
          </p:cNvPr>
          <p:cNvGrpSpPr/>
          <p:nvPr/>
        </p:nvGrpSpPr>
        <p:grpSpPr>
          <a:xfrm>
            <a:off x="6098109" y="3182587"/>
            <a:ext cx="2300757" cy="509896"/>
            <a:chOff x="888096" y="1000203"/>
            <a:chExt cx="4259825" cy="944066"/>
          </a:xfrm>
          <a:solidFill>
            <a:srgbClr val="FEE04C">
              <a:alpha val="70000"/>
            </a:srgbClr>
          </a:solidFill>
        </p:grpSpPr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83CC4AD8-6EF8-4D85-8FFF-915C761A7844}"/>
                </a:ext>
              </a:extLst>
            </p:cNvPr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r>
                <a:rPr lang="zh-CN" altLang="en-US" sz="1600" b="1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单击此处输入标题文本</a:t>
              </a:r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A48B1F0E-A3B2-4B89-A52B-4C00F581E629}"/>
                </a:ext>
              </a:extLst>
            </p:cNvPr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4F775693-F920-43FB-9BFA-DA4F6DD52357}"/>
                </a:ext>
              </a:extLst>
            </p:cNvPr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6B44F633-8DE3-4A46-B449-B1181796DDAB}"/>
                </a:ext>
              </a:extLst>
            </p:cNvPr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30D16D37-D230-48AB-969F-711C204130F0}"/>
                </a:ext>
              </a:extLst>
            </p:cNvPr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sp>
        <p:nvSpPr>
          <p:cNvPr id="81" name="矩形 80">
            <a:extLst>
              <a:ext uri="{FF2B5EF4-FFF2-40B4-BE49-F238E27FC236}">
                <a16:creationId xmlns:a16="http://schemas.microsoft.com/office/drawing/2014/main" id="{1959B641-0B04-4DA1-85EB-BBB0081057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7588" y="3776663"/>
            <a:ext cx="49482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200">
                <a:solidFill>
                  <a:srgbClr val="7F7F7F"/>
                </a:solidFill>
                <a:sym typeface="宋体" panose="02010600030101010101" pitchFamily="2" charset="-122"/>
              </a:rPr>
              <a:t>No one indebted for others,while many people don't know how to cherish others.No one indebted for others,while many people don't know how to cherish others.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86A04DED-E6C1-411E-8CBD-759FD182A851}"/>
              </a:ext>
            </a:extLst>
          </p:cNvPr>
          <p:cNvGrpSpPr/>
          <p:nvPr/>
        </p:nvGrpSpPr>
        <p:grpSpPr>
          <a:xfrm>
            <a:off x="1067639" y="4848827"/>
            <a:ext cx="2300757" cy="509896"/>
            <a:chOff x="888096" y="1000203"/>
            <a:chExt cx="4259825" cy="944066"/>
          </a:xfrm>
          <a:solidFill>
            <a:srgbClr val="FEE04C">
              <a:alpha val="70000"/>
            </a:srgbClr>
          </a:solidFill>
        </p:grpSpPr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B7A75D7E-7016-4CFE-B749-82452D9223B5}"/>
                </a:ext>
              </a:extLst>
            </p:cNvPr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r>
                <a:rPr lang="zh-CN" altLang="en-US" sz="1600" b="1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单击此处输入标题文本</a:t>
              </a: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FB7F61DE-AE92-44CE-8C0F-E98FCA5672DB}"/>
                </a:ext>
              </a:extLst>
            </p:cNvPr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AE552829-D65E-4EAC-BB65-DECD6159C912}"/>
                </a:ext>
              </a:extLst>
            </p:cNvPr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981D0E7D-0EF0-4712-95E2-1B87736AECAB}"/>
                </a:ext>
              </a:extLst>
            </p:cNvPr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E6FD7A76-9A14-42A7-9FD0-E5AF765DA9F4}"/>
                </a:ext>
              </a:extLst>
            </p:cNvPr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sp>
        <p:nvSpPr>
          <p:cNvPr id="88" name="矩形 87">
            <a:extLst>
              <a:ext uri="{FF2B5EF4-FFF2-40B4-BE49-F238E27FC236}">
                <a16:creationId xmlns:a16="http://schemas.microsoft.com/office/drawing/2014/main" id="{2C492735-2CE9-44CE-8E65-A01D5BED23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0" y="5445125"/>
            <a:ext cx="49498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200">
                <a:solidFill>
                  <a:srgbClr val="7F7F7F"/>
                </a:solidFill>
                <a:sym typeface="宋体" panose="02010600030101010101" pitchFamily="2" charset="-122"/>
              </a:rPr>
              <a:t>No one indebted for others,while many people don't know how to cherish others.No one indebted for others,while many people don't know how to cherish others.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BC8973BB-102E-49C6-82EE-F1E9FF202197}"/>
              </a:ext>
            </a:extLst>
          </p:cNvPr>
          <p:cNvGrpSpPr/>
          <p:nvPr/>
        </p:nvGrpSpPr>
        <p:grpSpPr>
          <a:xfrm>
            <a:off x="6124144" y="4867877"/>
            <a:ext cx="2300757" cy="509896"/>
            <a:chOff x="888096" y="1000203"/>
            <a:chExt cx="4259825" cy="944066"/>
          </a:xfrm>
          <a:solidFill>
            <a:srgbClr val="99DC8C">
              <a:alpha val="70000"/>
            </a:srgbClr>
          </a:solidFill>
        </p:grpSpPr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857269A8-7A7C-4F65-9D48-CF826A7ED249}"/>
                </a:ext>
              </a:extLst>
            </p:cNvPr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r>
                <a:rPr lang="zh-CN" altLang="en-US" sz="1600" b="1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单击此处输入标题文本</a:t>
              </a: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7D6EA8F7-1A9A-4825-9CE2-8B02EE36FEA3}"/>
                </a:ext>
              </a:extLst>
            </p:cNvPr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5D47860D-F9A1-493F-A256-159FE45942FB}"/>
                </a:ext>
              </a:extLst>
            </p:cNvPr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7FC8728D-4764-4EA0-BBD6-031512A3A3EE}"/>
                </a:ext>
              </a:extLst>
            </p:cNvPr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F95E7AC0-822B-447B-8360-C5A5B33A7BEF}"/>
                </a:ext>
              </a:extLst>
            </p:cNvPr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sp>
        <p:nvSpPr>
          <p:cNvPr id="95" name="矩形 94">
            <a:extLst>
              <a:ext uri="{FF2B5EF4-FFF2-40B4-BE49-F238E27FC236}">
                <a16:creationId xmlns:a16="http://schemas.microsoft.com/office/drawing/2014/main" id="{94C565F6-8481-45CD-B572-AEC0FDD9BF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0288" y="5445125"/>
            <a:ext cx="49482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200">
                <a:solidFill>
                  <a:srgbClr val="7F7F7F"/>
                </a:solidFill>
                <a:sym typeface="宋体" panose="02010600030101010101" pitchFamily="2" charset="-122"/>
              </a:rPr>
              <a:t>No one indebted for others,while many people don't know how to cherish others.No one indebted for others,while many people don't know how to cherish others.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3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44" grpId="0"/>
      <p:bldP spid="67" grpId="0"/>
      <p:bldP spid="74" grpId="0"/>
      <p:bldP spid="81" grpId="0"/>
      <p:bldP spid="88" grpId="0"/>
      <p:bldP spid="9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D73A123-DFD0-4B13-8EA8-CCC77E9E7AA6}"/>
              </a:ext>
            </a:extLst>
          </p:cNvPr>
          <p:cNvSpPr/>
          <p:nvPr/>
        </p:nvSpPr>
        <p:spPr>
          <a:xfrm>
            <a:off x="192088" y="188913"/>
            <a:ext cx="11796712" cy="6475412"/>
          </a:xfrm>
          <a:prstGeom prst="rect">
            <a:avLst/>
          </a:prstGeom>
          <a:noFill/>
          <a:ln w="19050">
            <a:solidFill>
              <a:srgbClr val="FEE0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3" name="图片 2" descr="花">
            <a:extLst>
              <a:ext uri="{FF2B5EF4-FFF2-40B4-BE49-F238E27FC236}">
                <a16:creationId xmlns:a16="http://schemas.microsoft.com/office/drawing/2014/main" id="{C1F8CEEC-9676-4477-9006-F29334EE58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377825"/>
            <a:ext cx="684213" cy="55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5151A9E-68D7-4E73-BEE4-2E53406881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1738" y="463550"/>
            <a:ext cx="22828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b="1">
                <a:solidFill>
                  <a:srgbClr val="FEE0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834B9F6-78BE-42F1-8348-9087AE936590}"/>
              </a:ext>
            </a:extLst>
          </p:cNvPr>
          <p:cNvSpPr/>
          <p:nvPr/>
        </p:nvSpPr>
        <p:spPr>
          <a:xfrm>
            <a:off x="755650" y="1765300"/>
            <a:ext cx="3484563" cy="2105025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9321093-D0E3-4D8D-8924-23CB4475EA27}"/>
              </a:ext>
            </a:extLst>
          </p:cNvPr>
          <p:cNvSpPr/>
          <p:nvPr/>
        </p:nvSpPr>
        <p:spPr>
          <a:xfrm>
            <a:off x="4344988" y="1765300"/>
            <a:ext cx="3484562" cy="210502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9021743-C7D1-41FE-882B-3C3DBD801512}"/>
              </a:ext>
            </a:extLst>
          </p:cNvPr>
          <p:cNvSpPr/>
          <p:nvPr/>
        </p:nvSpPr>
        <p:spPr>
          <a:xfrm>
            <a:off x="7934325" y="1765300"/>
            <a:ext cx="3484563" cy="2105025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3E09C6A-85B0-41F4-BF49-A9F2EC2F02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238" y="4064000"/>
            <a:ext cx="1604962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>
                <a:solidFill>
                  <a:srgbClr val="FEE04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034DABA-FC74-4623-80CD-4A1BEEC9B0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650" y="4384675"/>
            <a:ext cx="3484563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 one indebted for others,while many people don't know how to cherish others.No one indebted for others,while many people don't know how to cherish others.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A1790E6C-32D4-434A-86D0-5D814C50FB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4988" y="4064000"/>
            <a:ext cx="160655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>
                <a:solidFill>
                  <a:srgbClr val="99DC8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1C5DFD03-C555-40CB-BD21-D872EFEEBF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4988" y="4384675"/>
            <a:ext cx="3484562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 one indebted for others,while many people don't know how to cherish others.No one indebted for others,while many people don't know how to cherish others.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795E0CA1-75CF-4568-BC3C-0583808403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4325" y="4064000"/>
            <a:ext cx="1604963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>
                <a:solidFill>
                  <a:srgbClr val="FEE04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048CD06A-C71D-4FDC-A36D-564C3E5968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4325" y="4384675"/>
            <a:ext cx="3484563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 one indebted for others,while many people don't know how to cherish others.No one indebted for others,while many people don't know how to cherish others.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10" grpId="0" animBg="1"/>
      <p:bldP spid="12" grpId="0" animBg="1"/>
      <p:bldP spid="14" grpId="0" animBg="1"/>
      <p:bldP spid="15" grpId="0"/>
      <p:bldP spid="16" grpId="0"/>
      <p:bldP spid="25" grpId="0"/>
      <p:bldP spid="2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48C605D-9975-4F0F-BB51-48AEDACA7F6D}"/>
              </a:ext>
            </a:extLst>
          </p:cNvPr>
          <p:cNvSpPr/>
          <p:nvPr/>
        </p:nvSpPr>
        <p:spPr>
          <a:xfrm>
            <a:off x="192088" y="188913"/>
            <a:ext cx="11796712" cy="6475412"/>
          </a:xfrm>
          <a:prstGeom prst="rect">
            <a:avLst/>
          </a:prstGeom>
          <a:noFill/>
          <a:ln w="19050">
            <a:solidFill>
              <a:srgbClr val="FEE0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3" name="图片 2" descr="花">
            <a:extLst>
              <a:ext uri="{FF2B5EF4-FFF2-40B4-BE49-F238E27FC236}">
                <a16:creationId xmlns:a16="http://schemas.microsoft.com/office/drawing/2014/main" id="{0F8AFC2C-0E39-40E7-B9F5-46D1170E58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377825"/>
            <a:ext cx="684213" cy="55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87DCE6CF-644C-4A17-A32F-5BBB076C35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1738" y="463550"/>
            <a:ext cx="22828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b="1">
                <a:solidFill>
                  <a:srgbClr val="FEE0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grpSp>
        <p:nvGrpSpPr>
          <p:cNvPr id="9" name="Group 4">
            <a:extLst>
              <a:ext uri="{FF2B5EF4-FFF2-40B4-BE49-F238E27FC236}">
                <a16:creationId xmlns:a16="http://schemas.microsoft.com/office/drawing/2014/main" id="{EE4DC893-62E1-4460-80DE-F9CDDD83A0D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694113" y="1538288"/>
            <a:ext cx="514350" cy="515937"/>
            <a:chOff x="611" y="1151"/>
            <a:chExt cx="566" cy="567"/>
          </a:xfrm>
        </p:grpSpPr>
        <p:sp>
          <p:nvSpPr>
            <p:cNvPr id="9221" name="Oval 5">
              <a:extLst>
                <a:ext uri="{FF2B5EF4-FFF2-40B4-BE49-F238E27FC236}">
                  <a16:creationId xmlns:a16="http://schemas.microsoft.com/office/drawing/2014/main" id="{2AB6CF65-A85A-4662-9820-D87F07F901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1" y="1151"/>
              <a:ext cx="566" cy="567"/>
            </a:xfrm>
            <a:prstGeom prst="ellipse">
              <a:avLst/>
            </a:prstGeom>
            <a:solidFill>
              <a:srgbClr val="FEE04C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2" name="Freeform 6">
              <a:extLst>
                <a:ext uri="{FF2B5EF4-FFF2-40B4-BE49-F238E27FC236}">
                  <a16:creationId xmlns:a16="http://schemas.microsoft.com/office/drawing/2014/main" id="{EE1B8A6D-0E55-4454-8BF9-D7FEE6F6A93D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741" y="1293"/>
              <a:ext cx="306" cy="307"/>
            </a:xfrm>
            <a:custGeom>
              <a:avLst/>
              <a:gdLst>
                <a:gd name="T0" fmla="*/ 57 w 130"/>
                <a:gd name="T1" fmla="*/ 49 h 130"/>
                <a:gd name="T2" fmla="*/ 61 w 130"/>
                <a:gd name="T3" fmla="*/ 37 h 130"/>
                <a:gd name="T4" fmla="*/ 40 w 130"/>
                <a:gd name="T5" fmla="*/ 6 h 130"/>
                <a:gd name="T6" fmla="*/ 28 w 130"/>
                <a:gd name="T7" fmla="*/ 11 h 130"/>
                <a:gd name="T8" fmla="*/ 24 w 130"/>
                <a:gd name="T9" fmla="*/ 24 h 130"/>
                <a:gd name="T10" fmla="*/ 45 w 130"/>
                <a:gd name="T11" fmla="*/ 54 h 130"/>
                <a:gd name="T12" fmla="*/ 57 w 130"/>
                <a:gd name="T13" fmla="*/ 49 h 130"/>
                <a:gd name="T14" fmla="*/ 52 w 130"/>
                <a:gd name="T15" fmla="*/ 82 h 130"/>
                <a:gd name="T16" fmla="*/ 48 w 130"/>
                <a:gd name="T17" fmla="*/ 82 h 130"/>
                <a:gd name="T18" fmla="*/ 30 w 130"/>
                <a:gd name="T19" fmla="*/ 84 h 130"/>
                <a:gd name="T20" fmla="*/ 15 w 130"/>
                <a:gd name="T21" fmla="*/ 102 h 130"/>
                <a:gd name="T22" fmla="*/ 45 w 130"/>
                <a:gd name="T23" fmla="*/ 123 h 130"/>
                <a:gd name="T24" fmla="*/ 70 w 130"/>
                <a:gd name="T25" fmla="*/ 104 h 130"/>
                <a:gd name="T26" fmla="*/ 52 w 130"/>
                <a:gd name="T27" fmla="*/ 82 h 130"/>
                <a:gd name="T28" fmla="*/ 102 w 130"/>
                <a:gd name="T29" fmla="*/ 65 h 130"/>
                <a:gd name="T30" fmla="*/ 83 w 130"/>
                <a:gd name="T31" fmla="*/ 65 h 130"/>
                <a:gd name="T32" fmla="*/ 83 w 130"/>
                <a:gd name="T33" fmla="*/ 55 h 130"/>
                <a:gd name="T34" fmla="*/ 102 w 130"/>
                <a:gd name="T35" fmla="*/ 55 h 130"/>
                <a:gd name="T36" fmla="*/ 102 w 130"/>
                <a:gd name="T37" fmla="*/ 37 h 130"/>
                <a:gd name="T38" fmla="*/ 111 w 130"/>
                <a:gd name="T39" fmla="*/ 37 h 130"/>
                <a:gd name="T40" fmla="*/ 111 w 130"/>
                <a:gd name="T41" fmla="*/ 55 h 130"/>
                <a:gd name="T42" fmla="*/ 130 w 130"/>
                <a:gd name="T43" fmla="*/ 55 h 130"/>
                <a:gd name="T44" fmla="*/ 130 w 130"/>
                <a:gd name="T45" fmla="*/ 65 h 130"/>
                <a:gd name="T46" fmla="*/ 111 w 130"/>
                <a:gd name="T47" fmla="*/ 65 h 130"/>
                <a:gd name="T48" fmla="*/ 111 w 130"/>
                <a:gd name="T49" fmla="*/ 83 h 130"/>
                <a:gd name="T50" fmla="*/ 102 w 130"/>
                <a:gd name="T51" fmla="*/ 83 h 130"/>
                <a:gd name="T52" fmla="*/ 102 w 130"/>
                <a:gd name="T53" fmla="*/ 65 h 130"/>
                <a:gd name="T54" fmla="*/ 64 w 130"/>
                <a:gd name="T55" fmla="*/ 6 h 130"/>
                <a:gd name="T56" fmla="*/ 76 w 130"/>
                <a:gd name="T57" fmla="*/ 29 h 130"/>
                <a:gd name="T58" fmla="*/ 62 w 130"/>
                <a:gd name="T59" fmla="*/ 53 h 130"/>
                <a:gd name="T60" fmla="*/ 57 w 130"/>
                <a:gd name="T61" fmla="*/ 62 h 130"/>
                <a:gd name="T62" fmla="*/ 61 w 130"/>
                <a:gd name="T63" fmla="*/ 69 h 130"/>
                <a:gd name="T64" fmla="*/ 68 w 130"/>
                <a:gd name="T65" fmla="*/ 74 h 130"/>
                <a:gd name="T66" fmla="*/ 82 w 130"/>
                <a:gd name="T67" fmla="*/ 98 h 130"/>
                <a:gd name="T68" fmla="*/ 37 w 130"/>
                <a:gd name="T69" fmla="*/ 130 h 130"/>
                <a:gd name="T70" fmla="*/ 0 w 130"/>
                <a:gd name="T71" fmla="*/ 106 h 130"/>
                <a:gd name="T72" fmla="*/ 14 w 130"/>
                <a:gd name="T73" fmla="*/ 85 h 130"/>
                <a:gd name="T74" fmla="*/ 46 w 130"/>
                <a:gd name="T75" fmla="*/ 77 h 130"/>
                <a:gd name="T76" fmla="*/ 41 w 130"/>
                <a:gd name="T77" fmla="*/ 65 h 130"/>
                <a:gd name="T78" fmla="*/ 43 w 130"/>
                <a:gd name="T79" fmla="*/ 59 h 130"/>
                <a:gd name="T80" fmla="*/ 37 w 130"/>
                <a:gd name="T81" fmla="*/ 59 h 130"/>
                <a:gd name="T82" fmla="*/ 9 w 130"/>
                <a:gd name="T83" fmla="*/ 32 h 130"/>
                <a:gd name="T84" fmla="*/ 20 w 130"/>
                <a:gd name="T85" fmla="*/ 9 h 130"/>
                <a:gd name="T86" fmla="*/ 50 w 130"/>
                <a:gd name="T87" fmla="*/ 0 h 130"/>
                <a:gd name="T88" fmla="*/ 86 w 130"/>
                <a:gd name="T89" fmla="*/ 0 h 130"/>
                <a:gd name="T90" fmla="*/ 75 w 130"/>
                <a:gd name="T91" fmla="*/ 6 h 130"/>
                <a:gd name="T92" fmla="*/ 64 w 130"/>
                <a:gd name="T93" fmla="*/ 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0" h="130">
                  <a:moveTo>
                    <a:pt x="57" y="49"/>
                  </a:moveTo>
                  <a:cubicBezTo>
                    <a:pt x="61" y="46"/>
                    <a:pt x="61" y="40"/>
                    <a:pt x="61" y="37"/>
                  </a:cubicBezTo>
                  <a:cubicBezTo>
                    <a:pt x="61" y="25"/>
                    <a:pt x="54" y="6"/>
                    <a:pt x="40" y="6"/>
                  </a:cubicBezTo>
                  <a:cubicBezTo>
                    <a:pt x="35" y="6"/>
                    <a:pt x="30" y="8"/>
                    <a:pt x="28" y="11"/>
                  </a:cubicBezTo>
                  <a:cubicBezTo>
                    <a:pt x="25" y="15"/>
                    <a:pt x="24" y="19"/>
                    <a:pt x="24" y="24"/>
                  </a:cubicBezTo>
                  <a:cubicBezTo>
                    <a:pt x="24" y="35"/>
                    <a:pt x="31" y="54"/>
                    <a:pt x="45" y="54"/>
                  </a:cubicBezTo>
                  <a:cubicBezTo>
                    <a:pt x="50" y="54"/>
                    <a:pt x="54" y="52"/>
                    <a:pt x="57" y="49"/>
                  </a:cubicBezTo>
                  <a:close/>
                  <a:moveTo>
                    <a:pt x="52" y="82"/>
                  </a:moveTo>
                  <a:cubicBezTo>
                    <a:pt x="51" y="82"/>
                    <a:pt x="50" y="82"/>
                    <a:pt x="48" y="82"/>
                  </a:cubicBezTo>
                  <a:cubicBezTo>
                    <a:pt x="46" y="82"/>
                    <a:pt x="37" y="82"/>
                    <a:pt x="30" y="84"/>
                  </a:cubicBezTo>
                  <a:cubicBezTo>
                    <a:pt x="26" y="86"/>
                    <a:pt x="15" y="90"/>
                    <a:pt x="15" y="102"/>
                  </a:cubicBezTo>
                  <a:cubicBezTo>
                    <a:pt x="15" y="114"/>
                    <a:pt x="27" y="123"/>
                    <a:pt x="45" y="123"/>
                  </a:cubicBezTo>
                  <a:cubicBezTo>
                    <a:pt x="62" y="123"/>
                    <a:pt x="70" y="115"/>
                    <a:pt x="70" y="104"/>
                  </a:cubicBezTo>
                  <a:cubicBezTo>
                    <a:pt x="70" y="96"/>
                    <a:pt x="65" y="91"/>
                    <a:pt x="52" y="82"/>
                  </a:cubicBezTo>
                  <a:close/>
                  <a:moveTo>
                    <a:pt x="102" y="65"/>
                  </a:moveTo>
                  <a:cubicBezTo>
                    <a:pt x="83" y="65"/>
                    <a:pt x="83" y="65"/>
                    <a:pt x="83" y="6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102" y="55"/>
                    <a:pt x="102" y="55"/>
                    <a:pt x="102" y="55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11" y="55"/>
                    <a:pt x="111" y="55"/>
                    <a:pt x="111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11" y="65"/>
                    <a:pt x="111" y="65"/>
                    <a:pt x="111" y="65"/>
                  </a:cubicBezTo>
                  <a:cubicBezTo>
                    <a:pt x="111" y="83"/>
                    <a:pt x="111" y="83"/>
                    <a:pt x="111" y="83"/>
                  </a:cubicBezTo>
                  <a:cubicBezTo>
                    <a:pt x="102" y="83"/>
                    <a:pt x="102" y="83"/>
                    <a:pt x="102" y="83"/>
                  </a:cubicBezTo>
                  <a:lnTo>
                    <a:pt x="102" y="65"/>
                  </a:lnTo>
                  <a:close/>
                  <a:moveTo>
                    <a:pt x="64" y="6"/>
                  </a:moveTo>
                  <a:cubicBezTo>
                    <a:pt x="68" y="9"/>
                    <a:pt x="76" y="16"/>
                    <a:pt x="76" y="29"/>
                  </a:cubicBezTo>
                  <a:cubicBezTo>
                    <a:pt x="76" y="42"/>
                    <a:pt x="69" y="48"/>
                    <a:pt x="62" y="53"/>
                  </a:cubicBezTo>
                  <a:cubicBezTo>
                    <a:pt x="60" y="56"/>
                    <a:pt x="57" y="58"/>
                    <a:pt x="57" y="62"/>
                  </a:cubicBezTo>
                  <a:cubicBezTo>
                    <a:pt x="57" y="66"/>
                    <a:pt x="60" y="68"/>
                    <a:pt x="61" y="69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75" y="80"/>
                    <a:pt x="82" y="86"/>
                    <a:pt x="82" y="98"/>
                  </a:cubicBezTo>
                  <a:cubicBezTo>
                    <a:pt x="82" y="114"/>
                    <a:pt x="66" y="130"/>
                    <a:pt x="37" y="130"/>
                  </a:cubicBezTo>
                  <a:cubicBezTo>
                    <a:pt x="12" y="130"/>
                    <a:pt x="0" y="118"/>
                    <a:pt x="0" y="106"/>
                  </a:cubicBezTo>
                  <a:cubicBezTo>
                    <a:pt x="0" y="99"/>
                    <a:pt x="3" y="91"/>
                    <a:pt x="14" y="85"/>
                  </a:cubicBezTo>
                  <a:cubicBezTo>
                    <a:pt x="24" y="78"/>
                    <a:pt x="38" y="77"/>
                    <a:pt x="46" y="77"/>
                  </a:cubicBezTo>
                  <a:cubicBezTo>
                    <a:pt x="44" y="74"/>
                    <a:pt x="41" y="71"/>
                    <a:pt x="41" y="65"/>
                  </a:cubicBezTo>
                  <a:cubicBezTo>
                    <a:pt x="41" y="62"/>
                    <a:pt x="42" y="61"/>
                    <a:pt x="43" y="59"/>
                  </a:cubicBezTo>
                  <a:cubicBezTo>
                    <a:pt x="41" y="59"/>
                    <a:pt x="39" y="59"/>
                    <a:pt x="37" y="59"/>
                  </a:cubicBezTo>
                  <a:cubicBezTo>
                    <a:pt x="19" y="59"/>
                    <a:pt x="9" y="46"/>
                    <a:pt x="9" y="32"/>
                  </a:cubicBezTo>
                  <a:cubicBezTo>
                    <a:pt x="9" y="24"/>
                    <a:pt x="12" y="16"/>
                    <a:pt x="20" y="9"/>
                  </a:cubicBezTo>
                  <a:cubicBezTo>
                    <a:pt x="30" y="1"/>
                    <a:pt x="41" y="0"/>
                    <a:pt x="5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64" y="6"/>
                    <a:pt x="64" y="6"/>
                    <a:pt x="6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" name="Group 9">
            <a:extLst>
              <a:ext uri="{FF2B5EF4-FFF2-40B4-BE49-F238E27FC236}">
                <a16:creationId xmlns:a16="http://schemas.microsoft.com/office/drawing/2014/main" id="{4F71B03C-D74C-42AF-BA62-EA3569E0D9F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988300" y="1538288"/>
            <a:ext cx="515938" cy="515937"/>
            <a:chOff x="1587" y="1151"/>
            <a:chExt cx="566" cy="567"/>
          </a:xfrm>
        </p:grpSpPr>
        <p:sp>
          <p:nvSpPr>
            <p:cNvPr id="9224" name="Oval 10">
              <a:extLst>
                <a:ext uri="{FF2B5EF4-FFF2-40B4-BE49-F238E27FC236}">
                  <a16:creationId xmlns:a16="http://schemas.microsoft.com/office/drawing/2014/main" id="{6ECA3987-4E00-4D49-BD4A-530DE03E88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7" y="1151"/>
              <a:ext cx="566" cy="567"/>
            </a:xfrm>
            <a:prstGeom prst="ellipse">
              <a:avLst/>
            </a:prstGeom>
            <a:solidFill>
              <a:srgbClr val="99DC8C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5" name="Freeform 11">
              <a:extLst>
                <a:ext uri="{FF2B5EF4-FFF2-40B4-BE49-F238E27FC236}">
                  <a16:creationId xmlns:a16="http://schemas.microsoft.com/office/drawing/2014/main" id="{9C12B7A1-17F3-471E-B2E5-41F073C40041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707" y="1272"/>
              <a:ext cx="316" cy="316"/>
            </a:xfrm>
            <a:custGeom>
              <a:avLst/>
              <a:gdLst>
                <a:gd name="T0" fmla="*/ 36 w 134"/>
                <a:gd name="T1" fmla="*/ 46 h 134"/>
                <a:gd name="T2" fmla="*/ 0 w 134"/>
                <a:gd name="T3" fmla="*/ 46 h 134"/>
                <a:gd name="T4" fmla="*/ 0 w 134"/>
                <a:gd name="T5" fmla="*/ 41 h 134"/>
                <a:gd name="T6" fmla="*/ 0 w 134"/>
                <a:gd name="T7" fmla="*/ 41 h 134"/>
                <a:gd name="T8" fmla="*/ 0 w 134"/>
                <a:gd name="T9" fmla="*/ 114 h 134"/>
                <a:gd name="T10" fmla="*/ 20 w 134"/>
                <a:gd name="T11" fmla="*/ 134 h 134"/>
                <a:gd name="T12" fmla="*/ 114 w 134"/>
                <a:gd name="T13" fmla="*/ 134 h 134"/>
                <a:gd name="T14" fmla="*/ 134 w 134"/>
                <a:gd name="T15" fmla="*/ 114 h 134"/>
                <a:gd name="T16" fmla="*/ 134 w 134"/>
                <a:gd name="T17" fmla="*/ 46 h 134"/>
                <a:gd name="T18" fmla="*/ 134 w 134"/>
                <a:gd name="T19" fmla="*/ 46 h 134"/>
                <a:gd name="T20" fmla="*/ 134 w 134"/>
                <a:gd name="T21" fmla="*/ 41 h 134"/>
                <a:gd name="T22" fmla="*/ 94 w 134"/>
                <a:gd name="T23" fmla="*/ 41 h 134"/>
                <a:gd name="T24" fmla="*/ 67 w 134"/>
                <a:gd name="T25" fmla="*/ 27 h 134"/>
                <a:gd name="T26" fmla="*/ 39 w 134"/>
                <a:gd name="T27" fmla="*/ 41 h 134"/>
                <a:gd name="T28" fmla="*/ 0 w 134"/>
                <a:gd name="T29" fmla="*/ 41 h 134"/>
                <a:gd name="T30" fmla="*/ 0 w 134"/>
                <a:gd name="T31" fmla="*/ 20 h 134"/>
                <a:gd name="T32" fmla="*/ 14 w 134"/>
                <a:gd name="T33" fmla="*/ 1 h 134"/>
                <a:gd name="T34" fmla="*/ 14 w 134"/>
                <a:gd name="T35" fmla="*/ 27 h 134"/>
                <a:gd name="T36" fmla="*/ 18 w 134"/>
                <a:gd name="T37" fmla="*/ 27 h 134"/>
                <a:gd name="T38" fmla="*/ 18 w 134"/>
                <a:gd name="T39" fmla="*/ 0 h 134"/>
                <a:gd name="T40" fmla="*/ 18 w 134"/>
                <a:gd name="T41" fmla="*/ 0 h 134"/>
                <a:gd name="T42" fmla="*/ 20 w 134"/>
                <a:gd name="T43" fmla="*/ 0 h 134"/>
                <a:gd name="T44" fmla="*/ 114 w 134"/>
                <a:gd name="T45" fmla="*/ 0 h 134"/>
                <a:gd name="T46" fmla="*/ 134 w 134"/>
                <a:gd name="T47" fmla="*/ 20 h 134"/>
                <a:gd name="T48" fmla="*/ 134 w 134"/>
                <a:gd name="T49" fmla="*/ 46 h 134"/>
                <a:gd name="T50" fmla="*/ 97 w 134"/>
                <a:gd name="T51" fmla="*/ 46 h 134"/>
                <a:gd name="T52" fmla="*/ 101 w 134"/>
                <a:gd name="T53" fmla="*/ 62 h 134"/>
                <a:gd name="T54" fmla="*/ 67 w 134"/>
                <a:gd name="T55" fmla="*/ 97 h 134"/>
                <a:gd name="T56" fmla="*/ 32 w 134"/>
                <a:gd name="T57" fmla="*/ 62 h 134"/>
                <a:gd name="T58" fmla="*/ 36 w 134"/>
                <a:gd name="T59" fmla="*/ 46 h 134"/>
                <a:gd name="T60" fmla="*/ 109 w 134"/>
                <a:gd name="T61" fmla="*/ 9 h 134"/>
                <a:gd name="T62" fmla="*/ 101 w 134"/>
                <a:gd name="T63" fmla="*/ 17 h 134"/>
                <a:gd name="T64" fmla="*/ 101 w 134"/>
                <a:gd name="T65" fmla="*/ 24 h 134"/>
                <a:gd name="T66" fmla="*/ 109 w 134"/>
                <a:gd name="T67" fmla="*/ 32 h 134"/>
                <a:gd name="T68" fmla="*/ 116 w 134"/>
                <a:gd name="T69" fmla="*/ 32 h 134"/>
                <a:gd name="T70" fmla="*/ 124 w 134"/>
                <a:gd name="T71" fmla="*/ 24 h 134"/>
                <a:gd name="T72" fmla="*/ 124 w 134"/>
                <a:gd name="T73" fmla="*/ 17 h 134"/>
                <a:gd name="T74" fmla="*/ 116 w 134"/>
                <a:gd name="T75" fmla="*/ 9 h 134"/>
                <a:gd name="T76" fmla="*/ 109 w 134"/>
                <a:gd name="T77" fmla="*/ 9 h 134"/>
                <a:gd name="T78" fmla="*/ 32 w 134"/>
                <a:gd name="T79" fmla="*/ 0 h 134"/>
                <a:gd name="T80" fmla="*/ 32 w 134"/>
                <a:gd name="T81" fmla="*/ 27 h 134"/>
                <a:gd name="T82" fmla="*/ 37 w 134"/>
                <a:gd name="T83" fmla="*/ 27 h 134"/>
                <a:gd name="T84" fmla="*/ 37 w 134"/>
                <a:gd name="T85" fmla="*/ 0 h 134"/>
                <a:gd name="T86" fmla="*/ 32 w 134"/>
                <a:gd name="T87" fmla="*/ 0 h 134"/>
                <a:gd name="T88" fmla="*/ 23 w 134"/>
                <a:gd name="T89" fmla="*/ 0 h 134"/>
                <a:gd name="T90" fmla="*/ 23 w 134"/>
                <a:gd name="T91" fmla="*/ 27 h 134"/>
                <a:gd name="T92" fmla="*/ 27 w 134"/>
                <a:gd name="T93" fmla="*/ 27 h 134"/>
                <a:gd name="T94" fmla="*/ 27 w 134"/>
                <a:gd name="T95" fmla="*/ 0 h 134"/>
                <a:gd name="T96" fmla="*/ 23 w 134"/>
                <a:gd name="T97" fmla="*/ 0 h 134"/>
                <a:gd name="T98" fmla="*/ 67 w 134"/>
                <a:gd name="T99" fmla="*/ 90 h 134"/>
                <a:gd name="T100" fmla="*/ 94 w 134"/>
                <a:gd name="T101" fmla="*/ 62 h 134"/>
                <a:gd name="T102" fmla="*/ 67 w 134"/>
                <a:gd name="T103" fmla="*/ 34 h 134"/>
                <a:gd name="T104" fmla="*/ 39 w 134"/>
                <a:gd name="T105" fmla="*/ 62 h 134"/>
                <a:gd name="T106" fmla="*/ 67 w 134"/>
                <a:gd name="T107" fmla="*/ 90 h 134"/>
                <a:gd name="T108" fmla="*/ 67 w 134"/>
                <a:gd name="T109" fmla="*/ 81 h 134"/>
                <a:gd name="T110" fmla="*/ 85 w 134"/>
                <a:gd name="T111" fmla="*/ 62 h 134"/>
                <a:gd name="T112" fmla="*/ 67 w 134"/>
                <a:gd name="T113" fmla="*/ 44 h 134"/>
                <a:gd name="T114" fmla="*/ 48 w 134"/>
                <a:gd name="T115" fmla="*/ 62 h 134"/>
                <a:gd name="T116" fmla="*/ 67 w 134"/>
                <a:gd name="T117" fmla="*/ 8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4" h="134">
                  <a:moveTo>
                    <a:pt x="36" y="46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6"/>
                    <a:pt x="0" y="114"/>
                    <a:pt x="0" y="114"/>
                  </a:cubicBezTo>
                  <a:cubicBezTo>
                    <a:pt x="0" y="134"/>
                    <a:pt x="20" y="134"/>
                    <a:pt x="20" y="134"/>
                  </a:cubicBezTo>
                  <a:cubicBezTo>
                    <a:pt x="114" y="134"/>
                    <a:pt x="114" y="134"/>
                    <a:pt x="114" y="134"/>
                  </a:cubicBezTo>
                  <a:cubicBezTo>
                    <a:pt x="114" y="134"/>
                    <a:pt x="134" y="134"/>
                    <a:pt x="134" y="114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1"/>
                    <a:pt x="134" y="41"/>
                    <a:pt x="134" y="41"/>
                  </a:cubicBezTo>
                  <a:cubicBezTo>
                    <a:pt x="94" y="41"/>
                    <a:pt x="94" y="41"/>
                    <a:pt x="94" y="41"/>
                  </a:cubicBezTo>
                  <a:cubicBezTo>
                    <a:pt x="88" y="33"/>
                    <a:pt x="78" y="27"/>
                    <a:pt x="67" y="27"/>
                  </a:cubicBezTo>
                  <a:cubicBezTo>
                    <a:pt x="55" y="27"/>
                    <a:pt x="45" y="33"/>
                    <a:pt x="39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35"/>
                    <a:pt x="0" y="27"/>
                    <a:pt x="0" y="20"/>
                  </a:cubicBezTo>
                  <a:cubicBezTo>
                    <a:pt x="0" y="7"/>
                    <a:pt x="8" y="2"/>
                    <a:pt x="14" y="1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0"/>
                    <a:pt x="20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0"/>
                    <a:pt x="134" y="0"/>
                    <a:pt x="134" y="20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100" y="51"/>
                    <a:pt x="101" y="56"/>
                    <a:pt x="101" y="62"/>
                  </a:cubicBezTo>
                  <a:cubicBezTo>
                    <a:pt x="101" y="81"/>
                    <a:pt x="86" y="97"/>
                    <a:pt x="67" y="97"/>
                  </a:cubicBezTo>
                  <a:cubicBezTo>
                    <a:pt x="48" y="97"/>
                    <a:pt x="32" y="81"/>
                    <a:pt x="32" y="62"/>
                  </a:cubicBezTo>
                  <a:cubicBezTo>
                    <a:pt x="32" y="56"/>
                    <a:pt x="34" y="51"/>
                    <a:pt x="36" y="46"/>
                  </a:cubicBezTo>
                  <a:close/>
                  <a:moveTo>
                    <a:pt x="109" y="9"/>
                  </a:moveTo>
                  <a:cubicBezTo>
                    <a:pt x="105" y="9"/>
                    <a:pt x="101" y="13"/>
                    <a:pt x="101" y="17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28"/>
                    <a:pt x="105" y="32"/>
                    <a:pt x="109" y="32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21" y="32"/>
                    <a:pt x="124" y="28"/>
                    <a:pt x="124" y="24"/>
                  </a:cubicBezTo>
                  <a:cubicBezTo>
                    <a:pt x="124" y="17"/>
                    <a:pt x="124" y="17"/>
                    <a:pt x="124" y="17"/>
                  </a:cubicBezTo>
                  <a:cubicBezTo>
                    <a:pt x="124" y="13"/>
                    <a:pt x="121" y="9"/>
                    <a:pt x="116" y="9"/>
                  </a:cubicBezTo>
                  <a:lnTo>
                    <a:pt x="109" y="9"/>
                  </a:lnTo>
                  <a:close/>
                  <a:moveTo>
                    <a:pt x="32" y="0"/>
                  </a:moveTo>
                  <a:cubicBezTo>
                    <a:pt x="32" y="27"/>
                    <a:pt x="32" y="27"/>
                    <a:pt x="32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0"/>
                    <a:pt x="37" y="0"/>
                    <a:pt x="37" y="0"/>
                  </a:cubicBezTo>
                  <a:lnTo>
                    <a:pt x="32" y="0"/>
                  </a:lnTo>
                  <a:close/>
                  <a:moveTo>
                    <a:pt x="23" y="0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0"/>
                    <a:pt x="27" y="0"/>
                    <a:pt x="27" y="0"/>
                  </a:cubicBezTo>
                  <a:lnTo>
                    <a:pt x="23" y="0"/>
                  </a:lnTo>
                  <a:close/>
                  <a:moveTo>
                    <a:pt x="67" y="90"/>
                  </a:moveTo>
                  <a:cubicBezTo>
                    <a:pt x="82" y="90"/>
                    <a:pt x="94" y="77"/>
                    <a:pt x="94" y="62"/>
                  </a:cubicBezTo>
                  <a:cubicBezTo>
                    <a:pt x="94" y="47"/>
                    <a:pt x="82" y="34"/>
                    <a:pt x="67" y="34"/>
                  </a:cubicBezTo>
                  <a:cubicBezTo>
                    <a:pt x="51" y="34"/>
                    <a:pt x="39" y="47"/>
                    <a:pt x="39" y="62"/>
                  </a:cubicBezTo>
                  <a:cubicBezTo>
                    <a:pt x="39" y="77"/>
                    <a:pt x="51" y="90"/>
                    <a:pt x="67" y="90"/>
                  </a:cubicBezTo>
                  <a:close/>
                  <a:moveTo>
                    <a:pt x="67" y="81"/>
                  </a:moveTo>
                  <a:cubicBezTo>
                    <a:pt x="77" y="81"/>
                    <a:pt x="85" y="72"/>
                    <a:pt x="85" y="62"/>
                  </a:cubicBezTo>
                  <a:cubicBezTo>
                    <a:pt x="85" y="52"/>
                    <a:pt x="77" y="44"/>
                    <a:pt x="67" y="44"/>
                  </a:cubicBezTo>
                  <a:cubicBezTo>
                    <a:pt x="56" y="44"/>
                    <a:pt x="48" y="52"/>
                    <a:pt x="48" y="62"/>
                  </a:cubicBezTo>
                  <a:cubicBezTo>
                    <a:pt x="48" y="72"/>
                    <a:pt x="56" y="81"/>
                    <a:pt x="67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" name="Group 24">
            <a:extLst>
              <a:ext uri="{FF2B5EF4-FFF2-40B4-BE49-F238E27FC236}">
                <a16:creationId xmlns:a16="http://schemas.microsoft.com/office/drawing/2014/main" id="{0A522D28-8680-4C85-B84C-C3073CD553E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694113" y="3835400"/>
            <a:ext cx="514350" cy="515938"/>
            <a:chOff x="4516" y="1151"/>
            <a:chExt cx="566" cy="567"/>
          </a:xfrm>
        </p:grpSpPr>
        <p:sp>
          <p:nvSpPr>
            <p:cNvPr id="9227" name="Oval 25">
              <a:extLst>
                <a:ext uri="{FF2B5EF4-FFF2-40B4-BE49-F238E27FC236}">
                  <a16:creationId xmlns:a16="http://schemas.microsoft.com/office/drawing/2014/main" id="{CCF3EA14-D2C1-4478-A23B-C7DA7D55DB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6" y="1151"/>
              <a:ext cx="566" cy="567"/>
            </a:xfrm>
            <a:prstGeom prst="ellipse">
              <a:avLst/>
            </a:prstGeom>
            <a:solidFill>
              <a:srgbClr val="99DC8C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8" name="Freeform 26">
              <a:extLst>
                <a:ext uri="{FF2B5EF4-FFF2-40B4-BE49-F238E27FC236}">
                  <a16:creationId xmlns:a16="http://schemas.microsoft.com/office/drawing/2014/main" id="{164765F6-C597-4A12-A369-A5FC90633EE3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4625" y="1260"/>
              <a:ext cx="349" cy="349"/>
            </a:xfrm>
            <a:custGeom>
              <a:avLst/>
              <a:gdLst>
                <a:gd name="T0" fmla="*/ 0 w 148"/>
                <a:gd name="T1" fmla="*/ 95 h 148"/>
                <a:gd name="T2" fmla="*/ 121 w 148"/>
                <a:gd name="T3" fmla="*/ 148 h 148"/>
                <a:gd name="T4" fmla="*/ 121 w 148"/>
                <a:gd name="T5" fmla="*/ 69 h 148"/>
                <a:gd name="T6" fmla="*/ 36 w 148"/>
                <a:gd name="T7" fmla="*/ 132 h 148"/>
                <a:gd name="T8" fmla="*/ 19 w 148"/>
                <a:gd name="T9" fmla="*/ 90 h 148"/>
                <a:gd name="T10" fmla="*/ 46 w 148"/>
                <a:gd name="T11" fmla="*/ 90 h 148"/>
                <a:gd name="T12" fmla="*/ 61 w 148"/>
                <a:gd name="T13" fmla="*/ 130 h 148"/>
                <a:gd name="T14" fmla="*/ 48 w 148"/>
                <a:gd name="T15" fmla="*/ 133 h 148"/>
                <a:gd name="T16" fmla="*/ 54 w 148"/>
                <a:gd name="T17" fmla="*/ 98 h 148"/>
                <a:gd name="T18" fmla="*/ 56 w 148"/>
                <a:gd name="T19" fmla="*/ 128 h 148"/>
                <a:gd name="T20" fmla="*/ 61 w 148"/>
                <a:gd name="T21" fmla="*/ 98 h 148"/>
                <a:gd name="T22" fmla="*/ 101 w 148"/>
                <a:gd name="T23" fmla="*/ 126 h 148"/>
                <a:gd name="T24" fmla="*/ 88 w 148"/>
                <a:gd name="T25" fmla="*/ 134 h 148"/>
                <a:gd name="T26" fmla="*/ 77 w 148"/>
                <a:gd name="T27" fmla="*/ 134 h 148"/>
                <a:gd name="T28" fmla="*/ 85 w 148"/>
                <a:gd name="T29" fmla="*/ 101 h 148"/>
                <a:gd name="T30" fmla="*/ 99 w 148"/>
                <a:gd name="T31" fmla="*/ 99 h 148"/>
                <a:gd name="T32" fmla="*/ 129 w 148"/>
                <a:gd name="T33" fmla="*/ 116 h 148"/>
                <a:gd name="T34" fmla="*/ 115 w 148"/>
                <a:gd name="T35" fmla="*/ 127 h 148"/>
                <a:gd name="T36" fmla="*/ 121 w 148"/>
                <a:gd name="T37" fmla="*/ 123 h 148"/>
                <a:gd name="T38" fmla="*/ 129 w 148"/>
                <a:gd name="T39" fmla="*/ 123 h 148"/>
                <a:gd name="T40" fmla="*/ 110 w 148"/>
                <a:gd name="T41" fmla="*/ 131 h 148"/>
                <a:gd name="T42" fmla="*/ 110 w 148"/>
                <a:gd name="T43" fmla="*/ 99 h 148"/>
                <a:gd name="T44" fmla="*/ 129 w 148"/>
                <a:gd name="T45" fmla="*/ 107 h 148"/>
                <a:gd name="T46" fmla="*/ 115 w 148"/>
                <a:gd name="T47" fmla="*/ 104 h 148"/>
                <a:gd name="T48" fmla="*/ 121 w 148"/>
                <a:gd name="T49" fmla="*/ 111 h 148"/>
                <a:gd name="T50" fmla="*/ 118 w 148"/>
                <a:gd name="T51" fmla="*/ 103 h 148"/>
                <a:gd name="T52" fmla="*/ 85 w 148"/>
                <a:gd name="T53" fmla="*/ 105 h 148"/>
                <a:gd name="T54" fmla="*/ 88 w 148"/>
                <a:gd name="T55" fmla="*/ 129 h 148"/>
                <a:gd name="T56" fmla="*/ 93 w 148"/>
                <a:gd name="T57" fmla="*/ 107 h 148"/>
                <a:gd name="T58" fmla="*/ 97 w 148"/>
                <a:gd name="T59" fmla="*/ 60 h 148"/>
                <a:gd name="T60" fmla="*/ 107 w 148"/>
                <a:gd name="T61" fmla="*/ 60 h 148"/>
                <a:gd name="T62" fmla="*/ 107 w 148"/>
                <a:gd name="T63" fmla="*/ 18 h 148"/>
                <a:gd name="T64" fmla="*/ 102 w 148"/>
                <a:gd name="T65" fmla="*/ 53 h 148"/>
                <a:gd name="T66" fmla="*/ 100 w 148"/>
                <a:gd name="T67" fmla="*/ 18 h 148"/>
                <a:gd name="T68" fmla="*/ 93 w 148"/>
                <a:gd name="T69" fmla="*/ 59 h 148"/>
                <a:gd name="T70" fmla="*/ 82 w 148"/>
                <a:gd name="T71" fmla="*/ 58 h 148"/>
                <a:gd name="T72" fmla="*/ 82 w 148"/>
                <a:gd name="T73" fmla="*/ 20 h 148"/>
                <a:gd name="T74" fmla="*/ 61 w 148"/>
                <a:gd name="T75" fmla="*/ 28 h 148"/>
                <a:gd name="T76" fmla="*/ 73 w 148"/>
                <a:gd name="T77" fmla="*/ 61 h 148"/>
                <a:gd name="T78" fmla="*/ 73 w 148"/>
                <a:gd name="T79" fmla="*/ 24 h 148"/>
                <a:gd name="T80" fmla="*/ 76 w 148"/>
                <a:gd name="T81" fmla="*/ 50 h 148"/>
                <a:gd name="T82" fmla="*/ 70 w 148"/>
                <a:gd name="T83" fmla="*/ 53 h 148"/>
                <a:gd name="T84" fmla="*/ 39 w 148"/>
                <a:gd name="T85" fmla="*/ 60 h 148"/>
                <a:gd name="T86" fmla="*/ 60 w 148"/>
                <a:gd name="T87" fmla="*/ 0 h 148"/>
                <a:gd name="T88" fmla="*/ 44 w 148"/>
                <a:gd name="T89" fmla="*/ 23 h 148"/>
                <a:gd name="T90" fmla="*/ 39 w 148"/>
                <a:gd name="T91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8" h="148">
                  <a:moveTo>
                    <a:pt x="121" y="69"/>
                  </a:moveTo>
                  <a:cubicBezTo>
                    <a:pt x="27" y="69"/>
                    <a:pt x="27" y="69"/>
                    <a:pt x="27" y="69"/>
                  </a:cubicBezTo>
                  <a:cubicBezTo>
                    <a:pt x="12" y="69"/>
                    <a:pt x="0" y="80"/>
                    <a:pt x="0" y="9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6"/>
                    <a:pt x="12" y="148"/>
                    <a:pt x="27" y="148"/>
                  </a:cubicBezTo>
                  <a:cubicBezTo>
                    <a:pt x="121" y="148"/>
                    <a:pt x="121" y="148"/>
                    <a:pt x="121" y="148"/>
                  </a:cubicBezTo>
                  <a:cubicBezTo>
                    <a:pt x="136" y="148"/>
                    <a:pt x="148" y="136"/>
                    <a:pt x="148" y="121"/>
                  </a:cubicBezTo>
                  <a:cubicBezTo>
                    <a:pt x="148" y="95"/>
                    <a:pt x="148" y="95"/>
                    <a:pt x="148" y="95"/>
                  </a:cubicBezTo>
                  <a:cubicBezTo>
                    <a:pt x="148" y="81"/>
                    <a:pt x="136" y="69"/>
                    <a:pt x="121" y="69"/>
                  </a:cubicBezTo>
                  <a:close/>
                  <a:moveTo>
                    <a:pt x="46" y="90"/>
                  </a:moveTo>
                  <a:cubicBezTo>
                    <a:pt x="36" y="90"/>
                    <a:pt x="36" y="90"/>
                    <a:pt x="36" y="90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28" y="132"/>
                    <a:pt x="28" y="132"/>
                    <a:pt x="28" y="132"/>
                  </a:cubicBezTo>
                  <a:cubicBezTo>
                    <a:pt x="28" y="90"/>
                    <a:pt x="28" y="90"/>
                    <a:pt x="28" y="90"/>
                  </a:cubicBezTo>
                  <a:cubicBezTo>
                    <a:pt x="19" y="90"/>
                    <a:pt x="19" y="90"/>
                    <a:pt x="19" y="90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46" y="83"/>
                    <a:pt x="46" y="83"/>
                    <a:pt x="46" y="83"/>
                  </a:cubicBezTo>
                  <a:lnTo>
                    <a:pt x="46" y="90"/>
                  </a:lnTo>
                  <a:close/>
                  <a:moveTo>
                    <a:pt x="69" y="134"/>
                  </a:moveTo>
                  <a:cubicBezTo>
                    <a:pt x="61" y="134"/>
                    <a:pt x="61" y="134"/>
                    <a:pt x="61" y="134"/>
                  </a:cubicBezTo>
                  <a:cubicBezTo>
                    <a:pt x="61" y="130"/>
                    <a:pt x="61" y="130"/>
                    <a:pt x="61" y="130"/>
                  </a:cubicBezTo>
                  <a:cubicBezTo>
                    <a:pt x="59" y="131"/>
                    <a:pt x="58" y="133"/>
                    <a:pt x="56" y="133"/>
                  </a:cubicBezTo>
                  <a:cubicBezTo>
                    <a:pt x="55" y="134"/>
                    <a:pt x="53" y="134"/>
                    <a:pt x="52" y="134"/>
                  </a:cubicBezTo>
                  <a:cubicBezTo>
                    <a:pt x="50" y="134"/>
                    <a:pt x="49" y="134"/>
                    <a:pt x="48" y="133"/>
                  </a:cubicBezTo>
                  <a:cubicBezTo>
                    <a:pt x="47" y="132"/>
                    <a:pt x="47" y="130"/>
                    <a:pt x="47" y="12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54" y="126"/>
                    <a:pt x="54" y="126"/>
                    <a:pt x="54" y="126"/>
                  </a:cubicBezTo>
                  <a:cubicBezTo>
                    <a:pt x="54" y="126"/>
                    <a:pt x="54" y="127"/>
                    <a:pt x="55" y="127"/>
                  </a:cubicBezTo>
                  <a:cubicBezTo>
                    <a:pt x="55" y="128"/>
                    <a:pt x="56" y="128"/>
                    <a:pt x="56" y="128"/>
                  </a:cubicBezTo>
                  <a:cubicBezTo>
                    <a:pt x="57" y="128"/>
                    <a:pt x="58" y="128"/>
                    <a:pt x="59" y="127"/>
                  </a:cubicBezTo>
                  <a:cubicBezTo>
                    <a:pt x="59" y="127"/>
                    <a:pt x="60" y="126"/>
                    <a:pt x="61" y="125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69" y="134"/>
                    <a:pt x="69" y="134"/>
                    <a:pt x="69" y="134"/>
                  </a:cubicBezTo>
                  <a:close/>
                  <a:moveTo>
                    <a:pt x="101" y="126"/>
                  </a:moveTo>
                  <a:cubicBezTo>
                    <a:pt x="101" y="128"/>
                    <a:pt x="101" y="130"/>
                    <a:pt x="99" y="131"/>
                  </a:cubicBezTo>
                  <a:cubicBezTo>
                    <a:pt x="98" y="133"/>
                    <a:pt x="96" y="134"/>
                    <a:pt x="94" y="134"/>
                  </a:cubicBezTo>
                  <a:cubicBezTo>
                    <a:pt x="93" y="134"/>
                    <a:pt x="89" y="134"/>
                    <a:pt x="88" y="134"/>
                  </a:cubicBezTo>
                  <a:cubicBezTo>
                    <a:pt x="87" y="133"/>
                    <a:pt x="86" y="132"/>
                    <a:pt x="85" y="131"/>
                  </a:cubicBezTo>
                  <a:cubicBezTo>
                    <a:pt x="85" y="134"/>
                    <a:pt x="85" y="134"/>
                    <a:pt x="85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86" y="100"/>
                    <a:pt x="87" y="99"/>
                    <a:pt x="88" y="98"/>
                  </a:cubicBezTo>
                  <a:cubicBezTo>
                    <a:pt x="89" y="98"/>
                    <a:pt x="92" y="97"/>
                    <a:pt x="94" y="97"/>
                  </a:cubicBezTo>
                  <a:cubicBezTo>
                    <a:pt x="96" y="97"/>
                    <a:pt x="98" y="97"/>
                    <a:pt x="99" y="99"/>
                  </a:cubicBezTo>
                  <a:cubicBezTo>
                    <a:pt x="100" y="100"/>
                    <a:pt x="101" y="103"/>
                    <a:pt x="101" y="106"/>
                  </a:cubicBezTo>
                  <a:cubicBezTo>
                    <a:pt x="101" y="126"/>
                    <a:pt x="101" y="126"/>
                    <a:pt x="101" y="126"/>
                  </a:cubicBezTo>
                  <a:close/>
                  <a:moveTo>
                    <a:pt x="129" y="116"/>
                  </a:moveTo>
                  <a:cubicBezTo>
                    <a:pt x="115" y="116"/>
                    <a:pt x="115" y="116"/>
                    <a:pt x="115" y="116"/>
                  </a:cubicBezTo>
                  <a:cubicBezTo>
                    <a:pt x="115" y="123"/>
                    <a:pt x="115" y="123"/>
                    <a:pt x="115" y="123"/>
                  </a:cubicBezTo>
                  <a:cubicBezTo>
                    <a:pt x="115" y="125"/>
                    <a:pt x="115" y="126"/>
                    <a:pt x="115" y="127"/>
                  </a:cubicBezTo>
                  <a:cubicBezTo>
                    <a:pt x="116" y="128"/>
                    <a:pt x="117" y="128"/>
                    <a:pt x="118" y="128"/>
                  </a:cubicBezTo>
                  <a:cubicBezTo>
                    <a:pt x="119" y="128"/>
                    <a:pt x="120" y="128"/>
                    <a:pt x="121" y="127"/>
                  </a:cubicBezTo>
                  <a:cubicBezTo>
                    <a:pt x="121" y="126"/>
                    <a:pt x="121" y="125"/>
                    <a:pt x="121" y="123"/>
                  </a:cubicBezTo>
                  <a:cubicBezTo>
                    <a:pt x="121" y="121"/>
                    <a:pt x="121" y="121"/>
                    <a:pt x="121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29" y="127"/>
                    <a:pt x="128" y="130"/>
                    <a:pt x="126" y="132"/>
                  </a:cubicBezTo>
                  <a:cubicBezTo>
                    <a:pt x="124" y="133"/>
                    <a:pt x="122" y="134"/>
                    <a:pt x="118" y="134"/>
                  </a:cubicBezTo>
                  <a:cubicBezTo>
                    <a:pt x="114" y="134"/>
                    <a:pt x="111" y="133"/>
                    <a:pt x="110" y="131"/>
                  </a:cubicBezTo>
                  <a:cubicBezTo>
                    <a:pt x="108" y="129"/>
                    <a:pt x="107" y="127"/>
                    <a:pt x="107" y="123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4"/>
                    <a:pt x="108" y="101"/>
                    <a:pt x="110" y="99"/>
                  </a:cubicBezTo>
                  <a:cubicBezTo>
                    <a:pt x="112" y="97"/>
                    <a:pt x="115" y="96"/>
                    <a:pt x="118" y="96"/>
                  </a:cubicBezTo>
                  <a:cubicBezTo>
                    <a:pt x="122" y="96"/>
                    <a:pt x="125" y="97"/>
                    <a:pt x="126" y="99"/>
                  </a:cubicBezTo>
                  <a:cubicBezTo>
                    <a:pt x="128" y="101"/>
                    <a:pt x="129" y="104"/>
                    <a:pt x="129" y="107"/>
                  </a:cubicBezTo>
                  <a:cubicBezTo>
                    <a:pt x="129" y="116"/>
                    <a:pt x="129" y="116"/>
                    <a:pt x="129" y="116"/>
                  </a:cubicBezTo>
                  <a:close/>
                  <a:moveTo>
                    <a:pt x="118" y="103"/>
                  </a:moveTo>
                  <a:cubicBezTo>
                    <a:pt x="117" y="103"/>
                    <a:pt x="116" y="103"/>
                    <a:pt x="115" y="104"/>
                  </a:cubicBezTo>
                  <a:cubicBezTo>
                    <a:pt x="115" y="104"/>
                    <a:pt x="115" y="105"/>
                    <a:pt x="115" y="107"/>
                  </a:cubicBezTo>
                  <a:cubicBezTo>
                    <a:pt x="115" y="111"/>
                    <a:pt x="115" y="111"/>
                    <a:pt x="115" y="111"/>
                  </a:cubicBezTo>
                  <a:cubicBezTo>
                    <a:pt x="121" y="111"/>
                    <a:pt x="121" y="111"/>
                    <a:pt x="121" y="111"/>
                  </a:cubicBezTo>
                  <a:cubicBezTo>
                    <a:pt x="121" y="107"/>
                    <a:pt x="121" y="107"/>
                    <a:pt x="121" y="107"/>
                  </a:cubicBezTo>
                  <a:cubicBezTo>
                    <a:pt x="121" y="105"/>
                    <a:pt x="121" y="104"/>
                    <a:pt x="121" y="104"/>
                  </a:cubicBezTo>
                  <a:cubicBezTo>
                    <a:pt x="120" y="103"/>
                    <a:pt x="119" y="103"/>
                    <a:pt x="118" y="103"/>
                  </a:cubicBezTo>
                  <a:close/>
                  <a:moveTo>
                    <a:pt x="88" y="103"/>
                  </a:moveTo>
                  <a:cubicBezTo>
                    <a:pt x="87" y="103"/>
                    <a:pt x="87" y="103"/>
                    <a:pt x="86" y="104"/>
                  </a:cubicBezTo>
                  <a:cubicBezTo>
                    <a:pt x="86" y="104"/>
                    <a:pt x="85" y="104"/>
                    <a:pt x="85" y="105"/>
                  </a:cubicBezTo>
                  <a:cubicBezTo>
                    <a:pt x="85" y="127"/>
                    <a:pt x="85" y="127"/>
                    <a:pt x="85" y="127"/>
                  </a:cubicBezTo>
                  <a:cubicBezTo>
                    <a:pt x="85" y="128"/>
                    <a:pt x="86" y="128"/>
                    <a:pt x="86" y="128"/>
                  </a:cubicBezTo>
                  <a:cubicBezTo>
                    <a:pt x="87" y="129"/>
                    <a:pt x="88" y="129"/>
                    <a:pt x="88" y="129"/>
                  </a:cubicBezTo>
                  <a:cubicBezTo>
                    <a:pt x="89" y="129"/>
                    <a:pt x="92" y="129"/>
                    <a:pt x="92" y="128"/>
                  </a:cubicBezTo>
                  <a:cubicBezTo>
                    <a:pt x="93" y="127"/>
                    <a:pt x="93" y="127"/>
                    <a:pt x="93" y="126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93" y="106"/>
                    <a:pt x="93" y="105"/>
                    <a:pt x="92" y="104"/>
                  </a:cubicBezTo>
                  <a:cubicBezTo>
                    <a:pt x="92" y="103"/>
                    <a:pt x="89" y="103"/>
                    <a:pt x="88" y="103"/>
                  </a:cubicBezTo>
                  <a:close/>
                  <a:moveTo>
                    <a:pt x="97" y="60"/>
                  </a:moveTo>
                  <a:cubicBezTo>
                    <a:pt x="99" y="60"/>
                    <a:pt x="101" y="60"/>
                    <a:pt x="102" y="59"/>
                  </a:cubicBezTo>
                  <a:cubicBezTo>
                    <a:pt x="104" y="58"/>
                    <a:pt x="106" y="57"/>
                    <a:pt x="107" y="55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16" y="18"/>
                    <a:pt x="116" y="18"/>
                    <a:pt x="116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6" y="51"/>
                    <a:pt x="106" y="51"/>
                    <a:pt x="105" y="52"/>
                  </a:cubicBezTo>
                  <a:cubicBezTo>
                    <a:pt x="104" y="53"/>
                    <a:pt x="103" y="53"/>
                    <a:pt x="102" y="53"/>
                  </a:cubicBezTo>
                  <a:cubicBezTo>
                    <a:pt x="101" y="53"/>
                    <a:pt x="101" y="53"/>
                    <a:pt x="101" y="52"/>
                  </a:cubicBezTo>
                  <a:cubicBezTo>
                    <a:pt x="100" y="52"/>
                    <a:pt x="100" y="51"/>
                    <a:pt x="100" y="50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2" y="18"/>
                    <a:pt x="92" y="18"/>
                    <a:pt x="92" y="18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2" y="55"/>
                    <a:pt x="92" y="57"/>
                    <a:pt x="93" y="59"/>
                  </a:cubicBezTo>
                  <a:cubicBezTo>
                    <a:pt x="94" y="60"/>
                    <a:pt x="96" y="60"/>
                    <a:pt x="97" y="60"/>
                  </a:cubicBezTo>
                  <a:close/>
                  <a:moveTo>
                    <a:pt x="73" y="61"/>
                  </a:moveTo>
                  <a:cubicBezTo>
                    <a:pt x="77" y="61"/>
                    <a:pt x="80" y="60"/>
                    <a:pt x="82" y="58"/>
                  </a:cubicBezTo>
                  <a:cubicBezTo>
                    <a:pt x="84" y="56"/>
                    <a:pt x="85" y="53"/>
                    <a:pt x="85" y="49"/>
                  </a:cubicBezTo>
                  <a:cubicBezTo>
                    <a:pt x="85" y="28"/>
                    <a:pt x="85" y="28"/>
                    <a:pt x="85" y="28"/>
                  </a:cubicBezTo>
                  <a:cubicBezTo>
                    <a:pt x="85" y="25"/>
                    <a:pt x="84" y="22"/>
                    <a:pt x="82" y="20"/>
                  </a:cubicBezTo>
                  <a:cubicBezTo>
                    <a:pt x="79" y="18"/>
                    <a:pt x="77" y="17"/>
                    <a:pt x="73" y="17"/>
                  </a:cubicBezTo>
                  <a:cubicBezTo>
                    <a:pt x="69" y="17"/>
                    <a:pt x="66" y="18"/>
                    <a:pt x="64" y="20"/>
                  </a:cubicBezTo>
                  <a:cubicBezTo>
                    <a:pt x="62" y="22"/>
                    <a:pt x="61" y="25"/>
                    <a:pt x="61" y="28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1" y="53"/>
                    <a:pt x="62" y="56"/>
                    <a:pt x="64" y="58"/>
                  </a:cubicBezTo>
                  <a:cubicBezTo>
                    <a:pt x="66" y="60"/>
                    <a:pt x="69" y="61"/>
                    <a:pt x="73" y="61"/>
                  </a:cubicBezTo>
                  <a:close/>
                  <a:moveTo>
                    <a:pt x="69" y="27"/>
                  </a:moveTo>
                  <a:cubicBezTo>
                    <a:pt x="69" y="27"/>
                    <a:pt x="70" y="26"/>
                    <a:pt x="70" y="25"/>
                  </a:cubicBezTo>
                  <a:cubicBezTo>
                    <a:pt x="71" y="25"/>
                    <a:pt x="72" y="24"/>
                    <a:pt x="73" y="24"/>
                  </a:cubicBezTo>
                  <a:cubicBezTo>
                    <a:pt x="74" y="24"/>
                    <a:pt x="75" y="25"/>
                    <a:pt x="75" y="25"/>
                  </a:cubicBezTo>
                  <a:cubicBezTo>
                    <a:pt x="76" y="26"/>
                    <a:pt x="76" y="27"/>
                    <a:pt x="76" y="27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76" y="51"/>
                    <a:pt x="76" y="52"/>
                    <a:pt x="75" y="53"/>
                  </a:cubicBezTo>
                  <a:cubicBezTo>
                    <a:pt x="75" y="53"/>
                    <a:pt x="74" y="54"/>
                    <a:pt x="73" y="54"/>
                  </a:cubicBezTo>
                  <a:cubicBezTo>
                    <a:pt x="72" y="54"/>
                    <a:pt x="71" y="53"/>
                    <a:pt x="70" y="53"/>
                  </a:cubicBezTo>
                  <a:cubicBezTo>
                    <a:pt x="70" y="52"/>
                    <a:pt x="69" y="51"/>
                    <a:pt x="69" y="50"/>
                  </a:cubicBezTo>
                  <a:cubicBezTo>
                    <a:pt x="69" y="27"/>
                    <a:pt x="69" y="27"/>
                    <a:pt x="69" y="27"/>
                  </a:cubicBezTo>
                  <a:close/>
                  <a:moveTo>
                    <a:pt x="39" y="60"/>
                  </a:moveTo>
                  <a:cubicBezTo>
                    <a:pt x="49" y="60"/>
                    <a:pt x="49" y="60"/>
                    <a:pt x="49" y="60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60"/>
                    <a:pt x="39" y="60"/>
                    <a:pt x="39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" name="Group 34">
            <a:extLst>
              <a:ext uri="{FF2B5EF4-FFF2-40B4-BE49-F238E27FC236}">
                <a16:creationId xmlns:a16="http://schemas.microsoft.com/office/drawing/2014/main" id="{51AD502F-4133-4958-B637-C3362E573EF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989888" y="3835400"/>
            <a:ext cx="514350" cy="515938"/>
            <a:chOff x="6469" y="1151"/>
            <a:chExt cx="566" cy="567"/>
          </a:xfrm>
        </p:grpSpPr>
        <p:sp>
          <p:nvSpPr>
            <p:cNvPr id="9230" name="Oval 35">
              <a:extLst>
                <a:ext uri="{FF2B5EF4-FFF2-40B4-BE49-F238E27FC236}">
                  <a16:creationId xmlns:a16="http://schemas.microsoft.com/office/drawing/2014/main" id="{2995E394-B704-4F06-9127-B65CB41925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9" y="1151"/>
              <a:ext cx="566" cy="567"/>
            </a:xfrm>
            <a:prstGeom prst="ellipse">
              <a:avLst/>
            </a:prstGeom>
            <a:solidFill>
              <a:srgbClr val="FEE04C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1" name="Freeform 36">
              <a:extLst>
                <a:ext uri="{FF2B5EF4-FFF2-40B4-BE49-F238E27FC236}">
                  <a16:creationId xmlns:a16="http://schemas.microsoft.com/office/drawing/2014/main" id="{1C2C9058-6C16-4E98-B642-0C5BDE8D36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99" y="1302"/>
              <a:ext cx="306" cy="262"/>
            </a:xfrm>
            <a:custGeom>
              <a:avLst/>
              <a:gdLst>
                <a:gd name="T0" fmla="*/ 109 w 130"/>
                <a:gd name="T1" fmla="*/ 10 h 111"/>
                <a:gd name="T2" fmla="*/ 90 w 130"/>
                <a:gd name="T3" fmla="*/ 1 h 111"/>
                <a:gd name="T4" fmla="*/ 63 w 130"/>
                <a:gd name="T5" fmla="*/ 28 h 111"/>
                <a:gd name="T6" fmla="*/ 64 w 130"/>
                <a:gd name="T7" fmla="*/ 35 h 111"/>
                <a:gd name="T8" fmla="*/ 9 w 130"/>
                <a:gd name="T9" fmla="*/ 4 h 111"/>
                <a:gd name="T10" fmla="*/ 6 w 130"/>
                <a:gd name="T11" fmla="*/ 19 h 111"/>
                <a:gd name="T12" fmla="*/ 18 w 130"/>
                <a:gd name="T13" fmla="*/ 42 h 111"/>
                <a:gd name="T14" fmla="*/ 6 w 130"/>
                <a:gd name="T15" fmla="*/ 39 h 111"/>
                <a:gd name="T16" fmla="*/ 6 w 130"/>
                <a:gd name="T17" fmla="*/ 39 h 111"/>
                <a:gd name="T18" fmla="*/ 27 w 130"/>
                <a:gd name="T19" fmla="*/ 67 h 111"/>
                <a:gd name="T20" fmla="*/ 20 w 130"/>
                <a:gd name="T21" fmla="*/ 68 h 111"/>
                <a:gd name="T22" fmla="*/ 15 w 130"/>
                <a:gd name="T23" fmla="*/ 67 h 111"/>
                <a:gd name="T24" fmla="*/ 40 w 130"/>
                <a:gd name="T25" fmla="*/ 87 h 111"/>
                <a:gd name="T26" fmla="*/ 7 w 130"/>
                <a:gd name="T27" fmla="*/ 99 h 111"/>
                <a:gd name="T28" fmla="*/ 0 w 130"/>
                <a:gd name="T29" fmla="*/ 99 h 111"/>
                <a:gd name="T30" fmla="*/ 41 w 130"/>
                <a:gd name="T31" fmla="*/ 111 h 111"/>
                <a:gd name="T32" fmla="*/ 116 w 130"/>
                <a:gd name="T33" fmla="*/ 32 h 111"/>
                <a:gd name="T34" fmla="*/ 116 w 130"/>
                <a:gd name="T35" fmla="*/ 29 h 111"/>
                <a:gd name="T36" fmla="*/ 130 w 130"/>
                <a:gd name="T37" fmla="*/ 14 h 111"/>
                <a:gd name="T38" fmla="*/ 114 w 130"/>
                <a:gd name="T39" fmla="*/ 18 h 111"/>
                <a:gd name="T40" fmla="*/ 126 w 130"/>
                <a:gd name="T41" fmla="*/ 3 h 111"/>
                <a:gd name="T42" fmla="*/ 109 w 130"/>
                <a:gd name="T43" fmla="*/ 1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0" h="111">
                  <a:moveTo>
                    <a:pt x="109" y="10"/>
                  </a:moveTo>
                  <a:cubicBezTo>
                    <a:pt x="104" y="4"/>
                    <a:pt x="97" y="1"/>
                    <a:pt x="90" y="1"/>
                  </a:cubicBezTo>
                  <a:cubicBezTo>
                    <a:pt x="75" y="0"/>
                    <a:pt x="63" y="13"/>
                    <a:pt x="63" y="28"/>
                  </a:cubicBezTo>
                  <a:cubicBezTo>
                    <a:pt x="63" y="30"/>
                    <a:pt x="64" y="33"/>
                    <a:pt x="64" y="35"/>
                  </a:cubicBezTo>
                  <a:cubicBezTo>
                    <a:pt x="42" y="33"/>
                    <a:pt x="22" y="22"/>
                    <a:pt x="9" y="4"/>
                  </a:cubicBezTo>
                  <a:cubicBezTo>
                    <a:pt x="7" y="9"/>
                    <a:pt x="6" y="13"/>
                    <a:pt x="6" y="19"/>
                  </a:cubicBezTo>
                  <a:cubicBezTo>
                    <a:pt x="6" y="28"/>
                    <a:pt x="10" y="37"/>
                    <a:pt x="18" y="42"/>
                  </a:cubicBezTo>
                  <a:cubicBezTo>
                    <a:pt x="13" y="42"/>
                    <a:pt x="9" y="41"/>
                    <a:pt x="6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53"/>
                    <a:pt x="15" y="64"/>
                    <a:pt x="27" y="67"/>
                  </a:cubicBezTo>
                  <a:cubicBezTo>
                    <a:pt x="25" y="68"/>
                    <a:pt x="22" y="68"/>
                    <a:pt x="20" y="68"/>
                  </a:cubicBezTo>
                  <a:cubicBezTo>
                    <a:pt x="18" y="68"/>
                    <a:pt x="16" y="68"/>
                    <a:pt x="15" y="67"/>
                  </a:cubicBezTo>
                  <a:cubicBezTo>
                    <a:pt x="18" y="79"/>
                    <a:pt x="28" y="87"/>
                    <a:pt x="40" y="87"/>
                  </a:cubicBezTo>
                  <a:cubicBezTo>
                    <a:pt x="31" y="95"/>
                    <a:pt x="19" y="99"/>
                    <a:pt x="7" y="99"/>
                  </a:cubicBezTo>
                  <a:cubicBezTo>
                    <a:pt x="5" y="99"/>
                    <a:pt x="2" y="99"/>
                    <a:pt x="0" y="99"/>
                  </a:cubicBezTo>
                  <a:cubicBezTo>
                    <a:pt x="12" y="107"/>
                    <a:pt x="26" y="111"/>
                    <a:pt x="41" y="111"/>
                  </a:cubicBezTo>
                  <a:cubicBezTo>
                    <a:pt x="90" y="111"/>
                    <a:pt x="116" y="69"/>
                    <a:pt x="116" y="32"/>
                  </a:cubicBezTo>
                  <a:cubicBezTo>
                    <a:pt x="116" y="31"/>
                    <a:pt x="116" y="30"/>
                    <a:pt x="116" y="29"/>
                  </a:cubicBezTo>
                  <a:cubicBezTo>
                    <a:pt x="122" y="25"/>
                    <a:pt x="126" y="20"/>
                    <a:pt x="130" y="14"/>
                  </a:cubicBezTo>
                  <a:cubicBezTo>
                    <a:pt x="125" y="16"/>
                    <a:pt x="120" y="18"/>
                    <a:pt x="114" y="18"/>
                  </a:cubicBezTo>
                  <a:cubicBezTo>
                    <a:pt x="120" y="15"/>
                    <a:pt x="124" y="10"/>
                    <a:pt x="126" y="3"/>
                  </a:cubicBezTo>
                  <a:cubicBezTo>
                    <a:pt x="121" y="6"/>
                    <a:pt x="115" y="9"/>
                    <a:pt x="109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id="{3E351681-BC25-4D46-AA5C-2FD76DF895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9600" y="2176463"/>
            <a:ext cx="1604963" cy="31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B50292E-D78A-4D55-A4FF-7FF1FBCEA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7238" y="2500313"/>
            <a:ext cx="3849687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 one indebted for others,while many people don't know how to cherish others.No one indebted for others,while many people don't know how to cherish others.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BC5FB20A-A30F-4759-8F3F-3D610FC381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43788" y="2181225"/>
            <a:ext cx="1606550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1BB04B5A-17ED-4AD2-82CC-0D7509C94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1425" y="2503488"/>
            <a:ext cx="3851275" cy="96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 one indebted for others,while many people don't know how to cherish others.No one indebted for others,while many people don't know how to cherish others.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61ECA890-4C12-4824-9487-6335A4B9A6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9600" y="4464050"/>
            <a:ext cx="1604963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128140DC-E21B-41F4-97DB-B9F1D22706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7238" y="4787900"/>
            <a:ext cx="3849687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 one indebted for others,while many people don't know how to cherish others.No one indebted for others,while many people don't know how to cherish others.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0423F365-112B-462D-9207-71DE445D3D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5" y="4467225"/>
            <a:ext cx="1604963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40060D1E-B2B8-45AB-8517-A2E06EBEDC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6663" y="4791075"/>
            <a:ext cx="3849687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 one indebted for others,while many people don't know how to cherish others.No one indebted for others,while many people don't know how to cherish others.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23" grpId="0"/>
      <p:bldP spid="24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F8ACB3F-5677-4137-B119-5363223633D2}"/>
              </a:ext>
            </a:extLst>
          </p:cNvPr>
          <p:cNvSpPr/>
          <p:nvPr/>
        </p:nvSpPr>
        <p:spPr>
          <a:xfrm>
            <a:off x="192088" y="188913"/>
            <a:ext cx="11796712" cy="6475412"/>
          </a:xfrm>
          <a:prstGeom prst="rect">
            <a:avLst/>
          </a:prstGeom>
          <a:noFill/>
          <a:ln w="19050">
            <a:solidFill>
              <a:srgbClr val="FEE0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3" name="图片 2" descr="花">
            <a:extLst>
              <a:ext uri="{FF2B5EF4-FFF2-40B4-BE49-F238E27FC236}">
                <a16:creationId xmlns:a16="http://schemas.microsoft.com/office/drawing/2014/main" id="{C0024BA9-B746-4CB1-A864-27BB0E836A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377825"/>
            <a:ext cx="684213" cy="55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177A7488-EE23-437C-B45F-DEE7A0A5CC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1738" y="463550"/>
            <a:ext cx="22828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b="1">
                <a:solidFill>
                  <a:srgbClr val="FEE0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5FECF09-4670-4E26-92A5-022D1926C620}"/>
              </a:ext>
            </a:extLst>
          </p:cNvPr>
          <p:cNvSpPr/>
          <p:nvPr/>
        </p:nvSpPr>
        <p:spPr>
          <a:xfrm>
            <a:off x="996950" y="1898650"/>
            <a:ext cx="4862513" cy="1728788"/>
          </a:xfrm>
          <a:prstGeom prst="rect">
            <a:avLst/>
          </a:prstGeom>
          <a:solidFill>
            <a:srgbClr val="FEE0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0811BB1-8D75-471A-AD1A-E096E39F06E9}"/>
              </a:ext>
            </a:extLst>
          </p:cNvPr>
          <p:cNvSpPr/>
          <p:nvPr/>
        </p:nvSpPr>
        <p:spPr>
          <a:xfrm>
            <a:off x="6324600" y="3987800"/>
            <a:ext cx="4864100" cy="1727200"/>
          </a:xfrm>
          <a:prstGeom prst="rect">
            <a:avLst/>
          </a:prstGeom>
          <a:solidFill>
            <a:srgbClr val="99DC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AF61791-A56F-4935-BD62-4EE6C881D0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6838" y="3103563"/>
            <a:ext cx="5778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Arial" panose="020B0604020202020204" pitchFamily="34" charset="0"/>
              </a:rPr>
              <a:t>01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469080E-3606-47AB-81FF-FD917C485A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475" y="4005263"/>
            <a:ext cx="57785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Arial" panose="020B0604020202020204" pitchFamily="34" charset="0"/>
              </a:rPr>
              <a:t>04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0C25F21-AC02-4207-B8F7-18B812946E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475" y="3103563"/>
            <a:ext cx="577850" cy="519112"/>
          </a:xfrm>
          <a:prstGeom prst="rect">
            <a:avLst/>
          </a:prstGeom>
          <a:solidFill>
            <a:srgbClr val="99DC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Arial" panose="020B0604020202020204" pitchFamily="34" charset="0"/>
              </a:rPr>
              <a:t>02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6A10E48-75D0-4E37-A757-5D3F9410EF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2238" y="3987800"/>
            <a:ext cx="577850" cy="517525"/>
          </a:xfrm>
          <a:prstGeom prst="rect">
            <a:avLst/>
          </a:prstGeom>
          <a:solidFill>
            <a:srgbClr val="FEE0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Arial" panose="020B0604020202020204" pitchFamily="34" charset="0"/>
              </a:rPr>
              <a:t>03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8473264-6E50-48A2-8E08-8E54C4A867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18638" y="4313238"/>
            <a:ext cx="1604962" cy="31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</a:t>
            </a:r>
            <a:endParaRPr lang="en-US" altLang="zh-CN" sz="2000">
              <a:solidFill>
                <a:srgbClr val="F17F42"/>
              </a:solidFill>
              <a:latin typeface="Arial" panose="020B0604020202020204" pitchFamily="34" charset="0"/>
              <a:ea typeface="等线" panose="02010600030101010101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6584B55D-01B6-42BA-8C32-335C0B9916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6700" y="4635500"/>
            <a:ext cx="4406900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No one indebted for others,while many people don't know how to cherish others.No one indebted for others,while many people don't know how to cherish others.</a:t>
            </a:r>
            <a:endParaRPr lang="zh-CN" altLang="en-US" sz="1600">
              <a:solidFill>
                <a:srgbClr val="F17F42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71DC44E-2E26-4303-99B8-DBD3A7E61C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17050" y="2078038"/>
            <a:ext cx="1606550" cy="31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DFC86F2-F4E7-4AA8-9FFE-EF6E70C6B7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6700" y="2414588"/>
            <a:ext cx="4406900" cy="74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No one indebted for others,while many people don't know how to cherish others.No one indebted for others,while many people don't know how to cherish others.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2F673B5-F7F7-4F62-BDAE-000EE557A1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1738" y="2078038"/>
            <a:ext cx="1604962" cy="31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1EF502FA-95C7-41BD-85AD-24A65D9D9D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738" y="2414588"/>
            <a:ext cx="4406900" cy="74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No one indebted for others,while many people don't know how to cherish others.No one indebted for others,while many people don't know how to cherish others.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E4A4092-9955-47DC-9740-2BFF900D5F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1738" y="4313238"/>
            <a:ext cx="1604962" cy="31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</a:t>
            </a:r>
            <a:endParaRPr lang="en-US" altLang="zh-CN" sz="2000">
              <a:solidFill>
                <a:srgbClr val="53575A"/>
              </a:solidFill>
              <a:latin typeface="Arial" panose="020B0604020202020204" pitchFamily="34" charset="0"/>
              <a:ea typeface="等线" panose="02010600030101010101" pitchFamily="2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6D29D216-3CFD-48AF-9CF4-8422D58896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738" y="4632325"/>
            <a:ext cx="4405312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No one indebted for others,while many people don't know how to cherish others.No one indebted for others,while many people don't know how to cherish others.</a:t>
            </a:r>
            <a:endParaRPr lang="zh-CN" altLang="en-US" sz="1600">
              <a:solidFill>
                <a:srgbClr val="53575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2" decel="100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6" grpId="0" bldLvl="0" animBg="1"/>
      <p:bldP spid="7" grpId="0" bldLvl="0" animBg="1"/>
      <p:bldP spid="9" grpId="0"/>
      <p:bldP spid="10" grpId="0"/>
      <p:bldP spid="11" grpId="0" bldLvl="0" animBg="1"/>
      <p:bldP spid="12" grpId="0" bldLvl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4C6322A-0EE2-4EC2-ABC9-8EBEC51C72C2}"/>
              </a:ext>
            </a:extLst>
          </p:cNvPr>
          <p:cNvSpPr/>
          <p:nvPr/>
        </p:nvSpPr>
        <p:spPr>
          <a:xfrm>
            <a:off x="192088" y="188913"/>
            <a:ext cx="11796712" cy="6475412"/>
          </a:xfrm>
          <a:prstGeom prst="rect">
            <a:avLst/>
          </a:prstGeom>
          <a:noFill/>
          <a:ln w="19050">
            <a:solidFill>
              <a:srgbClr val="FEE0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95B52A6-30B3-4F14-9F25-7B78B91A52EC}"/>
              </a:ext>
            </a:extLst>
          </p:cNvPr>
          <p:cNvGrpSpPr>
            <a:grpSpLocks/>
          </p:cNvGrpSpPr>
          <p:nvPr/>
        </p:nvGrpSpPr>
        <p:grpSpPr bwMode="auto">
          <a:xfrm>
            <a:off x="5005388" y="1003300"/>
            <a:ext cx="2170112" cy="2171700"/>
            <a:chOff x="6658" y="2283"/>
            <a:chExt cx="5884" cy="5884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9B509D3F-6183-47CB-80B7-ED1308CFE4F2}"/>
                </a:ext>
              </a:extLst>
            </p:cNvPr>
            <p:cNvSpPr/>
            <p:nvPr/>
          </p:nvSpPr>
          <p:spPr>
            <a:xfrm>
              <a:off x="6658" y="2283"/>
              <a:ext cx="5884" cy="5884"/>
            </a:xfrm>
            <a:prstGeom prst="ellipse">
              <a:avLst/>
            </a:prstGeom>
            <a:noFill/>
            <a:ln>
              <a:solidFill>
                <a:srgbClr val="E3CE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4878E1A8-6130-4DC4-84C1-A0C997FFBB88}"/>
                </a:ext>
              </a:extLst>
            </p:cNvPr>
            <p:cNvSpPr/>
            <p:nvPr/>
          </p:nvSpPr>
          <p:spPr>
            <a:xfrm>
              <a:off x="6800" y="2425"/>
              <a:ext cx="5600" cy="5600"/>
            </a:xfrm>
            <a:prstGeom prst="ellipse">
              <a:avLst/>
            </a:prstGeom>
            <a:noFill/>
            <a:ln w="63500">
              <a:solidFill>
                <a:srgbClr val="E3CE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pic>
        <p:nvPicPr>
          <p:cNvPr id="9" name="图片 8" descr="花环">
            <a:extLst>
              <a:ext uri="{FF2B5EF4-FFF2-40B4-BE49-F238E27FC236}">
                <a16:creationId xmlns:a16="http://schemas.microsoft.com/office/drawing/2014/main" id="{05DD2F88-1CD6-4752-800D-224850EDCF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3738" y="1843088"/>
            <a:ext cx="2828925" cy="170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 descr="波浪">
            <a:extLst>
              <a:ext uri="{FF2B5EF4-FFF2-40B4-BE49-F238E27FC236}">
                <a16:creationId xmlns:a16="http://schemas.microsoft.com/office/drawing/2014/main" id="{BFC04913-D456-479B-A87F-2F0BD0B3CC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2013" y="2482850"/>
            <a:ext cx="1333500" cy="17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花">
            <a:extLst>
              <a:ext uri="{FF2B5EF4-FFF2-40B4-BE49-F238E27FC236}">
                <a16:creationId xmlns:a16="http://schemas.microsoft.com/office/drawing/2014/main" id="{67F5A698-36EB-47B2-B318-7569D64A84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5450" y="2038350"/>
            <a:ext cx="873125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347E752-40AB-4B6C-BC09-132606027C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1584325"/>
            <a:ext cx="1717675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solidFill>
                  <a:srgbClr val="FEE04C"/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Part.02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F602246-A911-4610-AF50-DE43E48B92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87775" y="3898900"/>
            <a:ext cx="4621213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800" b="1">
                <a:solidFill>
                  <a:srgbClr val="99DC8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7E6CDA8-2439-4AB6-9343-F8A338DACA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6063" y="4616450"/>
            <a:ext cx="6608762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When a cigarette falls in love with a match,it is destined to be hurt.When a cigarette falls in love with a match,it is destined to be hurt.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5F5DA62-3A3D-4A2F-86AA-3035A20C2E7A}"/>
              </a:ext>
            </a:extLst>
          </p:cNvPr>
          <p:cNvSpPr/>
          <p:nvPr/>
        </p:nvSpPr>
        <p:spPr>
          <a:xfrm>
            <a:off x="192088" y="188913"/>
            <a:ext cx="11796712" cy="6475412"/>
          </a:xfrm>
          <a:prstGeom prst="rect">
            <a:avLst/>
          </a:prstGeom>
          <a:noFill/>
          <a:ln w="19050">
            <a:solidFill>
              <a:srgbClr val="FEE0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3" name="图片 2" descr="花">
            <a:extLst>
              <a:ext uri="{FF2B5EF4-FFF2-40B4-BE49-F238E27FC236}">
                <a16:creationId xmlns:a16="http://schemas.microsoft.com/office/drawing/2014/main" id="{1EFEBDC7-3511-4558-9541-BE092D92C0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377825"/>
            <a:ext cx="684213" cy="55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288E8FF-88C4-4053-8038-DE067CB61C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1738" y="463550"/>
            <a:ext cx="22828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b="1">
                <a:solidFill>
                  <a:srgbClr val="FEE0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grpSp>
        <p:nvGrpSpPr>
          <p:cNvPr id="5" name="Group 73">
            <a:extLst>
              <a:ext uri="{FF2B5EF4-FFF2-40B4-BE49-F238E27FC236}">
                <a16:creationId xmlns:a16="http://schemas.microsoft.com/office/drawing/2014/main" id="{EAD97148-C9FF-4055-88B3-583C0FCA0261}"/>
              </a:ext>
            </a:extLst>
          </p:cNvPr>
          <p:cNvGrpSpPr>
            <a:grpSpLocks/>
          </p:cNvGrpSpPr>
          <p:nvPr/>
        </p:nvGrpSpPr>
        <p:grpSpPr bwMode="auto">
          <a:xfrm>
            <a:off x="4194175" y="1752600"/>
            <a:ext cx="3819525" cy="3708400"/>
            <a:chOff x="4125516" y="790575"/>
            <a:chExt cx="3839766" cy="3848100"/>
          </a:xfrm>
        </p:grpSpPr>
        <p:sp>
          <p:nvSpPr>
            <p:cNvPr id="13317" name="Freeform 5">
              <a:extLst>
                <a:ext uri="{FF2B5EF4-FFF2-40B4-BE49-F238E27FC236}">
                  <a16:creationId xmlns:a16="http://schemas.microsoft.com/office/drawing/2014/main" id="{A73B0A5A-242E-49FB-9356-9C46E1BF07B8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5092304" y="1765697"/>
              <a:ext cx="1906190" cy="1906191"/>
            </a:xfrm>
            <a:custGeom>
              <a:avLst/>
              <a:gdLst>
                <a:gd name="T0" fmla="*/ 116 w 211"/>
                <a:gd name="T1" fmla="*/ 10 h 211"/>
                <a:gd name="T2" fmla="*/ 116 w 211"/>
                <a:gd name="T3" fmla="*/ 0 h 211"/>
                <a:gd name="T4" fmla="*/ 181 w 211"/>
                <a:gd name="T5" fmla="*/ 30 h 211"/>
                <a:gd name="T6" fmla="*/ 211 w 211"/>
                <a:gd name="T7" fmla="*/ 95 h 211"/>
                <a:gd name="T8" fmla="*/ 201 w 211"/>
                <a:gd name="T9" fmla="*/ 95 h 211"/>
                <a:gd name="T10" fmla="*/ 174 w 211"/>
                <a:gd name="T11" fmla="*/ 37 h 211"/>
                <a:gd name="T12" fmla="*/ 116 w 211"/>
                <a:gd name="T13" fmla="*/ 10 h 211"/>
                <a:gd name="T14" fmla="*/ 10 w 211"/>
                <a:gd name="T15" fmla="*/ 115 h 211"/>
                <a:gd name="T16" fmla="*/ 0 w 211"/>
                <a:gd name="T17" fmla="*/ 115 h 211"/>
                <a:gd name="T18" fmla="*/ 30 w 211"/>
                <a:gd name="T19" fmla="*/ 180 h 211"/>
                <a:gd name="T20" fmla="*/ 96 w 211"/>
                <a:gd name="T21" fmla="*/ 211 h 211"/>
                <a:gd name="T22" fmla="*/ 96 w 211"/>
                <a:gd name="T23" fmla="*/ 201 h 211"/>
                <a:gd name="T24" fmla="*/ 38 w 211"/>
                <a:gd name="T25" fmla="*/ 173 h 211"/>
                <a:gd name="T26" fmla="*/ 10 w 211"/>
                <a:gd name="T27" fmla="*/ 115 h 211"/>
                <a:gd name="T28" fmla="*/ 10 w 211"/>
                <a:gd name="T29" fmla="*/ 95 h 211"/>
                <a:gd name="T30" fmla="*/ 38 w 211"/>
                <a:gd name="T31" fmla="*/ 37 h 211"/>
                <a:gd name="T32" fmla="*/ 96 w 211"/>
                <a:gd name="T33" fmla="*/ 10 h 211"/>
                <a:gd name="T34" fmla="*/ 96 w 211"/>
                <a:gd name="T35" fmla="*/ 0 h 211"/>
                <a:gd name="T36" fmla="*/ 30 w 211"/>
                <a:gd name="T37" fmla="*/ 30 h 211"/>
                <a:gd name="T38" fmla="*/ 0 w 211"/>
                <a:gd name="T39" fmla="*/ 95 h 211"/>
                <a:gd name="T40" fmla="*/ 10 w 211"/>
                <a:gd name="T41" fmla="*/ 95 h 211"/>
                <a:gd name="T42" fmla="*/ 201 w 211"/>
                <a:gd name="T43" fmla="*/ 115 h 211"/>
                <a:gd name="T44" fmla="*/ 174 w 211"/>
                <a:gd name="T45" fmla="*/ 173 h 211"/>
                <a:gd name="T46" fmla="*/ 116 w 211"/>
                <a:gd name="T47" fmla="*/ 201 h 211"/>
                <a:gd name="T48" fmla="*/ 116 w 211"/>
                <a:gd name="T49" fmla="*/ 211 h 211"/>
                <a:gd name="T50" fmla="*/ 181 w 211"/>
                <a:gd name="T51" fmla="*/ 180 h 211"/>
                <a:gd name="T52" fmla="*/ 211 w 211"/>
                <a:gd name="T53" fmla="*/ 115 h 211"/>
                <a:gd name="T54" fmla="*/ 201 w 211"/>
                <a:gd name="T55" fmla="*/ 11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1" h="211">
                  <a:moveTo>
                    <a:pt x="116" y="10"/>
                  </a:moveTo>
                  <a:cubicBezTo>
                    <a:pt x="116" y="0"/>
                    <a:pt x="116" y="0"/>
                    <a:pt x="116" y="0"/>
                  </a:cubicBezTo>
                  <a:cubicBezTo>
                    <a:pt x="139" y="2"/>
                    <a:pt x="163" y="12"/>
                    <a:pt x="181" y="30"/>
                  </a:cubicBezTo>
                  <a:cubicBezTo>
                    <a:pt x="199" y="48"/>
                    <a:pt x="209" y="72"/>
                    <a:pt x="211" y="95"/>
                  </a:cubicBezTo>
                  <a:cubicBezTo>
                    <a:pt x="201" y="95"/>
                    <a:pt x="201" y="95"/>
                    <a:pt x="201" y="95"/>
                  </a:cubicBezTo>
                  <a:cubicBezTo>
                    <a:pt x="199" y="74"/>
                    <a:pt x="190" y="53"/>
                    <a:pt x="174" y="37"/>
                  </a:cubicBezTo>
                  <a:cubicBezTo>
                    <a:pt x="157" y="21"/>
                    <a:pt x="137" y="12"/>
                    <a:pt x="116" y="10"/>
                  </a:cubicBezTo>
                  <a:close/>
                  <a:moveTo>
                    <a:pt x="10" y="115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2" y="139"/>
                    <a:pt x="12" y="162"/>
                    <a:pt x="30" y="180"/>
                  </a:cubicBezTo>
                  <a:cubicBezTo>
                    <a:pt x="49" y="199"/>
                    <a:pt x="72" y="209"/>
                    <a:pt x="96" y="21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74" y="199"/>
                    <a:pt x="54" y="189"/>
                    <a:pt x="38" y="173"/>
                  </a:cubicBezTo>
                  <a:cubicBezTo>
                    <a:pt x="21" y="157"/>
                    <a:pt x="12" y="137"/>
                    <a:pt x="10" y="115"/>
                  </a:cubicBezTo>
                  <a:close/>
                  <a:moveTo>
                    <a:pt x="10" y="95"/>
                  </a:moveTo>
                  <a:cubicBezTo>
                    <a:pt x="12" y="74"/>
                    <a:pt x="21" y="53"/>
                    <a:pt x="38" y="37"/>
                  </a:cubicBezTo>
                  <a:cubicBezTo>
                    <a:pt x="54" y="21"/>
                    <a:pt x="74" y="12"/>
                    <a:pt x="96" y="1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72" y="2"/>
                    <a:pt x="49" y="12"/>
                    <a:pt x="30" y="30"/>
                  </a:cubicBezTo>
                  <a:cubicBezTo>
                    <a:pt x="12" y="48"/>
                    <a:pt x="2" y="72"/>
                    <a:pt x="0" y="95"/>
                  </a:cubicBezTo>
                  <a:lnTo>
                    <a:pt x="10" y="95"/>
                  </a:lnTo>
                  <a:close/>
                  <a:moveTo>
                    <a:pt x="201" y="115"/>
                  </a:moveTo>
                  <a:cubicBezTo>
                    <a:pt x="199" y="137"/>
                    <a:pt x="190" y="157"/>
                    <a:pt x="174" y="173"/>
                  </a:cubicBezTo>
                  <a:cubicBezTo>
                    <a:pt x="157" y="189"/>
                    <a:pt x="137" y="199"/>
                    <a:pt x="116" y="201"/>
                  </a:cubicBezTo>
                  <a:cubicBezTo>
                    <a:pt x="116" y="211"/>
                    <a:pt x="116" y="211"/>
                    <a:pt x="116" y="211"/>
                  </a:cubicBezTo>
                  <a:cubicBezTo>
                    <a:pt x="139" y="209"/>
                    <a:pt x="163" y="199"/>
                    <a:pt x="181" y="180"/>
                  </a:cubicBezTo>
                  <a:cubicBezTo>
                    <a:pt x="199" y="162"/>
                    <a:pt x="209" y="139"/>
                    <a:pt x="211" y="115"/>
                  </a:cubicBezTo>
                  <a:lnTo>
                    <a:pt x="201" y="115"/>
                  </a:lnTo>
                  <a:close/>
                </a:path>
              </a:pathLst>
            </a:custGeom>
            <a:solidFill>
              <a:srgbClr val="649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16" tIns="45708" rIns="91416" bIns="45708"/>
            <a:lstStyle/>
            <a:p>
              <a:endParaRPr lang="zh-CN" altLang="en-US" sz="2800">
                <a:solidFill>
                  <a:srgbClr val="000000"/>
                </a:solidFill>
              </a:endParaRPr>
            </a:p>
          </p:txBody>
        </p:sp>
        <p:sp>
          <p:nvSpPr>
            <p:cNvPr id="13318" name="Freeform 6">
              <a:extLst>
                <a:ext uri="{FF2B5EF4-FFF2-40B4-BE49-F238E27FC236}">
                  <a16:creationId xmlns:a16="http://schemas.microsoft.com/office/drawing/2014/main" id="{90A00912-3BF3-4DE6-9329-8967B9BFD8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5516" y="790575"/>
              <a:ext cx="1833563" cy="1833563"/>
            </a:xfrm>
            <a:custGeom>
              <a:avLst/>
              <a:gdLst>
                <a:gd name="T0" fmla="*/ 95 w 203"/>
                <a:gd name="T1" fmla="*/ 203 h 203"/>
                <a:gd name="T2" fmla="*/ 129 w 203"/>
                <a:gd name="T3" fmla="*/ 130 h 203"/>
                <a:gd name="T4" fmla="*/ 203 w 203"/>
                <a:gd name="T5" fmla="*/ 96 h 203"/>
                <a:gd name="T6" fmla="*/ 203 w 203"/>
                <a:gd name="T7" fmla="*/ 0 h 203"/>
                <a:gd name="T8" fmla="*/ 77 w 203"/>
                <a:gd name="T9" fmla="*/ 48 h 203"/>
                <a:gd name="T10" fmla="*/ 40 w 203"/>
                <a:gd name="T11" fmla="*/ 41 h 203"/>
                <a:gd name="T12" fmla="*/ 48 w 203"/>
                <a:gd name="T13" fmla="*/ 78 h 203"/>
                <a:gd name="T14" fmla="*/ 0 w 203"/>
                <a:gd name="T15" fmla="*/ 203 h 203"/>
                <a:gd name="T16" fmla="*/ 95 w 203"/>
                <a:gd name="T17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203">
                  <a:moveTo>
                    <a:pt x="95" y="203"/>
                  </a:moveTo>
                  <a:cubicBezTo>
                    <a:pt x="97" y="177"/>
                    <a:pt x="109" y="150"/>
                    <a:pt x="129" y="130"/>
                  </a:cubicBezTo>
                  <a:cubicBezTo>
                    <a:pt x="150" y="109"/>
                    <a:pt x="176" y="98"/>
                    <a:pt x="203" y="96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158" y="2"/>
                    <a:pt x="114" y="18"/>
                    <a:pt x="77" y="48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18" y="114"/>
                    <a:pt x="2" y="159"/>
                    <a:pt x="0" y="203"/>
                  </a:cubicBezTo>
                  <a:lnTo>
                    <a:pt x="95" y="203"/>
                  </a:lnTo>
                  <a:close/>
                </a:path>
              </a:pathLst>
            </a:custGeom>
            <a:solidFill>
              <a:srgbClr val="FEE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16" tIns="45708" rIns="91416" bIns="45708"/>
            <a:lstStyle/>
            <a:p>
              <a:endParaRPr lang="zh-CN" altLang="en-US" sz="2800">
                <a:solidFill>
                  <a:srgbClr val="000000"/>
                </a:solidFill>
              </a:endParaRPr>
            </a:p>
          </p:txBody>
        </p:sp>
        <p:sp>
          <p:nvSpPr>
            <p:cNvPr id="13319" name="Freeform 7">
              <a:extLst>
                <a:ext uri="{FF2B5EF4-FFF2-40B4-BE49-F238E27FC236}">
                  <a16:creationId xmlns:a16="http://schemas.microsoft.com/office/drawing/2014/main" id="{C14342FB-40A5-4161-ACE8-AE1C6EED07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5516" y="2805112"/>
              <a:ext cx="1833563" cy="1833563"/>
            </a:xfrm>
            <a:custGeom>
              <a:avLst/>
              <a:gdLst>
                <a:gd name="T0" fmla="*/ 203 w 203"/>
                <a:gd name="T1" fmla="*/ 108 h 203"/>
                <a:gd name="T2" fmla="*/ 129 w 203"/>
                <a:gd name="T3" fmla="*/ 74 h 203"/>
                <a:gd name="T4" fmla="*/ 95 w 203"/>
                <a:gd name="T5" fmla="*/ 0 h 203"/>
                <a:gd name="T6" fmla="*/ 0 w 203"/>
                <a:gd name="T7" fmla="*/ 0 h 203"/>
                <a:gd name="T8" fmla="*/ 48 w 203"/>
                <a:gd name="T9" fmla="*/ 126 h 203"/>
                <a:gd name="T10" fmla="*/ 40 w 203"/>
                <a:gd name="T11" fmla="*/ 162 h 203"/>
                <a:gd name="T12" fmla="*/ 77 w 203"/>
                <a:gd name="T13" fmla="*/ 155 h 203"/>
                <a:gd name="T14" fmla="*/ 203 w 203"/>
                <a:gd name="T15" fmla="*/ 203 h 203"/>
                <a:gd name="T16" fmla="*/ 203 w 203"/>
                <a:gd name="T17" fmla="*/ 10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203">
                  <a:moveTo>
                    <a:pt x="203" y="108"/>
                  </a:moveTo>
                  <a:cubicBezTo>
                    <a:pt x="176" y="105"/>
                    <a:pt x="150" y="94"/>
                    <a:pt x="129" y="74"/>
                  </a:cubicBezTo>
                  <a:cubicBezTo>
                    <a:pt x="109" y="53"/>
                    <a:pt x="98" y="27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45"/>
                    <a:pt x="18" y="89"/>
                    <a:pt x="48" y="126"/>
                  </a:cubicBezTo>
                  <a:cubicBezTo>
                    <a:pt x="40" y="162"/>
                    <a:pt x="40" y="162"/>
                    <a:pt x="40" y="162"/>
                  </a:cubicBezTo>
                  <a:cubicBezTo>
                    <a:pt x="77" y="155"/>
                    <a:pt x="77" y="155"/>
                    <a:pt x="77" y="155"/>
                  </a:cubicBezTo>
                  <a:cubicBezTo>
                    <a:pt x="114" y="185"/>
                    <a:pt x="158" y="201"/>
                    <a:pt x="203" y="203"/>
                  </a:cubicBezTo>
                  <a:lnTo>
                    <a:pt x="203" y="108"/>
                  </a:lnTo>
                  <a:close/>
                </a:path>
              </a:pathLst>
            </a:custGeom>
            <a:solidFill>
              <a:srgbClr val="99D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16" tIns="45708" rIns="91416" bIns="45708"/>
            <a:lstStyle/>
            <a:p>
              <a:endParaRPr lang="zh-CN" altLang="en-US" sz="2800">
                <a:solidFill>
                  <a:srgbClr val="000000"/>
                </a:solidFill>
              </a:endParaRPr>
            </a:p>
          </p:txBody>
        </p:sp>
        <p:sp>
          <p:nvSpPr>
            <p:cNvPr id="13320" name="Freeform 8">
              <a:extLst>
                <a:ext uri="{FF2B5EF4-FFF2-40B4-BE49-F238E27FC236}">
                  <a16:creationId xmlns:a16="http://schemas.microsoft.com/office/drawing/2014/main" id="{405A8E7C-87AF-45CF-972E-BE2B149C62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0054" y="790575"/>
              <a:ext cx="1825228" cy="1833563"/>
            </a:xfrm>
            <a:custGeom>
              <a:avLst/>
              <a:gdLst>
                <a:gd name="T0" fmla="*/ 127 w 202"/>
                <a:gd name="T1" fmla="*/ 50 h 203"/>
                <a:gd name="T2" fmla="*/ 0 w 202"/>
                <a:gd name="T3" fmla="*/ 0 h 203"/>
                <a:gd name="T4" fmla="*/ 0 w 202"/>
                <a:gd name="T5" fmla="*/ 96 h 203"/>
                <a:gd name="T6" fmla="*/ 73 w 202"/>
                <a:gd name="T7" fmla="*/ 130 h 203"/>
                <a:gd name="T8" fmla="*/ 107 w 202"/>
                <a:gd name="T9" fmla="*/ 203 h 203"/>
                <a:gd name="T10" fmla="*/ 202 w 202"/>
                <a:gd name="T11" fmla="*/ 203 h 203"/>
                <a:gd name="T12" fmla="*/ 156 w 202"/>
                <a:gd name="T13" fmla="*/ 79 h 203"/>
                <a:gd name="T14" fmla="*/ 163 w 202"/>
                <a:gd name="T15" fmla="*/ 42 h 203"/>
                <a:gd name="T16" fmla="*/ 127 w 202"/>
                <a:gd name="T17" fmla="*/ 5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203">
                  <a:moveTo>
                    <a:pt x="127" y="50"/>
                  </a:moveTo>
                  <a:cubicBezTo>
                    <a:pt x="90" y="19"/>
                    <a:pt x="45" y="3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6" y="98"/>
                    <a:pt x="53" y="109"/>
                    <a:pt x="73" y="130"/>
                  </a:cubicBezTo>
                  <a:cubicBezTo>
                    <a:pt x="94" y="150"/>
                    <a:pt x="105" y="177"/>
                    <a:pt x="107" y="203"/>
                  </a:cubicBezTo>
                  <a:cubicBezTo>
                    <a:pt x="202" y="203"/>
                    <a:pt x="202" y="203"/>
                    <a:pt x="202" y="203"/>
                  </a:cubicBezTo>
                  <a:cubicBezTo>
                    <a:pt x="200" y="159"/>
                    <a:pt x="185" y="115"/>
                    <a:pt x="156" y="79"/>
                  </a:cubicBezTo>
                  <a:cubicBezTo>
                    <a:pt x="163" y="42"/>
                    <a:pt x="163" y="42"/>
                    <a:pt x="163" y="42"/>
                  </a:cubicBezTo>
                  <a:lnTo>
                    <a:pt x="127" y="50"/>
                  </a:lnTo>
                  <a:close/>
                </a:path>
              </a:pathLst>
            </a:custGeom>
            <a:solidFill>
              <a:srgbClr val="99D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16" tIns="45708" rIns="91416" bIns="45708"/>
            <a:lstStyle/>
            <a:p>
              <a:endParaRPr lang="zh-CN" altLang="en-US" sz="2800">
                <a:solidFill>
                  <a:srgbClr val="000000"/>
                </a:solidFill>
              </a:endParaRPr>
            </a:p>
          </p:txBody>
        </p:sp>
        <p:sp>
          <p:nvSpPr>
            <p:cNvPr id="13321" name="Freeform 9">
              <a:extLst>
                <a:ext uri="{FF2B5EF4-FFF2-40B4-BE49-F238E27FC236}">
                  <a16:creationId xmlns:a16="http://schemas.microsoft.com/office/drawing/2014/main" id="{8CF4229E-4130-4296-AD83-3F2031112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0054" y="2805112"/>
              <a:ext cx="1825228" cy="1833563"/>
            </a:xfrm>
            <a:custGeom>
              <a:avLst/>
              <a:gdLst>
                <a:gd name="T0" fmla="*/ 107 w 202"/>
                <a:gd name="T1" fmla="*/ 0 h 203"/>
                <a:gd name="T2" fmla="*/ 73 w 202"/>
                <a:gd name="T3" fmla="*/ 74 h 203"/>
                <a:gd name="T4" fmla="*/ 0 w 202"/>
                <a:gd name="T5" fmla="*/ 108 h 203"/>
                <a:gd name="T6" fmla="*/ 0 w 202"/>
                <a:gd name="T7" fmla="*/ 203 h 203"/>
                <a:gd name="T8" fmla="*/ 123 w 202"/>
                <a:gd name="T9" fmla="*/ 157 h 203"/>
                <a:gd name="T10" fmla="*/ 161 w 202"/>
                <a:gd name="T11" fmla="*/ 164 h 203"/>
                <a:gd name="T12" fmla="*/ 153 w 202"/>
                <a:gd name="T13" fmla="*/ 127 h 203"/>
                <a:gd name="T14" fmla="*/ 202 w 202"/>
                <a:gd name="T15" fmla="*/ 0 h 203"/>
                <a:gd name="T16" fmla="*/ 107 w 202"/>
                <a:gd name="T17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203">
                  <a:moveTo>
                    <a:pt x="107" y="0"/>
                  </a:moveTo>
                  <a:cubicBezTo>
                    <a:pt x="105" y="27"/>
                    <a:pt x="93" y="53"/>
                    <a:pt x="73" y="74"/>
                  </a:cubicBezTo>
                  <a:cubicBezTo>
                    <a:pt x="53" y="94"/>
                    <a:pt x="26" y="105"/>
                    <a:pt x="0" y="108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44" y="201"/>
                    <a:pt x="87" y="186"/>
                    <a:pt x="123" y="157"/>
                  </a:cubicBezTo>
                  <a:cubicBezTo>
                    <a:pt x="161" y="164"/>
                    <a:pt x="161" y="164"/>
                    <a:pt x="161" y="164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84" y="90"/>
                    <a:pt x="200" y="46"/>
                    <a:pt x="202" y="0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FEE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16" tIns="45708" rIns="91416" bIns="45708"/>
            <a:lstStyle/>
            <a:p>
              <a:endParaRPr lang="zh-CN" altLang="en-US" sz="2800">
                <a:solidFill>
                  <a:srgbClr val="000000"/>
                </a:solidFill>
              </a:endParaRPr>
            </a:p>
          </p:txBody>
        </p:sp>
        <p:grpSp>
          <p:nvGrpSpPr>
            <p:cNvPr id="6" name="组合 48">
              <a:extLst>
                <a:ext uri="{FF2B5EF4-FFF2-40B4-BE49-F238E27FC236}">
                  <a16:creationId xmlns:a16="http://schemas.microsoft.com/office/drawing/2014/main" id="{04F5124D-AF45-416C-8E8C-A39246B946FD}"/>
                </a:ext>
              </a:extLst>
            </p:cNvPr>
            <p:cNvGrpSpPr/>
            <p:nvPr/>
          </p:nvGrpSpPr>
          <p:grpSpPr>
            <a:xfrm>
              <a:off x="4611947" y="1399612"/>
              <a:ext cx="842963" cy="383381"/>
              <a:chOff x="8478838" y="1247776"/>
              <a:chExt cx="1123950" cy="511175"/>
            </a:xfrm>
            <a:solidFill>
              <a:schemeClr val="bg1"/>
            </a:solidFill>
          </p:grpSpPr>
          <p:sp>
            <p:nvSpPr>
              <p:cNvPr id="44" name="Freeform 24">
                <a:extLst>
                  <a:ext uri="{FF2B5EF4-FFF2-40B4-BE49-F238E27FC236}">
                    <a16:creationId xmlns:a16="http://schemas.microsoft.com/office/drawing/2014/main" id="{BE1EE59A-A4A9-4A39-ACF4-36E3F45911F5}"/>
                  </a:ext>
                </a:extLst>
              </p:cNvPr>
              <p:cNvSpPr/>
              <p:nvPr/>
            </p:nvSpPr>
            <p:spPr bwMode="auto">
              <a:xfrm>
                <a:off x="8478838" y="1408113"/>
                <a:ext cx="1123950" cy="269875"/>
              </a:xfrm>
              <a:custGeom>
                <a:avLst/>
                <a:gdLst>
                  <a:gd name="T0" fmla="*/ 0 w 182"/>
                  <a:gd name="T1" fmla="*/ 3 h 44"/>
                  <a:gd name="T2" fmla="*/ 1 w 182"/>
                  <a:gd name="T3" fmla="*/ 3 h 44"/>
                  <a:gd name="T4" fmla="*/ 153 w 182"/>
                  <a:gd name="T5" fmla="*/ 3 h 44"/>
                  <a:gd name="T6" fmla="*/ 182 w 182"/>
                  <a:gd name="T7" fmla="*/ 41 h 44"/>
                  <a:gd name="T8" fmla="*/ 182 w 182"/>
                  <a:gd name="T9" fmla="*/ 41 h 44"/>
                  <a:gd name="T10" fmla="*/ 182 w 182"/>
                  <a:gd name="T11" fmla="*/ 41 h 44"/>
                  <a:gd name="T12" fmla="*/ 170 w 182"/>
                  <a:gd name="T13" fmla="*/ 41 h 44"/>
                  <a:gd name="T14" fmla="*/ 150 w 182"/>
                  <a:gd name="T15" fmla="*/ 22 h 44"/>
                  <a:gd name="T16" fmla="*/ 130 w 182"/>
                  <a:gd name="T17" fmla="*/ 41 h 44"/>
                  <a:gd name="T18" fmla="*/ 65 w 182"/>
                  <a:gd name="T19" fmla="*/ 41 h 44"/>
                  <a:gd name="T20" fmla="*/ 45 w 182"/>
                  <a:gd name="T21" fmla="*/ 22 h 44"/>
                  <a:gd name="T22" fmla="*/ 26 w 182"/>
                  <a:gd name="T23" fmla="*/ 41 h 44"/>
                  <a:gd name="T24" fmla="*/ 22 w 182"/>
                  <a:gd name="T25" fmla="*/ 41 h 44"/>
                  <a:gd name="T26" fmla="*/ 0 w 182"/>
                  <a:gd name="T27" fmla="*/ 3 h 44"/>
                  <a:gd name="T28" fmla="*/ 0 w 182"/>
                  <a:gd name="T29" fmla="*/ 3 h 44"/>
                  <a:gd name="T30" fmla="*/ 0 w 182"/>
                  <a:gd name="T31" fmla="*/ 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2" h="44">
                    <a:moveTo>
                      <a:pt x="0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53" y="3"/>
                      <a:pt x="153" y="3"/>
                      <a:pt x="153" y="3"/>
                    </a:cubicBezTo>
                    <a:cubicBezTo>
                      <a:pt x="153" y="3"/>
                      <a:pt x="182" y="0"/>
                      <a:pt x="182" y="41"/>
                    </a:cubicBezTo>
                    <a:cubicBezTo>
                      <a:pt x="182" y="41"/>
                      <a:pt x="182" y="41"/>
                      <a:pt x="182" y="41"/>
                    </a:cubicBezTo>
                    <a:cubicBezTo>
                      <a:pt x="182" y="41"/>
                      <a:pt x="182" y="41"/>
                      <a:pt x="182" y="41"/>
                    </a:cubicBezTo>
                    <a:cubicBezTo>
                      <a:pt x="170" y="41"/>
                      <a:pt x="170" y="41"/>
                      <a:pt x="170" y="41"/>
                    </a:cubicBezTo>
                    <a:cubicBezTo>
                      <a:pt x="170" y="30"/>
                      <a:pt x="161" y="22"/>
                      <a:pt x="150" y="22"/>
                    </a:cubicBezTo>
                    <a:cubicBezTo>
                      <a:pt x="139" y="22"/>
                      <a:pt x="131" y="30"/>
                      <a:pt x="130" y="41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30"/>
                      <a:pt x="56" y="22"/>
                      <a:pt x="45" y="22"/>
                    </a:cubicBezTo>
                    <a:cubicBezTo>
                      <a:pt x="35" y="22"/>
                      <a:pt x="26" y="30"/>
                      <a:pt x="26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1"/>
                      <a:pt x="0" y="4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pPr fontAlgn="auto"/>
                <a:endParaRPr lang="zh-CN" altLang="en-US" sz="2800" noProof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5" name="Freeform 26">
                <a:extLst>
                  <a:ext uri="{FF2B5EF4-FFF2-40B4-BE49-F238E27FC236}">
                    <a16:creationId xmlns:a16="http://schemas.microsoft.com/office/drawing/2014/main" id="{8CB5A708-3D2D-496F-B9C9-456336E421E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53450" y="1247776"/>
                <a:ext cx="833437" cy="227013"/>
              </a:xfrm>
              <a:custGeom>
                <a:avLst/>
                <a:gdLst>
                  <a:gd name="T0" fmla="*/ 6 w 135"/>
                  <a:gd name="T1" fmla="*/ 29 h 37"/>
                  <a:gd name="T2" fmla="*/ 57 w 135"/>
                  <a:gd name="T3" fmla="*/ 1 h 37"/>
                  <a:gd name="T4" fmla="*/ 68 w 135"/>
                  <a:gd name="T5" fmla="*/ 0 h 37"/>
                  <a:gd name="T6" fmla="*/ 78 w 135"/>
                  <a:gd name="T7" fmla="*/ 1 h 37"/>
                  <a:gd name="T8" fmla="*/ 129 w 135"/>
                  <a:gd name="T9" fmla="*/ 29 h 37"/>
                  <a:gd name="T10" fmla="*/ 135 w 135"/>
                  <a:gd name="T11" fmla="*/ 37 h 37"/>
                  <a:gd name="T12" fmla="*/ 0 w 135"/>
                  <a:gd name="T13" fmla="*/ 37 h 37"/>
                  <a:gd name="T14" fmla="*/ 6 w 135"/>
                  <a:gd name="T15" fmla="*/ 29 h 37"/>
                  <a:gd name="T16" fmla="*/ 77 w 135"/>
                  <a:gd name="T17" fmla="*/ 10 h 37"/>
                  <a:gd name="T18" fmla="*/ 68 w 135"/>
                  <a:gd name="T19" fmla="*/ 9 h 37"/>
                  <a:gd name="T20" fmla="*/ 58 w 135"/>
                  <a:gd name="T21" fmla="*/ 10 h 37"/>
                  <a:gd name="T22" fmla="*/ 20 w 135"/>
                  <a:gd name="T23" fmla="*/ 28 h 37"/>
                  <a:gd name="T24" fmla="*/ 115 w 135"/>
                  <a:gd name="T25" fmla="*/ 28 h 37"/>
                  <a:gd name="T26" fmla="*/ 77 w 135"/>
                  <a:gd name="T27" fmla="*/ 1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5" h="37">
                    <a:moveTo>
                      <a:pt x="6" y="29"/>
                    </a:moveTo>
                    <a:cubicBezTo>
                      <a:pt x="21" y="10"/>
                      <a:pt x="42" y="3"/>
                      <a:pt x="57" y="1"/>
                    </a:cubicBezTo>
                    <a:cubicBezTo>
                      <a:pt x="58" y="1"/>
                      <a:pt x="65" y="0"/>
                      <a:pt x="68" y="0"/>
                    </a:cubicBezTo>
                    <a:cubicBezTo>
                      <a:pt x="71" y="0"/>
                      <a:pt x="77" y="1"/>
                      <a:pt x="78" y="1"/>
                    </a:cubicBezTo>
                    <a:cubicBezTo>
                      <a:pt x="93" y="3"/>
                      <a:pt x="114" y="10"/>
                      <a:pt x="129" y="29"/>
                    </a:cubicBezTo>
                    <a:cubicBezTo>
                      <a:pt x="135" y="37"/>
                      <a:pt x="135" y="37"/>
                      <a:pt x="135" y="37"/>
                    </a:cubicBezTo>
                    <a:cubicBezTo>
                      <a:pt x="0" y="37"/>
                      <a:pt x="0" y="37"/>
                      <a:pt x="0" y="37"/>
                    </a:cubicBezTo>
                    <a:lnTo>
                      <a:pt x="6" y="29"/>
                    </a:lnTo>
                    <a:close/>
                    <a:moveTo>
                      <a:pt x="77" y="10"/>
                    </a:moveTo>
                    <a:cubicBezTo>
                      <a:pt x="75" y="10"/>
                      <a:pt x="70" y="9"/>
                      <a:pt x="68" y="9"/>
                    </a:cubicBezTo>
                    <a:cubicBezTo>
                      <a:pt x="66" y="9"/>
                      <a:pt x="60" y="10"/>
                      <a:pt x="58" y="10"/>
                    </a:cubicBezTo>
                    <a:cubicBezTo>
                      <a:pt x="47" y="12"/>
                      <a:pt x="32" y="16"/>
                      <a:pt x="20" y="28"/>
                    </a:cubicBezTo>
                    <a:cubicBezTo>
                      <a:pt x="115" y="28"/>
                      <a:pt x="115" y="28"/>
                      <a:pt x="115" y="28"/>
                    </a:cubicBezTo>
                    <a:cubicBezTo>
                      <a:pt x="103" y="16"/>
                      <a:pt x="88" y="12"/>
                      <a:pt x="7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pPr fontAlgn="auto"/>
                <a:endParaRPr lang="zh-CN" altLang="en-US" sz="2800" noProof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6" name="Rectangle 27">
                <a:extLst>
                  <a:ext uri="{FF2B5EF4-FFF2-40B4-BE49-F238E27FC236}">
                    <a16:creationId xmlns:a16="http://schemas.microsoft.com/office/drawing/2014/main" id="{C6B6BEF6-DC61-430F-AD12-473FA9AB86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53500" y="1265238"/>
                <a:ext cx="38100" cy="1857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pPr fontAlgn="auto"/>
                <a:endParaRPr lang="zh-CN" altLang="en-US" sz="2800" noProof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7" name="Freeform 28">
                <a:extLst>
                  <a:ext uri="{FF2B5EF4-FFF2-40B4-BE49-F238E27FC236}">
                    <a16:creationId xmlns:a16="http://schemas.microsoft.com/office/drawing/2014/main" id="{ECFAA420-693A-4686-A48B-C7C3A3E0D9D9}"/>
                  </a:ext>
                </a:extLst>
              </p:cNvPr>
              <p:cNvSpPr/>
              <p:nvPr/>
            </p:nvSpPr>
            <p:spPr bwMode="auto">
              <a:xfrm>
                <a:off x="9521825" y="1536701"/>
                <a:ext cx="80962" cy="61913"/>
              </a:xfrm>
              <a:custGeom>
                <a:avLst/>
                <a:gdLst>
                  <a:gd name="T0" fmla="*/ 5 w 13"/>
                  <a:gd name="T1" fmla="*/ 10 h 10"/>
                  <a:gd name="T2" fmla="*/ 0 w 13"/>
                  <a:gd name="T3" fmla="*/ 5 h 10"/>
                  <a:gd name="T4" fmla="*/ 5 w 13"/>
                  <a:gd name="T5" fmla="*/ 0 h 10"/>
                  <a:gd name="T6" fmla="*/ 10 w 13"/>
                  <a:gd name="T7" fmla="*/ 0 h 10"/>
                  <a:gd name="T8" fmla="*/ 13 w 13"/>
                  <a:gd name="T9" fmla="*/ 10 h 10"/>
                  <a:gd name="T10" fmla="*/ 5 w 13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0">
                    <a:moveTo>
                      <a:pt x="5" y="10"/>
                    </a:moveTo>
                    <a:cubicBezTo>
                      <a:pt x="3" y="10"/>
                      <a:pt x="0" y="8"/>
                      <a:pt x="0" y="5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6" y="0"/>
                      <a:pt x="8" y="0"/>
                      <a:pt x="10" y="0"/>
                    </a:cubicBezTo>
                    <a:cubicBezTo>
                      <a:pt x="11" y="3"/>
                      <a:pt x="12" y="6"/>
                      <a:pt x="13" y="10"/>
                    </a:cubicBezTo>
                    <a:cubicBezTo>
                      <a:pt x="11" y="10"/>
                      <a:pt x="6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pPr fontAlgn="auto"/>
                <a:endParaRPr lang="zh-CN" altLang="en-US" sz="2800" noProof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8" name="Oval 29">
                <a:extLst>
                  <a:ext uri="{FF2B5EF4-FFF2-40B4-BE49-F238E27FC236}">
                    <a16:creationId xmlns:a16="http://schemas.microsoft.com/office/drawing/2014/main" id="{22EA67CB-E5AA-4F99-AD3E-155427108B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64575" y="1566863"/>
                <a:ext cx="190500" cy="1920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pPr fontAlgn="auto"/>
                <a:endParaRPr lang="zh-CN" altLang="en-US" sz="2800" noProof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9" name="Oval 30">
                <a:extLst>
                  <a:ext uri="{FF2B5EF4-FFF2-40B4-BE49-F238E27FC236}">
                    <a16:creationId xmlns:a16="http://schemas.microsoft.com/office/drawing/2014/main" id="{2D91E8B6-89A6-4246-87BB-BB1BCCE8CE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12275" y="1566863"/>
                <a:ext cx="185737" cy="1920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pPr fontAlgn="auto"/>
                <a:endParaRPr lang="zh-CN" altLang="en-US" sz="2800" noProof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0" name="Freeform 31">
                <a:extLst>
                  <a:ext uri="{FF2B5EF4-FFF2-40B4-BE49-F238E27FC236}">
                    <a16:creationId xmlns:a16="http://schemas.microsoft.com/office/drawing/2014/main" id="{D259D8E6-8597-42BB-BA13-D890A285081B}"/>
                  </a:ext>
                </a:extLst>
              </p:cNvPr>
              <p:cNvSpPr/>
              <p:nvPr/>
            </p:nvSpPr>
            <p:spPr bwMode="auto">
              <a:xfrm>
                <a:off x="9361488" y="1616076"/>
                <a:ext cx="93662" cy="93663"/>
              </a:xfrm>
              <a:custGeom>
                <a:avLst/>
                <a:gdLst>
                  <a:gd name="T0" fmla="*/ 0 w 15"/>
                  <a:gd name="T1" fmla="*/ 8 h 15"/>
                  <a:gd name="T2" fmla="*/ 7 w 15"/>
                  <a:gd name="T3" fmla="*/ 15 h 15"/>
                  <a:gd name="T4" fmla="*/ 15 w 15"/>
                  <a:gd name="T5" fmla="*/ 7 h 15"/>
                  <a:gd name="T6" fmla="*/ 7 w 15"/>
                  <a:gd name="T7" fmla="*/ 0 h 15"/>
                  <a:gd name="T8" fmla="*/ 0 w 15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0" y="8"/>
                    </a:move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5" y="12"/>
                      <a:pt x="15" y="7"/>
                    </a:cubicBez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pPr fontAlgn="auto"/>
                <a:endParaRPr lang="zh-CN" altLang="en-US" sz="2800" noProof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1" name="Oval 32">
                <a:extLst>
                  <a:ext uri="{FF2B5EF4-FFF2-40B4-BE49-F238E27FC236}">
                    <a16:creationId xmlns:a16="http://schemas.microsoft.com/office/drawing/2014/main" id="{AF360CD4-73F3-4C34-A9A0-82096A6920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13788" y="1616076"/>
                <a:ext cx="92075" cy="936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pPr fontAlgn="auto"/>
                <a:endParaRPr lang="zh-CN" altLang="en-US" sz="2800" noProof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" name="组合 59">
              <a:extLst>
                <a:ext uri="{FF2B5EF4-FFF2-40B4-BE49-F238E27FC236}">
                  <a16:creationId xmlns:a16="http://schemas.microsoft.com/office/drawing/2014/main" id="{5FA05A2D-FF8F-45B3-905E-2C611649008F}"/>
                </a:ext>
              </a:extLst>
            </p:cNvPr>
            <p:cNvGrpSpPr/>
            <p:nvPr/>
          </p:nvGrpSpPr>
          <p:grpSpPr>
            <a:xfrm>
              <a:off x="6796172" y="1361681"/>
              <a:ext cx="527447" cy="531019"/>
              <a:chOff x="10121900" y="1050926"/>
              <a:chExt cx="703262" cy="708025"/>
            </a:xfrm>
            <a:solidFill>
              <a:schemeClr val="bg1"/>
            </a:solidFill>
          </p:grpSpPr>
          <p:sp>
            <p:nvSpPr>
              <p:cNvPr id="53" name="Freeform 44">
                <a:extLst>
                  <a:ext uri="{FF2B5EF4-FFF2-40B4-BE49-F238E27FC236}">
                    <a16:creationId xmlns:a16="http://schemas.microsoft.com/office/drawing/2014/main" id="{ACEEA836-AB50-444D-96F0-DF370DD6E3F7}"/>
                  </a:ext>
                </a:extLst>
              </p:cNvPr>
              <p:cNvSpPr/>
              <p:nvPr/>
            </p:nvSpPr>
            <p:spPr bwMode="auto">
              <a:xfrm>
                <a:off x="10331450" y="1068388"/>
                <a:ext cx="493712" cy="690563"/>
              </a:xfrm>
              <a:custGeom>
                <a:avLst/>
                <a:gdLst>
                  <a:gd name="T0" fmla="*/ 60 w 80"/>
                  <a:gd name="T1" fmla="*/ 27 h 112"/>
                  <a:gd name="T2" fmla="*/ 63 w 80"/>
                  <a:gd name="T3" fmla="*/ 43 h 112"/>
                  <a:gd name="T4" fmla="*/ 66 w 80"/>
                  <a:gd name="T5" fmla="*/ 39 h 112"/>
                  <a:gd name="T6" fmla="*/ 72 w 80"/>
                  <a:gd name="T7" fmla="*/ 44 h 112"/>
                  <a:gd name="T8" fmla="*/ 64 w 80"/>
                  <a:gd name="T9" fmla="*/ 52 h 112"/>
                  <a:gd name="T10" fmla="*/ 66 w 80"/>
                  <a:gd name="T11" fmla="*/ 65 h 112"/>
                  <a:gd name="T12" fmla="*/ 70 w 80"/>
                  <a:gd name="T13" fmla="*/ 61 h 112"/>
                  <a:gd name="T14" fmla="*/ 75 w 80"/>
                  <a:gd name="T15" fmla="*/ 66 h 112"/>
                  <a:gd name="T16" fmla="*/ 68 w 80"/>
                  <a:gd name="T17" fmla="*/ 74 h 112"/>
                  <a:gd name="T18" fmla="*/ 73 w 80"/>
                  <a:gd name="T19" fmla="*/ 108 h 112"/>
                  <a:gd name="T20" fmla="*/ 70 w 80"/>
                  <a:gd name="T21" fmla="*/ 112 h 112"/>
                  <a:gd name="T22" fmla="*/ 38 w 80"/>
                  <a:gd name="T23" fmla="*/ 51 h 112"/>
                  <a:gd name="T24" fmla="*/ 11 w 80"/>
                  <a:gd name="T25" fmla="*/ 80 h 112"/>
                  <a:gd name="T26" fmla="*/ 17 w 80"/>
                  <a:gd name="T27" fmla="*/ 104 h 112"/>
                  <a:gd name="T28" fmla="*/ 12 w 80"/>
                  <a:gd name="T29" fmla="*/ 110 h 112"/>
                  <a:gd name="T30" fmla="*/ 0 w 80"/>
                  <a:gd name="T31" fmla="*/ 86 h 112"/>
                  <a:gd name="T32" fmla="*/ 45 w 80"/>
                  <a:gd name="T33" fmla="*/ 30 h 112"/>
                  <a:gd name="T34" fmla="*/ 76 w 80"/>
                  <a:gd name="T35" fmla="*/ 0 h 112"/>
                  <a:gd name="T36" fmla="*/ 60 w 80"/>
                  <a:gd name="T37" fmla="*/ 27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0" h="112">
                    <a:moveTo>
                      <a:pt x="60" y="27"/>
                    </a:moveTo>
                    <a:cubicBezTo>
                      <a:pt x="63" y="43"/>
                      <a:pt x="63" y="43"/>
                      <a:pt x="63" y="43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6" y="65"/>
                      <a:pt x="66" y="65"/>
                      <a:pt x="66" y="65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68" y="74"/>
                      <a:pt x="68" y="74"/>
                      <a:pt x="68" y="74"/>
                    </a:cubicBezTo>
                    <a:cubicBezTo>
                      <a:pt x="73" y="108"/>
                      <a:pt x="73" y="108"/>
                      <a:pt x="73" y="108"/>
                    </a:cubicBezTo>
                    <a:cubicBezTo>
                      <a:pt x="70" y="112"/>
                      <a:pt x="70" y="112"/>
                      <a:pt x="70" y="112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12" y="110"/>
                      <a:pt x="12" y="110"/>
                      <a:pt x="12" y="110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6" y="0"/>
                      <a:pt x="80" y="5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pPr fontAlgn="auto"/>
                <a:endParaRPr lang="zh-CN" altLang="en-US" sz="2800" noProof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4" name="Freeform 45">
                <a:extLst>
                  <a:ext uri="{FF2B5EF4-FFF2-40B4-BE49-F238E27FC236}">
                    <a16:creationId xmlns:a16="http://schemas.microsoft.com/office/drawing/2014/main" id="{993D7867-6B78-4BE0-AD11-D8689D95A2C0}"/>
                  </a:ext>
                </a:extLst>
              </p:cNvPr>
              <p:cNvSpPr/>
              <p:nvPr/>
            </p:nvSpPr>
            <p:spPr bwMode="auto">
              <a:xfrm>
                <a:off x="10121900" y="1050926"/>
                <a:ext cx="677862" cy="547688"/>
              </a:xfrm>
              <a:custGeom>
                <a:avLst/>
                <a:gdLst>
                  <a:gd name="T0" fmla="*/ 85 w 110"/>
                  <a:gd name="T1" fmla="*/ 22 h 89"/>
                  <a:gd name="T2" fmla="*/ 69 w 110"/>
                  <a:gd name="T3" fmla="*/ 22 h 89"/>
                  <a:gd name="T4" fmla="*/ 73 w 110"/>
                  <a:gd name="T5" fmla="*/ 18 h 89"/>
                  <a:gd name="T6" fmla="*/ 67 w 110"/>
                  <a:gd name="T7" fmla="*/ 13 h 89"/>
                  <a:gd name="T8" fmla="*/ 60 w 110"/>
                  <a:gd name="T9" fmla="*/ 22 h 89"/>
                  <a:gd name="T10" fmla="*/ 47 w 110"/>
                  <a:gd name="T11" fmla="*/ 21 h 89"/>
                  <a:gd name="T12" fmla="*/ 50 w 110"/>
                  <a:gd name="T13" fmla="*/ 17 h 89"/>
                  <a:gd name="T14" fmla="*/ 45 w 110"/>
                  <a:gd name="T15" fmla="*/ 13 h 89"/>
                  <a:gd name="T16" fmla="*/ 38 w 110"/>
                  <a:gd name="T17" fmla="*/ 21 h 89"/>
                  <a:gd name="T18" fmla="*/ 4 w 110"/>
                  <a:gd name="T19" fmla="*/ 20 h 89"/>
                  <a:gd name="T20" fmla="*/ 0 w 110"/>
                  <a:gd name="T21" fmla="*/ 24 h 89"/>
                  <a:gd name="T22" fmla="*/ 64 w 110"/>
                  <a:gd name="T23" fmla="*/ 47 h 89"/>
                  <a:gd name="T24" fmla="*/ 39 w 110"/>
                  <a:gd name="T25" fmla="*/ 78 h 89"/>
                  <a:gd name="T26" fmla="*/ 15 w 110"/>
                  <a:gd name="T27" fmla="*/ 75 h 89"/>
                  <a:gd name="T28" fmla="*/ 10 w 110"/>
                  <a:gd name="T29" fmla="*/ 81 h 89"/>
                  <a:gd name="T30" fmla="*/ 34 w 110"/>
                  <a:gd name="T31" fmla="*/ 89 h 89"/>
                  <a:gd name="T32" fmla="*/ 110 w 110"/>
                  <a:gd name="T33" fmla="*/ 3 h 89"/>
                  <a:gd name="T34" fmla="*/ 85 w 110"/>
                  <a:gd name="T35" fmla="*/ 2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0" h="89">
                    <a:moveTo>
                      <a:pt x="85" y="22"/>
                    </a:moveTo>
                    <a:cubicBezTo>
                      <a:pt x="69" y="22"/>
                      <a:pt x="69" y="22"/>
                      <a:pt x="69" y="22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67" y="13"/>
                      <a:pt x="67" y="13"/>
                      <a:pt x="67" y="13"/>
                    </a:cubicBezTo>
                    <a:cubicBezTo>
                      <a:pt x="60" y="22"/>
                      <a:pt x="60" y="22"/>
                      <a:pt x="60" y="22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15" y="75"/>
                      <a:pt x="15" y="75"/>
                      <a:pt x="15" y="75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110" y="3"/>
                      <a:pt x="110" y="3"/>
                      <a:pt x="110" y="3"/>
                    </a:cubicBezTo>
                    <a:cubicBezTo>
                      <a:pt x="110" y="3"/>
                      <a:pt x="105" y="0"/>
                      <a:pt x="8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pPr fontAlgn="auto"/>
                <a:endParaRPr lang="zh-CN" altLang="en-US" sz="2800" noProof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" name="组合 63">
              <a:extLst>
                <a:ext uri="{FF2B5EF4-FFF2-40B4-BE49-F238E27FC236}">
                  <a16:creationId xmlns:a16="http://schemas.microsoft.com/office/drawing/2014/main" id="{CB1A8E2F-543E-4FAD-9573-F8BA1B899607}"/>
                </a:ext>
              </a:extLst>
            </p:cNvPr>
            <p:cNvGrpSpPr/>
            <p:nvPr/>
          </p:nvGrpSpPr>
          <p:grpSpPr>
            <a:xfrm>
              <a:off x="4605398" y="3489574"/>
              <a:ext cx="750093" cy="471488"/>
              <a:chOff x="8491538" y="3690938"/>
              <a:chExt cx="1000124" cy="628650"/>
            </a:xfrm>
            <a:solidFill>
              <a:schemeClr val="bg1"/>
            </a:solidFill>
          </p:grpSpPr>
          <p:sp>
            <p:nvSpPr>
              <p:cNvPr id="56" name="Freeform 57">
                <a:extLst>
                  <a:ext uri="{FF2B5EF4-FFF2-40B4-BE49-F238E27FC236}">
                    <a16:creationId xmlns:a16="http://schemas.microsoft.com/office/drawing/2014/main" id="{25475FD0-AEC2-4147-BDCD-7E810C77C57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91538" y="3925888"/>
                <a:ext cx="395287" cy="393700"/>
              </a:xfrm>
              <a:custGeom>
                <a:avLst/>
                <a:gdLst>
                  <a:gd name="T0" fmla="*/ 32 w 64"/>
                  <a:gd name="T1" fmla="*/ 0 h 64"/>
                  <a:gd name="T2" fmla="*/ 0 w 64"/>
                  <a:gd name="T3" fmla="*/ 32 h 64"/>
                  <a:gd name="T4" fmla="*/ 33 w 64"/>
                  <a:gd name="T5" fmla="*/ 64 h 64"/>
                  <a:gd name="T6" fmla="*/ 64 w 64"/>
                  <a:gd name="T7" fmla="*/ 32 h 64"/>
                  <a:gd name="T8" fmla="*/ 32 w 64"/>
                  <a:gd name="T9" fmla="*/ 0 h 64"/>
                  <a:gd name="T10" fmla="*/ 33 w 64"/>
                  <a:gd name="T11" fmla="*/ 56 h 64"/>
                  <a:gd name="T12" fmla="*/ 9 w 64"/>
                  <a:gd name="T13" fmla="*/ 32 h 64"/>
                  <a:gd name="T14" fmla="*/ 32 w 64"/>
                  <a:gd name="T15" fmla="*/ 9 h 64"/>
                  <a:gd name="T16" fmla="*/ 56 w 64"/>
                  <a:gd name="T17" fmla="*/ 33 h 64"/>
                  <a:gd name="T18" fmla="*/ 33 w 64"/>
                  <a:gd name="T19" fmla="*/ 5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4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1" y="50"/>
                      <a:pt x="15" y="64"/>
                      <a:pt x="33" y="64"/>
                    </a:cubicBezTo>
                    <a:cubicBezTo>
                      <a:pt x="50" y="64"/>
                      <a:pt x="64" y="50"/>
                      <a:pt x="64" y="32"/>
                    </a:cubicBezTo>
                    <a:cubicBezTo>
                      <a:pt x="64" y="14"/>
                      <a:pt x="50" y="0"/>
                      <a:pt x="32" y="0"/>
                    </a:cubicBezTo>
                    <a:close/>
                    <a:moveTo>
                      <a:pt x="33" y="56"/>
                    </a:moveTo>
                    <a:cubicBezTo>
                      <a:pt x="20" y="56"/>
                      <a:pt x="9" y="45"/>
                      <a:pt x="9" y="32"/>
                    </a:cubicBezTo>
                    <a:cubicBezTo>
                      <a:pt x="8" y="19"/>
                      <a:pt x="19" y="9"/>
                      <a:pt x="32" y="9"/>
                    </a:cubicBezTo>
                    <a:cubicBezTo>
                      <a:pt x="45" y="9"/>
                      <a:pt x="56" y="20"/>
                      <a:pt x="56" y="33"/>
                    </a:cubicBezTo>
                    <a:cubicBezTo>
                      <a:pt x="56" y="45"/>
                      <a:pt x="46" y="56"/>
                      <a:pt x="33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pPr fontAlgn="auto"/>
                <a:endParaRPr lang="zh-CN" altLang="en-US" sz="2800" noProof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7" name="Freeform 58">
                <a:extLst>
                  <a:ext uri="{FF2B5EF4-FFF2-40B4-BE49-F238E27FC236}">
                    <a16:creationId xmlns:a16="http://schemas.microsoft.com/office/drawing/2014/main" id="{75B87904-389D-4D44-B550-1BCDCF36E7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096375" y="3919538"/>
                <a:ext cx="395287" cy="400050"/>
              </a:xfrm>
              <a:custGeom>
                <a:avLst/>
                <a:gdLst>
                  <a:gd name="T0" fmla="*/ 32 w 64"/>
                  <a:gd name="T1" fmla="*/ 0 h 65"/>
                  <a:gd name="T2" fmla="*/ 0 w 64"/>
                  <a:gd name="T3" fmla="*/ 33 h 65"/>
                  <a:gd name="T4" fmla="*/ 32 w 64"/>
                  <a:gd name="T5" fmla="*/ 64 h 65"/>
                  <a:gd name="T6" fmla="*/ 64 w 64"/>
                  <a:gd name="T7" fmla="*/ 32 h 65"/>
                  <a:gd name="T8" fmla="*/ 32 w 64"/>
                  <a:gd name="T9" fmla="*/ 0 h 65"/>
                  <a:gd name="T10" fmla="*/ 32 w 64"/>
                  <a:gd name="T11" fmla="*/ 56 h 65"/>
                  <a:gd name="T12" fmla="*/ 8 w 64"/>
                  <a:gd name="T13" fmla="*/ 32 h 65"/>
                  <a:gd name="T14" fmla="*/ 32 w 64"/>
                  <a:gd name="T15" fmla="*/ 9 h 65"/>
                  <a:gd name="T16" fmla="*/ 55 w 64"/>
                  <a:gd name="T17" fmla="*/ 33 h 65"/>
                  <a:gd name="T18" fmla="*/ 32 w 64"/>
                  <a:gd name="T19" fmla="*/ 5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5">
                    <a:moveTo>
                      <a:pt x="32" y="0"/>
                    </a:moveTo>
                    <a:cubicBezTo>
                      <a:pt x="14" y="1"/>
                      <a:pt x="0" y="15"/>
                      <a:pt x="0" y="33"/>
                    </a:cubicBezTo>
                    <a:cubicBezTo>
                      <a:pt x="0" y="50"/>
                      <a:pt x="14" y="65"/>
                      <a:pt x="32" y="64"/>
                    </a:cubicBezTo>
                    <a:cubicBezTo>
                      <a:pt x="50" y="64"/>
                      <a:pt x="64" y="50"/>
                      <a:pt x="64" y="32"/>
                    </a:cubicBezTo>
                    <a:cubicBezTo>
                      <a:pt x="64" y="15"/>
                      <a:pt x="49" y="0"/>
                      <a:pt x="32" y="0"/>
                    </a:cubicBezTo>
                    <a:close/>
                    <a:moveTo>
                      <a:pt x="32" y="56"/>
                    </a:moveTo>
                    <a:cubicBezTo>
                      <a:pt x="19" y="56"/>
                      <a:pt x="8" y="46"/>
                      <a:pt x="8" y="32"/>
                    </a:cubicBezTo>
                    <a:cubicBezTo>
                      <a:pt x="8" y="19"/>
                      <a:pt x="19" y="9"/>
                      <a:pt x="32" y="9"/>
                    </a:cubicBezTo>
                    <a:cubicBezTo>
                      <a:pt x="44" y="10"/>
                      <a:pt x="55" y="20"/>
                      <a:pt x="55" y="33"/>
                    </a:cubicBezTo>
                    <a:cubicBezTo>
                      <a:pt x="56" y="46"/>
                      <a:pt x="45" y="56"/>
                      <a:pt x="32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pPr fontAlgn="auto"/>
                <a:endParaRPr lang="zh-CN" altLang="en-US" sz="2800" noProof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8" name="Freeform 59">
                <a:extLst>
                  <a:ext uri="{FF2B5EF4-FFF2-40B4-BE49-F238E27FC236}">
                    <a16:creationId xmlns:a16="http://schemas.microsoft.com/office/drawing/2014/main" id="{BA78F8D1-5510-48A6-9581-D0BDC815778F}"/>
                  </a:ext>
                </a:extLst>
              </p:cNvPr>
              <p:cNvSpPr/>
              <p:nvPr/>
            </p:nvSpPr>
            <p:spPr bwMode="auto">
              <a:xfrm>
                <a:off x="9059863" y="3716338"/>
                <a:ext cx="239712" cy="393700"/>
              </a:xfrm>
              <a:custGeom>
                <a:avLst/>
                <a:gdLst>
                  <a:gd name="T0" fmla="*/ 151 w 151"/>
                  <a:gd name="T1" fmla="*/ 244 h 248"/>
                  <a:gd name="T2" fmla="*/ 62 w 151"/>
                  <a:gd name="T3" fmla="*/ 0 h 248"/>
                  <a:gd name="T4" fmla="*/ 3 w 151"/>
                  <a:gd name="T5" fmla="*/ 0 h 248"/>
                  <a:gd name="T6" fmla="*/ 0 w 151"/>
                  <a:gd name="T7" fmla="*/ 15 h 248"/>
                  <a:gd name="T8" fmla="*/ 46 w 151"/>
                  <a:gd name="T9" fmla="*/ 19 h 248"/>
                  <a:gd name="T10" fmla="*/ 140 w 151"/>
                  <a:gd name="T11" fmla="*/ 248 h 248"/>
                  <a:gd name="T12" fmla="*/ 151 w 151"/>
                  <a:gd name="T13" fmla="*/ 244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" h="248">
                    <a:moveTo>
                      <a:pt x="151" y="244"/>
                    </a:moveTo>
                    <a:lnTo>
                      <a:pt x="62" y="0"/>
                    </a:lnTo>
                    <a:lnTo>
                      <a:pt x="3" y="0"/>
                    </a:lnTo>
                    <a:lnTo>
                      <a:pt x="0" y="15"/>
                    </a:lnTo>
                    <a:lnTo>
                      <a:pt x="46" y="19"/>
                    </a:lnTo>
                    <a:lnTo>
                      <a:pt x="140" y="248"/>
                    </a:lnTo>
                    <a:lnTo>
                      <a:pt x="151" y="2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pPr fontAlgn="auto"/>
                <a:endParaRPr lang="zh-CN" altLang="en-US" sz="2800" noProof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9" name="Freeform 60">
                <a:extLst>
                  <a:ext uri="{FF2B5EF4-FFF2-40B4-BE49-F238E27FC236}">
                    <a16:creationId xmlns:a16="http://schemas.microsoft.com/office/drawing/2014/main" id="{CE44FE2F-3D75-42EE-9CB2-0EEADDEB84F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82038" y="3740151"/>
                <a:ext cx="512762" cy="461963"/>
              </a:xfrm>
              <a:custGeom>
                <a:avLst/>
                <a:gdLst>
                  <a:gd name="T0" fmla="*/ 81 w 83"/>
                  <a:gd name="T1" fmla="*/ 15 h 75"/>
                  <a:gd name="T2" fmla="*/ 27 w 83"/>
                  <a:gd name="T3" fmla="*/ 15 h 75"/>
                  <a:gd name="T4" fmla="*/ 21 w 83"/>
                  <a:gd name="T5" fmla="*/ 0 h 75"/>
                  <a:gd name="T6" fmla="*/ 18 w 83"/>
                  <a:gd name="T7" fmla="*/ 5 h 75"/>
                  <a:gd name="T8" fmla="*/ 23 w 83"/>
                  <a:gd name="T9" fmla="*/ 17 h 75"/>
                  <a:gd name="T10" fmla="*/ 0 w 83"/>
                  <a:gd name="T11" fmla="*/ 58 h 75"/>
                  <a:gd name="T12" fmla="*/ 3 w 83"/>
                  <a:gd name="T13" fmla="*/ 62 h 75"/>
                  <a:gd name="T14" fmla="*/ 4 w 83"/>
                  <a:gd name="T15" fmla="*/ 60 h 75"/>
                  <a:gd name="T16" fmla="*/ 5 w 83"/>
                  <a:gd name="T17" fmla="*/ 64 h 75"/>
                  <a:gd name="T18" fmla="*/ 45 w 83"/>
                  <a:gd name="T19" fmla="*/ 69 h 75"/>
                  <a:gd name="T20" fmla="*/ 59 w 83"/>
                  <a:gd name="T21" fmla="*/ 68 h 75"/>
                  <a:gd name="T22" fmla="*/ 57 w 83"/>
                  <a:gd name="T23" fmla="*/ 57 h 75"/>
                  <a:gd name="T24" fmla="*/ 77 w 83"/>
                  <a:gd name="T25" fmla="*/ 27 h 75"/>
                  <a:gd name="T26" fmla="*/ 83 w 83"/>
                  <a:gd name="T27" fmla="*/ 20 h 75"/>
                  <a:gd name="T28" fmla="*/ 81 w 83"/>
                  <a:gd name="T29" fmla="*/ 15 h 75"/>
                  <a:gd name="T30" fmla="*/ 5 w 83"/>
                  <a:gd name="T31" fmla="*/ 59 h 75"/>
                  <a:gd name="T32" fmla="*/ 27 w 83"/>
                  <a:gd name="T33" fmla="*/ 21 h 75"/>
                  <a:gd name="T34" fmla="*/ 44 w 83"/>
                  <a:gd name="T35" fmla="*/ 57 h 75"/>
                  <a:gd name="T36" fmla="*/ 5 w 83"/>
                  <a:gd name="T37" fmla="*/ 59 h 75"/>
                  <a:gd name="T38" fmla="*/ 53 w 83"/>
                  <a:gd name="T39" fmla="*/ 55 h 75"/>
                  <a:gd name="T40" fmla="*/ 50 w 83"/>
                  <a:gd name="T41" fmla="*/ 55 h 75"/>
                  <a:gd name="T42" fmla="*/ 31 w 83"/>
                  <a:gd name="T43" fmla="*/ 20 h 75"/>
                  <a:gd name="T44" fmla="*/ 75 w 83"/>
                  <a:gd name="T45" fmla="*/ 20 h 75"/>
                  <a:gd name="T46" fmla="*/ 53 w 83"/>
                  <a:gd name="T47" fmla="*/ 5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3" h="75">
                    <a:moveTo>
                      <a:pt x="81" y="15"/>
                    </a:moveTo>
                    <a:cubicBezTo>
                      <a:pt x="27" y="15"/>
                      <a:pt x="27" y="15"/>
                      <a:pt x="27" y="15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4" y="60"/>
                      <a:pt x="4" y="60"/>
                      <a:pt x="4" y="60"/>
                    </a:cubicBezTo>
                    <a:cubicBezTo>
                      <a:pt x="5" y="64"/>
                      <a:pt x="5" y="64"/>
                      <a:pt x="5" y="64"/>
                    </a:cubicBezTo>
                    <a:cubicBezTo>
                      <a:pt x="45" y="69"/>
                      <a:pt x="45" y="69"/>
                      <a:pt x="45" y="69"/>
                    </a:cubicBezTo>
                    <a:cubicBezTo>
                      <a:pt x="45" y="69"/>
                      <a:pt x="56" y="75"/>
                      <a:pt x="59" y="68"/>
                    </a:cubicBezTo>
                    <a:cubicBezTo>
                      <a:pt x="63" y="60"/>
                      <a:pt x="57" y="57"/>
                      <a:pt x="57" y="57"/>
                    </a:cubicBezTo>
                    <a:cubicBezTo>
                      <a:pt x="57" y="57"/>
                      <a:pt x="74" y="31"/>
                      <a:pt x="77" y="27"/>
                    </a:cubicBezTo>
                    <a:cubicBezTo>
                      <a:pt x="80" y="22"/>
                      <a:pt x="83" y="20"/>
                      <a:pt x="83" y="20"/>
                    </a:cubicBezTo>
                    <a:lnTo>
                      <a:pt x="81" y="15"/>
                    </a:lnTo>
                    <a:close/>
                    <a:moveTo>
                      <a:pt x="5" y="59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32" y="28"/>
                      <a:pt x="44" y="57"/>
                      <a:pt x="44" y="57"/>
                    </a:cubicBezTo>
                    <a:lnTo>
                      <a:pt x="5" y="59"/>
                    </a:lnTo>
                    <a:close/>
                    <a:moveTo>
                      <a:pt x="53" y="55"/>
                    </a:moveTo>
                    <a:cubicBezTo>
                      <a:pt x="50" y="55"/>
                      <a:pt x="50" y="55"/>
                      <a:pt x="50" y="55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75" y="20"/>
                      <a:pt x="75" y="20"/>
                      <a:pt x="75" y="20"/>
                    </a:cubicBezTo>
                    <a:lnTo>
                      <a:pt x="53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pPr fontAlgn="auto"/>
                <a:endParaRPr lang="zh-CN" altLang="en-US" sz="2800" noProof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0" name="Freeform 61">
                <a:extLst>
                  <a:ext uri="{FF2B5EF4-FFF2-40B4-BE49-F238E27FC236}">
                    <a16:creationId xmlns:a16="http://schemas.microsoft.com/office/drawing/2014/main" id="{D453DB2A-D5EC-453E-823F-DE6C930F3C99}"/>
                  </a:ext>
                </a:extLst>
              </p:cNvPr>
              <p:cNvSpPr/>
              <p:nvPr/>
            </p:nvSpPr>
            <p:spPr bwMode="auto">
              <a:xfrm>
                <a:off x="8726488" y="3690938"/>
                <a:ext cx="209550" cy="111125"/>
              </a:xfrm>
              <a:custGeom>
                <a:avLst/>
                <a:gdLst>
                  <a:gd name="T0" fmla="*/ 34 w 34"/>
                  <a:gd name="T1" fmla="*/ 9 h 18"/>
                  <a:gd name="T2" fmla="*/ 24 w 34"/>
                  <a:gd name="T3" fmla="*/ 4 h 18"/>
                  <a:gd name="T4" fmla="*/ 3 w 34"/>
                  <a:gd name="T5" fmla="*/ 3 h 18"/>
                  <a:gd name="T6" fmla="*/ 7 w 34"/>
                  <a:gd name="T7" fmla="*/ 15 h 18"/>
                  <a:gd name="T8" fmla="*/ 19 w 34"/>
                  <a:gd name="T9" fmla="*/ 11 h 18"/>
                  <a:gd name="T10" fmla="*/ 34 w 34"/>
                  <a:gd name="T11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18">
                    <a:moveTo>
                      <a:pt x="34" y="9"/>
                    </a:moveTo>
                    <a:cubicBezTo>
                      <a:pt x="34" y="9"/>
                      <a:pt x="33" y="5"/>
                      <a:pt x="24" y="4"/>
                    </a:cubicBezTo>
                    <a:cubicBezTo>
                      <a:pt x="15" y="3"/>
                      <a:pt x="5" y="0"/>
                      <a:pt x="3" y="3"/>
                    </a:cubicBezTo>
                    <a:cubicBezTo>
                      <a:pt x="0" y="6"/>
                      <a:pt x="4" y="13"/>
                      <a:pt x="7" y="15"/>
                    </a:cubicBezTo>
                    <a:cubicBezTo>
                      <a:pt x="10" y="18"/>
                      <a:pt x="16" y="11"/>
                      <a:pt x="19" y="11"/>
                    </a:cubicBezTo>
                    <a:cubicBezTo>
                      <a:pt x="22" y="11"/>
                      <a:pt x="32" y="12"/>
                      <a:pt x="3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pPr fontAlgn="auto"/>
                <a:endParaRPr lang="zh-CN" altLang="en-US" sz="2800" noProof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1" name="Freeform 62">
                <a:extLst>
                  <a:ext uri="{FF2B5EF4-FFF2-40B4-BE49-F238E27FC236}">
                    <a16:creationId xmlns:a16="http://schemas.microsoft.com/office/drawing/2014/main" id="{08CBF7CB-0383-4EDE-8349-5003CA8D7A9B}"/>
                  </a:ext>
                </a:extLst>
              </p:cNvPr>
              <p:cNvSpPr/>
              <p:nvPr/>
            </p:nvSpPr>
            <p:spPr bwMode="auto">
              <a:xfrm>
                <a:off x="8645525" y="4079876"/>
                <a:ext cx="85725" cy="85725"/>
              </a:xfrm>
              <a:custGeom>
                <a:avLst/>
                <a:gdLst>
                  <a:gd name="T0" fmla="*/ 14 w 14"/>
                  <a:gd name="T1" fmla="*/ 7 h 14"/>
                  <a:gd name="T2" fmla="*/ 7 w 14"/>
                  <a:gd name="T3" fmla="*/ 14 h 14"/>
                  <a:gd name="T4" fmla="*/ 0 w 14"/>
                  <a:gd name="T5" fmla="*/ 7 h 14"/>
                  <a:gd name="T6" fmla="*/ 7 w 14"/>
                  <a:gd name="T7" fmla="*/ 0 h 14"/>
                  <a:gd name="T8" fmla="*/ 14 w 1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4" y="7"/>
                    </a:moveTo>
                    <a:cubicBezTo>
                      <a:pt x="14" y="11"/>
                      <a:pt x="11" y="14"/>
                      <a:pt x="7" y="14"/>
                    </a:cubicBezTo>
                    <a:cubicBezTo>
                      <a:pt x="3" y="14"/>
                      <a:pt x="0" y="11"/>
                      <a:pt x="0" y="7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pPr fontAlgn="auto"/>
                <a:endParaRPr lang="zh-CN" altLang="en-US" sz="2800" noProof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2" name="Freeform 63">
                <a:extLst>
                  <a:ext uri="{FF2B5EF4-FFF2-40B4-BE49-F238E27FC236}">
                    <a16:creationId xmlns:a16="http://schemas.microsoft.com/office/drawing/2014/main" id="{BBD8E098-80FF-4243-9F6A-FA48B87735B8}"/>
                  </a:ext>
                </a:extLst>
              </p:cNvPr>
              <p:cNvSpPr/>
              <p:nvPr/>
            </p:nvSpPr>
            <p:spPr bwMode="auto">
              <a:xfrm>
                <a:off x="9250363" y="4079876"/>
                <a:ext cx="87312" cy="85725"/>
              </a:xfrm>
              <a:custGeom>
                <a:avLst/>
                <a:gdLst>
                  <a:gd name="T0" fmla="*/ 14 w 14"/>
                  <a:gd name="T1" fmla="*/ 7 h 14"/>
                  <a:gd name="T2" fmla="*/ 7 w 14"/>
                  <a:gd name="T3" fmla="*/ 14 h 14"/>
                  <a:gd name="T4" fmla="*/ 1 w 14"/>
                  <a:gd name="T5" fmla="*/ 7 h 14"/>
                  <a:gd name="T6" fmla="*/ 7 w 14"/>
                  <a:gd name="T7" fmla="*/ 1 h 14"/>
                  <a:gd name="T8" fmla="*/ 14 w 1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4" y="7"/>
                    </a:moveTo>
                    <a:cubicBezTo>
                      <a:pt x="14" y="11"/>
                      <a:pt x="11" y="14"/>
                      <a:pt x="7" y="14"/>
                    </a:cubicBezTo>
                    <a:cubicBezTo>
                      <a:pt x="3" y="14"/>
                      <a:pt x="1" y="11"/>
                      <a:pt x="1" y="7"/>
                    </a:cubicBezTo>
                    <a:cubicBezTo>
                      <a:pt x="0" y="3"/>
                      <a:pt x="3" y="1"/>
                      <a:pt x="7" y="1"/>
                    </a:cubicBezTo>
                    <a:cubicBezTo>
                      <a:pt x="11" y="0"/>
                      <a:pt x="13" y="3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pPr fontAlgn="auto"/>
                <a:endParaRPr lang="zh-CN" altLang="en-US" sz="2800" noProof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3" name="Freeform 64">
                <a:extLst>
                  <a:ext uri="{FF2B5EF4-FFF2-40B4-BE49-F238E27FC236}">
                    <a16:creationId xmlns:a16="http://schemas.microsoft.com/office/drawing/2014/main" id="{957560E2-F32E-4F52-9C63-3E74213E8A94}"/>
                  </a:ext>
                </a:extLst>
              </p:cNvPr>
              <p:cNvSpPr/>
              <p:nvPr/>
            </p:nvSpPr>
            <p:spPr bwMode="auto">
              <a:xfrm>
                <a:off x="8786813" y="3765551"/>
                <a:ext cx="44450" cy="30163"/>
              </a:xfrm>
              <a:custGeom>
                <a:avLst/>
                <a:gdLst>
                  <a:gd name="T0" fmla="*/ 6 w 7"/>
                  <a:gd name="T1" fmla="*/ 0 h 5"/>
                  <a:gd name="T2" fmla="*/ 1 w 7"/>
                  <a:gd name="T3" fmla="*/ 3 h 5"/>
                  <a:gd name="T4" fmla="*/ 1 w 7"/>
                  <a:gd name="T5" fmla="*/ 5 h 5"/>
                  <a:gd name="T6" fmla="*/ 7 w 7"/>
                  <a:gd name="T7" fmla="*/ 2 h 5"/>
                  <a:gd name="T8" fmla="*/ 6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6" y="0"/>
                    </a:moveTo>
                    <a:cubicBezTo>
                      <a:pt x="6" y="0"/>
                      <a:pt x="2" y="3"/>
                      <a:pt x="1" y="3"/>
                    </a:cubicBezTo>
                    <a:cubicBezTo>
                      <a:pt x="0" y="4"/>
                      <a:pt x="1" y="5"/>
                      <a:pt x="1" y="5"/>
                    </a:cubicBezTo>
                    <a:cubicBezTo>
                      <a:pt x="7" y="2"/>
                      <a:pt x="7" y="2"/>
                      <a:pt x="7" y="2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pPr fontAlgn="auto"/>
                <a:endParaRPr lang="zh-CN" altLang="en-US" sz="2800" noProof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4" name="Freeform 65">
                <a:extLst>
                  <a:ext uri="{FF2B5EF4-FFF2-40B4-BE49-F238E27FC236}">
                    <a16:creationId xmlns:a16="http://schemas.microsoft.com/office/drawing/2014/main" id="{6FC66EC3-F606-4DDA-AE84-4A8FEF2BE485}"/>
                  </a:ext>
                </a:extLst>
              </p:cNvPr>
              <p:cNvSpPr/>
              <p:nvPr/>
            </p:nvSpPr>
            <p:spPr bwMode="auto">
              <a:xfrm>
                <a:off x="9053513" y="3697288"/>
                <a:ext cx="73025" cy="61913"/>
              </a:xfrm>
              <a:custGeom>
                <a:avLst/>
                <a:gdLst>
                  <a:gd name="T0" fmla="*/ 46 w 46"/>
                  <a:gd name="T1" fmla="*/ 39 h 39"/>
                  <a:gd name="T2" fmla="*/ 46 w 46"/>
                  <a:gd name="T3" fmla="*/ 0 h 39"/>
                  <a:gd name="T4" fmla="*/ 0 w 46"/>
                  <a:gd name="T5" fmla="*/ 8 h 39"/>
                  <a:gd name="T6" fmla="*/ 0 w 46"/>
                  <a:gd name="T7" fmla="*/ 35 h 39"/>
                  <a:gd name="T8" fmla="*/ 46 w 46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9">
                    <a:moveTo>
                      <a:pt x="46" y="39"/>
                    </a:moveTo>
                    <a:lnTo>
                      <a:pt x="46" y="0"/>
                    </a:lnTo>
                    <a:lnTo>
                      <a:pt x="0" y="8"/>
                    </a:lnTo>
                    <a:lnTo>
                      <a:pt x="0" y="35"/>
                    </a:lnTo>
                    <a:lnTo>
                      <a:pt x="46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pPr fontAlgn="auto"/>
                <a:endParaRPr lang="zh-CN" altLang="en-US" sz="2800" noProof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9" name="组合 75">
              <a:extLst>
                <a:ext uri="{FF2B5EF4-FFF2-40B4-BE49-F238E27FC236}">
                  <a16:creationId xmlns:a16="http://schemas.microsoft.com/office/drawing/2014/main" id="{F9B4B7D3-6DF1-4B6A-884D-EB09897B6D8D}"/>
                </a:ext>
              </a:extLst>
            </p:cNvPr>
            <p:cNvGrpSpPr/>
            <p:nvPr/>
          </p:nvGrpSpPr>
          <p:grpSpPr>
            <a:xfrm>
              <a:off x="6909793" y="3360455"/>
              <a:ext cx="453628" cy="678657"/>
              <a:chOff x="10158413" y="3421063"/>
              <a:chExt cx="604837" cy="904876"/>
            </a:xfrm>
            <a:solidFill>
              <a:schemeClr val="bg1"/>
            </a:solidFill>
          </p:grpSpPr>
          <p:sp>
            <p:nvSpPr>
              <p:cNvPr id="66" name="Freeform 5">
                <a:extLst>
                  <a:ext uri="{FF2B5EF4-FFF2-40B4-BE49-F238E27FC236}">
                    <a16:creationId xmlns:a16="http://schemas.microsoft.com/office/drawing/2014/main" id="{1DACD0AB-A04F-4FAD-A430-8F2CC567FA2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158413" y="3981451"/>
                <a:ext cx="604837" cy="301625"/>
              </a:xfrm>
              <a:custGeom>
                <a:avLst/>
                <a:gdLst>
                  <a:gd name="T0" fmla="*/ 0 w 98"/>
                  <a:gd name="T1" fmla="*/ 0 h 49"/>
                  <a:gd name="T2" fmla="*/ 49 w 98"/>
                  <a:gd name="T3" fmla="*/ 49 h 49"/>
                  <a:gd name="T4" fmla="*/ 98 w 98"/>
                  <a:gd name="T5" fmla="*/ 0 h 49"/>
                  <a:gd name="T6" fmla="*/ 0 w 98"/>
                  <a:gd name="T7" fmla="*/ 0 h 49"/>
                  <a:gd name="T8" fmla="*/ 21 w 98"/>
                  <a:gd name="T9" fmla="*/ 18 h 49"/>
                  <a:gd name="T10" fmla="*/ 16 w 98"/>
                  <a:gd name="T11" fmla="*/ 14 h 49"/>
                  <a:gd name="T12" fmla="*/ 21 w 98"/>
                  <a:gd name="T13" fmla="*/ 9 h 49"/>
                  <a:gd name="T14" fmla="*/ 26 w 98"/>
                  <a:gd name="T15" fmla="*/ 14 h 49"/>
                  <a:gd name="T16" fmla="*/ 21 w 98"/>
                  <a:gd name="T17" fmla="*/ 18 h 49"/>
                  <a:gd name="T18" fmla="*/ 40 w 98"/>
                  <a:gd name="T19" fmla="*/ 18 h 49"/>
                  <a:gd name="T20" fmla="*/ 35 w 98"/>
                  <a:gd name="T21" fmla="*/ 14 h 49"/>
                  <a:gd name="T22" fmla="*/ 40 w 98"/>
                  <a:gd name="T23" fmla="*/ 9 h 49"/>
                  <a:gd name="T24" fmla="*/ 45 w 98"/>
                  <a:gd name="T25" fmla="*/ 14 h 49"/>
                  <a:gd name="T26" fmla="*/ 40 w 98"/>
                  <a:gd name="T27" fmla="*/ 18 h 49"/>
                  <a:gd name="T28" fmla="*/ 59 w 98"/>
                  <a:gd name="T29" fmla="*/ 18 h 49"/>
                  <a:gd name="T30" fmla="*/ 54 w 98"/>
                  <a:gd name="T31" fmla="*/ 14 h 49"/>
                  <a:gd name="T32" fmla="*/ 59 w 98"/>
                  <a:gd name="T33" fmla="*/ 9 h 49"/>
                  <a:gd name="T34" fmla="*/ 64 w 98"/>
                  <a:gd name="T35" fmla="*/ 14 h 49"/>
                  <a:gd name="T36" fmla="*/ 59 w 98"/>
                  <a:gd name="T37" fmla="*/ 18 h 49"/>
                  <a:gd name="T38" fmla="*/ 78 w 98"/>
                  <a:gd name="T39" fmla="*/ 18 h 49"/>
                  <a:gd name="T40" fmla="*/ 73 w 98"/>
                  <a:gd name="T41" fmla="*/ 14 h 49"/>
                  <a:gd name="T42" fmla="*/ 78 w 98"/>
                  <a:gd name="T43" fmla="*/ 9 h 49"/>
                  <a:gd name="T44" fmla="*/ 83 w 98"/>
                  <a:gd name="T45" fmla="*/ 14 h 49"/>
                  <a:gd name="T46" fmla="*/ 78 w 98"/>
                  <a:gd name="T47" fmla="*/ 1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8" h="49">
                    <a:moveTo>
                      <a:pt x="0" y="0"/>
                    </a:moveTo>
                    <a:cubicBezTo>
                      <a:pt x="0" y="27"/>
                      <a:pt x="22" y="49"/>
                      <a:pt x="49" y="49"/>
                    </a:cubicBezTo>
                    <a:cubicBezTo>
                      <a:pt x="76" y="49"/>
                      <a:pt x="98" y="27"/>
                      <a:pt x="98" y="0"/>
                    </a:cubicBezTo>
                    <a:lnTo>
                      <a:pt x="0" y="0"/>
                    </a:lnTo>
                    <a:close/>
                    <a:moveTo>
                      <a:pt x="21" y="18"/>
                    </a:moveTo>
                    <a:cubicBezTo>
                      <a:pt x="18" y="18"/>
                      <a:pt x="16" y="16"/>
                      <a:pt x="16" y="14"/>
                    </a:cubicBezTo>
                    <a:cubicBezTo>
                      <a:pt x="16" y="11"/>
                      <a:pt x="18" y="9"/>
                      <a:pt x="21" y="9"/>
                    </a:cubicBezTo>
                    <a:cubicBezTo>
                      <a:pt x="23" y="9"/>
                      <a:pt x="26" y="11"/>
                      <a:pt x="26" y="14"/>
                    </a:cubicBezTo>
                    <a:cubicBezTo>
                      <a:pt x="26" y="16"/>
                      <a:pt x="23" y="18"/>
                      <a:pt x="21" y="18"/>
                    </a:cubicBezTo>
                    <a:close/>
                    <a:moveTo>
                      <a:pt x="40" y="18"/>
                    </a:moveTo>
                    <a:cubicBezTo>
                      <a:pt x="37" y="18"/>
                      <a:pt x="35" y="16"/>
                      <a:pt x="35" y="14"/>
                    </a:cubicBezTo>
                    <a:cubicBezTo>
                      <a:pt x="35" y="11"/>
                      <a:pt x="37" y="9"/>
                      <a:pt x="40" y="9"/>
                    </a:cubicBezTo>
                    <a:cubicBezTo>
                      <a:pt x="42" y="9"/>
                      <a:pt x="45" y="11"/>
                      <a:pt x="45" y="14"/>
                    </a:cubicBezTo>
                    <a:cubicBezTo>
                      <a:pt x="45" y="16"/>
                      <a:pt x="42" y="18"/>
                      <a:pt x="40" y="18"/>
                    </a:cubicBezTo>
                    <a:close/>
                    <a:moveTo>
                      <a:pt x="59" y="18"/>
                    </a:moveTo>
                    <a:cubicBezTo>
                      <a:pt x="56" y="18"/>
                      <a:pt x="54" y="16"/>
                      <a:pt x="54" y="14"/>
                    </a:cubicBezTo>
                    <a:cubicBezTo>
                      <a:pt x="54" y="11"/>
                      <a:pt x="56" y="9"/>
                      <a:pt x="59" y="9"/>
                    </a:cubicBezTo>
                    <a:cubicBezTo>
                      <a:pt x="61" y="9"/>
                      <a:pt x="64" y="11"/>
                      <a:pt x="64" y="14"/>
                    </a:cubicBezTo>
                    <a:cubicBezTo>
                      <a:pt x="64" y="16"/>
                      <a:pt x="61" y="18"/>
                      <a:pt x="59" y="18"/>
                    </a:cubicBezTo>
                    <a:close/>
                    <a:moveTo>
                      <a:pt x="78" y="18"/>
                    </a:moveTo>
                    <a:cubicBezTo>
                      <a:pt x="75" y="18"/>
                      <a:pt x="73" y="16"/>
                      <a:pt x="73" y="14"/>
                    </a:cubicBezTo>
                    <a:cubicBezTo>
                      <a:pt x="73" y="11"/>
                      <a:pt x="75" y="9"/>
                      <a:pt x="78" y="9"/>
                    </a:cubicBezTo>
                    <a:cubicBezTo>
                      <a:pt x="81" y="9"/>
                      <a:pt x="83" y="11"/>
                      <a:pt x="83" y="14"/>
                    </a:cubicBezTo>
                    <a:cubicBezTo>
                      <a:pt x="83" y="16"/>
                      <a:pt x="81" y="18"/>
                      <a:pt x="78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pPr fontAlgn="auto"/>
                <a:endParaRPr lang="zh-CN" altLang="en-US" sz="2800" noProof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7" name="Freeform 6">
                <a:extLst>
                  <a:ext uri="{FF2B5EF4-FFF2-40B4-BE49-F238E27FC236}">
                    <a16:creationId xmlns:a16="http://schemas.microsoft.com/office/drawing/2014/main" id="{F554D59D-FF41-4D53-A39A-9C2A4800F097}"/>
                  </a:ext>
                </a:extLst>
              </p:cNvPr>
              <p:cNvSpPr/>
              <p:nvPr/>
            </p:nvSpPr>
            <p:spPr bwMode="auto">
              <a:xfrm>
                <a:off x="10171113" y="3532188"/>
                <a:ext cx="307975" cy="387350"/>
              </a:xfrm>
              <a:custGeom>
                <a:avLst/>
                <a:gdLst>
                  <a:gd name="T0" fmla="*/ 183 w 194"/>
                  <a:gd name="T1" fmla="*/ 0 h 244"/>
                  <a:gd name="T2" fmla="*/ 0 w 194"/>
                  <a:gd name="T3" fmla="*/ 244 h 244"/>
                  <a:gd name="T4" fmla="*/ 194 w 194"/>
                  <a:gd name="T5" fmla="*/ 244 h 244"/>
                  <a:gd name="T6" fmla="*/ 183 w 194"/>
                  <a:gd name="T7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4" h="244">
                    <a:moveTo>
                      <a:pt x="183" y="0"/>
                    </a:moveTo>
                    <a:lnTo>
                      <a:pt x="0" y="244"/>
                    </a:lnTo>
                    <a:lnTo>
                      <a:pt x="194" y="244"/>
                    </a:ln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pPr fontAlgn="auto"/>
                <a:endParaRPr lang="zh-CN" altLang="en-US" sz="2800" noProof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8" name="Freeform 7">
                <a:extLst>
                  <a:ext uri="{FF2B5EF4-FFF2-40B4-BE49-F238E27FC236}">
                    <a16:creationId xmlns:a16="http://schemas.microsoft.com/office/drawing/2014/main" id="{BB842462-179E-410F-BDC8-5E851B523480}"/>
                  </a:ext>
                </a:extLst>
              </p:cNvPr>
              <p:cNvSpPr/>
              <p:nvPr/>
            </p:nvSpPr>
            <p:spPr bwMode="auto">
              <a:xfrm>
                <a:off x="10461625" y="3532188"/>
                <a:ext cx="301625" cy="387350"/>
              </a:xfrm>
              <a:custGeom>
                <a:avLst/>
                <a:gdLst>
                  <a:gd name="T0" fmla="*/ 11 w 190"/>
                  <a:gd name="T1" fmla="*/ 0 h 244"/>
                  <a:gd name="T2" fmla="*/ 190 w 190"/>
                  <a:gd name="T3" fmla="*/ 244 h 244"/>
                  <a:gd name="T4" fmla="*/ 0 w 190"/>
                  <a:gd name="T5" fmla="*/ 244 h 244"/>
                  <a:gd name="T6" fmla="*/ 11 w 190"/>
                  <a:gd name="T7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0" h="244">
                    <a:moveTo>
                      <a:pt x="11" y="0"/>
                    </a:moveTo>
                    <a:lnTo>
                      <a:pt x="190" y="244"/>
                    </a:lnTo>
                    <a:lnTo>
                      <a:pt x="0" y="244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pPr fontAlgn="auto"/>
                <a:endParaRPr lang="zh-CN" altLang="en-US" sz="2800" noProof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9" name="Rectangle 8">
                <a:extLst>
                  <a:ext uri="{FF2B5EF4-FFF2-40B4-BE49-F238E27FC236}">
                    <a16:creationId xmlns:a16="http://schemas.microsoft.com/office/drawing/2014/main" id="{5E81A792-E6D1-4F70-9F58-460856FE77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48925" y="3421063"/>
                <a:ext cx="36512" cy="5603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pPr fontAlgn="auto"/>
                <a:endParaRPr lang="zh-CN" altLang="en-US" sz="2800" noProof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0" name="Freeform 9">
                <a:extLst>
                  <a:ext uri="{FF2B5EF4-FFF2-40B4-BE49-F238E27FC236}">
                    <a16:creationId xmlns:a16="http://schemas.microsoft.com/office/drawing/2014/main" id="{6FFA1D6C-C638-4DCC-B14E-1DB5E3F47D74}"/>
                  </a:ext>
                </a:extLst>
              </p:cNvPr>
              <p:cNvSpPr/>
              <p:nvPr/>
            </p:nvSpPr>
            <p:spPr bwMode="auto">
              <a:xfrm>
                <a:off x="10250488" y="4178301"/>
                <a:ext cx="149225" cy="141288"/>
              </a:xfrm>
              <a:custGeom>
                <a:avLst/>
                <a:gdLst>
                  <a:gd name="T0" fmla="*/ 15 w 24"/>
                  <a:gd name="T1" fmla="*/ 5 h 23"/>
                  <a:gd name="T2" fmla="*/ 6 w 24"/>
                  <a:gd name="T3" fmla="*/ 14 h 23"/>
                  <a:gd name="T4" fmla="*/ 6 w 24"/>
                  <a:gd name="T5" fmla="*/ 23 h 23"/>
                  <a:gd name="T6" fmla="*/ 24 w 24"/>
                  <a:gd name="T7" fmla="*/ 5 h 23"/>
                  <a:gd name="T8" fmla="*/ 15 w 24"/>
                  <a:gd name="T9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15" y="5"/>
                    </a:moveTo>
                    <a:cubicBezTo>
                      <a:pt x="15" y="10"/>
                      <a:pt x="11" y="14"/>
                      <a:pt x="6" y="14"/>
                    </a:cubicBezTo>
                    <a:cubicBezTo>
                      <a:pt x="0" y="14"/>
                      <a:pt x="0" y="23"/>
                      <a:pt x="6" y="23"/>
                    </a:cubicBezTo>
                    <a:cubicBezTo>
                      <a:pt x="16" y="23"/>
                      <a:pt x="23" y="15"/>
                      <a:pt x="24" y="5"/>
                    </a:cubicBezTo>
                    <a:cubicBezTo>
                      <a:pt x="24" y="0"/>
                      <a:pt x="15" y="0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pPr fontAlgn="auto"/>
                <a:endParaRPr lang="zh-CN" altLang="en-US" sz="2800" noProof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1" name="Freeform 10">
                <a:extLst>
                  <a:ext uri="{FF2B5EF4-FFF2-40B4-BE49-F238E27FC236}">
                    <a16:creationId xmlns:a16="http://schemas.microsoft.com/office/drawing/2014/main" id="{7C7B9E94-0586-4023-8A58-28883332A35B}"/>
                  </a:ext>
                </a:extLst>
              </p:cNvPr>
              <p:cNvSpPr/>
              <p:nvPr/>
            </p:nvSpPr>
            <p:spPr bwMode="auto">
              <a:xfrm>
                <a:off x="10344150" y="4178301"/>
                <a:ext cx="215900" cy="147638"/>
              </a:xfrm>
              <a:custGeom>
                <a:avLst/>
                <a:gdLst>
                  <a:gd name="T0" fmla="*/ 26 w 35"/>
                  <a:gd name="T1" fmla="*/ 5 h 24"/>
                  <a:gd name="T2" fmla="*/ 9 w 35"/>
                  <a:gd name="T3" fmla="*/ 5 h 24"/>
                  <a:gd name="T4" fmla="*/ 0 w 35"/>
                  <a:gd name="T5" fmla="*/ 5 h 24"/>
                  <a:gd name="T6" fmla="*/ 18 w 35"/>
                  <a:gd name="T7" fmla="*/ 23 h 24"/>
                  <a:gd name="T8" fmla="*/ 35 w 35"/>
                  <a:gd name="T9" fmla="*/ 5 h 24"/>
                  <a:gd name="T10" fmla="*/ 26 w 35"/>
                  <a:gd name="T11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24">
                    <a:moveTo>
                      <a:pt x="26" y="5"/>
                    </a:moveTo>
                    <a:cubicBezTo>
                      <a:pt x="26" y="17"/>
                      <a:pt x="9" y="17"/>
                      <a:pt x="9" y="5"/>
                    </a:cubicBezTo>
                    <a:cubicBezTo>
                      <a:pt x="8" y="0"/>
                      <a:pt x="0" y="0"/>
                      <a:pt x="0" y="5"/>
                    </a:cubicBezTo>
                    <a:cubicBezTo>
                      <a:pt x="0" y="15"/>
                      <a:pt x="8" y="23"/>
                      <a:pt x="18" y="23"/>
                    </a:cubicBezTo>
                    <a:cubicBezTo>
                      <a:pt x="27" y="24"/>
                      <a:pt x="35" y="15"/>
                      <a:pt x="35" y="5"/>
                    </a:cubicBezTo>
                    <a:cubicBezTo>
                      <a:pt x="35" y="0"/>
                      <a:pt x="27" y="0"/>
                      <a:pt x="2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pPr fontAlgn="auto"/>
                <a:endParaRPr lang="zh-CN" altLang="en-US" sz="2800" noProof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2" name="Freeform 11">
                <a:extLst>
                  <a:ext uri="{FF2B5EF4-FFF2-40B4-BE49-F238E27FC236}">
                    <a16:creationId xmlns:a16="http://schemas.microsoft.com/office/drawing/2014/main" id="{8C3CF07B-A0D9-4ABB-AE90-22DE35D3BEFC}"/>
                  </a:ext>
                </a:extLst>
              </p:cNvPr>
              <p:cNvSpPr/>
              <p:nvPr/>
            </p:nvSpPr>
            <p:spPr bwMode="auto">
              <a:xfrm>
                <a:off x="10504488" y="4178301"/>
                <a:ext cx="147637" cy="141288"/>
              </a:xfrm>
              <a:custGeom>
                <a:avLst/>
                <a:gdLst>
                  <a:gd name="T0" fmla="*/ 18 w 24"/>
                  <a:gd name="T1" fmla="*/ 14 h 23"/>
                  <a:gd name="T2" fmla="*/ 9 w 24"/>
                  <a:gd name="T3" fmla="*/ 5 h 23"/>
                  <a:gd name="T4" fmla="*/ 0 w 24"/>
                  <a:gd name="T5" fmla="*/ 5 h 23"/>
                  <a:gd name="T6" fmla="*/ 18 w 24"/>
                  <a:gd name="T7" fmla="*/ 23 h 23"/>
                  <a:gd name="T8" fmla="*/ 18 w 24"/>
                  <a:gd name="T9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18" y="14"/>
                    </a:moveTo>
                    <a:cubicBezTo>
                      <a:pt x="13" y="14"/>
                      <a:pt x="9" y="10"/>
                      <a:pt x="9" y="5"/>
                    </a:cubicBezTo>
                    <a:cubicBezTo>
                      <a:pt x="9" y="0"/>
                      <a:pt x="0" y="0"/>
                      <a:pt x="0" y="5"/>
                    </a:cubicBezTo>
                    <a:cubicBezTo>
                      <a:pt x="1" y="15"/>
                      <a:pt x="8" y="23"/>
                      <a:pt x="18" y="23"/>
                    </a:cubicBezTo>
                    <a:cubicBezTo>
                      <a:pt x="24" y="23"/>
                      <a:pt x="24" y="14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pPr fontAlgn="auto"/>
                <a:endParaRPr lang="zh-CN" altLang="en-US" sz="2800" noProof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3" name="Freeform 12">
                <a:extLst>
                  <a:ext uri="{FF2B5EF4-FFF2-40B4-BE49-F238E27FC236}">
                    <a16:creationId xmlns:a16="http://schemas.microsoft.com/office/drawing/2014/main" id="{9E14FDA0-053B-4578-966E-6BE9485333E8}"/>
                  </a:ext>
                </a:extLst>
              </p:cNvPr>
              <p:cNvSpPr/>
              <p:nvPr/>
            </p:nvSpPr>
            <p:spPr bwMode="auto">
              <a:xfrm>
                <a:off x="10479088" y="3427413"/>
                <a:ext cx="130175" cy="98425"/>
              </a:xfrm>
              <a:custGeom>
                <a:avLst/>
                <a:gdLst>
                  <a:gd name="T0" fmla="*/ 0 w 82"/>
                  <a:gd name="T1" fmla="*/ 0 h 62"/>
                  <a:gd name="T2" fmla="*/ 82 w 82"/>
                  <a:gd name="T3" fmla="*/ 31 h 62"/>
                  <a:gd name="T4" fmla="*/ 0 w 82"/>
                  <a:gd name="T5" fmla="*/ 62 h 62"/>
                  <a:gd name="T6" fmla="*/ 0 w 82"/>
                  <a:gd name="T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62">
                    <a:moveTo>
                      <a:pt x="0" y="0"/>
                    </a:moveTo>
                    <a:lnTo>
                      <a:pt x="82" y="31"/>
                    </a:lnTo>
                    <a:lnTo>
                      <a:pt x="0" y="6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pPr fontAlgn="auto"/>
                <a:endParaRPr lang="zh-CN" altLang="en-US" sz="2800" noProof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10" name="Group 74">
            <a:extLst>
              <a:ext uri="{FF2B5EF4-FFF2-40B4-BE49-F238E27FC236}">
                <a16:creationId xmlns:a16="http://schemas.microsoft.com/office/drawing/2014/main" id="{6648DCAD-B820-4344-B74D-074DB17E42B1}"/>
              </a:ext>
            </a:extLst>
          </p:cNvPr>
          <p:cNvGrpSpPr>
            <a:grpSpLocks/>
          </p:cNvGrpSpPr>
          <p:nvPr/>
        </p:nvGrpSpPr>
        <p:grpSpPr bwMode="auto">
          <a:xfrm>
            <a:off x="8096250" y="1755775"/>
            <a:ext cx="3443288" cy="1214438"/>
            <a:chOff x="336337" y="2984337"/>
            <a:chExt cx="2582193" cy="911343"/>
          </a:xfrm>
        </p:grpSpPr>
        <p:sp>
          <p:nvSpPr>
            <p:cNvPr id="13327" name="文本框 11">
              <a:extLst>
                <a:ext uri="{FF2B5EF4-FFF2-40B4-BE49-F238E27FC236}">
                  <a16:creationId xmlns:a16="http://schemas.microsoft.com/office/drawing/2014/main" id="{47BF5CC8-C486-443F-9E24-C24F33CDFF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337" y="2984337"/>
              <a:ext cx="1204273" cy="239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b="1">
                  <a:solidFill>
                    <a:srgbClr val="99DC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单击此处输入标题</a:t>
              </a:r>
            </a:p>
          </p:txBody>
        </p:sp>
        <p:sp>
          <p:nvSpPr>
            <p:cNvPr id="13328" name="矩形 9">
              <a:extLst>
                <a:ext uri="{FF2B5EF4-FFF2-40B4-BE49-F238E27FC236}">
                  <a16:creationId xmlns:a16="http://schemas.microsoft.com/office/drawing/2014/main" id="{234FC156-389C-4AC8-9FDF-42EF4001D0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640" y="3173497"/>
              <a:ext cx="2581890" cy="722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No one indebted for others,while many people don't know how to cherish others.No one indebted for others,while many people don't know how to cherish others.</a:t>
              </a:r>
              <a:endParaRPr lang="zh-CN" altLang="en-US" sz="120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Group 77">
            <a:extLst>
              <a:ext uri="{FF2B5EF4-FFF2-40B4-BE49-F238E27FC236}">
                <a16:creationId xmlns:a16="http://schemas.microsoft.com/office/drawing/2014/main" id="{64E21DB4-FF73-4B0E-8261-36BCD99CEE7D}"/>
              </a:ext>
            </a:extLst>
          </p:cNvPr>
          <p:cNvGrpSpPr>
            <a:grpSpLocks/>
          </p:cNvGrpSpPr>
          <p:nvPr/>
        </p:nvGrpSpPr>
        <p:grpSpPr bwMode="auto">
          <a:xfrm>
            <a:off x="8096250" y="4589463"/>
            <a:ext cx="3443288" cy="1214437"/>
            <a:chOff x="398742" y="2963377"/>
            <a:chExt cx="2582193" cy="911817"/>
          </a:xfrm>
        </p:grpSpPr>
        <p:sp>
          <p:nvSpPr>
            <p:cNvPr id="13330" name="文本框 11">
              <a:extLst>
                <a:ext uri="{FF2B5EF4-FFF2-40B4-BE49-F238E27FC236}">
                  <a16:creationId xmlns:a16="http://schemas.microsoft.com/office/drawing/2014/main" id="{AA94CF61-FEA0-4754-A018-ECC40BAD7F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8742" y="2963377"/>
              <a:ext cx="1204273" cy="239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b="1">
                  <a:solidFill>
                    <a:srgbClr val="FEE04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单击此处输入标题</a:t>
              </a:r>
            </a:p>
          </p:txBody>
        </p:sp>
        <p:sp>
          <p:nvSpPr>
            <p:cNvPr id="13331" name="矩形 9">
              <a:extLst>
                <a:ext uri="{FF2B5EF4-FFF2-40B4-BE49-F238E27FC236}">
                  <a16:creationId xmlns:a16="http://schemas.microsoft.com/office/drawing/2014/main" id="{CCB74A9E-BBB9-4063-9C67-78C4AF90D3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045" y="3153011"/>
              <a:ext cx="2581890" cy="722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No one indebted for others,while many people don't know how to cherish others.No one indebted for others,while many people don't know how to cherish others.</a:t>
              </a:r>
              <a:endParaRPr lang="zh-CN" altLang="en-US" sz="120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Group 80">
            <a:extLst>
              <a:ext uri="{FF2B5EF4-FFF2-40B4-BE49-F238E27FC236}">
                <a16:creationId xmlns:a16="http://schemas.microsoft.com/office/drawing/2014/main" id="{EA1382EB-3496-46A5-A9E8-F11DEC15367A}"/>
              </a:ext>
            </a:extLst>
          </p:cNvPr>
          <p:cNvGrpSpPr>
            <a:grpSpLocks/>
          </p:cNvGrpSpPr>
          <p:nvPr/>
        </p:nvGrpSpPr>
        <p:grpSpPr bwMode="auto">
          <a:xfrm>
            <a:off x="752475" y="1733550"/>
            <a:ext cx="3441700" cy="1236663"/>
            <a:chOff x="336640" y="2990786"/>
            <a:chExt cx="2581933" cy="927285"/>
          </a:xfrm>
        </p:grpSpPr>
        <p:sp>
          <p:nvSpPr>
            <p:cNvPr id="13333" name="文本框 11">
              <a:extLst>
                <a:ext uri="{FF2B5EF4-FFF2-40B4-BE49-F238E27FC236}">
                  <a16:creationId xmlns:a16="http://schemas.microsoft.com/office/drawing/2014/main" id="{2F8ABAE8-4929-4CAC-8471-3C55317938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14300" y="2990786"/>
              <a:ext cx="1204273" cy="239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400" b="1">
                  <a:solidFill>
                    <a:srgbClr val="FEE04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单击此处输入标题</a:t>
              </a:r>
            </a:p>
          </p:txBody>
        </p:sp>
        <p:sp>
          <p:nvSpPr>
            <p:cNvPr id="13334" name="矩形 9">
              <a:extLst>
                <a:ext uri="{FF2B5EF4-FFF2-40B4-BE49-F238E27FC236}">
                  <a16:creationId xmlns:a16="http://schemas.microsoft.com/office/drawing/2014/main" id="{23CE60A7-E057-4985-8B6D-9A0B9D4A14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640" y="3195887"/>
              <a:ext cx="2581890" cy="722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No one indebted for others,while many people don't know how to cherish others.No one indebted for others,while many people don't know how to cherish others.</a:t>
              </a:r>
              <a:endParaRPr lang="zh-CN" altLang="en-US" sz="120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Group 83">
            <a:extLst>
              <a:ext uri="{FF2B5EF4-FFF2-40B4-BE49-F238E27FC236}">
                <a16:creationId xmlns:a16="http://schemas.microsoft.com/office/drawing/2014/main" id="{00CA1360-4DB7-49C9-A694-2759CDF2018E}"/>
              </a:ext>
            </a:extLst>
          </p:cNvPr>
          <p:cNvGrpSpPr>
            <a:grpSpLocks/>
          </p:cNvGrpSpPr>
          <p:nvPr/>
        </p:nvGrpSpPr>
        <p:grpSpPr bwMode="auto">
          <a:xfrm>
            <a:off x="752475" y="4589463"/>
            <a:ext cx="3441700" cy="1223962"/>
            <a:chOff x="336640" y="2988404"/>
            <a:chExt cx="2581933" cy="918708"/>
          </a:xfrm>
        </p:grpSpPr>
        <p:sp>
          <p:nvSpPr>
            <p:cNvPr id="13336" name="文本框 11">
              <a:extLst>
                <a:ext uri="{FF2B5EF4-FFF2-40B4-BE49-F238E27FC236}">
                  <a16:creationId xmlns:a16="http://schemas.microsoft.com/office/drawing/2014/main" id="{8C21579A-6B5B-4AE5-BFFD-131DA837BA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14300" y="2988404"/>
              <a:ext cx="1204273" cy="239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b="1">
                  <a:solidFill>
                    <a:srgbClr val="99DC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单击此处输入标题</a:t>
              </a:r>
            </a:p>
          </p:txBody>
        </p:sp>
        <p:sp>
          <p:nvSpPr>
            <p:cNvPr id="13337" name="矩形 9">
              <a:extLst>
                <a:ext uri="{FF2B5EF4-FFF2-40B4-BE49-F238E27FC236}">
                  <a16:creationId xmlns:a16="http://schemas.microsoft.com/office/drawing/2014/main" id="{614A40F2-3071-4904-8684-362DF1FD5C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640" y="3184928"/>
              <a:ext cx="2581890" cy="722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No one indebted for others,while many people don't know how to cherish others.No one indebted for others,while many people don't know how to cherish others.</a:t>
              </a:r>
              <a:endParaRPr lang="zh-CN" altLang="en-US" sz="120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SubTitle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SubTitle"/>
  <p:tag name="MH_ORDER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SubTitle"/>
  <p:tag name="MH_ORDER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Other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Other"/>
  <p:tag name="MH_ORDER" val="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Other"/>
  <p:tag name="MH_ORDER" val="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SubTitle"/>
  <p:tag name="MH_ORDER" val="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Pages>0</Pages>
  <Words>2514</Words>
  <Characters>0</Characters>
  <Application>Microsoft Office PowerPoint</Application>
  <PresentationFormat>宽屏</PresentationFormat>
  <Lines>0</Lines>
  <Paragraphs>218</Paragraphs>
  <Slides>25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Malgun Gothic</vt:lpstr>
      <vt:lpstr>等线</vt:lpstr>
      <vt:lpstr>方正小标宋_GBK</vt:lpstr>
      <vt:lpstr>宋体</vt:lpstr>
      <vt:lpstr>微软雅黑</vt:lpstr>
      <vt:lpstr>微软雅黑 Light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cp:keywords/>
  <dc:description/>
  <cp:lastModifiedBy>Windows 用户</cp:lastModifiedBy>
  <cp:revision>1</cp:revision>
  <dcterms:created xsi:type="dcterms:W3CDTF">2017-05-17T08:18:00Z</dcterms:created>
  <dcterms:modified xsi:type="dcterms:W3CDTF">2019-04-16T05:39:54Z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