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63" r:id="rId3"/>
    <p:sldId id="264" r:id="rId5"/>
    <p:sldId id="265" r:id="rId6"/>
    <p:sldId id="266" r:id="rId7"/>
    <p:sldId id="276" r:id="rId8"/>
    <p:sldId id="272" r:id="rId9"/>
    <p:sldId id="271" r:id="rId10"/>
    <p:sldId id="273" r:id="rId11"/>
    <p:sldId id="267" r:id="rId12"/>
    <p:sldId id="275" r:id="rId13"/>
    <p:sldId id="277" r:id="rId14"/>
    <p:sldId id="274" r:id="rId15"/>
    <p:sldId id="268" r:id="rId16"/>
    <p:sldId id="280" r:id="rId17"/>
    <p:sldId id="278" r:id="rId18"/>
    <p:sldId id="279" r:id="rId19"/>
    <p:sldId id="281" r:id="rId20"/>
    <p:sldId id="269" r:id="rId21"/>
    <p:sldId id="282" r:id="rId22"/>
    <p:sldId id="283" r:id="rId23"/>
    <p:sldId id="284" r:id="rId24"/>
    <p:sldId id="285" r:id="rId25"/>
    <p:sldId id="270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150"/>
    <a:srgbClr val="338942"/>
    <a:srgbClr val="2F6EAE"/>
    <a:srgbClr val="CCECFF"/>
    <a:srgbClr val="FFFF99"/>
    <a:srgbClr val="FCD130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 cmpd="sng" algn="ctr">
              <a:solidFill>
                <a:srgbClr val="338942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28575" cap="flat" cmpd="sng" algn="ctr">
                <a:solidFill>
                  <a:srgbClr val="338942"/>
                </a:solidFill>
                <a:prstDash val="solid"/>
                <a:round/>
              </a:ln>
              <a:effectLst/>
            </c:spPr>
          </c:marker>
          <c:dLbls>
            <c:delete val="1"/>
          </c:dLbls>
          <c:cat>
            <c:numRef>
              <c:f>Sheet1!$A$3:$A$9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Sheet1!$B$3:$B$9</c:f>
              <c:numCache>
                <c:formatCode>General</c:formatCode>
                <c:ptCount val="7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8.4</c:v>
                </c:pt>
                <c:pt idx="4">
                  <c:v>2.3</c:v>
                </c:pt>
                <c:pt idx="5">
                  <c:v>5.7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 cmpd="sng" algn="ctr">
              <a:solidFill>
                <a:srgbClr val="0070C0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rgbClr val="028842"/>
              </a:solidFill>
              <a:ln w="28575" cap="flat" cmpd="sng" algn="ctr">
                <a:solidFill>
                  <a:srgbClr val="0070C0"/>
                </a:solidFill>
                <a:prstDash val="solid"/>
                <a:round/>
              </a:ln>
              <a:effectLst/>
            </c:spPr>
          </c:marker>
          <c:dLbls>
            <c:delete val="1"/>
          </c:dLbls>
          <c:cat>
            <c:numRef>
              <c:f>Sheet1!$A$3:$A$9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Sheet1!$C$3:$C$9</c:f>
              <c:numCache>
                <c:formatCode>General</c:formatCode>
                <c:ptCount val="7"/>
                <c:pt idx="0">
                  <c:v>8.3</c:v>
                </c:pt>
                <c:pt idx="1">
                  <c:v>5.7</c:v>
                </c:pt>
                <c:pt idx="2">
                  <c:v>7.6</c:v>
                </c:pt>
                <c:pt idx="3">
                  <c:v>2.7</c:v>
                </c:pt>
                <c:pt idx="4">
                  <c:v>5.8</c:v>
                </c:pt>
                <c:pt idx="5">
                  <c:v>7.5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53240192"/>
        <c:axId val="953250560"/>
      </c:lineChart>
      <c:catAx>
        <c:axId val="953240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800" b="0" i="0" u="none" strike="noStrike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defRPr>
            </a:pPr>
          </a:p>
        </c:txPr>
        <c:crossAx val="953250560"/>
        <c:crosses val="autoZero"/>
        <c:auto val="1"/>
        <c:lblAlgn val="ctr"/>
        <c:lblOffset val="100"/>
        <c:noMultiLvlLbl val="0"/>
      </c:catAx>
      <c:valAx>
        <c:axId val="9532505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solidFill>
            <a:schemeClr val="bg1"/>
          </a:solidFill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800" b="0" i="0" u="none" strike="noStrike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defRPr>
            </a:pPr>
          </a:p>
        </c:txPr>
        <c:crossAx val="953240192"/>
        <c:crosses val="autoZero"/>
        <c:crossBetween val="between"/>
        <c:majorUnit val="3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38942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F3B150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2F6EAE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8665368"/>
        <c:axId val="668665696"/>
      </c:barChart>
      <c:catAx>
        <c:axId val="668665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68665696"/>
        <c:crosses val="autoZero"/>
        <c:auto val="1"/>
        <c:lblAlgn val="ctr"/>
        <c:lblOffset val="100"/>
        <c:noMultiLvlLbl val="0"/>
      </c:catAx>
      <c:valAx>
        <c:axId val="668665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686653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3-21T11:23:50.153" idx="1">
    <p:pos x="10" y="10"/>
    <p:text/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E6D53-8AF8-4B13-B8BF-11BDD8F747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4619D-F03B-4009-8D7C-9015C1BA36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感谢您下载小木头平台上提供的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comments" Target="../comments/comment1.xml"/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9" t="20188" r="9819" b="66690"/>
          <a:stretch>
            <a:fillRect/>
          </a:stretch>
        </p:blipFill>
        <p:spPr>
          <a:xfrm>
            <a:off x="8882743" y="1138663"/>
            <a:ext cx="1959429" cy="8998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8286" y="630665"/>
            <a:ext cx="740228" cy="74022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845799" y="615174"/>
            <a:ext cx="968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Abadi" panose="020B0604020104020204" pitchFamily="34" charset="0"/>
              </a:rPr>
              <a:t>L O</a:t>
            </a:r>
            <a:endParaRPr lang="en-US" altLang="zh-CN" sz="2400" b="1" dirty="0">
              <a:latin typeface="Abadi" panose="020B0604020104020204" pitchFamily="34" charset="0"/>
            </a:endParaRPr>
          </a:p>
          <a:p>
            <a:pPr algn="ctr"/>
            <a:r>
              <a:rPr lang="en-US" altLang="zh-CN" sz="2400" b="1" dirty="0">
                <a:latin typeface="Abadi" panose="020B0604020104020204" pitchFamily="34" charset="0"/>
              </a:rPr>
              <a:t>G O</a:t>
            </a:r>
            <a:endParaRPr lang="zh-CN" altLang="en-US" sz="2400" b="1" dirty="0">
              <a:latin typeface="Abadi" panose="020B0604020104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3486" y="390043"/>
            <a:ext cx="391886" cy="2604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Bauhaus 93" panose="04030905020B02020C02" pitchFamily="82" charset="0"/>
              </a:rPr>
              <a:t>2  018</a:t>
            </a:r>
            <a:endParaRPr lang="zh-CN" altLang="en-US" sz="2800" dirty="0">
              <a:latin typeface="Bauhaus 93" panose="04030905020B02020C02" pitchFamily="8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75372" y="6003856"/>
            <a:ext cx="2365828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Abadi" panose="020B0604020104020204" pitchFamily="34" charset="0"/>
              </a:rPr>
              <a:t>2 0 1 8. 0 3 .1 9</a:t>
            </a:r>
            <a:endParaRPr lang="zh-CN" altLang="en-US" dirty="0">
              <a:latin typeface="Abadi" panose="020B0604020104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9" t="20188" r="9819" b="66690"/>
          <a:stretch>
            <a:fillRect/>
          </a:stretch>
        </p:blipFill>
        <p:spPr>
          <a:xfrm>
            <a:off x="8168861" y="887621"/>
            <a:ext cx="1052286" cy="4832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5" t="13387" r="36556" b="62475"/>
          <a:stretch>
            <a:fillRect/>
          </a:stretch>
        </p:blipFill>
        <p:spPr>
          <a:xfrm>
            <a:off x="2615254" y="630665"/>
            <a:ext cx="1407886" cy="165530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4" t="44620" r="61685" b="15307"/>
          <a:stretch>
            <a:fillRect/>
          </a:stretch>
        </p:blipFill>
        <p:spPr>
          <a:xfrm>
            <a:off x="798945" y="2308558"/>
            <a:ext cx="2960914" cy="35219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2" t="35289" r="3221" b="14868"/>
          <a:stretch>
            <a:fillRect/>
          </a:stretch>
        </p:blipFill>
        <p:spPr>
          <a:xfrm>
            <a:off x="9595260" y="2745929"/>
            <a:ext cx="2219368" cy="3087708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1978360" y="5830471"/>
            <a:ext cx="9114972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848020" y="1930200"/>
            <a:ext cx="4895890" cy="2182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简约风</a:t>
            </a:r>
            <a:endParaRPr lang="en-US" altLang="zh-CN" sz="48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毕业论文答辩</a:t>
            </a:r>
            <a:endParaRPr lang="zh-CN" altLang="en-US" sz="48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48020" y="2038548"/>
            <a:ext cx="4989272" cy="222306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759860" y="4080081"/>
            <a:ext cx="305458" cy="305458"/>
          </a:xfrm>
          <a:prstGeom prst="ellipse">
            <a:avLst/>
          </a:prstGeom>
          <a:solidFill>
            <a:srgbClr val="F3B1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412343" y="1887656"/>
            <a:ext cx="398311" cy="398311"/>
          </a:xfrm>
          <a:prstGeom prst="ellipse">
            <a:avLst/>
          </a:prstGeom>
          <a:solidFill>
            <a:srgbClr val="33894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743910" y="3465420"/>
            <a:ext cx="158817" cy="158817"/>
          </a:xfrm>
          <a:prstGeom prst="ellipse">
            <a:avLst/>
          </a:prstGeom>
          <a:solidFill>
            <a:srgbClr val="F3B1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/>
          <p:cNvSpPr/>
          <p:nvPr/>
        </p:nvSpPr>
        <p:spPr>
          <a:xfrm>
            <a:off x="8201438" y="2755340"/>
            <a:ext cx="1362609" cy="243765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冯提莫 - 佛系少女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86759" y="4523133"/>
            <a:ext cx="149087" cy="1490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2" grpId="0"/>
      <p:bldP spid="28" grpId="0" animBg="1"/>
      <p:bldP spid="25" grpId="0" animBg="1"/>
      <p:bldP spid="23" grpId="0" animBg="1"/>
      <p:bldP spid="24" grpId="0" animBg="1"/>
      <p:bldP spid="2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文献综述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43"/>
          <p:cNvSpPr/>
          <p:nvPr/>
        </p:nvSpPr>
        <p:spPr>
          <a:xfrm>
            <a:off x="4913675" y="3098909"/>
            <a:ext cx="2007288" cy="77930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"/>
          </a:p>
        </p:txBody>
      </p:sp>
      <p:sp>
        <p:nvSpPr>
          <p:cNvPr id="31" name="圆角矩形 41"/>
          <p:cNvSpPr/>
          <p:nvPr/>
        </p:nvSpPr>
        <p:spPr>
          <a:xfrm>
            <a:off x="4913673" y="1693635"/>
            <a:ext cx="2007288" cy="779300"/>
          </a:xfrm>
          <a:prstGeom prst="roundRect">
            <a:avLst/>
          </a:prstGeom>
          <a:solidFill>
            <a:srgbClr val="33894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" dirty="0"/>
          </a:p>
        </p:txBody>
      </p:sp>
      <p:sp>
        <p:nvSpPr>
          <p:cNvPr id="33" name="圆角矩形 39"/>
          <p:cNvSpPr/>
          <p:nvPr/>
        </p:nvSpPr>
        <p:spPr>
          <a:xfrm>
            <a:off x="1644341" y="3098909"/>
            <a:ext cx="2007288" cy="779300"/>
          </a:xfrm>
          <a:prstGeom prst="roundRect">
            <a:avLst/>
          </a:prstGeom>
          <a:solidFill>
            <a:srgbClr val="2F6EA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"/>
          </a:p>
        </p:txBody>
      </p:sp>
      <p:sp>
        <p:nvSpPr>
          <p:cNvPr id="34" name="圆角矩形 37"/>
          <p:cNvSpPr/>
          <p:nvPr/>
        </p:nvSpPr>
        <p:spPr>
          <a:xfrm>
            <a:off x="8183010" y="3098909"/>
            <a:ext cx="2007288" cy="779300"/>
          </a:xfrm>
          <a:prstGeom prst="roundRect">
            <a:avLst/>
          </a:prstGeom>
          <a:solidFill>
            <a:srgbClr val="F3B1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" dirty="0"/>
          </a:p>
        </p:txBody>
      </p:sp>
      <p:sp>
        <p:nvSpPr>
          <p:cNvPr id="35" name="圆角矩形 35"/>
          <p:cNvSpPr/>
          <p:nvPr/>
        </p:nvSpPr>
        <p:spPr>
          <a:xfrm>
            <a:off x="4913673" y="4535558"/>
            <a:ext cx="2007288" cy="7793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" dirty="0"/>
          </a:p>
        </p:txBody>
      </p:sp>
      <p:sp>
        <p:nvSpPr>
          <p:cNvPr id="36" name="任意多边形 31"/>
          <p:cNvSpPr/>
          <p:nvPr/>
        </p:nvSpPr>
        <p:spPr>
          <a:xfrm rot="5400000" flipV="1">
            <a:off x="5764618" y="2555956"/>
            <a:ext cx="305395" cy="490423"/>
          </a:xfrm>
          <a:custGeom>
            <a:avLst/>
            <a:gdLst>
              <a:gd name="connsiteX0" fmla="*/ 0 w 587779"/>
              <a:gd name="connsiteY0" fmla="*/ 188779 h 943893"/>
              <a:gd name="connsiteX1" fmla="*/ 293890 w 587779"/>
              <a:gd name="connsiteY1" fmla="*/ 188779 h 943893"/>
              <a:gd name="connsiteX2" fmla="*/ 293890 w 587779"/>
              <a:gd name="connsiteY2" fmla="*/ 0 h 943893"/>
              <a:gd name="connsiteX3" fmla="*/ 587779 w 587779"/>
              <a:gd name="connsiteY3" fmla="*/ 471947 h 943893"/>
              <a:gd name="connsiteX4" fmla="*/ 293890 w 587779"/>
              <a:gd name="connsiteY4" fmla="*/ 943893 h 943893"/>
              <a:gd name="connsiteX5" fmla="*/ 293890 w 587779"/>
              <a:gd name="connsiteY5" fmla="*/ 755114 h 943893"/>
              <a:gd name="connsiteX6" fmla="*/ 0 w 587779"/>
              <a:gd name="connsiteY6" fmla="*/ 755114 h 943893"/>
              <a:gd name="connsiteX7" fmla="*/ 0 w 587779"/>
              <a:gd name="connsiteY7" fmla="*/ 188779 h 94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7779" h="943893">
                <a:moveTo>
                  <a:pt x="587779" y="188779"/>
                </a:moveTo>
                <a:lnTo>
                  <a:pt x="293889" y="188779"/>
                </a:lnTo>
                <a:lnTo>
                  <a:pt x="293889" y="0"/>
                </a:lnTo>
                <a:lnTo>
                  <a:pt x="0" y="471947"/>
                </a:lnTo>
                <a:lnTo>
                  <a:pt x="293889" y="943893"/>
                </a:lnTo>
                <a:lnTo>
                  <a:pt x="293889" y="755114"/>
                </a:lnTo>
                <a:lnTo>
                  <a:pt x="587779" y="755114"/>
                </a:lnTo>
                <a:lnTo>
                  <a:pt x="587779" y="188779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334" tIns="188778" rIns="0" bIns="188780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100" kern="1200"/>
          </a:p>
        </p:txBody>
      </p:sp>
      <p:sp>
        <p:nvSpPr>
          <p:cNvPr id="37" name="任意多边形 32"/>
          <p:cNvSpPr/>
          <p:nvPr/>
        </p:nvSpPr>
        <p:spPr>
          <a:xfrm>
            <a:off x="3733421" y="3278110"/>
            <a:ext cx="988632" cy="429022"/>
          </a:xfrm>
          <a:custGeom>
            <a:avLst/>
            <a:gdLst>
              <a:gd name="connsiteX0" fmla="*/ 0 w 587779"/>
              <a:gd name="connsiteY0" fmla="*/ 188779 h 943893"/>
              <a:gd name="connsiteX1" fmla="*/ 293890 w 587779"/>
              <a:gd name="connsiteY1" fmla="*/ 188779 h 943893"/>
              <a:gd name="connsiteX2" fmla="*/ 293890 w 587779"/>
              <a:gd name="connsiteY2" fmla="*/ 0 h 943893"/>
              <a:gd name="connsiteX3" fmla="*/ 587779 w 587779"/>
              <a:gd name="connsiteY3" fmla="*/ 471947 h 943893"/>
              <a:gd name="connsiteX4" fmla="*/ 293890 w 587779"/>
              <a:gd name="connsiteY4" fmla="*/ 943893 h 943893"/>
              <a:gd name="connsiteX5" fmla="*/ 293890 w 587779"/>
              <a:gd name="connsiteY5" fmla="*/ 755114 h 943893"/>
              <a:gd name="connsiteX6" fmla="*/ 0 w 587779"/>
              <a:gd name="connsiteY6" fmla="*/ 755114 h 943893"/>
              <a:gd name="connsiteX7" fmla="*/ 0 w 587779"/>
              <a:gd name="connsiteY7" fmla="*/ 188779 h 94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7779" h="943893">
                <a:moveTo>
                  <a:pt x="587779" y="188779"/>
                </a:moveTo>
                <a:lnTo>
                  <a:pt x="293889" y="188779"/>
                </a:lnTo>
                <a:lnTo>
                  <a:pt x="293889" y="0"/>
                </a:lnTo>
                <a:lnTo>
                  <a:pt x="0" y="471947"/>
                </a:lnTo>
                <a:lnTo>
                  <a:pt x="293889" y="943893"/>
                </a:lnTo>
                <a:lnTo>
                  <a:pt x="293889" y="755114"/>
                </a:lnTo>
                <a:lnTo>
                  <a:pt x="587779" y="755114"/>
                </a:lnTo>
                <a:lnTo>
                  <a:pt x="587779" y="188779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334" tIns="188778" rIns="0" bIns="188780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100" kern="1200" dirty="0"/>
          </a:p>
        </p:txBody>
      </p:sp>
      <p:sp>
        <p:nvSpPr>
          <p:cNvPr id="38" name="任意多边形 33"/>
          <p:cNvSpPr/>
          <p:nvPr/>
        </p:nvSpPr>
        <p:spPr>
          <a:xfrm rot="5400000" flipH="1">
            <a:off x="5764618" y="4000162"/>
            <a:ext cx="305395" cy="490423"/>
          </a:xfrm>
          <a:custGeom>
            <a:avLst/>
            <a:gdLst>
              <a:gd name="connsiteX0" fmla="*/ 0 w 587779"/>
              <a:gd name="connsiteY0" fmla="*/ 188779 h 943893"/>
              <a:gd name="connsiteX1" fmla="*/ 293890 w 587779"/>
              <a:gd name="connsiteY1" fmla="*/ 188779 h 943893"/>
              <a:gd name="connsiteX2" fmla="*/ 293890 w 587779"/>
              <a:gd name="connsiteY2" fmla="*/ 0 h 943893"/>
              <a:gd name="connsiteX3" fmla="*/ 587779 w 587779"/>
              <a:gd name="connsiteY3" fmla="*/ 471947 h 943893"/>
              <a:gd name="connsiteX4" fmla="*/ 293890 w 587779"/>
              <a:gd name="connsiteY4" fmla="*/ 943893 h 943893"/>
              <a:gd name="connsiteX5" fmla="*/ 293890 w 587779"/>
              <a:gd name="connsiteY5" fmla="*/ 755114 h 943893"/>
              <a:gd name="connsiteX6" fmla="*/ 0 w 587779"/>
              <a:gd name="connsiteY6" fmla="*/ 755114 h 943893"/>
              <a:gd name="connsiteX7" fmla="*/ 0 w 587779"/>
              <a:gd name="connsiteY7" fmla="*/ 188779 h 94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7779" h="943893">
                <a:moveTo>
                  <a:pt x="587779" y="188779"/>
                </a:moveTo>
                <a:lnTo>
                  <a:pt x="293889" y="188779"/>
                </a:lnTo>
                <a:lnTo>
                  <a:pt x="293889" y="0"/>
                </a:lnTo>
                <a:lnTo>
                  <a:pt x="0" y="471947"/>
                </a:lnTo>
                <a:lnTo>
                  <a:pt x="293889" y="943893"/>
                </a:lnTo>
                <a:lnTo>
                  <a:pt x="293889" y="755114"/>
                </a:lnTo>
                <a:lnTo>
                  <a:pt x="587779" y="755114"/>
                </a:lnTo>
                <a:lnTo>
                  <a:pt x="587779" y="188779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334" tIns="188778" rIns="0" bIns="188780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100" kern="1200"/>
          </a:p>
        </p:txBody>
      </p:sp>
      <p:sp>
        <p:nvSpPr>
          <p:cNvPr id="39" name="任意多边形 34"/>
          <p:cNvSpPr/>
          <p:nvPr/>
        </p:nvSpPr>
        <p:spPr>
          <a:xfrm flipH="1">
            <a:off x="7043579" y="3278110"/>
            <a:ext cx="988632" cy="429022"/>
          </a:xfrm>
          <a:custGeom>
            <a:avLst/>
            <a:gdLst>
              <a:gd name="connsiteX0" fmla="*/ 0 w 587779"/>
              <a:gd name="connsiteY0" fmla="*/ 188779 h 943893"/>
              <a:gd name="connsiteX1" fmla="*/ 293890 w 587779"/>
              <a:gd name="connsiteY1" fmla="*/ 188779 h 943893"/>
              <a:gd name="connsiteX2" fmla="*/ 293890 w 587779"/>
              <a:gd name="connsiteY2" fmla="*/ 0 h 943893"/>
              <a:gd name="connsiteX3" fmla="*/ 587779 w 587779"/>
              <a:gd name="connsiteY3" fmla="*/ 471947 h 943893"/>
              <a:gd name="connsiteX4" fmla="*/ 293890 w 587779"/>
              <a:gd name="connsiteY4" fmla="*/ 943893 h 943893"/>
              <a:gd name="connsiteX5" fmla="*/ 293890 w 587779"/>
              <a:gd name="connsiteY5" fmla="*/ 755114 h 943893"/>
              <a:gd name="connsiteX6" fmla="*/ 0 w 587779"/>
              <a:gd name="connsiteY6" fmla="*/ 755114 h 943893"/>
              <a:gd name="connsiteX7" fmla="*/ 0 w 587779"/>
              <a:gd name="connsiteY7" fmla="*/ 188779 h 94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7779" h="943893">
                <a:moveTo>
                  <a:pt x="587779" y="188779"/>
                </a:moveTo>
                <a:lnTo>
                  <a:pt x="293889" y="188779"/>
                </a:lnTo>
                <a:lnTo>
                  <a:pt x="293889" y="0"/>
                </a:lnTo>
                <a:lnTo>
                  <a:pt x="0" y="471947"/>
                </a:lnTo>
                <a:lnTo>
                  <a:pt x="293889" y="943893"/>
                </a:lnTo>
                <a:lnTo>
                  <a:pt x="293889" y="755114"/>
                </a:lnTo>
                <a:lnTo>
                  <a:pt x="587779" y="755114"/>
                </a:lnTo>
                <a:lnTo>
                  <a:pt x="587779" y="188779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334" tIns="188778" rIns="0" bIns="188780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100" kern="1200" dirty="0"/>
          </a:p>
        </p:txBody>
      </p:sp>
      <p:sp>
        <p:nvSpPr>
          <p:cNvPr id="44" name="文本框 43"/>
          <p:cNvSpPr txBox="1"/>
          <p:nvPr/>
        </p:nvSpPr>
        <p:spPr>
          <a:xfrm>
            <a:off x="5181126" y="1883451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181126" y="3292945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181125" y="4702700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937378" y="3292945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465360" y="3278110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/>
      <p:bldP spid="48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781200" y="1086373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文献综述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240618" y="3015420"/>
            <a:ext cx="9869925" cy="0"/>
          </a:xfrm>
          <a:prstGeom prst="line">
            <a:avLst/>
          </a:prstGeom>
          <a:ln>
            <a:solidFill>
              <a:srgbClr val="4C4C4C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312120" y="2485850"/>
            <a:ext cx="1059142" cy="10591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647680" y="2485850"/>
            <a:ext cx="1059142" cy="10591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979901" y="2485850"/>
            <a:ext cx="1059142" cy="10591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644341" y="2485850"/>
            <a:ext cx="1059142" cy="10591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9796186" y="2687671"/>
            <a:ext cx="741664" cy="608915"/>
            <a:chOff x="9688783" y="1959614"/>
            <a:chExt cx="741664" cy="608915"/>
          </a:xfrm>
        </p:grpSpPr>
        <p:sp>
          <p:nvSpPr>
            <p:cNvPr id="14" name="Freeform 232"/>
            <p:cNvSpPr/>
            <p:nvPr/>
          </p:nvSpPr>
          <p:spPr bwMode="auto">
            <a:xfrm>
              <a:off x="9688783" y="1959614"/>
              <a:ext cx="741664" cy="473280"/>
            </a:xfrm>
            <a:custGeom>
              <a:avLst/>
              <a:gdLst/>
              <a:ahLst/>
              <a:cxnLst>
                <a:cxn ang="0">
                  <a:pos x="256" y="0"/>
                </a:cxn>
                <a:cxn ang="0">
                  <a:pos x="0" y="142"/>
                </a:cxn>
                <a:cxn ang="0">
                  <a:pos x="256" y="282"/>
                </a:cxn>
                <a:cxn ang="0">
                  <a:pos x="468" y="166"/>
                </a:cxn>
                <a:cxn ang="0">
                  <a:pos x="468" y="328"/>
                </a:cxn>
                <a:cxn ang="0">
                  <a:pos x="514" y="328"/>
                </a:cxn>
                <a:cxn ang="0">
                  <a:pos x="514" y="142"/>
                </a:cxn>
                <a:cxn ang="0">
                  <a:pos x="256" y="0"/>
                </a:cxn>
              </a:cxnLst>
              <a:rect l="0" t="0" r="r" b="b"/>
              <a:pathLst>
                <a:path w="514" h="328">
                  <a:moveTo>
                    <a:pt x="256" y="0"/>
                  </a:moveTo>
                  <a:lnTo>
                    <a:pt x="0" y="142"/>
                  </a:lnTo>
                  <a:lnTo>
                    <a:pt x="256" y="282"/>
                  </a:lnTo>
                  <a:lnTo>
                    <a:pt x="468" y="166"/>
                  </a:lnTo>
                  <a:lnTo>
                    <a:pt x="468" y="328"/>
                  </a:lnTo>
                  <a:lnTo>
                    <a:pt x="514" y="328"/>
                  </a:lnTo>
                  <a:lnTo>
                    <a:pt x="514" y="142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33894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5" name="Freeform 233"/>
            <p:cNvSpPr/>
            <p:nvPr/>
          </p:nvSpPr>
          <p:spPr bwMode="auto">
            <a:xfrm>
              <a:off x="9824418" y="2291487"/>
              <a:ext cx="470394" cy="277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4"/>
                </a:cxn>
                <a:cxn ang="0">
                  <a:pos x="162" y="192"/>
                </a:cxn>
                <a:cxn ang="0">
                  <a:pos x="326" y="104"/>
                </a:cxn>
                <a:cxn ang="0">
                  <a:pos x="326" y="0"/>
                </a:cxn>
                <a:cxn ang="0">
                  <a:pos x="162" y="98"/>
                </a:cxn>
                <a:cxn ang="0">
                  <a:pos x="0" y="0"/>
                </a:cxn>
              </a:cxnLst>
              <a:rect l="0" t="0" r="r" b="b"/>
              <a:pathLst>
                <a:path w="326" h="192">
                  <a:moveTo>
                    <a:pt x="0" y="0"/>
                  </a:moveTo>
                  <a:lnTo>
                    <a:pt x="0" y="104"/>
                  </a:lnTo>
                  <a:lnTo>
                    <a:pt x="162" y="192"/>
                  </a:lnTo>
                  <a:lnTo>
                    <a:pt x="326" y="104"/>
                  </a:lnTo>
                  <a:lnTo>
                    <a:pt x="326" y="0"/>
                  </a:lnTo>
                  <a:lnTo>
                    <a:pt x="162" y="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315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Freeform 210"/>
          <p:cNvSpPr>
            <a:spLocks noEditPoints="1"/>
          </p:cNvSpPr>
          <p:nvPr/>
        </p:nvSpPr>
        <p:spPr bwMode="auto">
          <a:xfrm>
            <a:off x="4485613" y="2738788"/>
            <a:ext cx="708701" cy="533280"/>
          </a:xfrm>
          <a:custGeom>
            <a:avLst/>
            <a:gdLst/>
            <a:ahLst/>
            <a:cxnLst>
              <a:cxn ang="0">
                <a:pos x="202" y="202"/>
              </a:cxn>
              <a:cxn ang="0">
                <a:pos x="202" y="202"/>
              </a:cxn>
              <a:cxn ang="0">
                <a:pos x="190" y="200"/>
              </a:cxn>
              <a:cxn ang="0">
                <a:pos x="176" y="194"/>
              </a:cxn>
              <a:cxn ang="0">
                <a:pos x="0" y="102"/>
              </a:cxn>
              <a:cxn ang="0">
                <a:pos x="0" y="278"/>
              </a:cxn>
              <a:cxn ang="0">
                <a:pos x="0" y="278"/>
              </a:cxn>
              <a:cxn ang="0">
                <a:pos x="2" y="288"/>
              </a:cxn>
              <a:cxn ang="0">
                <a:pos x="6" y="296"/>
              </a:cxn>
              <a:cxn ang="0">
                <a:pos x="14" y="302"/>
              </a:cxn>
              <a:cxn ang="0">
                <a:pos x="24" y="304"/>
              </a:cxn>
              <a:cxn ang="0">
                <a:pos x="378" y="304"/>
              </a:cxn>
              <a:cxn ang="0">
                <a:pos x="378" y="304"/>
              </a:cxn>
              <a:cxn ang="0">
                <a:pos x="388" y="302"/>
              </a:cxn>
              <a:cxn ang="0">
                <a:pos x="396" y="296"/>
              </a:cxn>
              <a:cxn ang="0">
                <a:pos x="402" y="288"/>
              </a:cxn>
              <a:cxn ang="0">
                <a:pos x="404" y="278"/>
              </a:cxn>
              <a:cxn ang="0">
                <a:pos x="404" y="102"/>
              </a:cxn>
              <a:cxn ang="0">
                <a:pos x="226" y="194"/>
              </a:cxn>
              <a:cxn ang="0">
                <a:pos x="226" y="194"/>
              </a:cxn>
              <a:cxn ang="0">
                <a:pos x="212" y="200"/>
              </a:cxn>
              <a:cxn ang="0">
                <a:pos x="202" y="202"/>
              </a:cxn>
              <a:cxn ang="0">
                <a:pos x="202" y="202"/>
              </a:cxn>
              <a:cxn ang="0">
                <a:pos x="378" y="0"/>
              </a:cxn>
              <a:cxn ang="0">
                <a:pos x="24" y="0"/>
              </a:cxn>
              <a:cxn ang="0">
                <a:pos x="24" y="0"/>
              </a:cxn>
              <a:cxn ang="0">
                <a:pos x="14" y="2"/>
              </a:cxn>
              <a:cxn ang="0">
                <a:pos x="6" y="8"/>
              </a:cxn>
              <a:cxn ang="0">
                <a:pos x="2" y="16"/>
              </a:cxn>
              <a:cxn ang="0">
                <a:pos x="0" y="26"/>
              </a:cxn>
              <a:cxn ang="0">
                <a:pos x="0" y="44"/>
              </a:cxn>
              <a:cxn ang="0">
                <a:pos x="202" y="152"/>
              </a:cxn>
              <a:cxn ang="0">
                <a:pos x="404" y="44"/>
              </a:cxn>
              <a:cxn ang="0">
                <a:pos x="404" y="26"/>
              </a:cxn>
              <a:cxn ang="0">
                <a:pos x="404" y="26"/>
              </a:cxn>
              <a:cxn ang="0">
                <a:pos x="402" y="16"/>
              </a:cxn>
              <a:cxn ang="0">
                <a:pos x="396" y="8"/>
              </a:cxn>
              <a:cxn ang="0">
                <a:pos x="388" y="2"/>
              </a:cxn>
              <a:cxn ang="0">
                <a:pos x="378" y="0"/>
              </a:cxn>
              <a:cxn ang="0">
                <a:pos x="378" y="0"/>
              </a:cxn>
            </a:cxnLst>
            <a:rect l="0" t="0" r="r" b="b"/>
            <a:pathLst>
              <a:path w="404" h="304">
                <a:moveTo>
                  <a:pt x="202" y="202"/>
                </a:moveTo>
                <a:lnTo>
                  <a:pt x="202" y="202"/>
                </a:lnTo>
                <a:lnTo>
                  <a:pt x="190" y="200"/>
                </a:lnTo>
                <a:lnTo>
                  <a:pt x="176" y="194"/>
                </a:lnTo>
                <a:lnTo>
                  <a:pt x="0" y="102"/>
                </a:lnTo>
                <a:lnTo>
                  <a:pt x="0" y="278"/>
                </a:lnTo>
                <a:lnTo>
                  <a:pt x="0" y="278"/>
                </a:lnTo>
                <a:lnTo>
                  <a:pt x="2" y="288"/>
                </a:lnTo>
                <a:lnTo>
                  <a:pt x="6" y="296"/>
                </a:lnTo>
                <a:lnTo>
                  <a:pt x="14" y="302"/>
                </a:lnTo>
                <a:lnTo>
                  <a:pt x="24" y="304"/>
                </a:lnTo>
                <a:lnTo>
                  <a:pt x="378" y="304"/>
                </a:lnTo>
                <a:lnTo>
                  <a:pt x="378" y="304"/>
                </a:lnTo>
                <a:lnTo>
                  <a:pt x="388" y="302"/>
                </a:lnTo>
                <a:lnTo>
                  <a:pt x="396" y="296"/>
                </a:lnTo>
                <a:lnTo>
                  <a:pt x="402" y="288"/>
                </a:lnTo>
                <a:lnTo>
                  <a:pt x="404" y="278"/>
                </a:lnTo>
                <a:lnTo>
                  <a:pt x="404" y="102"/>
                </a:lnTo>
                <a:lnTo>
                  <a:pt x="226" y="194"/>
                </a:lnTo>
                <a:lnTo>
                  <a:pt x="226" y="194"/>
                </a:lnTo>
                <a:lnTo>
                  <a:pt x="212" y="200"/>
                </a:lnTo>
                <a:lnTo>
                  <a:pt x="202" y="202"/>
                </a:lnTo>
                <a:lnTo>
                  <a:pt x="202" y="202"/>
                </a:lnTo>
                <a:close/>
                <a:moveTo>
                  <a:pt x="378" y="0"/>
                </a:moveTo>
                <a:lnTo>
                  <a:pt x="24" y="0"/>
                </a:lnTo>
                <a:lnTo>
                  <a:pt x="24" y="0"/>
                </a:lnTo>
                <a:lnTo>
                  <a:pt x="14" y="2"/>
                </a:lnTo>
                <a:lnTo>
                  <a:pt x="6" y="8"/>
                </a:lnTo>
                <a:lnTo>
                  <a:pt x="2" y="16"/>
                </a:lnTo>
                <a:lnTo>
                  <a:pt x="0" y="26"/>
                </a:lnTo>
                <a:lnTo>
                  <a:pt x="0" y="44"/>
                </a:lnTo>
                <a:lnTo>
                  <a:pt x="202" y="152"/>
                </a:lnTo>
                <a:lnTo>
                  <a:pt x="404" y="44"/>
                </a:lnTo>
                <a:lnTo>
                  <a:pt x="404" y="26"/>
                </a:lnTo>
                <a:lnTo>
                  <a:pt x="404" y="26"/>
                </a:lnTo>
                <a:lnTo>
                  <a:pt x="402" y="16"/>
                </a:lnTo>
                <a:lnTo>
                  <a:pt x="396" y="8"/>
                </a:lnTo>
                <a:lnTo>
                  <a:pt x="388" y="2"/>
                </a:lnTo>
                <a:lnTo>
                  <a:pt x="378" y="0"/>
                </a:lnTo>
                <a:lnTo>
                  <a:pt x="378" y="0"/>
                </a:lnTo>
                <a:close/>
              </a:path>
            </a:pathLst>
          </a:custGeom>
          <a:solidFill>
            <a:srgbClr val="33894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216"/>
          <p:cNvSpPr>
            <a:spLocks noEditPoints="1"/>
          </p:cNvSpPr>
          <p:nvPr/>
        </p:nvSpPr>
        <p:spPr bwMode="auto">
          <a:xfrm>
            <a:off x="1830042" y="2664895"/>
            <a:ext cx="704591" cy="701051"/>
          </a:xfrm>
          <a:custGeom>
            <a:avLst/>
            <a:gdLst/>
            <a:ahLst/>
            <a:cxnLst>
              <a:cxn ang="0">
                <a:pos x="178" y="0"/>
              </a:cxn>
              <a:cxn ang="0">
                <a:pos x="122" y="16"/>
              </a:cxn>
              <a:cxn ang="0">
                <a:pos x="72" y="46"/>
              </a:cxn>
              <a:cxn ang="0">
                <a:pos x="34" y="88"/>
              </a:cxn>
              <a:cxn ang="0">
                <a:pos x="10" y="140"/>
              </a:cxn>
              <a:cxn ang="0">
                <a:pos x="0" y="198"/>
              </a:cxn>
              <a:cxn ang="0">
                <a:pos x="4" y="238"/>
              </a:cxn>
              <a:cxn ang="0">
                <a:pos x="24" y="292"/>
              </a:cxn>
              <a:cxn ang="0">
                <a:pos x="58" y="338"/>
              </a:cxn>
              <a:cxn ang="0">
                <a:pos x="104" y="372"/>
              </a:cxn>
              <a:cxn ang="0">
                <a:pos x="158" y="392"/>
              </a:cxn>
              <a:cxn ang="0">
                <a:pos x="198" y="396"/>
              </a:cxn>
              <a:cxn ang="0">
                <a:pos x="258" y="388"/>
              </a:cxn>
              <a:cxn ang="0">
                <a:pos x="310" y="362"/>
              </a:cxn>
              <a:cxn ang="0">
                <a:pos x="352" y="324"/>
              </a:cxn>
              <a:cxn ang="0">
                <a:pos x="382" y="276"/>
              </a:cxn>
              <a:cxn ang="0">
                <a:pos x="396" y="218"/>
              </a:cxn>
              <a:cxn ang="0">
                <a:pos x="396" y="178"/>
              </a:cxn>
              <a:cxn ang="0">
                <a:pos x="382" y="122"/>
              </a:cxn>
              <a:cxn ang="0">
                <a:pos x="352" y="72"/>
              </a:cxn>
              <a:cxn ang="0">
                <a:pos x="310" y="34"/>
              </a:cxn>
              <a:cxn ang="0">
                <a:pos x="258" y="8"/>
              </a:cxn>
              <a:cxn ang="0">
                <a:pos x="198" y="0"/>
              </a:cxn>
              <a:cxn ang="0">
                <a:pos x="146" y="198"/>
              </a:cxn>
              <a:cxn ang="0">
                <a:pos x="230" y="244"/>
              </a:cxn>
              <a:cxn ang="0">
                <a:pos x="250" y="234"/>
              </a:cxn>
              <a:cxn ang="0">
                <a:pos x="266" y="234"/>
              </a:cxn>
              <a:cxn ang="0">
                <a:pos x="286" y="244"/>
              </a:cxn>
              <a:cxn ang="0">
                <a:pos x="296" y="264"/>
              </a:cxn>
              <a:cxn ang="0">
                <a:pos x="296" y="280"/>
              </a:cxn>
              <a:cxn ang="0">
                <a:pos x="286" y="300"/>
              </a:cxn>
              <a:cxn ang="0">
                <a:pos x="266" y="310"/>
              </a:cxn>
              <a:cxn ang="0">
                <a:pos x="250" y="310"/>
              </a:cxn>
              <a:cxn ang="0">
                <a:pos x="230" y="300"/>
              </a:cxn>
              <a:cxn ang="0">
                <a:pos x="220" y="280"/>
              </a:cxn>
              <a:cxn ang="0">
                <a:pos x="220" y="266"/>
              </a:cxn>
              <a:cxn ang="0">
                <a:pos x="130" y="230"/>
              </a:cxn>
              <a:cxn ang="0">
                <a:pos x="108" y="238"/>
              </a:cxn>
              <a:cxn ang="0">
                <a:pos x="92" y="234"/>
              </a:cxn>
              <a:cxn ang="0">
                <a:pos x="74" y="220"/>
              </a:cxn>
              <a:cxn ang="0">
                <a:pos x="68" y="198"/>
              </a:cxn>
              <a:cxn ang="0">
                <a:pos x="72" y="182"/>
              </a:cxn>
              <a:cxn ang="0">
                <a:pos x="86" y="166"/>
              </a:cxn>
              <a:cxn ang="0">
                <a:pos x="108" y="158"/>
              </a:cxn>
              <a:cxn ang="0">
                <a:pos x="124" y="162"/>
              </a:cxn>
              <a:cxn ang="0">
                <a:pos x="220" y="130"/>
              </a:cxn>
              <a:cxn ang="0">
                <a:pos x="218" y="124"/>
              </a:cxn>
              <a:cxn ang="0">
                <a:pos x="226" y="102"/>
              </a:cxn>
              <a:cxn ang="0">
                <a:pos x="242" y="88"/>
              </a:cxn>
              <a:cxn ang="0">
                <a:pos x="258" y="86"/>
              </a:cxn>
              <a:cxn ang="0">
                <a:pos x="280" y="92"/>
              </a:cxn>
              <a:cxn ang="0">
                <a:pos x="294" y="110"/>
              </a:cxn>
              <a:cxn ang="0">
                <a:pos x="298" y="124"/>
              </a:cxn>
              <a:cxn ang="0">
                <a:pos x="290" y="146"/>
              </a:cxn>
              <a:cxn ang="0">
                <a:pos x="274" y="162"/>
              </a:cxn>
              <a:cxn ang="0">
                <a:pos x="258" y="164"/>
              </a:cxn>
              <a:cxn ang="0">
                <a:pos x="236" y="156"/>
              </a:cxn>
              <a:cxn ang="0">
                <a:pos x="146" y="192"/>
              </a:cxn>
            </a:cxnLst>
            <a:rect l="0" t="0" r="r" b="b"/>
            <a:pathLst>
              <a:path w="398" h="396">
                <a:moveTo>
                  <a:pt x="198" y="0"/>
                </a:moveTo>
                <a:lnTo>
                  <a:pt x="198" y="0"/>
                </a:lnTo>
                <a:lnTo>
                  <a:pt x="178" y="0"/>
                </a:lnTo>
                <a:lnTo>
                  <a:pt x="158" y="4"/>
                </a:lnTo>
                <a:lnTo>
                  <a:pt x="140" y="8"/>
                </a:lnTo>
                <a:lnTo>
                  <a:pt x="122" y="16"/>
                </a:lnTo>
                <a:lnTo>
                  <a:pt x="104" y="24"/>
                </a:lnTo>
                <a:lnTo>
                  <a:pt x="88" y="34"/>
                </a:lnTo>
                <a:lnTo>
                  <a:pt x="72" y="46"/>
                </a:lnTo>
                <a:lnTo>
                  <a:pt x="58" y="58"/>
                </a:lnTo>
                <a:lnTo>
                  <a:pt x="46" y="72"/>
                </a:lnTo>
                <a:lnTo>
                  <a:pt x="34" y="88"/>
                </a:lnTo>
                <a:lnTo>
                  <a:pt x="24" y="104"/>
                </a:lnTo>
                <a:lnTo>
                  <a:pt x="16" y="122"/>
                </a:lnTo>
                <a:lnTo>
                  <a:pt x="10" y="140"/>
                </a:lnTo>
                <a:lnTo>
                  <a:pt x="4" y="158"/>
                </a:lnTo>
                <a:lnTo>
                  <a:pt x="2" y="178"/>
                </a:lnTo>
                <a:lnTo>
                  <a:pt x="0" y="198"/>
                </a:lnTo>
                <a:lnTo>
                  <a:pt x="0" y="198"/>
                </a:lnTo>
                <a:lnTo>
                  <a:pt x="2" y="218"/>
                </a:lnTo>
                <a:lnTo>
                  <a:pt x="4" y="238"/>
                </a:lnTo>
                <a:lnTo>
                  <a:pt x="10" y="258"/>
                </a:lnTo>
                <a:lnTo>
                  <a:pt x="16" y="276"/>
                </a:lnTo>
                <a:lnTo>
                  <a:pt x="24" y="292"/>
                </a:lnTo>
                <a:lnTo>
                  <a:pt x="34" y="310"/>
                </a:lnTo>
                <a:lnTo>
                  <a:pt x="46" y="324"/>
                </a:lnTo>
                <a:lnTo>
                  <a:pt x="58" y="338"/>
                </a:lnTo>
                <a:lnTo>
                  <a:pt x="72" y="352"/>
                </a:lnTo>
                <a:lnTo>
                  <a:pt x="88" y="362"/>
                </a:lnTo>
                <a:lnTo>
                  <a:pt x="104" y="372"/>
                </a:lnTo>
                <a:lnTo>
                  <a:pt x="122" y="382"/>
                </a:lnTo>
                <a:lnTo>
                  <a:pt x="140" y="388"/>
                </a:lnTo>
                <a:lnTo>
                  <a:pt x="158" y="392"/>
                </a:lnTo>
                <a:lnTo>
                  <a:pt x="178" y="396"/>
                </a:lnTo>
                <a:lnTo>
                  <a:pt x="198" y="396"/>
                </a:lnTo>
                <a:lnTo>
                  <a:pt x="198" y="396"/>
                </a:lnTo>
                <a:lnTo>
                  <a:pt x="220" y="396"/>
                </a:lnTo>
                <a:lnTo>
                  <a:pt x="238" y="392"/>
                </a:lnTo>
                <a:lnTo>
                  <a:pt x="258" y="388"/>
                </a:lnTo>
                <a:lnTo>
                  <a:pt x="276" y="382"/>
                </a:lnTo>
                <a:lnTo>
                  <a:pt x="294" y="372"/>
                </a:lnTo>
                <a:lnTo>
                  <a:pt x="310" y="362"/>
                </a:lnTo>
                <a:lnTo>
                  <a:pt x="326" y="352"/>
                </a:lnTo>
                <a:lnTo>
                  <a:pt x="340" y="338"/>
                </a:lnTo>
                <a:lnTo>
                  <a:pt x="352" y="324"/>
                </a:lnTo>
                <a:lnTo>
                  <a:pt x="364" y="310"/>
                </a:lnTo>
                <a:lnTo>
                  <a:pt x="374" y="292"/>
                </a:lnTo>
                <a:lnTo>
                  <a:pt x="382" y="276"/>
                </a:lnTo>
                <a:lnTo>
                  <a:pt x="388" y="258"/>
                </a:lnTo>
                <a:lnTo>
                  <a:pt x="394" y="238"/>
                </a:lnTo>
                <a:lnTo>
                  <a:pt x="396" y="218"/>
                </a:lnTo>
                <a:lnTo>
                  <a:pt x="398" y="198"/>
                </a:lnTo>
                <a:lnTo>
                  <a:pt x="398" y="198"/>
                </a:lnTo>
                <a:lnTo>
                  <a:pt x="396" y="178"/>
                </a:lnTo>
                <a:lnTo>
                  <a:pt x="394" y="158"/>
                </a:lnTo>
                <a:lnTo>
                  <a:pt x="388" y="140"/>
                </a:lnTo>
                <a:lnTo>
                  <a:pt x="382" y="122"/>
                </a:lnTo>
                <a:lnTo>
                  <a:pt x="374" y="104"/>
                </a:lnTo>
                <a:lnTo>
                  <a:pt x="364" y="88"/>
                </a:lnTo>
                <a:lnTo>
                  <a:pt x="352" y="72"/>
                </a:lnTo>
                <a:lnTo>
                  <a:pt x="340" y="58"/>
                </a:lnTo>
                <a:lnTo>
                  <a:pt x="326" y="46"/>
                </a:lnTo>
                <a:lnTo>
                  <a:pt x="310" y="34"/>
                </a:lnTo>
                <a:lnTo>
                  <a:pt x="294" y="24"/>
                </a:lnTo>
                <a:lnTo>
                  <a:pt x="276" y="16"/>
                </a:lnTo>
                <a:lnTo>
                  <a:pt x="258" y="8"/>
                </a:lnTo>
                <a:lnTo>
                  <a:pt x="238" y="4"/>
                </a:lnTo>
                <a:lnTo>
                  <a:pt x="220" y="0"/>
                </a:lnTo>
                <a:lnTo>
                  <a:pt x="198" y="0"/>
                </a:lnTo>
                <a:lnTo>
                  <a:pt x="198" y="0"/>
                </a:lnTo>
                <a:close/>
                <a:moveTo>
                  <a:pt x="146" y="198"/>
                </a:moveTo>
                <a:lnTo>
                  <a:pt x="146" y="198"/>
                </a:lnTo>
                <a:lnTo>
                  <a:pt x="146" y="204"/>
                </a:lnTo>
                <a:lnTo>
                  <a:pt x="230" y="244"/>
                </a:lnTo>
                <a:lnTo>
                  <a:pt x="230" y="244"/>
                </a:lnTo>
                <a:lnTo>
                  <a:pt x="236" y="240"/>
                </a:lnTo>
                <a:lnTo>
                  <a:pt x="242" y="236"/>
                </a:lnTo>
                <a:lnTo>
                  <a:pt x="250" y="234"/>
                </a:lnTo>
                <a:lnTo>
                  <a:pt x="258" y="232"/>
                </a:lnTo>
                <a:lnTo>
                  <a:pt x="258" y="232"/>
                </a:lnTo>
                <a:lnTo>
                  <a:pt x="266" y="234"/>
                </a:lnTo>
                <a:lnTo>
                  <a:pt x="274" y="236"/>
                </a:lnTo>
                <a:lnTo>
                  <a:pt x="280" y="240"/>
                </a:lnTo>
                <a:lnTo>
                  <a:pt x="286" y="244"/>
                </a:lnTo>
                <a:lnTo>
                  <a:pt x="290" y="250"/>
                </a:lnTo>
                <a:lnTo>
                  <a:pt x="294" y="256"/>
                </a:lnTo>
                <a:lnTo>
                  <a:pt x="296" y="264"/>
                </a:lnTo>
                <a:lnTo>
                  <a:pt x="298" y="272"/>
                </a:lnTo>
                <a:lnTo>
                  <a:pt x="298" y="272"/>
                </a:lnTo>
                <a:lnTo>
                  <a:pt x="296" y="280"/>
                </a:lnTo>
                <a:lnTo>
                  <a:pt x="294" y="288"/>
                </a:lnTo>
                <a:lnTo>
                  <a:pt x="290" y="294"/>
                </a:lnTo>
                <a:lnTo>
                  <a:pt x="286" y="300"/>
                </a:lnTo>
                <a:lnTo>
                  <a:pt x="280" y="304"/>
                </a:lnTo>
                <a:lnTo>
                  <a:pt x="274" y="308"/>
                </a:lnTo>
                <a:lnTo>
                  <a:pt x="266" y="310"/>
                </a:lnTo>
                <a:lnTo>
                  <a:pt x="258" y="312"/>
                </a:lnTo>
                <a:lnTo>
                  <a:pt x="258" y="312"/>
                </a:lnTo>
                <a:lnTo>
                  <a:pt x="250" y="310"/>
                </a:lnTo>
                <a:lnTo>
                  <a:pt x="242" y="308"/>
                </a:lnTo>
                <a:lnTo>
                  <a:pt x="236" y="304"/>
                </a:lnTo>
                <a:lnTo>
                  <a:pt x="230" y="300"/>
                </a:lnTo>
                <a:lnTo>
                  <a:pt x="226" y="294"/>
                </a:lnTo>
                <a:lnTo>
                  <a:pt x="222" y="288"/>
                </a:lnTo>
                <a:lnTo>
                  <a:pt x="220" y="280"/>
                </a:lnTo>
                <a:lnTo>
                  <a:pt x="218" y="272"/>
                </a:lnTo>
                <a:lnTo>
                  <a:pt x="218" y="272"/>
                </a:lnTo>
                <a:lnTo>
                  <a:pt x="220" y="266"/>
                </a:lnTo>
                <a:lnTo>
                  <a:pt x="136" y="226"/>
                </a:lnTo>
                <a:lnTo>
                  <a:pt x="136" y="226"/>
                </a:lnTo>
                <a:lnTo>
                  <a:pt x="130" y="230"/>
                </a:lnTo>
                <a:lnTo>
                  <a:pt x="124" y="234"/>
                </a:lnTo>
                <a:lnTo>
                  <a:pt x="116" y="236"/>
                </a:lnTo>
                <a:lnTo>
                  <a:pt x="108" y="238"/>
                </a:lnTo>
                <a:lnTo>
                  <a:pt x="108" y="238"/>
                </a:lnTo>
                <a:lnTo>
                  <a:pt x="100" y="236"/>
                </a:lnTo>
                <a:lnTo>
                  <a:pt x="92" y="234"/>
                </a:lnTo>
                <a:lnTo>
                  <a:pt x="86" y="230"/>
                </a:lnTo>
                <a:lnTo>
                  <a:pt x="80" y="226"/>
                </a:lnTo>
                <a:lnTo>
                  <a:pt x="74" y="220"/>
                </a:lnTo>
                <a:lnTo>
                  <a:pt x="72" y="214"/>
                </a:lnTo>
                <a:lnTo>
                  <a:pt x="68" y="206"/>
                </a:lnTo>
                <a:lnTo>
                  <a:pt x="68" y="198"/>
                </a:lnTo>
                <a:lnTo>
                  <a:pt x="68" y="198"/>
                </a:lnTo>
                <a:lnTo>
                  <a:pt x="68" y="190"/>
                </a:lnTo>
                <a:lnTo>
                  <a:pt x="72" y="182"/>
                </a:lnTo>
                <a:lnTo>
                  <a:pt x="74" y="176"/>
                </a:lnTo>
                <a:lnTo>
                  <a:pt x="80" y="170"/>
                </a:lnTo>
                <a:lnTo>
                  <a:pt x="86" y="166"/>
                </a:lnTo>
                <a:lnTo>
                  <a:pt x="92" y="162"/>
                </a:lnTo>
                <a:lnTo>
                  <a:pt x="100" y="160"/>
                </a:lnTo>
                <a:lnTo>
                  <a:pt x="108" y="158"/>
                </a:lnTo>
                <a:lnTo>
                  <a:pt x="108" y="158"/>
                </a:lnTo>
                <a:lnTo>
                  <a:pt x="116" y="160"/>
                </a:lnTo>
                <a:lnTo>
                  <a:pt x="124" y="162"/>
                </a:lnTo>
                <a:lnTo>
                  <a:pt x="130" y="166"/>
                </a:lnTo>
                <a:lnTo>
                  <a:pt x="136" y="172"/>
                </a:lnTo>
                <a:lnTo>
                  <a:pt x="220" y="130"/>
                </a:lnTo>
                <a:lnTo>
                  <a:pt x="220" y="130"/>
                </a:lnTo>
                <a:lnTo>
                  <a:pt x="218" y="124"/>
                </a:lnTo>
                <a:lnTo>
                  <a:pt x="218" y="124"/>
                </a:lnTo>
                <a:lnTo>
                  <a:pt x="220" y="116"/>
                </a:lnTo>
                <a:lnTo>
                  <a:pt x="222" y="110"/>
                </a:lnTo>
                <a:lnTo>
                  <a:pt x="226" y="102"/>
                </a:lnTo>
                <a:lnTo>
                  <a:pt x="230" y="98"/>
                </a:lnTo>
                <a:lnTo>
                  <a:pt x="236" y="92"/>
                </a:lnTo>
                <a:lnTo>
                  <a:pt x="242" y="88"/>
                </a:lnTo>
                <a:lnTo>
                  <a:pt x="250" y="86"/>
                </a:lnTo>
                <a:lnTo>
                  <a:pt x="258" y="86"/>
                </a:lnTo>
                <a:lnTo>
                  <a:pt x="258" y="86"/>
                </a:lnTo>
                <a:lnTo>
                  <a:pt x="266" y="86"/>
                </a:lnTo>
                <a:lnTo>
                  <a:pt x="274" y="88"/>
                </a:lnTo>
                <a:lnTo>
                  <a:pt x="280" y="92"/>
                </a:lnTo>
                <a:lnTo>
                  <a:pt x="286" y="98"/>
                </a:lnTo>
                <a:lnTo>
                  <a:pt x="290" y="102"/>
                </a:lnTo>
                <a:lnTo>
                  <a:pt x="294" y="110"/>
                </a:lnTo>
                <a:lnTo>
                  <a:pt x="296" y="116"/>
                </a:lnTo>
                <a:lnTo>
                  <a:pt x="298" y="124"/>
                </a:lnTo>
                <a:lnTo>
                  <a:pt x="298" y="124"/>
                </a:lnTo>
                <a:lnTo>
                  <a:pt x="296" y="132"/>
                </a:lnTo>
                <a:lnTo>
                  <a:pt x="294" y="140"/>
                </a:lnTo>
                <a:lnTo>
                  <a:pt x="290" y="146"/>
                </a:lnTo>
                <a:lnTo>
                  <a:pt x="286" y="152"/>
                </a:lnTo>
                <a:lnTo>
                  <a:pt x="280" y="158"/>
                </a:lnTo>
                <a:lnTo>
                  <a:pt x="274" y="162"/>
                </a:lnTo>
                <a:lnTo>
                  <a:pt x="266" y="164"/>
                </a:lnTo>
                <a:lnTo>
                  <a:pt x="258" y="164"/>
                </a:lnTo>
                <a:lnTo>
                  <a:pt x="258" y="164"/>
                </a:lnTo>
                <a:lnTo>
                  <a:pt x="250" y="164"/>
                </a:lnTo>
                <a:lnTo>
                  <a:pt x="242" y="160"/>
                </a:lnTo>
                <a:lnTo>
                  <a:pt x="236" y="156"/>
                </a:lnTo>
                <a:lnTo>
                  <a:pt x="230" y="152"/>
                </a:lnTo>
                <a:lnTo>
                  <a:pt x="146" y="192"/>
                </a:lnTo>
                <a:lnTo>
                  <a:pt x="146" y="192"/>
                </a:lnTo>
                <a:lnTo>
                  <a:pt x="146" y="198"/>
                </a:lnTo>
                <a:lnTo>
                  <a:pt x="146" y="198"/>
                </a:lnTo>
                <a:close/>
              </a:path>
            </a:pathLst>
          </a:custGeom>
          <a:solidFill>
            <a:srgbClr val="33894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grpSp>
        <p:nvGrpSpPr>
          <p:cNvPr id="18" name="组 4"/>
          <p:cNvGrpSpPr/>
          <p:nvPr/>
        </p:nvGrpSpPr>
        <p:grpSpPr>
          <a:xfrm>
            <a:off x="7167632" y="2616053"/>
            <a:ext cx="666459" cy="798733"/>
            <a:chOff x="1536700" y="911225"/>
            <a:chExt cx="831850" cy="996950"/>
          </a:xfrm>
          <a:solidFill>
            <a:srgbClr val="103154"/>
          </a:solidFill>
        </p:grpSpPr>
        <p:sp>
          <p:nvSpPr>
            <p:cNvPr id="19" name="Freeform 47"/>
            <p:cNvSpPr/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/>
            </a:p>
          </p:txBody>
        </p:sp>
        <p:sp>
          <p:nvSpPr>
            <p:cNvPr id="20" name="Freeform 48"/>
            <p:cNvSpPr/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/>
            </a:p>
          </p:txBody>
        </p:sp>
        <p:sp>
          <p:nvSpPr>
            <p:cNvPr id="21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solidFill>
              <a:srgbClr val="33894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 dirty="0"/>
            </a:p>
          </p:txBody>
        </p:sp>
        <p:sp>
          <p:nvSpPr>
            <p:cNvPr id="22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solidFill>
              <a:srgbClr val="33894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 dirty="0"/>
            </a:p>
          </p:txBody>
        </p:sp>
        <p:sp>
          <p:nvSpPr>
            <p:cNvPr id="23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solidFill>
              <a:srgbClr val="33894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 dirty="0"/>
            </a:p>
          </p:txBody>
        </p:sp>
        <p:sp>
          <p:nvSpPr>
            <p:cNvPr id="24" name="Freeform 52"/>
            <p:cNvSpPr/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/>
            </a:p>
          </p:txBody>
        </p:sp>
        <p:sp>
          <p:nvSpPr>
            <p:cNvPr id="25" name="Freeform 53"/>
            <p:cNvSpPr/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/>
            </a:p>
          </p:txBody>
        </p:sp>
        <p:sp>
          <p:nvSpPr>
            <p:cNvPr id="26" name="Freeform 54"/>
            <p:cNvSpPr/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/>
            </a:p>
          </p:txBody>
        </p:sp>
        <p:sp>
          <p:nvSpPr>
            <p:cNvPr id="27" name="Freeform 55"/>
            <p:cNvSpPr/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/>
            </a:p>
          </p:txBody>
        </p:sp>
        <p:sp>
          <p:nvSpPr>
            <p:cNvPr id="28" name="Freeform 56"/>
            <p:cNvSpPr/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418552" y="405457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39409" y="475698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1039409" y="509405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4080852" y="407880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701709" y="478121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3701709" y="511827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6815450" y="407880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436307" y="478121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6436307" y="511827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9487132" y="404231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107989" y="474472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9107989" y="508179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文献综述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右箭头 4"/>
          <p:cNvSpPr/>
          <p:nvPr/>
        </p:nvSpPr>
        <p:spPr>
          <a:xfrm rot="10800000" flipH="1">
            <a:off x="3944950" y="2343670"/>
            <a:ext cx="1921098" cy="163430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tx1"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右箭头 5"/>
          <p:cNvSpPr/>
          <p:nvPr/>
        </p:nvSpPr>
        <p:spPr>
          <a:xfrm flipH="1">
            <a:off x="3927873" y="4881924"/>
            <a:ext cx="1921098" cy="163430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tx1"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右箭头 6"/>
          <p:cNvSpPr/>
          <p:nvPr/>
        </p:nvSpPr>
        <p:spPr>
          <a:xfrm rot="10800000" flipH="1">
            <a:off x="6498776" y="2369628"/>
            <a:ext cx="1921098" cy="163430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tx1"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右箭头 7"/>
          <p:cNvSpPr/>
          <p:nvPr/>
        </p:nvSpPr>
        <p:spPr>
          <a:xfrm flipH="1">
            <a:off x="6759933" y="4897226"/>
            <a:ext cx="1921098" cy="163430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tx1"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空心弧 10"/>
          <p:cNvSpPr/>
          <p:nvPr/>
        </p:nvSpPr>
        <p:spPr>
          <a:xfrm rot="16200000">
            <a:off x="1947549" y="2497298"/>
            <a:ext cx="2572796" cy="2390490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tx1"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空心弧 11"/>
          <p:cNvSpPr/>
          <p:nvPr/>
        </p:nvSpPr>
        <p:spPr>
          <a:xfrm rot="5400000">
            <a:off x="7755637" y="2522499"/>
            <a:ext cx="2572796" cy="2390491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tx1"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116486" y="2026383"/>
            <a:ext cx="839877" cy="839877"/>
            <a:chOff x="1925560" y="1317532"/>
            <a:chExt cx="1119836" cy="1119836"/>
          </a:xfrm>
          <a:solidFill>
            <a:schemeClr val="accent6"/>
          </a:solidFill>
        </p:grpSpPr>
        <p:sp>
          <p:nvSpPr>
            <p:cNvPr id="14" name="椭圆 13"/>
            <p:cNvSpPr/>
            <p:nvPr/>
          </p:nvSpPr>
          <p:spPr>
            <a:xfrm>
              <a:off x="1925560" y="1317532"/>
              <a:ext cx="1119836" cy="1119836"/>
            </a:xfrm>
            <a:prstGeom prst="ellipse">
              <a:avLst/>
            </a:prstGeom>
            <a:solidFill>
              <a:srgbClr val="338942"/>
            </a:solidFill>
            <a:ln>
              <a:solidFill>
                <a:srgbClr val="3389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2168398" y="1492304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70161" y="4461150"/>
            <a:ext cx="839877" cy="839877"/>
            <a:chOff x="1732369" y="4883949"/>
            <a:chExt cx="1119836" cy="1119836"/>
          </a:xfrm>
        </p:grpSpPr>
        <p:sp>
          <p:nvSpPr>
            <p:cNvPr id="17" name="椭圆 16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F3B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86791" y="2024576"/>
            <a:ext cx="839877" cy="839877"/>
            <a:chOff x="4609397" y="1508318"/>
            <a:chExt cx="1119836" cy="1119836"/>
          </a:xfrm>
        </p:grpSpPr>
        <p:sp>
          <p:nvSpPr>
            <p:cNvPr id="20" name="椭圆 19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F3B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22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52"/>
              <p:cNvSpPr/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53"/>
              <p:cNvSpPr/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848971" y="4477749"/>
            <a:ext cx="839877" cy="839877"/>
            <a:chOff x="4609397" y="4205512"/>
            <a:chExt cx="1119836" cy="1119836"/>
          </a:xfrm>
        </p:grpSpPr>
        <p:sp>
          <p:nvSpPr>
            <p:cNvPr id="26" name="椭圆 25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33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42189" y="2010796"/>
            <a:ext cx="839877" cy="839877"/>
            <a:chOff x="7789634" y="1489945"/>
            <a:chExt cx="1119836" cy="1119836"/>
          </a:xfrm>
        </p:grpSpPr>
        <p:sp>
          <p:nvSpPr>
            <p:cNvPr id="29" name="椭圆 28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31" name="Freeform 9"/>
              <p:cNvSpPr/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1"/>
              <p:cNvSpPr/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8442189" y="4405739"/>
            <a:ext cx="839877" cy="839877"/>
            <a:chOff x="7789634" y="4205512"/>
            <a:chExt cx="1119836" cy="1119836"/>
          </a:xfrm>
        </p:grpSpPr>
        <p:sp>
          <p:nvSpPr>
            <p:cNvPr id="35" name="椭圆 34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2F6E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2818926" y="3099116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518900" y="355622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1" name="文本框 50"/>
          <p:cNvSpPr txBox="1"/>
          <p:nvPr/>
        </p:nvSpPr>
        <p:spPr>
          <a:xfrm>
            <a:off x="5552168" y="3117538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252142" y="357464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3" name="文本框 52"/>
          <p:cNvSpPr txBox="1"/>
          <p:nvPr/>
        </p:nvSpPr>
        <p:spPr>
          <a:xfrm>
            <a:off x="8105890" y="3117538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805864" y="357464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5" name="文本框 54"/>
          <p:cNvSpPr txBox="1"/>
          <p:nvPr/>
        </p:nvSpPr>
        <p:spPr>
          <a:xfrm>
            <a:off x="2859851" y="5460493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559825" y="591760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7" name="文本框 56"/>
          <p:cNvSpPr txBox="1"/>
          <p:nvPr/>
        </p:nvSpPr>
        <p:spPr>
          <a:xfrm>
            <a:off x="5593093" y="5478915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293067" y="593602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9" name="文本框 58"/>
          <p:cNvSpPr txBox="1"/>
          <p:nvPr/>
        </p:nvSpPr>
        <p:spPr>
          <a:xfrm>
            <a:off x="8146815" y="5478915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846789" y="593602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/>
          <p:cNvSpPr/>
          <p:nvPr/>
        </p:nvSpPr>
        <p:spPr>
          <a:xfrm>
            <a:off x="3297952" y="2382284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8878880" y="4854440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924931" flipV="1">
            <a:off x="8994981" y="1495147"/>
            <a:ext cx="533400" cy="590550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761733" y="1982234"/>
            <a:ext cx="400050" cy="400050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93372" y="4078642"/>
            <a:ext cx="476250" cy="476250"/>
          </a:xfrm>
          <a:prstGeom prst="rect">
            <a:avLst/>
          </a:prstGeom>
          <a:solidFill>
            <a:srgbClr val="F3B1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555902" y="1435245"/>
            <a:ext cx="3431471" cy="3431471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空心弧 12"/>
          <p:cNvSpPr/>
          <p:nvPr/>
        </p:nvSpPr>
        <p:spPr>
          <a:xfrm rot="15980816">
            <a:off x="2072688" y="4635492"/>
            <a:ext cx="628242" cy="795962"/>
          </a:xfrm>
          <a:prstGeom prst="blockArc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/>
          <p:cNvSpPr/>
          <p:nvPr/>
        </p:nvSpPr>
        <p:spPr>
          <a:xfrm rot="12510002">
            <a:off x="10382500" y="4836366"/>
            <a:ext cx="577894" cy="1071895"/>
          </a:xfrm>
          <a:prstGeom prst="diagStripe">
            <a:avLst/>
          </a:prstGeom>
          <a:solidFill>
            <a:srgbClr val="F3B1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十字形 14"/>
          <p:cNvSpPr/>
          <p:nvPr/>
        </p:nvSpPr>
        <p:spPr>
          <a:xfrm>
            <a:off x="1969622" y="1435245"/>
            <a:ext cx="577894" cy="577894"/>
          </a:xfrm>
          <a:prstGeom prst="plus">
            <a:avLst>
              <a:gd name="adj" fmla="val 48075"/>
            </a:avLst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799587" y="2648673"/>
            <a:ext cx="35841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Abadi" panose="020B0604020104020204" pitchFamily="34" charset="0"/>
                <a:ea typeface="微软雅黑" panose="020B0503020204020204" pitchFamily="34" charset="-122"/>
              </a:rPr>
              <a:t>PART </a:t>
            </a:r>
            <a:r>
              <a:rPr lang="en-US" altLang="zh-CN" sz="4000" b="1" dirty="0">
                <a:solidFill>
                  <a:srgbClr val="338942"/>
                </a:solidFill>
                <a:latin typeface="Abadi" panose="020B0604020104020204" pitchFamily="34" charset="0"/>
                <a:ea typeface="微软雅黑" panose="020B0503020204020204" pitchFamily="34" charset="-122"/>
              </a:rPr>
              <a:t>THREE</a:t>
            </a:r>
            <a:endParaRPr lang="zh-CN" altLang="en-US" sz="4400" b="1" dirty="0">
              <a:solidFill>
                <a:srgbClr val="338942"/>
              </a:solidFill>
              <a:latin typeface="Abadi" panose="020B06040201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50239" y="3493867"/>
            <a:ext cx="2282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案例分析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/>
      <p:bldP spid="16" grpId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案例分析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57"/>
          <p:cNvGrpSpPr/>
          <p:nvPr/>
        </p:nvGrpSpPr>
        <p:grpSpPr>
          <a:xfrm>
            <a:off x="1644341" y="1666798"/>
            <a:ext cx="3030526" cy="4496418"/>
            <a:chOff x="539552" y="1090127"/>
            <a:chExt cx="2551632" cy="3785879"/>
          </a:xfrm>
        </p:grpSpPr>
        <p:pic>
          <p:nvPicPr>
            <p:cNvPr id="9" name="Picture 2" descr="C:\Documents and Settings\Administrator\桌面\高清配图\高清图片01\21.jp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52" t="405" r="31224" b="1"/>
            <a:stretch>
              <a:fillRect/>
            </a:stretch>
          </p:blipFill>
          <p:spPr bwMode="auto">
            <a:xfrm>
              <a:off x="671252" y="1432719"/>
              <a:ext cx="2288232" cy="3227263"/>
            </a:xfrm>
            <a:prstGeom prst="hexagon">
              <a:avLst>
                <a:gd name="adj" fmla="val 0"/>
                <a:gd name="vf" fmla="val 115470"/>
              </a:avLst>
            </a:prstGeom>
            <a:noFill/>
            <a:ln w="38100"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" descr="C:\Documents and Settings\Administrator\桌面\ipad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090127"/>
              <a:ext cx="2551632" cy="378587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椭圆 11"/>
          <p:cNvSpPr/>
          <p:nvPr/>
        </p:nvSpPr>
        <p:spPr>
          <a:xfrm>
            <a:off x="5910720" y="3051585"/>
            <a:ext cx="303766" cy="303766"/>
          </a:xfrm>
          <a:prstGeom prst="ellipse">
            <a:avLst/>
          </a:prstGeom>
          <a:noFill/>
          <a:ln w="76200">
            <a:solidFill>
              <a:srgbClr val="338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>
            <a:off x="6335954" y="2533134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335954" y="1891838"/>
            <a:ext cx="3730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05248" y="3001603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910720" y="3699685"/>
            <a:ext cx="303766" cy="303766"/>
          </a:xfrm>
          <a:prstGeom prst="ellipse">
            <a:avLst/>
          </a:prstGeom>
          <a:noFill/>
          <a:ln w="76200">
            <a:solidFill>
              <a:srgbClr val="F3B1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305248" y="3649703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941426" y="4347785"/>
            <a:ext cx="303766" cy="303766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335954" y="4297803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941426" y="5065629"/>
            <a:ext cx="303766" cy="303766"/>
          </a:xfrm>
          <a:prstGeom prst="ellipse">
            <a:avLst/>
          </a:prstGeom>
          <a:noFill/>
          <a:ln w="76200">
            <a:solidFill>
              <a:srgbClr val="2F6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335954" y="5015647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案例分析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37741" y="1610235"/>
            <a:ext cx="4901524" cy="1816292"/>
            <a:chOff x="1484733" y="2332367"/>
            <a:chExt cx="4900886" cy="1816713"/>
          </a:xfrm>
        </p:grpSpPr>
        <p:sp>
          <p:nvSpPr>
            <p:cNvPr id="8" name="矩形 7"/>
            <p:cNvSpPr/>
            <p:nvPr/>
          </p:nvSpPr>
          <p:spPr>
            <a:xfrm>
              <a:off x="1484733" y="2332367"/>
              <a:ext cx="4900886" cy="1816713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1484733" y="2503236"/>
              <a:ext cx="3244702" cy="677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①单击添加标题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defRPr/>
              </a:pPr>
              <a:endPara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1484733" y="2924944"/>
              <a:ext cx="3244702" cy="0"/>
            </a:xfrm>
            <a:prstGeom prst="lin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037741" y="3660072"/>
            <a:ext cx="4901524" cy="1816292"/>
            <a:chOff x="1484733" y="4382679"/>
            <a:chExt cx="4900886" cy="1816713"/>
          </a:xfrm>
        </p:grpSpPr>
        <p:sp>
          <p:nvSpPr>
            <p:cNvPr id="13" name="矩形 12"/>
            <p:cNvSpPr/>
            <p:nvPr/>
          </p:nvSpPr>
          <p:spPr>
            <a:xfrm>
              <a:off x="1484733" y="4382679"/>
              <a:ext cx="4900886" cy="1816713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1484733" y="4591468"/>
              <a:ext cx="2740646" cy="369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①单击添加标题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1484733" y="5013176"/>
              <a:ext cx="3244702" cy="0"/>
            </a:xfrm>
            <a:prstGeom prst="lin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6155318" y="1610234"/>
            <a:ext cx="5697021" cy="1816292"/>
            <a:chOff x="6601643" y="2332366"/>
            <a:chExt cx="5696279" cy="1816713"/>
          </a:xfrm>
        </p:grpSpPr>
        <p:sp>
          <p:nvSpPr>
            <p:cNvPr id="17" name="矩形 16"/>
            <p:cNvSpPr/>
            <p:nvPr/>
          </p:nvSpPr>
          <p:spPr>
            <a:xfrm>
              <a:off x="6601643" y="2332366"/>
              <a:ext cx="4900886" cy="1816713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9485268" y="2510613"/>
              <a:ext cx="2812654" cy="369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①单击添加标题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8257827" y="2914604"/>
              <a:ext cx="3244702" cy="0"/>
            </a:xfrm>
            <a:prstGeom prst="lin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6155317" y="3660073"/>
            <a:ext cx="5588013" cy="1816292"/>
            <a:chOff x="6601643" y="4382680"/>
            <a:chExt cx="5587286" cy="1816713"/>
          </a:xfrm>
        </p:grpSpPr>
        <p:sp>
          <p:nvSpPr>
            <p:cNvPr id="21" name="矩形 20"/>
            <p:cNvSpPr/>
            <p:nvPr/>
          </p:nvSpPr>
          <p:spPr>
            <a:xfrm>
              <a:off x="6601643" y="4382680"/>
              <a:ext cx="4900886" cy="1816713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9520291" y="4562648"/>
              <a:ext cx="2668638" cy="369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①单击添加标题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8257827" y="5002836"/>
              <a:ext cx="3244702" cy="0"/>
            </a:xfrm>
            <a:prstGeom prst="lin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5291108" y="2787390"/>
            <a:ext cx="1512365" cy="1511818"/>
            <a:chOff x="5737547" y="3509795"/>
            <a:chExt cx="1512168" cy="1512168"/>
          </a:xfrm>
          <a:solidFill>
            <a:srgbClr val="338942"/>
          </a:solidFill>
        </p:grpSpPr>
        <p:sp>
          <p:nvSpPr>
            <p:cNvPr id="25" name="椭圆 24"/>
            <p:cNvSpPr/>
            <p:nvPr/>
          </p:nvSpPr>
          <p:spPr>
            <a:xfrm>
              <a:off x="5737547" y="3509795"/>
              <a:ext cx="1512168" cy="1512168"/>
            </a:xfrm>
            <a:prstGeom prst="ellipse">
              <a:avLst/>
            </a:prstGeom>
            <a:grpFill/>
            <a:ln w="15875">
              <a:solidFill>
                <a:srgbClr val="33894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007577" y="3753354"/>
              <a:ext cx="1008112" cy="1083625"/>
            </a:xfrm>
            <a:prstGeom prst="rect">
              <a:avLst/>
            </a:prstGeom>
            <a:grpFill/>
            <a:ln>
              <a:solidFill>
                <a:srgbClr val="338942"/>
              </a:solidFill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15000"/>
                </a:lnSpc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 题</a:t>
              </a:r>
              <a:endParaRPr lang="zh-CN" altLang="zh-CN" sz="2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135158" y="245186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1135158" y="27889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1135158" y="449488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1135158" y="483194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8501991" y="235255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8501991" y="268962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8501991" y="445214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8501991" y="478921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案例分析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73377" y="2084672"/>
            <a:ext cx="2906265" cy="1524658"/>
          </a:xfrm>
          <a:prstGeom prst="rect">
            <a:avLst/>
          </a:prstGeom>
          <a:solidFill>
            <a:srgbClr val="338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占位符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0" b="30169"/>
          <a:stretch>
            <a:fillRect/>
          </a:stretch>
        </p:blipFill>
        <p:spPr>
          <a:xfrm>
            <a:off x="1673376" y="3609328"/>
            <a:ext cx="6139569" cy="1503704"/>
          </a:xfrm>
          <a:prstGeom prst="rect">
            <a:avLst/>
          </a:prstGeom>
        </p:spPr>
      </p:pic>
      <p:pic>
        <p:nvPicPr>
          <p:cNvPr id="24" name="图片占位符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9" t="36655" b="-18"/>
          <a:stretch>
            <a:fillRect/>
          </a:stretch>
        </p:blipFill>
        <p:spPr>
          <a:xfrm>
            <a:off x="7797864" y="2075168"/>
            <a:ext cx="2604051" cy="1513206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7797864" y="3588374"/>
            <a:ext cx="2604051" cy="1524658"/>
          </a:xfrm>
          <a:prstGeom prst="rect">
            <a:avLst/>
          </a:prstGeom>
          <a:solidFill>
            <a:srgbClr val="F3B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129"/>
          <p:cNvSpPr>
            <a:spLocks noEditPoints="1"/>
          </p:cNvSpPr>
          <p:nvPr/>
        </p:nvSpPr>
        <p:spPr bwMode="auto">
          <a:xfrm>
            <a:off x="2717800" y="2352666"/>
            <a:ext cx="920458" cy="902583"/>
          </a:xfrm>
          <a:custGeom>
            <a:avLst/>
            <a:gdLst/>
            <a:ahLst/>
            <a:cxnLst>
              <a:cxn ang="0">
                <a:pos x="68" y="362"/>
              </a:cxn>
              <a:cxn ang="0">
                <a:pos x="114" y="318"/>
              </a:cxn>
              <a:cxn ang="0">
                <a:pos x="158" y="272"/>
              </a:cxn>
              <a:cxn ang="0">
                <a:pos x="204" y="250"/>
              </a:cxn>
              <a:cxn ang="0">
                <a:pos x="204" y="218"/>
              </a:cxn>
              <a:cxn ang="0">
                <a:pos x="226" y="224"/>
              </a:cxn>
              <a:cxn ang="0">
                <a:pos x="248" y="226"/>
              </a:cxn>
              <a:cxn ang="0">
                <a:pos x="272" y="224"/>
              </a:cxn>
              <a:cxn ang="0">
                <a:pos x="312" y="208"/>
              </a:cxn>
              <a:cxn ang="0">
                <a:pos x="342" y="176"/>
              </a:cxn>
              <a:cxn ang="0">
                <a:pos x="360" y="136"/>
              </a:cxn>
              <a:cxn ang="0">
                <a:pos x="362" y="114"/>
              </a:cxn>
              <a:cxn ang="0">
                <a:pos x="352" y="70"/>
              </a:cxn>
              <a:cxn ang="0">
                <a:pos x="328" y="34"/>
              </a:cxn>
              <a:cxn ang="0">
                <a:pos x="292" y="10"/>
              </a:cxn>
              <a:cxn ang="0">
                <a:pos x="248" y="0"/>
              </a:cxn>
              <a:cxn ang="0">
                <a:pos x="226" y="4"/>
              </a:cxn>
              <a:cxn ang="0">
                <a:pos x="186" y="20"/>
              </a:cxn>
              <a:cxn ang="0">
                <a:pos x="156" y="50"/>
              </a:cxn>
              <a:cxn ang="0">
                <a:pos x="138" y="92"/>
              </a:cxn>
              <a:cxn ang="0">
                <a:pos x="136" y="114"/>
              </a:cxn>
              <a:cxn ang="0">
                <a:pos x="138" y="138"/>
              </a:cxn>
              <a:cxn ang="0">
                <a:pos x="114" y="158"/>
              </a:cxn>
              <a:cxn ang="0">
                <a:pos x="0" y="294"/>
              </a:cxn>
              <a:cxn ang="0">
                <a:pos x="46" y="362"/>
              </a:cxn>
              <a:cxn ang="0">
                <a:pos x="272" y="46"/>
              </a:cxn>
              <a:cxn ang="0">
                <a:pos x="288" y="50"/>
              </a:cxn>
              <a:cxn ang="0">
                <a:pos x="304" y="60"/>
              </a:cxn>
              <a:cxn ang="0">
                <a:pos x="312" y="74"/>
              </a:cxn>
              <a:cxn ang="0">
                <a:pos x="316" y="92"/>
              </a:cxn>
              <a:cxn ang="0">
                <a:pos x="316" y="100"/>
              </a:cxn>
              <a:cxn ang="0">
                <a:pos x="308" y="116"/>
              </a:cxn>
              <a:cxn ang="0">
                <a:pos x="296" y="128"/>
              </a:cxn>
              <a:cxn ang="0">
                <a:pos x="280" y="136"/>
              </a:cxn>
              <a:cxn ang="0">
                <a:pos x="272" y="136"/>
              </a:cxn>
              <a:cxn ang="0">
                <a:pos x="254" y="132"/>
              </a:cxn>
              <a:cxn ang="0">
                <a:pos x="240" y="124"/>
              </a:cxn>
              <a:cxn ang="0">
                <a:pos x="230" y="108"/>
              </a:cxn>
              <a:cxn ang="0">
                <a:pos x="226" y="92"/>
              </a:cxn>
              <a:cxn ang="0">
                <a:pos x="228" y="82"/>
              </a:cxn>
              <a:cxn ang="0">
                <a:pos x="234" y="66"/>
              </a:cxn>
              <a:cxn ang="0">
                <a:pos x="246" y="54"/>
              </a:cxn>
              <a:cxn ang="0">
                <a:pos x="262" y="46"/>
              </a:cxn>
              <a:cxn ang="0">
                <a:pos x="272" y="46"/>
              </a:cxn>
            </a:cxnLst>
            <a:rect l="0" t="0" r="r" b="b"/>
            <a:pathLst>
              <a:path w="362" h="362">
                <a:moveTo>
                  <a:pt x="46" y="362"/>
                </a:moveTo>
                <a:lnTo>
                  <a:pt x="68" y="362"/>
                </a:lnTo>
                <a:lnTo>
                  <a:pt x="68" y="318"/>
                </a:lnTo>
                <a:lnTo>
                  <a:pt x="114" y="318"/>
                </a:lnTo>
                <a:lnTo>
                  <a:pt x="114" y="272"/>
                </a:lnTo>
                <a:lnTo>
                  <a:pt x="158" y="272"/>
                </a:lnTo>
                <a:lnTo>
                  <a:pt x="158" y="250"/>
                </a:lnTo>
                <a:lnTo>
                  <a:pt x="204" y="250"/>
                </a:lnTo>
                <a:lnTo>
                  <a:pt x="204" y="226"/>
                </a:lnTo>
                <a:lnTo>
                  <a:pt x="204" y="218"/>
                </a:lnTo>
                <a:lnTo>
                  <a:pt x="204" y="218"/>
                </a:lnTo>
                <a:lnTo>
                  <a:pt x="226" y="224"/>
                </a:lnTo>
                <a:lnTo>
                  <a:pt x="236" y="226"/>
                </a:lnTo>
                <a:lnTo>
                  <a:pt x="248" y="226"/>
                </a:lnTo>
                <a:lnTo>
                  <a:pt x="248" y="226"/>
                </a:lnTo>
                <a:lnTo>
                  <a:pt x="272" y="224"/>
                </a:lnTo>
                <a:lnTo>
                  <a:pt x="292" y="218"/>
                </a:lnTo>
                <a:lnTo>
                  <a:pt x="312" y="208"/>
                </a:lnTo>
                <a:lnTo>
                  <a:pt x="328" y="194"/>
                </a:lnTo>
                <a:lnTo>
                  <a:pt x="342" y="176"/>
                </a:lnTo>
                <a:lnTo>
                  <a:pt x="352" y="158"/>
                </a:lnTo>
                <a:lnTo>
                  <a:pt x="360" y="136"/>
                </a:lnTo>
                <a:lnTo>
                  <a:pt x="362" y="114"/>
                </a:lnTo>
                <a:lnTo>
                  <a:pt x="362" y="114"/>
                </a:lnTo>
                <a:lnTo>
                  <a:pt x="360" y="92"/>
                </a:lnTo>
                <a:lnTo>
                  <a:pt x="352" y="70"/>
                </a:lnTo>
                <a:lnTo>
                  <a:pt x="342" y="50"/>
                </a:lnTo>
                <a:lnTo>
                  <a:pt x="328" y="34"/>
                </a:lnTo>
                <a:lnTo>
                  <a:pt x="312" y="20"/>
                </a:lnTo>
                <a:lnTo>
                  <a:pt x="292" y="10"/>
                </a:lnTo>
                <a:lnTo>
                  <a:pt x="272" y="4"/>
                </a:lnTo>
                <a:lnTo>
                  <a:pt x="248" y="0"/>
                </a:lnTo>
                <a:lnTo>
                  <a:pt x="248" y="0"/>
                </a:lnTo>
                <a:lnTo>
                  <a:pt x="226" y="4"/>
                </a:lnTo>
                <a:lnTo>
                  <a:pt x="204" y="10"/>
                </a:lnTo>
                <a:lnTo>
                  <a:pt x="186" y="20"/>
                </a:lnTo>
                <a:lnTo>
                  <a:pt x="168" y="34"/>
                </a:lnTo>
                <a:lnTo>
                  <a:pt x="156" y="50"/>
                </a:lnTo>
                <a:lnTo>
                  <a:pt x="144" y="70"/>
                </a:lnTo>
                <a:lnTo>
                  <a:pt x="138" y="92"/>
                </a:lnTo>
                <a:lnTo>
                  <a:pt x="136" y="114"/>
                </a:lnTo>
                <a:lnTo>
                  <a:pt x="136" y="114"/>
                </a:lnTo>
                <a:lnTo>
                  <a:pt x="136" y="126"/>
                </a:lnTo>
                <a:lnTo>
                  <a:pt x="138" y="138"/>
                </a:lnTo>
                <a:lnTo>
                  <a:pt x="146" y="158"/>
                </a:lnTo>
                <a:lnTo>
                  <a:pt x="114" y="158"/>
                </a:lnTo>
                <a:lnTo>
                  <a:pt x="114" y="204"/>
                </a:lnTo>
                <a:lnTo>
                  <a:pt x="0" y="294"/>
                </a:lnTo>
                <a:lnTo>
                  <a:pt x="0" y="362"/>
                </a:lnTo>
                <a:lnTo>
                  <a:pt x="46" y="362"/>
                </a:lnTo>
                <a:close/>
                <a:moveTo>
                  <a:pt x="272" y="46"/>
                </a:moveTo>
                <a:lnTo>
                  <a:pt x="272" y="46"/>
                </a:lnTo>
                <a:lnTo>
                  <a:pt x="280" y="46"/>
                </a:lnTo>
                <a:lnTo>
                  <a:pt x="288" y="50"/>
                </a:lnTo>
                <a:lnTo>
                  <a:pt x="296" y="54"/>
                </a:lnTo>
                <a:lnTo>
                  <a:pt x="304" y="60"/>
                </a:lnTo>
                <a:lnTo>
                  <a:pt x="308" y="66"/>
                </a:lnTo>
                <a:lnTo>
                  <a:pt x="312" y="74"/>
                </a:lnTo>
                <a:lnTo>
                  <a:pt x="316" y="82"/>
                </a:lnTo>
                <a:lnTo>
                  <a:pt x="316" y="92"/>
                </a:lnTo>
                <a:lnTo>
                  <a:pt x="316" y="92"/>
                </a:lnTo>
                <a:lnTo>
                  <a:pt x="316" y="100"/>
                </a:lnTo>
                <a:lnTo>
                  <a:pt x="312" y="108"/>
                </a:lnTo>
                <a:lnTo>
                  <a:pt x="308" y="116"/>
                </a:lnTo>
                <a:lnTo>
                  <a:pt x="304" y="124"/>
                </a:lnTo>
                <a:lnTo>
                  <a:pt x="296" y="128"/>
                </a:lnTo>
                <a:lnTo>
                  <a:pt x="288" y="132"/>
                </a:lnTo>
                <a:lnTo>
                  <a:pt x="280" y="136"/>
                </a:lnTo>
                <a:lnTo>
                  <a:pt x="272" y="136"/>
                </a:lnTo>
                <a:lnTo>
                  <a:pt x="272" y="136"/>
                </a:lnTo>
                <a:lnTo>
                  <a:pt x="262" y="136"/>
                </a:lnTo>
                <a:lnTo>
                  <a:pt x="254" y="132"/>
                </a:lnTo>
                <a:lnTo>
                  <a:pt x="246" y="128"/>
                </a:lnTo>
                <a:lnTo>
                  <a:pt x="240" y="124"/>
                </a:lnTo>
                <a:lnTo>
                  <a:pt x="234" y="116"/>
                </a:lnTo>
                <a:lnTo>
                  <a:pt x="230" y="108"/>
                </a:lnTo>
                <a:lnTo>
                  <a:pt x="228" y="100"/>
                </a:lnTo>
                <a:lnTo>
                  <a:pt x="226" y="92"/>
                </a:lnTo>
                <a:lnTo>
                  <a:pt x="226" y="92"/>
                </a:lnTo>
                <a:lnTo>
                  <a:pt x="228" y="82"/>
                </a:lnTo>
                <a:lnTo>
                  <a:pt x="230" y="74"/>
                </a:lnTo>
                <a:lnTo>
                  <a:pt x="234" y="66"/>
                </a:lnTo>
                <a:lnTo>
                  <a:pt x="240" y="60"/>
                </a:lnTo>
                <a:lnTo>
                  <a:pt x="246" y="54"/>
                </a:lnTo>
                <a:lnTo>
                  <a:pt x="254" y="50"/>
                </a:lnTo>
                <a:lnTo>
                  <a:pt x="262" y="46"/>
                </a:lnTo>
                <a:lnTo>
                  <a:pt x="272" y="46"/>
                </a:lnTo>
                <a:lnTo>
                  <a:pt x="272" y="4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370127" y="210384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990984" y="280625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4990984" y="314332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8337505" y="371004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958362" y="441245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58362" y="474951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案例分析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 1"/>
          <p:cNvGrpSpPr/>
          <p:nvPr/>
        </p:nvGrpSpPr>
        <p:grpSpPr>
          <a:xfrm>
            <a:off x="3679621" y="2475267"/>
            <a:ext cx="4891465" cy="3382100"/>
            <a:chOff x="3822800" y="3375210"/>
            <a:chExt cx="4891465" cy="3382100"/>
          </a:xfrm>
        </p:grpSpPr>
        <p:sp>
          <p:nvSpPr>
            <p:cNvPr id="8" name="六边形 7"/>
            <p:cNvSpPr/>
            <p:nvPr/>
          </p:nvSpPr>
          <p:spPr>
            <a:xfrm rot="5400000">
              <a:off x="4501430" y="3504827"/>
              <a:ext cx="1879435" cy="1620202"/>
            </a:xfrm>
            <a:prstGeom prst="hexagon">
              <a:avLst/>
            </a:prstGeom>
            <a:solidFill>
              <a:srgbClr val="F3B1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六边形 8"/>
            <p:cNvSpPr/>
            <p:nvPr/>
          </p:nvSpPr>
          <p:spPr>
            <a:xfrm rot="5400000">
              <a:off x="6137989" y="3504828"/>
              <a:ext cx="1879435" cy="1620202"/>
            </a:xfrm>
            <a:prstGeom prst="hexag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六边形 9"/>
            <p:cNvSpPr/>
            <p:nvPr/>
          </p:nvSpPr>
          <p:spPr>
            <a:xfrm rot="5400000">
              <a:off x="3693183" y="5007491"/>
              <a:ext cx="1879435" cy="1620202"/>
            </a:xfrm>
            <a:prstGeom prst="hexagon">
              <a:avLst/>
            </a:prstGeom>
            <a:solidFill>
              <a:srgbClr val="33894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六边形 10"/>
            <p:cNvSpPr/>
            <p:nvPr/>
          </p:nvSpPr>
          <p:spPr>
            <a:xfrm rot="5400000">
              <a:off x="6964446" y="5007492"/>
              <a:ext cx="1879435" cy="1620202"/>
            </a:xfrm>
            <a:prstGeom prst="hexagon">
              <a:avLst/>
            </a:prstGeom>
            <a:solidFill>
              <a:srgbClr val="2F6EA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220307" y="5256735"/>
              <a:ext cx="770862" cy="1057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 panose="020B0503020204020204" pitchFamily="34" charset="-122"/>
                </a:rPr>
                <a:t>S</a:t>
              </a:r>
              <a:endPara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094956" y="3725687"/>
              <a:ext cx="770862" cy="1057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 panose="020B0503020204020204" pitchFamily="34" charset="-122"/>
                </a:rPr>
                <a:t>W</a:t>
              </a:r>
              <a:endPara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690421" y="3725687"/>
              <a:ext cx="770862" cy="1057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 panose="020B0503020204020204" pitchFamily="34" charset="-122"/>
                </a:rPr>
                <a:t>O</a:t>
              </a:r>
              <a:endPara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545895" y="5254646"/>
              <a:ext cx="770862" cy="1057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 panose="020B0503020204020204" pitchFamily="34" charset="-122"/>
                </a:rPr>
                <a:t>T</a:t>
              </a:r>
              <a:endPara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402990" y="433521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23847" y="503762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1023847" y="537469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2011624" y="170935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32481" y="241176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1632481" y="27488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8668564" y="180797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89421" y="251038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8289421" y="284745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9328237" y="433521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49094" y="503762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8949094" y="537469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/>
          <p:cNvSpPr/>
          <p:nvPr/>
        </p:nvSpPr>
        <p:spPr>
          <a:xfrm>
            <a:off x="3297952" y="2382284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8878880" y="4854440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924931" flipV="1">
            <a:off x="8994981" y="1495147"/>
            <a:ext cx="533400" cy="590550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761733" y="1982234"/>
            <a:ext cx="400050" cy="400050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93372" y="4078642"/>
            <a:ext cx="476250" cy="476250"/>
          </a:xfrm>
          <a:prstGeom prst="rect">
            <a:avLst/>
          </a:prstGeom>
          <a:solidFill>
            <a:srgbClr val="F3B1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555902" y="1435245"/>
            <a:ext cx="3431471" cy="3431471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空心弧 12"/>
          <p:cNvSpPr/>
          <p:nvPr/>
        </p:nvSpPr>
        <p:spPr>
          <a:xfrm rot="15980816">
            <a:off x="2072688" y="4635492"/>
            <a:ext cx="628242" cy="795962"/>
          </a:xfrm>
          <a:prstGeom prst="blockArc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/>
          <p:cNvSpPr/>
          <p:nvPr/>
        </p:nvSpPr>
        <p:spPr>
          <a:xfrm rot="12510002">
            <a:off x="10382500" y="4836366"/>
            <a:ext cx="577894" cy="1071895"/>
          </a:xfrm>
          <a:prstGeom prst="diagStripe">
            <a:avLst/>
          </a:prstGeom>
          <a:solidFill>
            <a:srgbClr val="F3B1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十字形 14"/>
          <p:cNvSpPr/>
          <p:nvPr/>
        </p:nvSpPr>
        <p:spPr>
          <a:xfrm>
            <a:off x="1969622" y="1435245"/>
            <a:ext cx="577894" cy="577894"/>
          </a:xfrm>
          <a:prstGeom prst="plus">
            <a:avLst>
              <a:gd name="adj" fmla="val 48075"/>
            </a:avLst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848946" y="2561317"/>
            <a:ext cx="3584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Abadi" panose="020B0604020104020204" pitchFamily="34" charset="0"/>
                <a:ea typeface="微软雅黑" panose="020B0503020204020204" pitchFamily="34" charset="-122"/>
              </a:rPr>
              <a:t>PART </a:t>
            </a:r>
            <a:r>
              <a:rPr lang="en-US" altLang="zh-CN" sz="4800" b="1" dirty="0">
                <a:solidFill>
                  <a:srgbClr val="338942"/>
                </a:solidFill>
                <a:latin typeface="Abadi" panose="020B0604020104020204" pitchFamily="34" charset="0"/>
                <a:ea typeface="微软雅黑" panose="020B0503020204020204" pitchFamily="34" charset="-122"/>
              </a:rPr>
              <a:t>FOUR</a:t>
            </a:r>
            <a:endParaRPr lang="zh-CN" altLang="en-US" sz="4400" b="1" dirty="0">
              <a:solidFill>
                <a:srgbClr val="338942"/>
              </a:solidFill>
              <a:latin typeface="Abadi" panose="020B06040201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16889" y="3458156"/>
            <a:ext cx="2282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/>
      <p:bldP spid="16" grpId="1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오른쪽 화살표 216"/>
          <p:cNvSpPr>
            <a:spLocks noChangeArrowheads="1"/>
          </p:cNvSpPr>
          <p:nvPr/>
        </p:nvSpPr>
        <p:spPr bwMode="auto">
          <a:xfrm>
            <a:off x="2641600" y="2370138"/>
            <a:ext cx="1785938" cy="1266825"/>
          </a:xfrm>
          <a:prstGeom prst="rightArrow">
            <a:avLst>
              <a:gd name="adj1" fmla="val 55935"/>
              <a:gd name="adj2" fmla="val 50001"/>
            </a:avLst>
          </a:prstGeom>
          <a:solidFill>
            <a:srgbClr val="338942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en-US" sz="180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8" name="오른쪽 화살표 218"/>
          <p:cNvSpPr>
            <a:spLocks noChangeArrowheads="1"/>
          </p:cNvSpPr>
          <p:nvPr/>
        </p:nvSpPr>
        <p:spPr bwMode="auto">
          <a:xfrm flipH="1">
            <a:off x="7618413" y="2370138"/>
            <a:ext cx="1893887" cy="1266825"/>
          </a:xfrm>
          <a:prstGeom prst="rightArrow">
            <a:avLst>
              <a:gd name="adj1" fmla="val 55935"/>
              <a:gd name="adj2" fmla="val 50068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en-US" sz="180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9" name="타원 219"/>
          <p:cNvSpPr>
            <a:spLocks noChangeArrowheads="1"/>
          </p:cNvSpPr>
          <p:nvPr/>
        </p:nvSpPr>
        <p:spPr bwMode="auto">
          <a:xfrm>
            <a:off x="9280525" y="2301875"/>
            <a:ext cx="1273175" cy="12747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en-US" sz="180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0" name="막힌 원호 127"/>
          <p:cNvSpPr/>
          <p:nvPr/>
        </p:nvSpPr>
        <p:spPr bwMode="auto">
          <a:xfrm rot="16200000">
            <a:off x="4798219" y="1872457"/>
            <a:ext cx="2370137" cy="2368550"/>
          </a:xfrm>
          <a:custGeom>
            <a:avLst/>
            <a:gdLst>
              <a:gd name="T0" fmla="*/ 0 w 2369150"/>
              <a:gd name="T1" fmla="*/ 1183070 h 2369152"/>
              <a:gd name="T2" fmla="*/ 0 w 2369150"/>
              <a:gd name="T3" fmla="*/ 1183070 h 2369152"/>
              <a:gd name="T4" fmla="*/ 1187045 w 2369150"/>
              <a:gd name="T5" fmla="*/ 0 h 2369152"/>
              <a:gd name="T6" fmla="*/ 2374088 w 2369150"/>
              <a:gd name="T7" fmla="*/ 1183069 h 2369152"/>
              <a:gd name="T8" fmla="*/ 1914062 w 2369150"/>
              <a:gd name="T9" fmla="*/ 1183069 h 2369152"/>
              <a:gd name="T10" fmla="*/ 1914061 w 2369150"/>
              <a:gd name="T11" fmla="*/ 1183069 h 2369152"/>
              <a:gd name="T12" fmla="*/ 1187045 w 2369150"/>
              <a:gd name="T13" fmla="*/ 458485 h 2369152"/>
              <a:gd name="T14" fmla="*/ 460026 w 2369150"/>
              <a:gd name="T15" fmla="*/ 1183070 h 2369152"/>
              <a:gd name="T16" fmla="*/ 0 w 2369150"/>
              <a:gd name="T17" fmla="*/ 1183070 h 23691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69150"/>
              <a:gd name="T28" fmla="*/ 0 h 2369152"/>
              <a:gd name="T29" fmla="*/ 2369150 w 2369150"/>
              <a:gd name="T30" fmla="*/ 1184575 h 23691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69150" h="2369152">
                <a:moveTo>
                  <a:pt x="0" y="1184575"/>
                </a:moveTo>
                <a:lnTo>
                  <a:pt x="0" y="1184575"/>
                </a:lnTo>
                <a:cubicBezTo>
                  <a:pt x="0" y="530352"/>
                  <a:pt x="530352" y="0"/>
                  <a:pt x="1184575" y="0"/>
                </a:cubicBezTo>
                <a:cubicBezTo>
                  <a:pt x="1838796" y="0"/>
                  <a:pt x="2369148" y="530351"/>
                  <a:pt x="2369149" y="1184574"/>
                </a:cubicBezTo>
                <a:lnTo>
                  <a:pt x="1910080" y="1184574"/>
                </a:lnTo>
                <a:lnTo>
                  <a:pt x="1910079" y="1184574"/>
                </a:lnTo>
                <a:cubicBezTo>
                  <a:pt x="1910078" y="783888"/>
                  <a:pt x="1585259" y="459070"/>
                  <a:pt x="1184575" y="459070"/>
                </a:cubicBezTo>
                <a:cubicBezTo>
                  <a:pt x="783890" y="459070"/>
                  <a:pt x="459070" y="783889"/>
                  <a:pt x="459070" y="1184575"/>
                </a:cubicBezTo>
                <a:lnTo>
                  <a:pt x="0" y="1184575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45000"/>
                </a:srgbClr>
              </a:gs>
              <a:gs pos="50000">
                <a:srgbClr val="FFFFFF">
                  <a:alpha val="225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타원 217"/>
          <p:cNvSpPr>
            <a:spLocks noChangeArrowheads="1"/>
          </p:cNvSpPr>
          <p:nvPr/>
        </p:nvSpPr>
        <p:spPr bwMode="auto">
          <a:xfrm>
            <a:off x="1484313" y="2365375"/>
            <a:ext cx="1273175" cy="1274763"/>
          </a:xfrm>
          <a:prstGeom prst="ellipse">
            <a:avLst/>
          </a:prstGeom>
          <a:solidFill>
            <a:srgbClr val="338942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en-US" sz="180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2" name="막힌 원호 225"/>
          <p:cNvSpPr/>
          <p:nvPr/>
        </p:nvSpPr>
        <p:spPr bwMode="auto">
          <a:xfrm rot="5400000">
            <a:off x="4785518" y="1764507"/>
            <a:ext cx="2436813" cy="2444750"/>
          </a:xfrm>
          <a:custGeom>
            <a:avLst/>
            <a:gdLst>
              <a:gd name="T0" fmla="*/ 7 w 2436720"/>
              <a:gd name="T1" fmla="*/ 1227584 h 2444258"/>
              <a:gd name="T2" fmla="*/ 7 w 2436720"/>
              <a:gd name="T3" fmla="*/ 1227583 h 2444258"/>
              <a:gd name="T4" fmla="*/ 0 w 2436720"/>
              <a:gd name="T5" fmla="*/ 1223359 h 2444258"/>
              <a:gd name="T6" fmla="*/ 1218595 w 2436720"/>
              <a:gd name="T7" fmla="*/ 0 h 2444258"/>
              <a:gd name="T8" fmla="*/ 2437105 w 2436720"/>
              <a:gd name="T9" fmla="*/ 1209426 h 2444258"/>
              <a:gd name="T10" fmla="*/ 1964957 w 2436720"/>
              <a:gd name="T11" fmla="*/ 1214824 h 2444258"/>
              <a:gd name="T12" fmla="*/ 1964956 w 2436720"/>
              <a:gd name="T13" fmla="*/ 1214824 h 2444258"/>
              <a:gd name="T14" fmla="*/ 1218595 w 2436720"/>
              <a:gd name="T15" fmla="*/ 472565 h 2444258"/>
              <a:gd name="T16" fmla="*/ 472180 w 2436720"/>
              <a:gd name="T17" fmla="*/ 1223359 h 2444258"/>
              <a:gd name="T18" fmla="*/ 472184 w 2436720"/>
              <a:gd name="T19" fmla="*/ 1225949 h 2444258"/>
              <a:gd name="T20" fmla="*/ 7 w 2436720"/>
              <a:gd name="T21" fmla="*/ 1227584 h 244425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36720"/>
              <a:gd name="T34" fmla="*/ 0 h 2444258"/>
              <a:gd name="T35" fmla="*/ 2436641 w 2436720"/>
              <a:gd name="T36" fmla="*/ 1226349 h 244425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36720" h="2444258">
                <a:moveTo>
                  <a:pt x="7" y="1226349"/>
                </a:moveTo>
                <a:lnTo>
                  <a:pt x="7" y="1226348"/>
                </a:lnTo>
                <a:cubicBezTo>
                  <a:pt x="2" y="1224942"/>
                  <a:pt x="0" y="1223535"/>
                  <a:pt x="0" y="1222129"/>
                </a:cubicBezTo>
                <a:cubicBezTo>
                  <a:pt x="0" y="547165"/>
                  <a:pt x="545478" y="0"/>
                  <a:pt x="1218360" y="0"/>
                </a:cubicBezTo>
                <a:cubicBezTo>
                  <a:pt x="1885829" y="0"/>
                  <a:pt x="2429039" y="538720"/>
                  <a:pt x="2436640" y="1208211"/>
                </a:cubicBezTo>
                <a:lnTo>
                  <a:pt x="1964582" y="1213604"/>
                </a:lnTo>
                <a:lnTo>
                  <a:pt x="1964581" y="1213604"/>
                </a:lnTo>
                <a:cubicBezTo>
                  <a:pt x="1959934" y="802720"/>
                  <a:pt x="1627204" y="472090"/>
                  <a:pt x="1218360" y="472090"/>
                </a:cubicBezTo>
                <a:cubicBezTo>
                  <a:pt x="806206" y="472090"/>
                  <a:pt x="472090" y="807893"/>
                  <a:pt x="472090" y="1222129"/>
                </a:cubicBezTo>
                <a:cubicBezTo>
                  <a:pt x="472090" y="1222990"/>
                  <a:pt x="472091" y="1223852"/>
                  <a:pt x="472094" y="1224714"/>
                </a:cubicBezTo>
                <a:lnTo>
                  <a:pt x="7" y="1226349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막힌 원호 224"/>
          <p:cNvSpPr/>
          <p:nvPr/>
        </p:nvSpPr>
        <p:spPr bwMode="auto">
          <a:xfrm rot="16200000">
            <a:off x="4785519" y="1761331"/>
            <a:ext cx="2444750" cy="2446338"/>
          </a:xfrm>
          <a:custGeom>
            <a:avLst/>
            <a:gdLst>
              <a:gd name="T0" fmla="*/ 132 w 2444256"/>
              <a:gd name="T1" fmla="*/ 1245392 h 2444258"/>
              <a:gd name="T2" fmla="*/ 132 w 2444256"/>
              <a:gd name="T3" fmla="*/ 1245391 h 2444258"/>
              <a:gd name="T4" fmla="*/ 0 w 2444256"/>
              <a:gd name="T5" fmla="*/ 1227339 h 2444258"/>
              <a:gd name="T6" fmla="*/ 1223363 w 2444256"/>
              <a:gd name="T7" fmla="*/ 0 h 2444258"/>
              <a:gd name="T8" fmla="*/ 2446713 w 2444256"/>
              <a:gd name="T9" fmla="*/ 1221742 h 2444258"/>
              <a:gd name="T10" fmla="*/ 1973499 w 2444256"/>
              <a:gd name="T11" fmla="*/ 1223908 h 2444258"/>
              <a:gd name="T12" fmla="*/ 1973499 w 2444256"/>
              <a:gd name="T13" fmla="*/ 1223907 h 2444258"/>
              <a:gd name="T14" fmla="*/ 1223364 w 2444256"/>
              <a:gd name="T15" fmla="*/ 474759 h 2444258"/>
              <a:gd name="T16" fmla="*/ 473225 w 2444256"/>
              <a:gd name="T17" fmla="*/ 1227339 h 2444258"/>
              <a:gd name="T18" fmla="*/ 473306 w 2444256"/>
              <a:gd name="T19" fmla="*/ 1238407 h 2444258"/>
              <a:gd name="T20" fmla="*/ 132 w 2444256"/>
              <a:gd name="T21" fmla="*/ 1245392 h 244425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44256"/>
              <a:gd name="T34" fmla="*/ 0 h 2444258"/>
              <a:gd name="T35" fmla="*/ 2444243 w 2444256"/>
              <a:gd name="T36" fmla="*/ 1240107 h 244425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44256" h="2444258">
                <a:moveTo>
                  <a:pt x="132" y="1240107"/>
                </a:moveTo>
                <a:lnTo>
                  <a:pt x="132" y="1240106"/>
                </a:lnTo>
                <a:cubicBezTo>
                  <a:pt x="44" y="1234114"/>
                  <a:pt x="0" y="1228121"/>
                  <a:pt x="0" y="1222129"/>
                </a:cubicBezTo>
                <a:cubicBezTo>
                  <a:pt x="0" y="547165"/>
                  <a:pt x="547165" y="0"/>
                  <a:pt x="1222128" y="0"/>
                </a:cubicBezTo>
                <a:cubicBezTo>
                  <a:pt x="1894916" y="0"/>
                  <a:pt x="2441176" y="543776"/>
                  <a:pt x="2444243" y="1216557"/>
                </a:cubicBezTo>
                <a:lnTo>
                  <a:pt x="1971505" y="1218713"/>
                </a:lnTo>
                <a:lnTo>
                  <a:pt x="1971505" y="1218712"/>
                </a:lnTo>
                <a:cubicBezTo>
                  <a:pt x="1969624" y="806176"/>
                  <a:pt x="1634668" y="472744"/>
                  <a:pt x="1222129" y="472744"/>
                </a:cubicBezTo>
                <a:cubicBezTo>
                  <a:pt x="808255" y="472744"/>
                  <a:pt x="472745" y="808255"/>
                  <a:pt x="472745" y="1222129"/>
                </a:cubicBezTo>
                <a:cubicBezTo>
                  <a:pt x="472745" y="1225803"/>
                  <a:pt x="472772" y="1229478"/>
                  <a:pt x="472826" y="1233152"/>
                </a:cubicBezTo>
                <a:lnTo>
                  <a:pt x="132" y="1240107"/>
                </a:lnTo>
                <a:close/>
              </a:path>
            </a:pathLst>
          </a:custGeom>
          <a:solidFill>
            <a:srgbClr val="338942"/>
          </a:solidFill>
          <a:ln>
            <a:noFill/>
          </a:ln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1420813" y="2867025"/>
            <a:ext cx="13731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9263063" y="2854325"/>
            <a:ext cx="13731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5334000" y="2867025"/>
            <a:ext cx="13731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24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17809" y="437567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38666" y="507809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1538666" y="541515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8430616" y="432025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51473" y="502266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8051473" y="53597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  <p:bldP spid="19" grpId="0" autoUpdateAnimBg="0"/>
      <p:bldP spid="20" grpId="0" autoUpdateAnimBg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rot="20220613">
            <a:off x="3306623" y="831959"/>
            <a:ext cx="704850" cy="704850"/>
          </a:xfrm>
          <a:prstGeom prst="rect">
            <a:avLst/>
          </a:prstGeom>
          <a:solidFill>
            <a:srgbClr val="F3B15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314450" y="1390650"/>
            <a:ext cx="1009650" cy="1009650"/>
          </a:xfrm>
          <a:prstGeom prst="ellipse">
            <a:avLst/>
          </a:prstGeom>
          <a:solidFill>
            <a:srgbClr val="33894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162050" y="1238250"/>
            <a:ext cx="1009650" cy="1009650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52" t="60714" r="5959" b="6349"/>
          <a:stretch>
            <a:fillRect/>
          </a:stretch>
        </p:blipFill>
        <p:spPr>
          <a:xfrm>
            <a:off x="497930" y="3588428"/>
            <a:ext cx="6057900" cy="279491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rot="20220613">
            <a:off x="3154223" y="679559"/>
            <a:ext cx="704850" cy="704850"/>
          </a:xfrm>
          <a:prstGeom prst="rect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/>
        </p:nvSpPr>
        <p:spPr>
          <a:xfrm>
            <a:off x="2154230" y="3040141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539942" y="1622277"/>
            <a:ext cx="3934128" cy="1197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400" b="1" dirty="0">
                <a:solidFill>
                  <a:srgbClr val="338942"/>
                </a:solidFill>
                <a:latin typeface="Copperplate Gothic Bold" panose="020E0705020206020404" pitchFamily="34" charset="0"/>
                <a:ea typeface="微软雅黑 Light" panose="020B0502040204020203" pitchFamily="34" charset="-122"/>
              </a:rPr>
              <a:t>C</a:t>
            </a:r>
            <a:r>
              <a:rPr lang="en-US" altLang="zh-CN" sz="3600" b="1" dirty="0">
                <a:latin typeface="Copperplate Gothic Bold" panose="020E0705020206020404" pitchFamily="34" charset="0"/>
                <a:ea typeface="微软雅黑 Light" panose="020B0502040204020203" pitchFamily="34" charset="-122"/>
              </a:rPr>
              <a:t>ONTENTS</a:t>
            </a:r>
            <a:endParaRPr lang="zh-CN" altLang="en-US" sz="3600" b="1" dirty="0">
              <a:latin typeface="Copperplate Gothic Bold" panose="020E0705020206020404" pitchFamily="34" charset="0"/>
              <a:ea typeface="微软雅黑 Light" panose="020B0502040204020203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9" t="20188" r="9819" b="66690"/>
          <a:stretch>
            <a:fillRect/>
          </a:stretch>
        </p:blipFill>
        <p:spPr>
          <a:xfrm>
            <a:off x="9625750" y="746579"/>
            <a:ext cx="1959429" cy="8998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9" t="20188" r="9819" b="66690"/>
          <a:stretch>
            <a:fillRect/>
          </a:stretch>
        </p:blipFill>
        <p:spPr>
          <a:xfrm>
            <a:off x="8168861" y="887621"/>
            <a:ext cx="1052286" cy="483272"/>
          </a:xfrm>
          <a:prstGeom prst="rect">
            <a:avLst/>
          </a:prstGeom>
        </p:spPr>
      </p:pic>
      <p:sp>
        <p:nvSpPr>
          <p:cNvPr id="16" name="等腰三角形 15"/>
          <p:cNvSpPr/>
          <p:nvPr/>
        </p:nvSpPr>
        <p:spPr>
          <a:xfrm>
            <a:off x="7309130" y="2196541"/>
            <a:ext cx="647700" cy="552450"/>
          </a:xfrm>
          <a:prstGeom prst="triangle">
            <a:avLst/>
          </a:prstGeom>
          <a:solidFill>
            <a:srgbClr val="C0000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7156730" y="2044141"/>
            <a:ext cx="647700" cy="552450"/>
          </a:xfrm>
          <a:prstGeom prst="triangl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390106" y="2099207"/>
            <a:ext cx="3584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7389458" y="3162779"/>
            <a:ext cx="647700" cy="552450"/>
          </a:xfrm>
          <a:prstGeom prst="triangle">
            <a:avLst/>
          </a:prstGeom>
          <a:solidFill>
            <a:srgbClr val="C0000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7237058" y="3010379"/>
            <a:ext cx="647700" cy="552450"/>
          </a:xfrm>
          <a:prstGeom prst="triangl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336382" y="3065445"/>
            <a:ext cx="3584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文献综述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>
            <a:off x="7369059" y="4175368"/>
            <a:ext cx="647700" cy="552450"/>
          </a:xfrm>
          <a:prstGeom prst="triangle">
            <a:avLst/>
          </a:prstGeom>
          <a:solidFill>
            <a:srgbClr val="C0000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7216659" y="4022968"/>
            <a:ext cx="647700" cy="552450"/>
          </a:xfrm>
          <a:prstGeom prst="triangl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390106" y="4078034"/>
            <a:ext cx="3584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案例分析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7443183" y="5187957"/>
            <a:ext cx="647700" cy="552450"/>
          </a:xfrm>
          <a:prstGeom prst="triangle">
            <a:avLst/>
          </a:prstGeom>
          <a:solidFill>
            <a:srgbClr val="C0000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7290783" y="5035557"/>
            <a:ext cx="647700" cy="552450"/>
          </a:xfrm>
          <a:prstGeom prst="triangl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8390107" y="5090623"/>
            <a:ext cx="3584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6" grpId="0" animBg="1"/>
      <p:bldP spid="14" grpId="0" animBg="1"/>
      <p:bldP spid="17" grpId="0"/>
      <p:bldP spid="18" grpId="0" animBg="1"/>
      <p:bldP spid="19" grpId="0" animBg="1"/>
      <p:bldP spid="20" grpId="0"/>
      <p:bldP spid="21" grpId="0" animBg="1"/>
      <p:bldP spid="22" grpId="0" animBg="1"/>
      <p:bldP spid="23" grpId="0"/>
      <p:bldP spid="24" grpId="0" animBg="1"/>
      <p:bldP spid="25" grpId="0" animBg="1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4"/>
          <p:cNvSpPr>
            <a:spLocks noChangeArrowheads="1"/>
          </p:cNvSpPr>
          <p:nvPr/>
        </p:nvSpPr>
        <p:spPr bwMode="auto">
          <a:xfrm>
            <a:off x="2236788" y="2765478"/>
            <a:ext cx="727075" cy="725487"/>
          </a:xfrm>
          <a:prstGeom prst="ellipse">
            <a:avLst/>
          </a:prstGeom>
          <a:noFill/>
          <a:ln w="19050">
            <a:solidFill>
              <a:srgbClr val="2F6EAE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21729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AutoShape 81"/>
          <p:cNvSpPr/>
          <p:nvPr/>
        </p:nvSpPr>
        <p:spPr bwMode="auto">
          <a:xfrm>
            <a:off x="2419350" y="2924228"/>
            <a:ext cx="368300" cy="3683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2147483646 h 21600"/>
              <a:gd name="T16" fmla="*/ 2147483646 w 21600"/>
              <a:gd name="T17" fmla="*/ 2147483646 h 21600"/>
              <a:gd name="T18" fmla="*/ 2147483646 w 21600"/>
              <a:gd name="T19" fmla="*/ 2147483646 h 21600"/>
              <a:gd name="T20" fmla="*/ 2147483646 w 21600"/>
              <a:gd name="T21" fmla="*/ 2147483646 h 21600"/>
              <a:gd name="T22" fmla="*/ 2147483646 w 21600"/>
              <a:gd name="T23" fmla="*/ 2147483646 h 21600"/>
              <a:gd name="T24" fmla="*/ 2147483646 w 21600"/>
              <a:gd name="T25" fmla="*/ 2147483646 h 21600"/>
              <a:gd name="T26" fmla="*/ 2147483646 w 21600"/>
              <a:gd name="T27" fmla="*/ 2147483646 h 21600"/>
              <a:gd name="T28" fmla="*/ 2147483646 w 21600"/>
              <a:gd name="T29" fmla="*/ 1945709598 h 21600"/>
              <a:gd name="T30" fmla="*/ 2147483646 w 21600"/>
              <a:gd name="T31" fmla="*/ 2147483646 h 21600"/>
              <a:gd name="T32" fmla="*/ 2147483646 w 21600"/>
              <a:gd name="T33" fmla="*/ 2147483646 h 21600"/>
              <a:gd name="T34" fmla="*/ 2147483646 w 21600"/>
              <a:gd name="T35" fmla="*/ 2147483646 h 21600"/>
              <a:gd name="T36" fmla="*/ 2147483646 w 21600"/>
              <a:gd name="T37" fmla="*/ 2147483646 h 21600"/>
              <a:gd name="T38" fmla="*/ 1944271915 w 21600"/>
              <a:gd name="T39" fmla="*/ 2147483646 h 21600"/>
              <a:gd name="T40" fmla="*/ 2147483646 w 21600"/>
              <a:gd name="T41" fmla="*/ 2147483646 h 21600"/>
              <a:gd name="T42" fmla="*/ 2147483646 w 21600"/>
              <a:gd name="T43" fmla="*/ 2147483646 h 21600"/>
              <a:gd name="T44" fmla="*/ 2147483646 w 21600"/>
              <a:gd name="T45" fmla="*/ 2147483646 h 21600"/>
              <a:gd name="T46" fmla="*/ 2147483646 w 21600"/>
              <a:gd name="T47" fmla="*/ 0 h 21600"/>
              <a:gd name="T48" fmla="*/ 2147483646 w 21600"/>
              <a:gd name="T49" fmla="*/ 2147483646 h 21600"/>
              <a:gd name="T50" fmla="*/ 2147483646 w 21600"/>
              <a:gd name="T51" fmla="*/ 2147483646 h 21600"/>
              <a:gd name="T52" fmla="*/ 2147483646 w 21600"/>
              <a:gd name="T53" fmla="*/ 2147483646 h 21600"/>
              <a:gd name="T54" fmla="*/ 0 w 21600"/>
              <a:gd name="T55" fmla="*/ 2147483646 h 21600"/>
              <a:gd name="T56" fmla="*/ 2147483646 w 21600"/>
              <a:gd name="T57" fmla="*/ 2147483646 h 21600"/>
              <a:gd name="T58" fmla="*/ 2147483646 w 21600"/>
              <a:gd name="T59" fmla="*/ 2147483646 h 21600"/>
              <a:gd name="T60" fmla="*/ 2147483646 w 21600"/>
              <a:gd name="T61" fmla="*/ 2147483646 h 21600"/>
              <a:gd name="T62" fmla="*/ 2147483646 w 21600"/>
              <a:gd name="T63" fmla="*/ 2147483646 h 21600"/>
              <a:gd name="T64" fmla="*/ 2147483646 w 21600"/>
              <a:gd name="T65" fmla="*/ 2147483646 h 21600"/>
              <a:gd name="T66" fmla="*/ 2147483646 w 21600"/>
              <a:gd name="T67" fmla="*/ 2147483646 h 21600"/>
              <a:gd name="T68" fmla="*/ 2147483646 w 21600"/>
              <a:gd name="T69" fmla="*/ 2147483646 h 21600"/>
              <a:gd name="T70" fmla="*/ 2147483646 w 21600"/>
              <a:gd name="T71" fmla="*/ 2147483646 h 21600"/>
              <a:gd name="T72" fmla="*/ 2147483646 w 21600"/>
              <a:gd name="T73" fmla="*/ 2147483646 h 21600"/>
              <a:gd name="T74" fmla="*/ 2147483646 w 21600"/>
              <a:gd name="T75" fmla="*/ 2147483646 h 2160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rgbClr val="4886D8"/>
          </a:solidFill>
          <a:ln w="9525">
            <a:solidFill>
              <a:srgbClr val="2F6EAE"/>
            </a:solidFill>
            <a:round/>
          </a:ln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9" name="AutoShape 82"/>
          <p:cNvSpPr/>
          <p:nvPr/>
        </p:nvSpPr>
        <p:spPr bwMode="auto">
          <a:xfrm>
            <a:off x="2454275" y="3224265"/>
            <a:ext cx="34925" cy="34925"/>
          </a:xfrm>
          <a:custGeom>
            <a:avLst/>
            <a:gdLst>
              <a:gd name="T0" fmla="*/ 119358 w 21600"/>
              <a:gd name="T1" fmla="*/ 159137 h 21600"/>
              <a:gd name="T2" fmla="*/ 79571 w 21600"/>
              <a:gd name="T3" fmla="*/ 119358 h 21600"/>
              <a:gd name="T4" fmla="*/ 119358 w 21600"/>
              <a:gd name="T5" fmla="*/ 79571 h 21600"/>
              <a:gd name="T6" fmla="*/ 159137 w 21600"/>
              <a:gd name="T7" fmla="*/ 119358 h 21600"/>
              <a:gd name="T8" fmla="*/ 119358 w 21600"/>
              <a:gd name="T9" fmla="*/ 159137 h 21600"/>
              <a:gd name="T10" fmla="*/ 119358 w 21600"/>
              <a:gd name="T11" fmla="*/ 0 h 21600"/>
              <a:gd name="T12" fmla="*/ 0 w 21600"/>
              <a:gd name="T13" fmla="*/ 119358 h 21600"/>
              <a:gd name="T14" fmla="*/ 119358 w 21600"/>
              <a:gd name="T15" fmla="*/ 238693 h 21600"/>
              <a:gd name="T16" fmla="*/ 238708 w 21600"/>
              <a:gd name="T17" fmla="*/ 119358 h 21600"/>
              <a:gd name="T18" fmla="*/ 119358 w 21600"/>
              <a:gd name="T19" fmla="*/ 0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00" y="14400"/>
                </a:moveTo>
                <a:cubicBezTo>
                  <a:pt x="8820" y="14400"/>
                  <a:pt x="7200" y="12782"/>
                  <a:pt x="7200" y="10800"/>
                </a:cubicBezTo>
                <a:cubicBezTo>
                  <a:pt x="7200" y="8817"/>
                  <a:pt x="8820" y="7200"/>
                  <a:pt x="10800" y="7200"/>
                </a:cubicBezTo>
                <a:cubicBezTo>
                  <a:pt x="12779" y="7200"/>
                  <a:pt x="14400" y="8817"/>
                  <a:pt x="14400" y="10800"/>
                </a:cubicBezTo>
                <a:cubicBezTo>
                  <a:pt x="14400" y="12782"/>
                  <a:pt x="12779" y="14400"/>
                  <a:pt x="10800" y="14400"/>
                </a:cubicBezTo>
                <a:moveTo>
                  <a:pt x="10800" y="0"/>
                </a:move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</a:path>
            </a:pathLst>
          </a:custGeom>
          <a:solidFill>
            <a:srgbClr val="FDB817"/>
          </a:solidFill>
          <a:ln w="9525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6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10" name="Oval 18"/>
          <p:cNvSpPr>
            <a:spLocks noChangeArrowheads="1"/>
          </p:cNvSpPr>
          <p:nvPr/>
        </p:nvSpPr>
        <p:spPr bwMode="auto">
          <a:xfrm>
            <a:off x="5402833" y="4210971"/>
            <a:ext cx="1300162" cy="1300164"/>
          </a:xfrm>
          <a:prstGeom prst="ellipse">
            <a:avLst/>
          </a:prstGeom>
          <a:noFill/>
          <a:ln w="19050">
            <a:solidFill>
              <a:srgbClr val="33894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21729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9"/>
          <p:cNvSpPr>
            <a:spLocks noEditPoints="1"/>
          </p:cNvSpPr>
          <p:nvPr/>
        </p:nvSpPr>
        <p:spPr bwMode="auto">
          <a:xfrm>
            <a:off x="5712395" y="4579398"/>
            <a:ext cx="697023" cy="563309"/>
          </a:xfrm>
          <a:custGeom>
            <a:avLst/>
            <a:gdLst>
              <a:gd name="T0" fmla="*/ 2147483646 w 400"/>
              <a:gd name="T1" fmla="*/ 2147483646 h 322"/>
              <a:gd name="T2" fmla="*/ 2147483646 w 400"/>
              <a:gd name="T3" fmla="*/ 2147483646 h 322"/>
              <a:gd name="T4" fmla="*/ 2147483646 w 400"/>
              <a:gd name="T5" fmla="*/ 2147483646 h 322"/>
              <a:gd name="T6" fmla="*/ 2147483646 w 400"/>
              <a:gd name="T7" fmla="*/ 2147483646 h 322"/>
              <a:gd name="T8" fmla="*/ 2147483646 w 400"/>
              <a:gd name="T9" fmla="*/ 2147483646 h 322"/>
              <a:gd name="T10" fmla="*/ 2147483646 w 400"/>
              <a:gd name="T11" fmla="*/ 2147483646 h 322"/>
              <a:gd name="T12" fmla="*/ 2147483646 w 400"/>
              <a:gd name="T13" fmla="*/ 2147483646 h 322"/>
              <a:gd name="T14" fmla="*/ 0 w 400"/>
              <a:gd name="T15" fmla="*/ 2147483646 h 322"/>
              <a:gd name="T16" fmla="*/ 0 w 400"/>
              <a:gd name="T17" fmla="*/ 2147483646 h 322"/>
              <a:gd name="T18" fmla="*/ 2147483646 w 400"/>
              <a:gd name="T19" fmla="*/ 2147483646 h 322"/>
              <a:gd name="T20" fmla="*/ 2147483646 w 400"/>
              <a:gd name="T21" fmla="*/ 2147483646 h 322"/>
              <a:gd name="T22" fmla="*/ 2147483646 w 400"/>
              <a:gd name="T23" fmla="*/ 2147483646 h 322"/>
              <a:gd name="T24" fmla="*/ 2147483646 w 400"/>
              <a:gd name="T25" fmla="*/ 2147483646 h 322"/>
              <a:gd name="T26" fmla="*/ 2147483646 w 400"/>
              <a:gd name="T27" fmla="*/ 2147483646 h 322"/>
              <a:gd name="T28" fmla="*/ 2147483646 w 400"/>
              <a:gd name="T29" fmla="*/ 2147483646 h 322"/>
              <a:gd name="T30" fmla="*/ 2147483646 w 400"/>
              <a:gd name="T31" fmla="*/ 2147483646 h 322"/>
              <a:gd name="T32" fmla="*/ 2147483646 w 400"/>
              <a:gd name="T33" fmla="*/ 2147483646 h 322"/>
              <a:gd name="T34" fmla="*/ 2147483646 w 400"/>
              <a:gd name="T35" fmla="*/ 2147483646 h 322"/>
              <a:gd name="T36" fmla="*/ 2147483646 w 400"/>
              <a:gd name="T37" fmla="*/ 2147483646 h 322"/>
              <a:gd name="T38" fmla="*/ 2147483646 w 400"/>
              <a:gd name="T39" fmla="*/ 2147483646 h 322"/>
              <a:gd name="T40" fmla="*/ 2147483646 w 400"/>
              <a:gd name="T41" fmla="*/ 2147483646 h 322"/>
              <a:gd name="T42" fmla="*/ 2147483646 w 400"/>
              <a:gd name="T43" fmla="*/ 2147483646 h 322"/>
              <a:gd name="T44" fmla="*/ 2147483646 w 400"/>
              <a:gd name="T45" fmla="*/ 2147483646 h 322"/>
              <a:gd name="T46" fmla="*/ 2147483646 w 400"/>
              <a:gd name="T47" fmla="*/ 2147483646 h 322"/>
              <a:gd name="T48" fmla="*/ 2147483646 w 400"/>
              <a:gd name="T49" fmla="*/ 2147483646 h 322"/>
              <a:gd name="T50" fmla="*/ 2147483646 w 400"/>
              <a:gd name="T51" fmla="*/ 2147483646 h 322"/>
              <a:gd name="T52" fmla="*/ 2147483646 w 400"/>
              <a:gd name="T53" fmla="*/ 2147483646 h 322"/>
              <a:gd name="T54" fmla="*/ 2147483646 w 400"/>
              <a:gd name="T55" fmla="*/ 2147483646 h 322"/>
              <a:gd name="T56" fmla="*/ 2147483646 w 400"/>
              <a:gd name="T57" fmla="*/ 2147483646 h 322"/>
              <a:gd name="T58" fmla="*/ 2147483646 w 400"/>
              <a:gd name="T59" fmla="*/ 2147483646 h 322"/>
              <a:gd name="T60" fmla="*/ 2147483646 w 400"/>
              <a:gd name="T61" fmla="*/ 2147483646 h 322"/>
              <a:gd name="T62" fmla="*/ 2147483646 w 400"/>
              <a:gd name="T63" fmla="*/ 2147483646 h 322"/>
              <a:gd name="T64" fmla="*/ 2147483646 w 400"/>
              <a:gd name="T65" fmla="*/ 2147483646 h 322"/>
              <a:gd name="T66" fmla="*/ 2147483646 w 400"/>
              <a:gd name="T67" fmla="*/ 2147483646 h 322"/>
              <a:gd name="T68" fmla="*/ 2147483646 w 400"/>
              <a:gd name="T69" fmla="*/ 2147483646 h 322"/>
              <a:gd name="T70" fmla="*/ 2147483646 w 400"/>
              <a:gd name="T71" fmla="*/ 2147483646 h 322"/>
              <a:gd name="T72" fmla="*/ 2147483646 w 400"/>
              <a:gd name="T73" fmla="*/ 2147483646 h 322"/>
              <a:gd name="T74" fmla="*/ 2147483646 w 400"/>
              <a:gd name="T75" fmla="*/ 2147483646 h 322"/>
              <a:gd name="T76" fmla="*/ 2147483646 w 400"/>
              <a:gd name="T77" fmla="*/ 2147483646 h 322"/>
              <a:gd name="T78" fmla="*/ 2147483646 w 400"/>
              <a:gd name="T79" fmla="*/ 2147483646 h 322"/>
              <a:gd name="T80" fmla="*/ 2147483646 w 400"/>
              <a:gd name="T81" fmla="*/ 2147483646 h 32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rgbClr val="1C4885"/>
          </a:solidFill>
          <a:ln w="9525">
            <a:solidFill>
              <a:srgbClr val="338942"/>
            </a:solidFill>
            <a:rou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2" name="Oval 19"/>
          <p:cNvSpPr>
            <a:spLocks noChangeArrowheads="1"/>
          </p:cNvSpPr>
          <p:nvPr/>
        </p:nvSpPr>
        <p:spPr bwMode="auto">
          <a:xfrm>
            <a:off x="5638800" y="995415"/>
            <a:ext cx="1020763" cy="1020763"/>
          </a:xfrm>
          <a:prstGeom prst="ellipse">
            <a:avLst/>
          </a:prstGeom>
          <a:noFill/>
          <a:ln w="28575">
            <a:solidFill>
              <a:srgbClr val="33894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21729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21"/>
          <p:cNvSpPr>
            <a:spLocks noEditPoints="1"/>
          </p:cNvSpPr>
          <p:nvPr/>
        </p:nvSpPr>
        <p:spPr bwMode="auto">
          <a:xfrm>
            <a:off x="5883275" y="1265290"/>
            <a:ext cx="515938" cy="517525"/>
          </a:xfrm>
          <a:custGeom>
            <a:avLst/>
            <a:gdLst>
              <a:gd name="T0" fmla="*/ 2147483646 w 403"/>
              <a:gd name="T1" fmla="*/ 2147483646 h 404"/>
              <a:gd name="T2" fmla="*/ 2147483646 w 403"/>
              <a:gd name="T3" fmla="*/ 2147483646 h 404"/>
              <a:gd name="T4" fmla="*/ 2147483646 w 403"/>
              <a:gd name="T5" fmla="*/ 2147483646 h 404"/>
              <a:gd name="T6" fmla="*/ 2147483646 w 403"/>
              <a:gd name="T7" fmla="*/ 2147483646 h 404"/>
              <a:gd name="T8" fmla="*/ 2147483646 w 403"/>
              <a:gd name="T9" fmla="*/ 2147483646 h 404"/>
              <a:gd name="T10" fmla="*/ 2147483646 w 403"/>
              <a:gd name="T11" fmla="*/ 2147483646 h 404"/>
              <a:gd name="T12" fmla="*/ 2147483646 w 403"/>
              <a:gd name="T13" fmla="*/ 2147483646 h 404"/>
              <a:gd name="T14" fmla="*/ 2147483646 w 403"/>
              <a:gd name="T15" fmla="*/ 2147483646 h 404"/>
              <a:gd name="T16" fmla="*/ 2147483646 w 403"/>
              <a:gd name="T17" fmla="*/ 2147483646 h 404"/>
              <a:gd name="T18" fmla="*/ 2147483646 w 403"/>
              <a:gd name="T19" fmla="*/ 2147483646 h 404"/>
              <a:gd name="T20" fmla="*/ 2147483646 w 403"/>
              <a:gd name="T21" fmla="*/ 2147483646 h 404"/>
              <a:gd name="T22" fmla="*/ 2147483646 w 403"/>
              <a:gd name="T23" fmla="*/ 2147483646 h 404"/>
              <a:gd name="T24" fmla="*/ 2147483646 w 403"/>
              <a:gd name="T25" fmla="*/ 2147483646 h 404"/>
              <a:gd name="T26" fmla="*/ 2147483646 w 403"/>
              <a:gd name="T27" fmla="*/ 2147483646 h 404"/>
              <a:gd name="T28" fmla="*/ 2147483646 w 403"/>
              <a:gd name="T29" fmla="*/ 2147483646 h 404"/>
              <a:gd name="T30" fmla="*/ 2147483646 w 403"/>
              <a:gd name="T31" fmla="*/ 2147483646 h 404"/>
              <a:gd name="T32" fmla="*/ 2147483646 w 403"/>
              <a:gd name="T33" fmla="*/ 2147483646 h 404"/>
              <a:gd name="T34" fmla="*/ 2147483646 w 403"/>
              <a:gd name="T35" fmla="*/ 2147483646 h 404"/>
              <a:gd name="T36" fmla="*/ 2147483646 w 403"/>
              <a:gd name="T37" fmla="*/ 2147483646 h 404"/>
              <a:gd name="T38" fmla="*/ 2147483646 w 403"/>
              <a:gd name="T39" fmla="*/ 2147483646 h 404"/>
              <a:gd name="T40" fmla="*/ 2147483646 w 403"/>
              <a:gd name="T41" fmla="*/ 2147483646 h 404"/>
              <a:gd name="T42" fmla="*/ 2147483646 w 403"/>
              <a:gd name="T43" fmla="*/ 2147483646 h 404"/>
              <a:gd name="T44" fmla="*/ 2147483646 w 403"/>
              <a:gd name="T45" fmla="*/ 2147483646 h 404"/>
              <a:gd name="T46" fmla="*/ 2147483646 w 403"/>
              <a:gd name="T47" fmla="*/ 2147483646 h 404"/>
              <a:gd name="T48" fmla="*/ 2147483646 w 403"/>
              <a:gd name="T49" fmla="*/ 2147483646 h 404"/>
              <a:gd name="T50" fmla="*/ 2147483646 w 403"/>
              <a:gd name="T51" fmla="*/ 2147483646 h 404"/>
              <a:gd name="T52" fmla="*/ 2147483646 w 403"/>
              <a:gd name="T53" fmla="*/ 2147483646 h 404"/>
              <a:gd name="T54" fmla="*/ 2147483646 w 403"/>
              <a:gd name="T55" fmla="*/ 2147483646 h 40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1C4885"/>
          </a:solidFill>
          <a:ln w="9525">
            <a:solidFill>
              <a:srgbClr val="338942"/>
            </a:solidFill>
            <a:rou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9175750" y="2765478"/>
            <a:ext cx="725488" cy="725487"/>
          </a:xfrm>
          <a:prstGeom prst="ellipse">
            <a:avLst/>
          </a:prstGeom>
          <a:noFill/>
          <a:ln w="19050">
            <a:solidFill>
              <a:srgbClr val="2F6EAE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21729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AutoShape 112"/>
          <p:cNvSpPr/>
          <p:nvPr/>
        </p:nvSpPr>
        <p:spPr bwMode="auto">
          <a:xfrm>
            <a:off x="9375775" y="2951215"/>
            <a:ext cx="369888" cy="369888"/>
          </a:xfrm>
          <a:custGeom>
            <a:avLst/>
            <a:gdLst>
              <a:gd name="T0" fmla="*/ 2147483646 w 21020"/>
              <a:gd name="T1" fmla="*/ 2147483646 h 21600"/>
              <a:gd name="T2" fmla="*/ 2147483646 w 21020"/>
              <a:gd name="T3" fmla="*/ 2147483646 h 21600"/>
              <a:gd name="T4" fmla="*/ 2147483646 w 21020"/>
              <a:gd name="T5" fmla="*/ 2147483646 h 21600"/>
              <a:gd name="T6" fmla="*/ 2147483646 w 21020"/>
              <a:gd name="T7" fmla="*/ 2147483646 h 21600"/>
              <a:gd name="T8" fmla="*/ 2147483646 w 21020"/>
              <a:gd name="T9" fmla="*/ 2147483646 h 21600"/>
              <a:gd name="T10" fmla="*/ 2147483646 w 21020"/>
              <a:gd name="T11" fmla="*/ 2147483646 h 21600"/>
              <a:gd name="T12" fmla="*/ 2147483646 w 21020"/>
              <a:gd name="T13" fmla="*/ 2147483646 h 21600"/>
              <a:gd name="T14" fmla="*/ 2147483646 w 21020"/>
              <a:gd name="T15" fmla="*/ 2147483646 h 21600"/>
              <a:gd name="T16" fmla="*/ 2147483646 w 21020"/>
              <a:gd name="T17" fmla="*/ 2147483646 h 21600"/>
              <a:gd name="T18" fmla="*/ 2147483646 w 21020"/>
              <a:gd name="T19" fmla="*/ 2147483646 h 21600"/>
              <a:gd name="T20" fmla="*/ 2147483646 w 21020"/>
              <a:gd name="T21" fmla="*/ 2147483646 h 21600"/>
              <a:gd name="T22" fmla="*/ 2147483646 w 21020"/>
              <a:gd name="T23" fmla="*/ 2147483646 h 21600"/>
              <a:gd name="T24" fmla="*/ 2147483646 w 21020"/>
              <a:gd name="T25" fmla="*/ 2147483646 h 21600"/>
              <a:gd name="T26" fmla="*/ 2147483646 w 21020"/>
              <a:gd name="T27" fmla="*/ 2147483646 h 21600"/>
              <a:gd name="T28" fmla="*/ 2147483646 w 21020"/>
              <a:gd name="T29" fmla="*/ 2147483646 h 21600"/>
              <a:gd name="T30" fmla="*/ 2147483646 w 21020"/>
              <a:gd name="T31" fmla="*/ 2147483646 h 21600"/>
              <a:gd name="T32" fmla="*/ 2147483646 w 21020"/>
              <a:gd name="T33" fmla="*/ 2147483646 h 21600"/>
              <a:gd name="T34" fmla="*/ 2147483646 w 21020"/>
              <a:gd name="T35" fmla="*/ 2147483646 h 21600"/>
              <a:gd name="T36" fmla="*/ 2147483646 w 21020"/>
              <a:gd name="T37" fmla="*/ 2147483646 h 21600"/>
              <a:gd name="T38" fmla="*/ 2147483646 w 21020"/>
              <a:gd name="T39" fmla="*/ 2147483646 h 21600"/>
              <a:gd name="T40" fmla="*/ 2147483646 w 21020"/>
              <a:gd name="T41" fmla="*/ 2147483646 h 21600"/>
              <a:gd name="T42" fmla="*/ 2147483646 w 21020"/>
              <a:gd name="T43" fmla="*/ 2147483646 h 21600"/>
              <a:gd name="T44" fmla="*/ 2147483646 w 21020"/>
              <a:gd name="T45" fmla="*/ 2147483646 h 21600"/>
              <a:gd name="T46" fmla="*/ 2147483646 w 21020"/>
              <a:gd name="T47" fmla="*/ 2147483646 h 21600"/>
              <a:gd name="T48" fmla="*/ 2147483646 w 21020"/>
              <a:gd name="T49" fmla="*/ 1864340750 h 21600"/>
              <a:gd name="T50" fmla="*/ 2147483646 w 21020"/>
              <a:gd name="T51" fmla="*/ 2147483646 h 21600"/>
              <a:gd name="T52" fmla="*/ 2147483646 w 21020"/>
              <a:gd name="T53" fmla="*/ 2147483646 h 21600"/>
              <a:gd name="T54" fmla="*/ 2147483646 w 21020"/>
              <a:gd name="T55" fmla="*/ 2147483646 h 21600"/>
              <a:gd name="T56" fmla="*/ 0 w 21020"/>
              <a:gd name="T57" fmla="*/ 2147483646 h 21600"/>
              <a:gd name="T58" fmla="*/ 2147483646 w 21020"/>
              <a:gd name="T59" fmla="*/ 2147483646 h 21600"/>
              <a:gd name="T60" fmla="*/ 2147483646 w 21020"/>
              <a:gd name="T61" fmla="*/ 2147483646 h 21600"/>
              <a:gd name="T62" fmla="*/ 2147483646 w 21020"/>
              <a:gd name="T63" fmla="*/ 2147483646 h 216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4886D8"/>
          </a:solidFill>
          <a:ln w="9525">
            <a:solidFill>
              <a:srgbClr val="2F6EAE"/>
            </a:solidFill>
            <a:round/>
          </a:ln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cxnSp>
        <p:nvCxnSpPr>
          <p:cNvPr id="16" name="Straight Arrow Connector 39"/>
          <p:cNvCxnSpPr>
            <a:cxnSpLocks noChangeShapeType="1"/>
          </p:cNvCxnSpPr>
          <p:nvPr/>
        </p:nvCxnSpPr>
        <p:spPr bwMode="auto">
          <a:xfrm>
            <a:off x="3824288" y="2324153"/>
            <a:ext cx="811212" cy="3175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Arrow Connector 41"/>
          <p:cNvCxnSpPr>
            <a:cxnSpLocks noChangeShapeType="1"/>
          </p:cNvCxnSpPr>
          <p:nvPr/>
        </p:nvCxnSpPr>
        <p:spPr bwMode="auto">
          <a:xfrm>
            <a:off x="7677150" y="2324153"/>
            <a:ext cx="811213" cy="3175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Straight Arrow Connector 42"/>
          <p:cNvCxnSpPr>
            <a:cxnSpLocks noChangeShapeType="1"/>
          </p:cNvCxnSpPr>
          <p:nvPr/>
        </p:nvCxnSpPr>
        <p:spPr bwMode="auto">
          <a:xfrm flipH="1">
            <a:off x="3742804" y="4727499"/>
            <a:ext cx="811212" cy="3175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Straight Arrow Connector 43"/>
          <p:cNvCxnSpPr>
            <a:cxnSpLocks noChangeShapeType="1"/>
          </p:cNvCxnSpPr>
          <p:nvPr/>
        </p:nvCxnSpPr>
        <p:spPr bwMode="auto">
          <a:xfrm flipH="1">
            <a:off x="7677150" y="4757790"/>
            <a:ext cx="811213" cy="3175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文本框 27"/>
          <p:cNvSpPr txBox="1"/>
          <p:nvPr/>
        </p:nvSpPr>
        <p:spPr>
          <a:xfrm>
            <a:off x="1709517" y="378931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30374" y="449172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1330374" y="482878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5219583" y="228162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40440" y="298403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4840440" y="332110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9115145" y="397417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736002" y="467658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8736002" y="501364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5309742" y="569306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>
            <a:grpSpLocks noChangeAspect="1"/>
          </p:cNvGrpSpPr>
          <p:nvPr/>
        </p:nvGrpSpPr>
        <p:grpSpPr bwMode="auto">
          <a:xfrm>
            <a:off x="7061200" y="954124"/>
            <a:ext cx="5130800" cy="5231959"/>
            <a:chOff x="0" y="0"/>
            <a:chExt cx="4025152" cy="4106791"/>
          </a:xfrm>
        </p:grpSpPr>
        <p:pic>
          <p:nvPicPr>
            <p:cNvPr id="14" name="图片 1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25152" cy="4106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图片 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47"/>
            <a:stretch>
              <a:fillRect/>
            </a:stretch>
          </p:blipFill>
          <p:spPr bwMode="auto">
            <a:xfrm>
              <a:off x="538859" y="432478"/>
              <a:ext cx="3486293" cy="2354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9" name="直接连接符 18"/>
          <p:cNvCxnSpPr/>
          <p:nvPr/>
        </p:nvCxnSpPr>
        <p:spPr>
          <a:xfrm>
            <a:off x="2725462" y="595147"/>
            <a:ext cx="6304239" cy="0"/>
          </a:xfrm>
          <a:prstGeom prst="line">
            <a:avLst/>
          </a:prstGeom>
          <a:ln>
            <a:solidFill>
              <a:srgbClr val="DC70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1431648" y="3094202"/>
            <a:ext cx="303766" cy="303766"/>
          </a:xfrm>
          <a:prstGeom prst="ellipse">
            <a:avLst/>
          </a:prstGeom>
          <a:noFill/>
          <a:ln w="76200">
            <a:solidFill>
              <a:srgbClr val="338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/>
          <p:cNvSpPr/>
          <p:nvPr/>
        </p:nvSpPr>
        <p:spPr>
          <a:xfrm>
            <a:off x="1856882" y="2575751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856882" y="1934455"/>
            <a:ext cx="3730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26176" y="3044220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431648" y="3742302"/>
            <a:ext cx="303766" cy="303766"/>
          </a:xfrm>
          <a:prstGeom prst="ellipse">
            <a:avLst/>
          </a:prstGeom>
          <a:noFill/>
          <a:ln w="76200">
            <a:solidFill>
              <a:srgbClr val="F3B1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826176" y="3692320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462354" y="4390402"/>
            <a:ext cx="303766" cy="303766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856882" y="4340420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462354" y="5108246"/>
            <a:ext cx="303766" cy="303766"/>
          </a:xfrm>
          <a:prstGeom prst="ellipse">
            <a:avLst/>
          </a:prstGeom>
          <a:noFill/>
          <a:ln w="76200">
            <a:solidFill>
              <a:srgbClr val="2F6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856882" y="5058264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79044" y="1916119"/>
            <a:ext cx="3916955" cy="1838297"/>
          </a:xfrm>
          <a:prstGeom prst="rect">
            <a:avLst/>
          </a:prstGeom>
          <a:solidFill>
            <a:srgbClr val="338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06880">
              <a:defRPr/>
            </a:pPr>
            <a:endParaRPr lang="zh-CN" altLang="en-US" sz="336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6000" y="3750303"/>
            <a:ext cx="3916955" cy="183829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06880">
              <a:defRPr/>
            </a:pPr>
            <a:endParaRPr lang="zh-CN" altLang="en-US" sz="336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1916119"/>
            <a:ext cx="3916955" cy="1838297"/>
          </a:xfrm>
          <a:prstGeom prst="rect">
            <a:avLst/>
          </a:prstGeom>
          <a:solidFill>
            <a:srgbClr val="F3B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06880">
              <a:defRPr/>
            </a:pPr>
            <a:endParaRPr lang="zh-CN" altLang="en-US" sz="336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79044" y="3750303"/>
            <a:ext cx="3916955" cy="1838297"/>
          </a:xfrm>
          <a:prstGeom prst="rect">
            <a:avLst/>
          </a:prstGeom>
          <a:solidFill>
            <a:srgbClr val="2F6E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06880">
              <a:defRPr/>
            </a:pPr>
            <a:endParaRPr lang="zh-CN" altLang="en-US" sz="336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5431402" y="2711178"/>
            <a:ext cx="1577377" cy="248182"/>
          </a:xfrm>
          <a:prstGeom prst="triangle">
            <a:avLst/>
          </a:prstGeom>
          <a:solidFill>
            <a:srgbClr val="338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06880">
              <a:defRPr/>
            </a:pPr>
            <a:endParaRPr lang="zh-CN" altLang="en-US" sz="336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>
            <a:off x="7336909" y="3750303"/>
            <a:ext cx="1435138" cy="272780"/>
          </a:xfrm>
          <a:prstGeom prst="triangle">
            <a:avLst/>
          </a:prstGeom>
          <a:solidFill>
            <a:srgbClr val="F3B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06880">
              <a:defRPr/>
            </a:pPr>
            <a:endParaRPr lang="zh-CN" altLang="en-US" sz="336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6200000">
            <a:off x="5183220" y="4551291"/>
            <a:ext cx="1577377" cy="248182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06880">
              <a:defRPr/>
            </a:pPr>
            <a:endParaRPr lang="zh-CN" altLang="en-US" sz="336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3419953" y="3477524"/>
            <a:ext cx="1435138" cy="272780"/>
          </a:xfrm>
          <a:prstGeom prst="triangle">
            <a:avLst/>
          </a:prstGeom>
          <a:solidFill>
            <a:srgbClr val="2F6E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06880">
              <a:defRPr/>
            </a:pPr>
            <a:endParaRPr lang="zh-CN" altLang="en-US" sz="336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29560" y="4510817"/>
            <a:ext cx="639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706880">
              <a:defRPr/>
            </a:pPr>
            <a:r>
              <a:rPr lang="en-US" altLang="zh-CN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001821" y="2057179"/>
            <a:ext cx="0" cy="14162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9085776" y="2172146"/>
            <a:ext cx="0" cy="14162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001821" y="4047840"/>
            <a:ext cx="0" cy="14162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9085776" y="4023083"/>
            <a:ext cx="0" cy="14162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270627" y="4510817"/>
            <a:ext cx="639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706880">
              <a:defRPr/>
            </a:pPr>
            <a:r>
              <a:rPr lang="en-US" altLang="zh-CN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29560" y="2641133"/>
            <a:ext cx="639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706880">
              <a:defRPr/>
            </a:pPr>
            <a:r>
              <a:rPr lang="en-US" altLang="zh-CN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77004" y="2616587"/>
            <a:ext cx="639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706880">
              <a:defRPr/>
            </a:pPr>
            <a:r>
              <a:rPr lang="en-US" altLang="zh-CN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252574" y="2245860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211609" y="2813759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211609" y="3150825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52574" y="4176014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11609" y="4743913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211609" y="5080979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882849" y="2286556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841884" y="2854455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41884" y="3191521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842960" y="4058025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801995" y="4625924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801995" y="4962990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9" t="20188" r="9819" b="66690"/>
          <a:stretch>
            <a:fillRect/>
          </a:stretch>
        </p:blipFill>
        <p:spPr>
          <a:xfrm>
            <a:off x="8882743" y="1138663"/>
            <a:ext cx="1959429" cy="8998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8286" y="630665"/>
            <a:ext cx="740228" cy="74022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845799" y="597644"/>
            <a:ext cx="968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Abadi" panose="020B0604020104020204" pitchFamily="34" charset="0"/>
              </a:rPr>
              <a:t>L O</a:t>
            </a:r>
            <a:endParaRPr lang="en-US" altLang="zh-CN" sz="2400" b="1" dirty="0">
              <a:latin typeface="Abadi" panose="020B0604020104020204" pitchFamily="34" charset="0"/>
            </a:endParaRPr>
          </a:p>
          <a:p>
            <a:pPr algn="ctr"/>
            <a:r>
              <a:rPr lang="en-US" altLang="zh-CN" sz="2400" b="1" dirty="0">
                <a:latin typeface="Abadi" panose="020B0604020104020204" pitchFamily="34" charset="0"/>
              </a:rPr>
              <a:t>G O</a:t>
            </a:r>
            <a:endParaRPr lang="zh-CN" altLang="en-US" sz="2400" b="1" dirty="0">
              <a:latin typeface="Abadi" panose="020B0604020104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3486" y="390043"/>
            <a:ext cx="391886" cy="2604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Bauhaus 93" panose="04030905020B02020C02" pitchFamily="82" charset="0"/>
              </a:rPr>
              <a:t>2  018</a:t>
            </a:r>
            <a:endParaRPr lang="zh-CN" altLang="en-US" sz="2800" dirty="0">
              <a:latin typeface="Bauhaus 93" panose="04030905020B02020C02" pitchFamily="8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75372" y="6003856"/>
            <a:ext cx="2365828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Abadi" panose="020B0604020104020204" pitchFamily="34" charset="0"/>
              </a:rPr>
              <a:t>2 0 1 8. 0 3 .1 9</a:t>
            </a:r>
            <a:endParaRPr lang="zh-CN" altLang="en-US" dirty="0">
              <a:latin typeface="Abadi" panose="020B0604020104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9" t="20188" r="9819" b="66690"/>
          <a:stretch>
            <a:fillRect/>
          </a:stretch>
        </p:blipFill>
        <p:spPr>
          <a:xfrm>
            <a:off x="8168861" y="887621"/>
            <a:ext cx="1052286" cy="4832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5" t="13387" r="36556" b="62475"/>
          <a:stretch>
            <a:fillRect/>
          </a:stretch>
        </p:blipFill>
        <p:spPr>
          <a:xfrm>
            <a:off x="2615254" y="630665"/>
            <a:ext cx="1407886" cy="165530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4" t="44620" r="61685" b="15307"/>
          <a:stretch>
            <a:fillRect/>
          </a:stretch>
        </p:blipFill>
        <p:spPr>
          <a:xfrm>
            <a:off x="798945" y="2308558"/>
            <a:ext cx="2960914" cy="35219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2" t="35289" r="3221" b="14868"/>
          <a:stretch>
            <a:fillRect/>
          </a:stretch>
        </p:blipFill>
        <p:spPr>
          <a:xfrm>
            <a:off x="9595260" y="2540145"/>
            <a:ext cx="2219368" cy="3087708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1727200" y="5826780"/>
            <a:ext cx="9114972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221345" y="5587295"/>
            <a:ext cx="8272484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848020" y="1930200"/>
            <a:ext cx="48958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谢谢</a:t>
            </a:r>
            <a:endParaRPr lang="en-US" altLang="zh-CN" sz="48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老师们的聆听</a:t>
            </a:r>
            <a:endParaRPr lang="zh-CN" altLang="en-US" sz="48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48020" y="2038548"/>
            <a:ext cx="4989272" cy="222306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759860" y="4080081"/>
            <a:ext cx="305458" cy="305458"/>
          </a:xfrm>
          <a:prstGeom prst="ellipse">
            <a:avLst/>
          </a:prstGeom>
          <a:solidFill>
            <a:srgbClr val="F3B1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412343" y="1887656"/>
            <a:ext cx="398311" cy="398311"/>
          </a:xfrm>
          <a:prstGeom prst="ellipse">
            <a:avLst/>
          </a:prstGeom>
          <a:solidFill>
            <a:srgbClr val="33894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743910" y="3465420"/>
            <a:ext cx="158817" cy="158817"/>
          </a:xfrm>
          <a:prstGeom prst="ellipse">
            <a:avLst/>
          </a:prstGeom>
          <a:solidFill>
            <a:srgbClr val="F3B1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/>
          <p:cNvSpPr/>
          <p:nvPr/>
        </p:nvSpPr>
        <p:spPr>
          <a:xfrm>
            <a:off x="8201438" y="2755340"/>
            <a:ext cx="1362609" cy="243765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8" grpId="0" animBg="1"/>
      <p:bldP spid="25" grpId="0" animBg="1"/>
      <p:bldP spid="23" grpId="0" animBg="1"/>
      <p:bldP spid="24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/>
          <p:cNvSpPr/>
          <p:nvPr/>
        </p:nvSpPr>
        <p:spPr>
          <a:xfrm>
            <a:off x="3297952" y="2382284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8878880" y="4854440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924931" flipV="1">
            <a:off x="8994981" y="1495147"/>
            <a:ext cx="533400" cy="590550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761733" y="1982234"/>
            <a:ext cx="400050" cy="400050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93372" y="4078642"/>
            <a:ext cx="476250" cy="476250"/>
          </a:xfrm>
          <a:prstGeom prst="rect">
            <a:avLst/>
          </a:prstGeom>
          <a:solidFill>
            <a:srgbClr val="F3B1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555902" y="1435245"/>
            <a:ext cx="3431471" cy="3431471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空心弧 12"/>
          <p:cNvSpPr/>
          <p:nvPr/>
        </p:nvSpPr>
        <p:spPr>
          <a:xfrm rot="15980816">
            <a:off x="2072688" y="4635492"/>
            <a:ext cx="628242" cy="795962"/>
          </a:xfrm>
          <a:prstGeom prst="blockArc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/>
          <p:cNvSpPr/>
          <p:nvPr/>
        </p:nvSpPr>
        <p:spPr>
          <a:xfrm rot="12510002">
            <a:off x="10382500" y="4836366"/>
            <a:ext cx="577894" cy="1071895"/>
          </a:xfrm>
          <a:prstGeom prst="diagStripe">
            <a:avLst/>
          </a:prstGeom>
          <a:solidFill>
            <a:srgbClr val="F3B1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十字形 14"/>
          <p:cNvSpPr/>
          <p:nvPr/>
        </p:nvSpPr>
        <p:spPr>
          <a:xfrm>
            <a:off x="1969622" y="1435245"/>
            <a:ext cx="577894" cy="577894"/>
          </a:xfrm>
          <a:prstGeom prst="plus">
            <a:avLst>
              <a:gd name="adj" fmla="val 48075"/>
            </a:avLst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848946" y="2561317"/>
            <a:ext cx="3584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Abadi" panose="020B0604020104020204" pitchFamily="34" charset="0"/>
                <a:ea typeface="微软雅黑" panose="020B0503020204020204" pitchFamily="34" charset="-122"/>
              </a:rPr>
              <a:t>PART </a:t>
            </a:r>
            <a:r>
              <a:rPr lang="en-US" altLang="zh-CN" sz="4800" b="1" dirty="0">
                <a:solidFill>
                  <a:srgbClr val="338942"/>
                </a:solidFill>
                <a:latin typeface="Abadi" panose="020B0604020104020204" pitchFamily="34" charset="0"/>
                <a:ea typeface="微软雅黑" panose="020B0503020204020204" pitchFamily="34" charset="-122"/>
              </a:rPr>
              <a:t>ONE</a:t>
            </a:r>
            <a:endParaRPr lang="zh-CN" altLang="en-US" sz="4400" b="1" dirty="0">
              <a:solidFill>
                <a:srgbClr val="338942"/>
              </a:solidFill>
              <a:latin typeface="Abadi" panose="020B06040201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50239" y="3493867"/>
            <a:ext cx="2282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/>
      <p:bldP spid="16" grpId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4341" y="401402"/>
            <a:ext cx="2486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6658" y="2375671"/>
            <a:ext cx="1524000" cy="1524000"/>
          </a:xfrm>
          <a:prstGeom prst="ellipse">
            <a:avLst/>
          </a:prstGeom>
          <a:solidFill>
            <a:srgbClr val="33894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24258" y="2223271"/>
            <a:ext cx="1524000" cy="1524000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420290" y="2600550"/>
            <a:ext cx="1015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Bauhaus 93" panose="04030905020B02020C02" pitchFamily="82" charset="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27882" y="426352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rot="20220613">
            <a:off x="4137416" y="2517811"/>
            <a:ext cx="1306113" cy="1306113"/>
          </a:xfrm>
          <a:prstGeom prst="rect">
            <a:avLst/>
          </a:prstGeom>
          <a:solidFill>
            <a:srgbClr val="F3B15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20220613">
            <a:off x="3985016" y="2365411"/>
            <a:ext cx="1306113" cy="1306113"/>
          </a:xfrm>
          <a:prstGeom prst="rect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282626" y="2633746"/>
            <a:ext cx="1015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Bauhaus 93" panose="04030905020B02020C02" pitchFamily="82" charset="0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34223" y="426352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研究目的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6841447" y="2241151"/>
            <a:ext cx="1944472" cy="1658520"/>
          </a:xfrm>
          <a:prstGeom prst="triangle">
            <a:avLst/>
          </a:prstGeom>
          <a:solidFill>
            <a:srgbClr val="C0000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6689047" y="2088751"/>
            <a:ext cx="1944472" cy="1658520"/>
          </a:xfrm>
          <a:prstGeom prst="triangle">
            <a:avLst/>
          </a:prstGeom>
          <a:noFill/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305837" y="2821710"/>
            <a:ext cx="1015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Bauhaus 93" panose="04030905020B02020C02" pitchFamily="82" charset="0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41447" y="434416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9800188" y="2314618"/>
            <a:ext cx="1712499" cy="1658520"/>
          </a:xfrm>
          <a:prstGeom prst="pentagon">
            <a:avLst/>
          </a:prstGeom>
          <a:solidFill>
            <a:srgbClr val="2F6EAE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>
            <a:off x="9647788" y="2162218"/>
            <a:ext cx="1712499" cy="1658520"/>
          </a:xfrm>
          <a:prstGeom prst="pentagon">
            <a:avLst/>
          </a:prstGeom>
          <a:noFill/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0125080" y="2844001"/>
            <a:ext cx="1015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Bauhaus 93" panose="04030905020B02020C02" pitchFamily="82" charset="0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99553" y="430470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研究内容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8739" y="496593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748739" y="530300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3585332" y="494879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3585332" y="528586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6421927" y="497481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6421927" y="531188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9258520" y="497481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9258520" y="531188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1" grpId="0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2" grpId="0" animBg="1"/>
      <p:bldP spid="20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1357337" y="2043888"/>
            <a:ext cx="7631648" cy="3664179"/>
          </a:xfrm>
          <a:prstGeom prst="rect">
            <a:avLst/>
          </a:prstGeom>
          <a:solidFill>
            <a:srgbClr val="FFFFFF"/>
          </a:solidFill>
          <a:ln w="25400">
            <a:solidFill>
              <a:srgbClr val="969696"/>
            </a:solidFill>
            <a:miter lim="800000"/>
          </a:ln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4341" y="401402"/>
            <a:ext cx="2486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95432" y="2148341"/>
            <a:ext cx="4058029" cy="4343400"/>
            <a:chOff x="5938838" y="203200"/>
            <a:chExt cx="6253162" cy="6692900"/>
          </a:xfrm>
        </p:grpSpPr>
        <p:pic>
          <p:nvPicPr>
            <p:cNvPr id="9" name="Picture 54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8838" y="203200"/>
              <a:ext cx="6253162" cy="6692900"/>
            </a:xfrm>
            <a:prstGeom prst="rect">
              <a:avLst/>
            </a:prstGeom>
            <a:noFill/>
            <a:ln>
              <a:noFill/>
            </a:ln>
            <a:effectLst>
              <a:outerShdw dist="228601" dir="4679996" sx="99001" sy="99001" algn="t" rotWithShape="0">
                <a:srgbClr val="000000">
                  <a:alpha val="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直角三角形 3"/>
            <p:cNvSpPr/>
            <p:nvPr/>
          </p:nvSpPr>
          <p:spPr bwMode="auto">
            <a:xfrm rot="21354880">
              <a:off x="6767513" y="895350"/>
              <a:ext cx="2505075" cy="2522537"/>
            </a:xfrm>
            <a:custGeom>
              <a:avLst/>
              <a:gdLst>
                <a:gd name="T0" fmla="*/ 0 w 2505824"/>
                <a:gd name="T1" fmla="*/ 168231 h 2522400"/>
                <a:gd name="T2" fmla="*/ 2502081 w 2505824"/>
                <a:gd name="T3" fmla="*/ 2523085 h 2522400"/>
                <a:gd name="T4" fmla="*/ 1333140 w 2505824"/>
                <a:gd name="T5" fmla="*/ 0 h 2522400"/>
                <a:gd name="T6" fmla="*/ 0 w 2505824"/>
                <a:gd name="T7" fmla="*/ 168231 h 25224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05824" h="2522400">
                  <a:moveTo>
                    <a:pt x="0" y="168186"/>
                  </a:moveTo>
                  <a:lnTo>
                    <a:pt x="2505824" y="2522400"/>
                  </a:lnTo>
                  <a:lnTo>
                    <a:pt x="1335135" y="0"/>
                  </a:lnTo>
                  <a:lnTo>
                    <a:pt x="0" y="168186"/>
                  </a:lnTo>
                  <a:close/>
                </a:path>
              </a:pathLst>
            </a:custGeom>
            <a:solidFill>
              <a:srgbClr val="F3B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dirty="0"/>
            </a:p>
          </p:txBody>
        </p:sp>
        <p:sp>
          <p:nvSpPr>
            <p:cNvPr id="11" name="直角三角形 3"/>
            <p:cNvSpPr/>
            <p:nvPr/>
          </p:nvSpPr>
          <p:spPr bwMode="auto">
            <a:xfrm>
              <a:off x="6699250" y="1160462"/>
              <a:ext cx="2640013" cy="2498725"/>
            </a:xfrm>
            <a:custGeom>
              <a:avLst/>
              <a:gdLst>
                <a:gd name="T0" fmla="*/ 1348351 w 2639568"/>
                <a:gd name="T1" fmla="*/ 2499549 h 2498519"/>
                <a:gd name="T2" fmla="*/ 0 w 2639568"/>
                <a:gd name="T3" fmla="*/ 0 h 2498519"/>
                <a:gd name="T4" fmla="*/ 2641793 w 2639568"/>
                <a:gd name="T5" fmla="*/ 2145836 h 2498519"/>
                <a:gd name="T6" fmla="*/ 1348351 w 2639568"/>
                <a:gd name="T7" fmla="*/ 2499549 h 24985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39568" h="2498519">
                  <a:moveTo>
                    <a:pt x="1347216" y="2498519"/>
                  </a:moveTo>
                  <a:lnTo>
                    <a:pt x="0" y="0"/>
                  </a:lnTo>
                  <a:lnTo>
                    <a:pt x="2639568" y="2144951"/>
                  </a:lnTo>
                  <a:lnTo>
                    <a:pt x="1347216" y="2498519"/>
                  </a:lnTo>
                  <a:close/>
                </a:path>
              </a:pathLst>
            </a:cu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6" name="矩形: 圆角 15"/>
          <p:cNvSpPr/>
          <p:nvPr/>
        </p:nvSpPr>
        <p:spPr>
          <a:xfrm>
            <a:off x="3885402" y="1755418"/>
            <a:ext cx="2502876" cy="872094"/>
          </a:xfrm>
          <a:prstGeom prst="roundRect">
            <a:avLst>
              <a:gd name="adj" fmla="val 50000"/>
            </a:avLst>
          </a:prstGeom>
          <a:solidFill>
            <a:srgbClr val="338942"/>
          </a:solidFill>
          <a:ln w="76200">
            <a:solidFill>
              <a:srgbClr val="338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>
            <a:off x="3708740" y="1607841"/>
            <a:ext cx="2502876" cy="872094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988599" y="1914667"/>
            <a:ext cx="3730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947985" y="2965964"/>
            <a:ext cx="303766" cy="303766"/>
          </a:xfrm>
          <a:prstGeom prst="ellipse">
            <a:avLst/>
          </a:prstGeom>
          <a:noFill/>
          <a:ln w="76200">
            <a:solidFill>
              <a:srgbClr val="338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342513" y="2915982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947985" y="3614064"/>
            <a:ext cx="303766" cy="303766"/>
          </a:xfrm>
          <a:prstGeom prst="ellipse">
            <a:avLst/>
          </a:prstGeom>
          <a:noFill/>
          <a:ln w="76200">
            <a:solidFill>
              <a:srgbClr val="F3B1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342513" y="3564082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978691" y="4262164"/>
            <a:ext cx="303766" cy="303766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373219" y="4212182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78691" y="4980008"/>
            <a:ext cx="303766" cy="303766"/>
          </a:xfrm>
          <a:prstGeom prst="ellipse">
            <a:avLst/>
          </a:prstGeom>
          <a:noFill/>
          <a:ln w="76200">
            <a:solidFill>
              <a:srgbClr val="2F6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373219" y="4930026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4341" y="401402"/>
            <a:ext cx="2486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" name="图表 19"/>
          <p:cNvGraphicFramePr/>
          <p:nvPr/>
        </p:nvGraphicFramePr>
        <p:xfrm>
          <a:off x="1999836" y="2351245"/>
          <a:ext cx="10353675" cy="24225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1" name="椭圆 20"/>
          <p:cNvSpPr/>
          <p:nvPr/>
        </p:nvSpPr>
        <p:spPr>
          <a:xfrm>
            <a:off x="5993928" y="1566525"/>
            <a:ext cx="303766" cy="303766"/>
          </a:xfrm>
          <a:prstGeom prst="ellipse">
            <a:avLst/>
          </a:prstGeom>
          <a:noFill/>
          <a:ln w="76200">
            <a:solidFill>
              <a:srgbClr val="338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093595" y="5357751"/>
            <a:ext cx="303766" cy="303766"/>
          </a:xfrm>
          <a:prstGeom prst="ellipse">
            <a:avLst/>
          </a:prstGeom>
          <a:noFill/>
          <a:ln w="76200">
            <a:solidFill>
              <a:srgbClr val="2F6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485637" y="1518353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47808" y="5357751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Sub>
          <a:bldChart bld="category"/>
        </p:bldSub>
      </p:bldGraphic>
      <p:bldP spid="21" grpId="0" animBg="1"/>
      <p:bldP spid="22" grpId="0" animBg="1"/>
      <p:bldP spid="25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4341" y="401402"/>
            <a:ext cx="2486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79765" y="1913121"/>
          <a:ext cx="5232388" cy="3871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椭圆 8"/>
          <p:cNvSpPr/>
          <p:nvPr/>
        </p:nvSpPr>
        <p:spPr>
          <a:xfrm>
            <a:off x="7148970" y="2842035"/>
            <a:ext cx="303766" cy="303766"/>
          </a:xfrm>
          <a:prstGeom prst="ellipse">
            <a:avLst/>
          </a:prstGeom>
          <a:noFill/>
          <a:ln w="76200">
            <a:solidFill>
              <a:srgbClr val="338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/>
        </p:nvSpPr>
        <p:spPr>
          <a:xfrm>
            <a:off x="7574204" y="2323584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574204" y="1682288"/>
            <a:ext cx="3730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43498" y="2792053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148970" y="3490135"/>
            <a:ext cx="303766" cy="303766"/>
          </a:xfrm>
          <a:prstGeom prst="ellipse">
            <a:avLst/>
          </a:prstGeom>
          <a:noFill/>
          <a:ln w="76200">
            <a:solidFill>
              <a:srgbClr val="F3B1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43498" y="3440153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179676" y="4138235"/>
            <a:ext cx="303766" cy="303766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574204" y="4088253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179676" y="4856079"/>
            <a:ext cx="303766" cy="303766"/>
          </a:xfrm>
          <a:prstGeom prst="ellipse">
            <a:avLst/>
          </a:prstGeom>
          <a:noFill/>
          <a:ln w="76200">
            <a:solidFill>
              <a:srgbClr val="2F6E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574204" y="4806097"/>
            <a:ext cx="386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Sub>
          <a:bldChart bld="categoryEl"/>
        </p:bldSub>
      </p:bldGraphic>
      <p:bldP spid="9" grpId="0" animBg="1"/>
      <p:bldP spid="10" grpId="0" animBg="1"/>
      <p:bldP spid="7" grpId="0"/>
      <p:bldP spid="11" grpId="0"/>
      <p:bldP spid="13" grpId="0" animBg="1"/>
      <p:bldP spid="15" grpId="0"/>
      <p:bldP spid="16" grpId="0" animBg="1"/>
      <p:bldP spid="17" grpId="0"/>
      <p:bldP spid="18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924931" flipV="1">
            <a:off x="546229" y="614657"/>
            <a:ext cx="405021" cy="448416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27882" y="433243"/>
            <a:ext cx="303766" cy="30376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748739" y="1073512"/>
            <a:ext cx="2139076" cy="170497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4341" y="401402"/>
            <a:ext cx="2486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空心弧 6"/>
          <p:cNvSpPr/>
          <p:nvPr/>
        </p:nvSpPr>
        <p:spPr>
          <a:xfrm rot="16200000" flipV="1">
            <a:off x="2011780" y="2099807"/>
            <a:ext cx="2073408" cy="2073408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 rot="16200000" flipV="1">
            <a:off x="2011780" y="2099807"/>
            <a:ext cx="2073408" cy="2073408"/>
          </a:xfrm>
          <a:prstGeom prst="blockArc">
            <a:avLst>
              <a:gd name="adj1" fmla="val 1785573"/>
              <a:gd name="adj2" fmla="val 13411"/>
              <a:gd name="adj3" fmla="val 4880"/>
            </a:avLst>
          </a:prstGeom>
          <a:solidFill>
            <a:srgbClr val="0288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84749" y="2607082"/>
            <a:ext cx="1389156" cy="10156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6000" dirty="0">
                <a:latin typeface="Segoe UI Light" panose="020B0502040204020203"/>
                <a:cs typeface="Segoe UI Light" panose="020B0502040204020203"/>
              </a:rPr>
              <a:t>87</a:t>
            </a:r>
            <a:r>
              <a:rPr kumimoji="1" lang="en-US" altLang="zh-CN" sz="2400" dirty="0">
                <a:latin typeface="Segoe UI Light" panose="020B0502040204020203"/>
                <a:cs typeface="Segoe UI Light" panose="020B0502040204020203"/>
              </a:rPr>
              <a:t>%</a:t>
            </a:r>
            <a:endParaRPr kumimoji="1" lang="zh-CN" altLang="en-US" sz="2400" dirty="0"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10" name="空心弧 9"/>
          <p:cNvSpPr/>
          <p:nvPr/>
        </p:nvSpPr>
        <p:spPr>
          <a:xfrm rot="16200000" flipV="1">
            <a:off x="5206879" y="2099807"/>
            <a:ext cx="2073408" cy="2073408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1" name="空心弧 10"/>
          <p:cNvSpPr/>
          <p:nvPr/>
        </p:nvSpPr>
        <p:spPr>
          <a:xfrm rot="16200000" flipV="1">
            <a:off x="5206879" y="2099807"/>
            <a:ext cx="2073408" cy="2073408"/>
          </a:xfrm>
          <a:prstGeom prst="blockArc">
            <a:avLst>
              <a:gd name="adj1" fmla="val 1535086"/>
              <a:gd name="adj2" fmla="val 13411"/>
              <a:gd name="adj3" fmla="val 4880"/>
            </a:avLst>
          </a:prstGeom>
          <a:solidFill>
            <a:srgbClr val="0141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79849" y="2607082"/>
            <a:ext cx="1389156" cy="10156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6000" dirty="0">
                <a:latin typeface="Segoe UI Light" panose="020B0502040204020203"/>
                <a:cs typeface="Segoe UI Light" panose="020B0502040204020203"/>
              </a:rPr>
              <a:t>90</a:t>
            </a:r>
            <a:r>
              <a:rPr kumimoji="1" lang="en-US" altLang="zh-CN" sz="2400" dirty="0">
                <a:latin typeface="Segoe UI Light" panose="020B0502040204020203"/>
                <a:cs typeface="Segoe UI Light" panose="020B0502040204020203"/>
              </a:rPr>
              <a:t>%</a:t>
            </a:r>
            <a:endParaRPr kumimoji="1" lang="zh-CN" altLang="en-US" sz="2400" dirty="0"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13" name="空心弧 12"/>
          <p:cNvSpPr/>
          <p:nvPr/>
        </p:nvSpPr>
        <p:spPr>
          <a:xfrm rot="16200000" flipV="1">
            <a:off x="8401978" y="2099807"/>
            <a:ext cx="2073408" cy="2073408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4" name="空心弧 13"/>
          <p:cNvSpPr/>
          <p:nvPr/>
        </p:nvSpPr>
        <p:spPr>
          <a:xfrm rot="16200000" flipV="1">
            <a:off x="8401978" y="2099807"/>
            <a:ext cx="2073408" cy="2073408"/>
          </a:xfrm>
          <a:prstGeom prst="blockArc">
            <a:avLst>
              <a:gd name="adj1" fmla="val 5385050"/>
              <a:gd name="adj2" fmla="val 13411"/>
              <a:gd name="adj3" fmla="val 4880"/>
            </a:avLst>
          </a:prstGeom>
          <a:solidFill>
            <a:srgbClr val="0288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74947" y="2607082"/>
            <a:ext cx="1389156" cy="10156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6000" dirty="0">
                <a:latin typeface="Segoe UI Light" panose="020B0502040204020203"/>
                <a:cs typeface="Segoe UI Light" panose="020B0502040204020203"/>
              </a:rPr>
              <a:t>75</a:t>
            </a:r>
            <a:r>
              <a:rPr kumimoji="1" lang="en-US" altLang="zh-CN" sz="2400" dirty="0">
                <a:latin typeface="Segoe UI Light" panose="020B0502040204020203"/>
                <a:cs typeface="Segoe UI Light" panose="020B0502040204020203"/>
              </a:rPr>
              <a:t>%</a:t>
            </a:r>
            <a:endParaRPr kumimoji="1" lang="zh-CN" altLang="en-US" sz="2400" dirty="0"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10949" y="454896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31806" y="525137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1731806" y="558844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5398326" y="457400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019183" y="527641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5019183" y="561348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8627995" y="454896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248852" y="525137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8248852" y="558844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  <p:bldP spid="22" grpId="0"/>
      <p:bldP spid="23" grpId="0"/>
      <p:bldP spid="24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714" y="217714"/>
            <a:ext cx="11735747" cy="64008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/>
          <p:cNvSpPr/>
          <p:nvPr/>
        </p:nvSpPr>
        <p:spPr>
          <a:xfrm>
            <a:off x="3297952" y="2382284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8878880" y="4854440"/>
            <a:ext cx="1765707" cy="179033"/>
          </a:xfrm>
          <a:custGeom>
            <a:avLst/>
            <a:gdLst>
              <a:gd name="connsiteX0" fmla="*/ 0 w 1770743"/>
              <a:gd name="connsiteY0" fmla="*/ 203222 h 203318"/>
              <a:gd name="connsiteX1" fmla="*/ 217714 w 1770743"/>
              <a:gd name="connsiteY1" fmla="*/ 29050 h 203318"/>
              <a:gd name="connsiteX2" fmla="*/ 537029 w 1770743"/>
              <a:gd name="connsiteY2" fmla="*/ 203222 h 203318"/>
              <a:gd name="connsiteX3" fmla="*/ 798286 w 1770743"/>
              <a:gd name="connsiteY3" fmla="*/ 22 h 203318"/>
              <a:gd name="connsiteX4" fmla="*/ 1059543 w 1770743"/>
              <a:gd name="connsiteY4" fmla="*/ 203222 h 203318"/>
              <a:gd name="connsiteX5" fmla="*/ 1306286 w 1770743"/>
              <a:gd name="connsiteY5" fmla="*/ 22 h 203318"/>
              <a:gd name="connsiteX6" fmla="*/ 1567543 w 1770743"/>
              <a:gd name="connsiteY6" fmla="*/ 188707 h 203318"/>
              <a:gd name="connsiteX7" fmla="*/ 1770743 w 1770743"/>
              <a:gd name="connsiteY7" fmla="*/ 22 h 2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743" h="203318">
                <a:moveTo>
                  <a:pt x="0" y="203222"/>
                </a:moveTo>
                <a:cubicBezTo>
                  <a:pt x="64104" y="116136"/>
                  <a:pt x="128209" y="29050"/>
                  <a:pt x="217714" y="29050"/>
                </a:cubicBezTo>
                <a:cubicBezTo>
                  <a:pt x="307219" y="29050"/>
                  <a:pt x="440267" y="208060"/>
                  <a:pt x="537029" y="203222"/>
                </a:cubicBezTo>
                <a:cubicBezTo>
                  <a:pt x="633791" y="198384"/>
                  <a:pt x="711200" y="22"/>
                  <a:pt x="798286" y="22"/>
                </a:cubicBezTo>
                <a:cubicBezTo>
                  <a:pt x="885372" y="22"/>
                  <a:pt x="974876" y="203222"/>
                  <a:pt x="1059543" y="203222"/>
                </a:cubicBezTo>
                <a:cubicBezTo>
                  <a:pt x="1144210" y="203222"/>
                  <a:pt x="1221619" y="2441"/>
                  <a:pt x="1306286" y="22"/>
                </a:cubicBezTo>
                <a:cubicBezTo>
                  <a:pt x="1390953" y="-2397"/>
                  <a:pt x="1490134" y="188707"/>
                  <a:pt x="1567543" y="188707"/>
                </a:cubicBezTo>
                <a:cubicBezTo>
                  <a:pt x="1644952" y="188707"/>
                  <a:pt x="1707847" y="94364"/>
                  <a:pt x="1770743" y="22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924931" flipV="1">
            <a:off x="8994981" y="1495147"/>
            <a:ext cx="533400" cy="590550"/>
          </a:xfrm>
          <a:prstGeom prst="triangle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761733" y="1982234"/>
            <a:ext cx="400050" cy="400050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93372" y="4078642"/>
            <a:ext cx="476250" cy="476250"/>
          </a:xfrm>
          <a:prstGeom prst="rect">
            <a:avLst/>
          </a:prstGeom>
          <a:solidFill>
            <a:srgbClr val="F3B15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555902" y="1435245"/>
            <a:ext cx="3431471" cy="3431471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空心弧 12"/>
          <p:cNvSpPr/>
          <p:nvPr/>
        </p:nvSpPr>
        <p:spPr>
          <a:xfrm rot="15980816">
            <a:off x="2072688" y="4635492"/>
            <a:ext cx="628242" cy="795962"/>
          </a:xfrm>
          <a:prstGeom prst="blockArc">
            <a:avLst/>
          </a:prstGeom>
          <a:solidFill>
            <a:srgbClr val="33894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/>
          <p:cNvSpPr/>
          <p:nvPr/>
        </p:nvSpPr>
        <p:spPr>
          <a:xfrm rot="12510002">
            <a:off x="10382500" y="4836366"/>
            <a:ext cx="577894" cy="1071895"/>
          </a:xfrm>
          <a:prstGeom prst="diagStripe">
            <a:avLst/>
          </a:prstGeom>
          <a:solidFill>
            <a:srgbClr val="F3B1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十字形 14"/>
          <p:cNvSpPr/>
          <p:nvPr/>
        </p:nvSpPr>
        <p:spPr>
          <a:xfrm>
            <a:off x="1969622" y="1435245"/>
            <a:ext cx="577894" cy="577894"/>
          </a:xfrm>
          <a:prstGeom prst="plus">
            <a:avLst>
              <a:gd name="adj" fmla="val 48075"/>
            </a:avLst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848946" y="2561317"/>
            <a:ext cx="3584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Abadi" panose="020B0604020104020204" pitchFamily="34" charset="0"/>
                <a:ea typeface="微软雅黑" panose="020B0503020204020204" pitchFamily="34" charset="-122"/>
              </a:rPr>
              <a:t>PART </a:t>
            </a:r>
            <a:r>
              <a:rPr lang="en-US" altLang="zh-CN" sz="4800" b="1" dirty="0">
                <a:solidFill>
                  <a:srgbClr val="338942"/>
                </a:solidFill>
                <a:latin typeface="Abadi" panose="020B0604020104020204" pitchFamily="34" charset="0"/>
                <a:ea typeface="微软雅黑" panose="020B0503020204020204" pitchFamily="34" charset="-122"/>
              </a:rPr>
              <a:t>TWO</a:t>
            </a:r>
            <a:endParaRPr lang="zh-CN" altLang="en-US" sz="4400" b="1" dirty="0">
              <a:solidFill>
                <a:srgbClr val="338942"/>
              </a:solidFill>
              <a:latin typeface="Abadi" panose="020B06040201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12139" y="3465687"/>
            <a:ext cx="2282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文献综述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/>
      <p:bldP spid="16" grpId="1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自定义 14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2290</Words>
  <Application>WPS 演示</Application>
  <PresentationFormat>宽屏</PresentationFormat>
  <Paragraphs>389</Paragraphs>
  <Slides>23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Abadi</vt:lpstr>
      <vt:lpstr>Bauhaus 93</vt:lpstr>
      <vt:lpstr>微软雅黑 Light</vt:lpstr>
      <vt:lpstr>Copperplate Gothic Bold</vt:lpstr>
      <vt:lpstr>Calibri</vt:lpstr>
      <vt:lpstr>HelveticaNeueLT Pro 67 MdCn</vt:lpstr>
      <vt:lpstr>Hiragino Sans GB W3</vt:lpstr>
      <vt:lpstr>Segoe UI Light</vt:lpstr>
      <vt:lpstr>Segoe Print</vt:lpstr>
      <vt:lpstr>Gabriola</vt:lpstr>
      <vt:lpstr>黑体</vt:lpstr>
      <vt:lpstr>Arial Unicode MS</vt:lpstr>
      <vt:lpstr>等线</vt:lpstr>
      <vt:lpstr>Century Gothic</vt:lpstr>
      <vt:lpstr>Malgun Gothic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2018-09-09T13:43:23Z</dcterms:created>
  <dcterms:modified xsi:type="dcterms:W3CDTF">2018-09-09T13:44:10Z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