
<file path=[Content_Types].xml><?xml version="1.0" encoding="utf-8"?>
<Types xmlns="http://schemas.openxmlformats.org/package/2006/content-types">
  <Default Extension="jpeg" ContentType="image/jpe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21"/>
  </p:notesMasterIdLst>
  <p:handoutMasterIdLst>
    <p:handoutMasterId r:id="rId33"/>
  </p:handout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28"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24" autoAdjust="0"/>
    <p:restoredTop sz="94660"/>
  </p:normalViewPr>
  <p:slideViewPr>
    <p:cSldViewPr>
      <p:cViewPr varScale="1">
        <p:scale>
          <a:sx n="67" d="100"/>
          <a:sy n="67" d="100"/>
        </p:scale>
        <p:origin x="-6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33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6" Type="http://schemas.openxmlformats.org/officeDocument/2006/relationships/tableStyles" Target="tableStyles.xml"/><Relationship Id="rId35" Type="http://schemas.openxmlformats.org/officeDocument/2006/relationships/viewProps" Target="viewProps.xml"/><Relationship Id="rId34" Type="http://schemas.openxmlformats.org/officeDocument/2006/relationships/presProps" Target="presProps.xml"/><Relationship Id="rId33" Type="http://schemas.openxmlformats.org/officeDocument/2006/relationships/handoutMaster" Target="handoutMasters/handoutMaster1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notesMaster" Target="notesMasters/notesMaster1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zh-CN" altLang="en-US"/>
              <a:t>亮亮图文旗舰店  https://liangliangtuwen.tmall.com</a:t>
            </a:r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advClick="0" advTm="2000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advClick="0" advTm="2000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advClick="0" advTm="2000">
    <p:newsflash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F4E446-5750-43DB-8EA4-06D6059A60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B8EDDE-12F4-4257-944C-CD1A1595765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advClick="0" advTm="2000">
    <p:newsflash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F4E446-5750-43DB-8EA4-06D6059A60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B8EDDE-12F4-4257-944C-CD1A1595765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advClick="0" advTm="2000">
    <p:newsflash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F4E446-5750-43DB-8EA4-06D6059A60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B8EDDE-12F4-4257-944C-CD1A1595765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advClick="0" advTm="2000">
    <p:newsflash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F4E446-5750-43DB-8EA4-06D6059A60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B8EDDE-12F4-4257-944C-CD1A1595765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advClick="0" advTm="2000">
    <p:newsflash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F4E446-5750-43DB-8EA4-06D6059A60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B8EDDE-12F4-4257-944C-CD1A1595765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advClick="0" advTm="2000">
    <p:newsflash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F4E446-5750-43DB-8EA4-06D6059A60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B8EDDE-12F4-4257-944C-CD1A1595765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advClick="0" advTm="2000">
    <p:newsflash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F4E446-5750-43DB-8EA4-06D6059A60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B8EDDE-12F4-4257-944C-CD1A1595765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advClick="0" advTm="2000">
    <p:newsflash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F4E446-5750-43DB-8EA4-06D6059A60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B8EDDE-12F4-4257-944C-CD1A1595765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advClick="0" advTm="2000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advClick="0" advTm="2000">
    <p:newsflash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F4E446-5750-43DB-8EA4-06D6059A60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B8EDDE-12F4-4257-944C-CD1A1595765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advClick="0" advTm="2000">
    <p:newsflash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F4E446-5750-43DB-8EA4-06D6059A60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B8EDDE-12F4-4257-944C-CD1A1595765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advClick="0" advTm="2000">
    <p:newsflash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F4E446-5750-43DB-8EA4-06D6059A60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B8EDDE-12F4-4257-944C-CD1A1595765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advClick="0" advTm="2000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advClick="0" advTm="2000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advClick="0" advTm="2000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advClick="0" advTm="2000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advClick="0" advTm="2000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advClick="0" advTm="2000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advClick="0" advTm="2000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advClick="0" advTm="2000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未标题-1.jpg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Rectangle 7"/>
          <p:cNvSpPr>
            <a:spLocks noChangeArrowheads="1"/>
          </p:cNvSpPr>
          <p:nvPr userDrawn="1"/>
        </p:nvSpPr>
        <p:spPr bwMode="gray">
          <a:xfrm>
            <a:off x="7786710" y="79354"/>
            <a:ext cx="1236662" cy="349250"/>
          </a:xfrm>
          <a:prstGeom prst="rect">
            <a:avLst/>
          </a:prstGeom>
          <a:noFill/>
          <a:ln w="9525">
            <a:noFill/>
            <a:prstDash val="dash"/>
            <a:miter lim="800000"/>
          </a:ln>
        </p:spPr>
        <p:txBody>
          <a:bodyPr wrap="none" anchor="ctr"/>
          <a:lstStyle/>
          <a:p>
            <a:pPr eaLnBrk="0" hangingPunct="0"/>
            <a:r>
              <a:rPr lang="de-DE" altLang="zh-CN" sz="1600" b="1" dirty="0">
                <a:solidFill>
                  <a:schemeClr val="tx1"/>
                </a:solidFill>
                <a:ea typeface="华文细黑" pitchFamily="2" charset="-122"/>
              </a:rPr>
              <a:t>YOUR  </a:t>
            </a:r>
            <a:r>
              <a:rPr lang="de-DE" sz="1600" b="1" dirty="0">
                <a:solidFill>
                  <a:schemeClr val="tx1"/>
                </a:solidFill>
                <a:ea typeface="华文细黑" pitchFamily="2" charset="-122"/>
              </a:rPr>
              <a:t>LOGO</a:t>
            </a:r>
            <a:endParaRPr lang="de-DE" sz="1600" b="1" dirty="0">
              <a:solidFill>
                <a:schemeClr val="tx1"/>
              </a:solidFill>
              <a:ea typeface="华文细黑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2000">
    <p:newsfla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未标题-2.jpg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Rectangle 7"/>
          <p:cNvSpPr>
            <a:spLocks noChangeArrowheads="1"/>
          </p:cNvSpPr>
          <p:nvPr userDrawn="1"/>
        </p:nvSpPr>
        <p:spPr bwMode="gray">
          <a:xfrm>
            <a:off x="7858148" y="6508774"/>
            <a:ext cx="1236662" cy="349250"/>
          </a:xfrm>
          <a:prstGeom prst="rect">
            <a:avLst/>
          </a:prstGeom>
          <a:noFill/>
          <a:ln w="9525">
            <a:noFill/>
            <a:prstDash val="dash"/>
            <a:miter lim="800000"/>
          </a:ln>
        </p:spPr>
        <p:txBody>
          <a:bodyPr wrap="none" anchor="ctr"/>
          <a:lstStyle/>
          <a:p>
            <a:pPr eaLnBrk="0" hangingPunct="0"/>
            <a:r>
              <a:rPr lang="de-DE" altLang="zh-CN" sz="1600" b="1" dirty="0">
                <a:solidFill>
                  <a:schemeClr val="bg1"/>
                </a:solidFill>
                <a:ea typeface="华文细黑" pitchFamily="2" charset="-122"/>
              </a:rPr>
              <a:t>YOUR  </a:t>
            </a:r>
            <a:r>
              <a:rPr lang="de-DE" sz="1600" b="1" dirty="0">
                <a:solidFill>
                  <a:schemeClr val="bg1"/>
                </a:solidFill>
                <a:ea typeface="华文细黑" pitchFamily="2" charset="-122"/>
              </a:rPr>
              <a:t>LOGO</a:t>
            </a:r>
            <a:endParaRPr lang="de-DE" sz="1600" b="1" dirty="0">
              <a:solidFill>
                <a:schemeClr val="bg1"/>
              </a:solidFill>
              <a:ea typeface="华文细黑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 advTm="2000">
    <p:newsfla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6.emf"/><Relationship Id="rId1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9.png"/><Relationship Id="rId3" Type="http://schemas.openxmlformats.org/officeDocument/2006/relationships/image" Target="../media/image6.emf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4.emf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9"/>
          <p:cNvSpPr>
            <a:spLocks noGrp="1" noChangeArrowheads="1"/>
          </p:cNvSpPr>
          <p:nvPr>
            <p:ph type="ctrTitle"/>
          </p:nvPr>
        </p:nvSpPr>
        <p:spPr>
          <a:xfrm>
            <a:off x="3357554" y="1568445"/>
            <a:ext cx="5643570" cy="1146175"/>
          </a:xfrm>
          <a:noFill/>
        </p:spPr>
        <p:txBody>
          <a:bodyPr/>
          <a:lstStyle/>
          <a:p>
            <a:r>
              <a:rPr lang="zh-CN" altLang="en-US" sz="3200" i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情人节</a:t>
            </a:r>
            <a:r>
              <a:rPr lang="en-US" altLang="zh-CN" sz="3200" i="1" u="sng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Powerpoint</a:t>
            </a:r>
            <a:r>
              <a:rPr lang="zh-CN" altLang="en-US" sz="3200" i="1" u="sng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模板</a:t>
            </a:r>
            <a:br>
              <a:rPr lang="zh-CN" altLang="en-US" sz="3200" i="1" u="sng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</a:br>
            <a:r>
              <a:rPr lang="zh-CN" altLang="en-US" sz="3200" i="1" u="sng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会议</a:t>
            </a:r>
            <a:r>
              <a:rPr lang="en-US" altLang="zh-CN" sz="3200" i="1" u="sng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/</a:t>
            </a:r>
            <a:r>
              <a:rPr lang="zh-CN" altLang="en-US" sz="3200" i="1" u="sng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报告</a:t>
            </a:r>
            <a:r>
              <a:rPr lang="en-US" altLang="zh-CN" sz="3200" i="1" u="sng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/</a:t>
            </a:r>
            <a:r>
              <a:rPr lang="zh-CN" altLang="en-US" sz="3200" i="1" u="sng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总结</a:t>
            </a:r>
            <a:r>
              <a:rPr lang="en-US" altLang="zh-CN" sz="3200" i="1" u="sng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/</a:t>
            </a:r>
            <a:r>
              <a:rPr lang="zh-CN" altLang="en-US" sz="3200" i="1" u="sng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演讲</a:t>
            </a:r>
            <a:r>
              <a:rPr lang="en-US" altLang="zh-CN" sz="3200" i="1" u="sng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/</a:t>
            </a:r>
            <a:r>
              <a:rPr lang="zh-CN" altLang="en-US" sz="3200" i="1" u="sng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通用</a:t>
            </a:r>
            <a:endParaRPr lang="zh-CN" altLang="en-US" sz="3200" i="1" u="sng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advClick="0" advTm="2000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/>
          <p:cNvSpPr/>
          <p:nvPr/>
        </p:nvSpPr>
        <p:spPr bwMode="gray">
          <a:xfrm rot="3046289" flipH="1">
            <a:off x="4822825" y="1097457"/>
            <a:ext cx="1978025" cy="3159125"/>
          </a:xfrm>
          <a:custGeom>
            <a:avLst/>
            <a:gdLst/>
            <a:ahLst/>
            <a:cxnLst>
              <a:cxn ang="0">
                <a:pos x="1467" y="1246"/>
              </a:cxn>
              <a:cxn ang="0">
                <a:pos x="1444" y="1390"/>
              </a:cxn>
              <a:cxn ang="0">
                <a:pos x="1400" y="1529"/>
              </a:cxn>
              <a:cxn ang="0">
                <a:pos x="1339" y="1662"/>
              </a:cxn>
              <a:cxn ang="0">
                <a:pos x="1267" y="1784"/>
              </a:cxn>
              <a:cxn ang="0">
                <a:pos x="1187" y="1898"/>
              </a:cxn>
              <a:cxn ang="0">
                <a:pos x="1102" y="2002"/>
              </a:cxn>
              <a:cxn ang="0">
                <a:pos x="1019" y="2094"/>
              </a:cxn>
              <a:cxn ang="0">
                <a:pos x="939" y="2174"/>
              </a:cxn>
              <a:cxn ang="0">
                <a:pos x="866" y="2239"/>
              </a:cxn>
              <a:cxn ang="0">
                <a:pos x="806" y="2290"/>
              </a:cxn>
              <a:cxn ang="0">
                <a:pos x="763" y="2325"/>
              </a:cxn>
              <a:cxn ang="0">
                <a:pos x="739" y="2343"/>
              </a:cxn>
              <a:cxn ang="0">
                <a:pos x="732" y="2343"/>
              </a:cxn>
              <a:cxn ang="0">
                <a:pos x="709" y="2325"/>
              </a:cxn>
              <a:cxn ang="0">
                <a:pos x="665" y="2290"/>
              </a:cxn>
              <a:cxn ang="0">
                <a:pos x="604" y="2239"/>
              </a:cxn>
              <a:cxn ang="0">
                <a:pos x="532" y="2174"/>
              </a:cxn>
              <a:cxn ang="0">
                <a:pos x="452" y="2094"/>
              </a:cxn>
              <a:cxn ang="0">
                <a:pos x="367" y="2002"/>
              </a:cxn>
              <a:cxn ang="0">
                <a:pos x="284" y="1898"/>
              </a:cxn>
              <a:cxn ang="0">
                <a:pos x="204" y="1784"/>
              </a:cxn>
              <a:cxn ang="0">
                <a:pos x="131" y="1662"/>
              </a:cxn>
              <a:cxn ang="0">
                <a:pos x="71" y="1529"/>
              </a:cxn>
              <a:cxn ang="0">
                <a:pos x="27" y="1390"/>
              </a:cxn>
              <a:cxn ang="0">
                <a:pos x="4" y="1246"/>
              </a:cxn>
              <a:cxn ang="0">
                <a:pos x="4" y="1098"/>
              </a:cxn>
              <a:cxn ang="0">
                <a:pos x="27" y="954"/>
              </a:cxn>
              <a:cxn ang="0">
                <a:pos x="71" y="815"/>
              </a:cxn>
              <a:cxn ang="0">
                <a:pos x="131" y="684"/>
              </a:cxn>
              <a:cxn ang="0">
                <a:pos x="204" y="560"/>
              </a:cxn>
              <a:cxn ang="0">
                <a:pos x="284" y="446"/>
              </a:cxn>
              <a:cxn ang="0">
                <a:pos x="367" y="343"/>
              </a:cxn>
              <a:cxn ang="0">
                <a:pos x="452" y="251"/>
              </a:cxn>
              <a:cxn ang="0">
                <a:pos x="532" y="170"/>
              </a:cxn>
              <a:cxn ang="0">
                <a:pos x="604" y="105"/>
              </a:cxn>
              <a:cxn ang="0">
                <a:pos x="665" y="55"/>
              </a:cxn>
              <a:cxn ang="0">
                <a:pos x="709" y="19"/>
              </a:cxn>
              <a:cxn ang="0">
                <a:pos x="732" y="1"/>
              </a:cxn>
              <a:cxn ang="0">
                <a:pos x="739" y="1"/>
              </a:cxn>
              <a:cxn ang="0">
                <a:pos x="763" y="19"/>
              </a:cxn>
              <a:cxn ang="0">
                <a:pos x="806" y="55"/>
              </a:cxn>
              <a:cxn ang="0">
                <a:pos x="866" y="105"/>
              </a:cxn>
              <a:cxn ang="0">
                <a:pos x="939" y="170"/>
              </a:cxn>
              <a:cxn ang="0">
                <a:pos x="1019" y="251"/>
              </a:cxn>
              <a:cxn ang="0">
                <a:pos x="1102" y="343"/>
              </a:cxn>
              <a:cxn ang="0">
                <a:pos x="1187" y="446"/>
              </a:cxn>
              <a:cxn ang="0">
                <a:pos x="1267" y="560"/>
              </a:cxn>
              <a:cxn ang="0">
                <a:pos x="1339" y="684"/>
              </a:cxn>
              <a:cxn ang="0">
                <a:pos x="1400" y="815"/>
              </a:cxn>
              <a:cxn ang="0">
                <a:pos x="1444" y="954"/>
              </a:cxn>
              <a:cxn ang="0">
                <a:pos x="1467" y="1098"/>
              </a:cxn>
            </a:cxnLst>
            <a:rect l="0" t="0" r="r" b="b"/>
            <a:pathLst>
              <a:path w="1470" h="2346">
                <a:moveTo>
                  <a:pt x="1470" y="1173"/>
                </a:moveTo>
                <a:lnTo>
                  <a:pt x="1467" y="1246"/>
                </a:lnTo>
                <a:lnTo>
                  <a:pt x="1458" y="1319"/>
                </a:lnTo>
                <a:lnTo>
                  <a:pt x="1444" y="1390"/>
                </a:lnTo>
                <a:lnTo>
                  <a:pt x="1423" y="1462"/>
                </a:lnTo>
                <a:lnTo>
                  <a:pt x="1400" y="1529"/>
                </a:lnTo>
                <a:lnTo>
                  <a:pt x="1371" y="1596"/>
                </a:lnTo>
                <a:lnTo>
                  <a:pt x="1339" y="1662"/>
                </a:lnTo>
                <a:lnTo>
                  <a:pt x="1305" y="1724"/>
                </a:lnTo>
                <a:lnTo>
                  <a:pt x="1267" y="1784"/>
                </a:lnTo>
                <a:lnTo>
                  <a:pt x="1228" y="1843"/>
                </a:lnTo>
                <a:lnTo>
                  <a:pt x="1187" y="1898"/>
                </a:lnTo>
                <a:lnTo>
                  <a:pt x="1145" y="1952"/>
                </a:lnTo>
                <a:lnTo>
                  <a:pt x="1102" y="2002"/>
                </a:lnTo>
                <a:lnTo>
                  <a:pt x="1060" y="2050"/>
                </a:lnTo>
                <a:lnTo>
                  <a:pt x="1019" y="2094"/>
                </a:lnTo>
                <a:lnTo>
                  <a:pt x="978" y="2134"/>
                </a:lnTo>
                <a:lnTo>
                  <a:pt x="939" y="2174"/>
                </a:lnTo>
                <a:lnTo>
                  <a:pt x="901" y="2207"/>
                </a:lnTo>
                <a:lnTo>
                  <a:pt x="866" y="2239"/>
                </a:lnTo>
                <a:lnTo>
                  <a:pt x="835" y="2266"/>
                </a:lnTo>
                <a:lnTo>
                  <a:pt x="806" y="2290"/>
                </a:lnTo>
                <a:lnTo>
                  <a:pt x="783" y="2309"/>
                </a:lnTo>
                <a:lnTo>
                  <a:pt x="763" y="2325"/>
                </a:lnTo>
                <a:lnTo>
                  <a:pt x="748" y="2336"/>
                </a:lnTo>
                <a:lnTo>
                  <a:pt x="739" y="2343"/>
                </a:lnTo>
                <a:lnTo>
                  <a:pt x="735" y="2346"/>
                </a:lnTo>
                <a:lnTo>
                  <a:pt x="732" y="2343"/>
                </a:lnTo>
                <a:lnTo>
                  <a:pt x="723" y="2336"/>
                </a:lnTo>
                <a:lnTo>
                  <a:pt x="709" y="2325"/>
                </a:lnTo>
                <a:lnTo>
                  <a:pt x="688" y="2309"/>
                </a:lnTo>
                <a:lnTo>
                  <a:pt x="665" y="2290"/>
                </a:lnTo>
                <a:lnTo>
                  <a:pt x="636" y="2266"/>
                </a:lnTo>
                <a:lnTo>
                  <a:pt x="604" y="2239"/>
                </a:lnTo>
                <a:lnTo>
                  <a:pt x="570" y="2207"/>
                </a:lnTo>
                <a:lnTo>
                  <a:pt x="532" y="2174"/>
                </a:lnTo>
                <a:lnTo>
                  <a:pt x="493" y="2134"/>
                </a:lnTo>
                <a:lnTo>
                  <a:pt x="452" y="2094"/>
                </a:lnTo>
                <a:lnTo>
                  <a:pt x="410" y="2050"/>
                </a:lnTo>
                <a:lnTo>
                  <a:pt x="367" y="2002"/>
                </a:lnTo>
                <a:lnTo>
                  <a:pt x="325" y="1952"/>
                </a:lnTo>
                <a:lnTo>
                  <a:pt x="284" y="1898"/>
                </a:lnTo>
                <a:lnTo>
                  <a:pt x="243" y="1843"/>
                </a:lnTo>
                <a:lnTo>
                  <a:pt x="204" y="1784"/>
                </a:lnTo>
                <a:lnTo>
                  <a:pt x="166" y="1724"/>
                </a:lnTo>
                <a:lnTo>
                  <a:pt x="131" y="1662"/>
                </a:lnTo>
                <a:lnTo>
                  <a:pt x="100" y="1596"/>
                </a:lnTo>
                <a:lnTo>
                  <a:pt x="71" y="1529"/>
                </a:lnTo>
                <a:lnTo>
                  <a:pt x="48" y="1462"/>
                </a:lnTo>
                <a:lnTo>
                  <a:pt x="27" y="1390"/>
                </a:lnTo>
                <a:lnTo>
                  <a:pt x="13" y="1319"/>
                </a:lnTo>
                <a:lnTo>
                  <a:pt x="4" y="1246"/>
                </a:lnTo>
                <a:lnTo>
                  <a:pt x="0" y="1173"/>
                </a:lnTo>
                <a:lnTo>
                  <a:pt x="4" y="1098"/>
                </a:lnTo>
                <a:lnTo>
                  <a:pt x="13" y="1025"/>
                </a:lnTo>
                <a:lnTo>
                  <a:pt x="27" y="954"/>
                </a:lnTo>
                <a:lnTo>
                  <a:pt x="48" y="884"/>
                </a:lnTo>
                <a:lnTo>
                  <a:pt x="71" y="815"/>
                </a:lnTo>
                <a:lnTo>
                  <a:pt x="100" y="748"/>
                </a:lnTo>
                <a:lnTo>
                  <a:pt x="131" y="684"/>
                </a:lnTo>
                <a:lnTo>
                  <a:pt x="166" y="621"/>
                </a:lnTo>
                <a:lnTo>
                  <a:pt x="204" y="560"/>
                </a:lnTo>
                <a:lnTo>
                  <a:pt x="243" y="502"/>
                </a:lnTo>
                <a:lnTo>
                  <a:pt x="284" y="446"/>
                </a:lnTo>
                <a:lnTo>
                  <a:pt x="325" y="394"/>
                </a:lnTo>
                <a:lnTo>
                  <a:pt x="367" y="343"/>
                </a:lnTo>
                <a:lnTo>
                  <a:pt x="410" y="294"/>
                </a:lnTo>
                <a:lnTo>
                  <a:pt x="452" y="251"/>
                </a:lnTo>
                <a:lnTo>
                  <a:pt x="493" y="210"/>
                </a:lnTo>
                <a:lnTo>
                  <a:pt x="532" y="170"/>
                </a:lnTo>
                <a:lnTo>
                  <a:pt x="570" y="137"/>
                </a:lnTo>
                <a:lnTo>
                  <a:pt x="604" y="105"/>
                </a:lnTo>
                <a:lnTo>
                  <a:pt x="636" y="79"/>
                </a:lnTo>
                <a:lnTo>
                  <a:pt x="665" y="55"/>
                </a:lnTo>
                <a:lnTo>
                  <a:pt x="688" y="35"/>
                </a:lnTo>
                <a:lnTo>
                  <a:pt x="709" y="19"/>
                </a:lnTo>
                <a:lnTo>
                  <a:pt x="723" y="9"/>
                </a:lnTo>
                <a:lnTo>
                  <a:pt x="732" y="1"/>
                </a:lnTo>
                <a:lnTo>
                  <a:pt x="735" y="0"/>
                </a:lnTo>
                <a:lnTo>
                  <a:pt x="739" y="1"/>
                </a:lnTo>
                <a:lnTo>
                  <a:pt x="748" y="9"/>
                </a:lnTo>
                <a:lnTo>
                  <a:pt x="763" y="19"/>
                </a:lnTo>
                <a:lnTo>
                  <a:pt x="783" y="35"/>
                </a:lnTo>
                <a:lnTo>
                  <a:pt x="806" y="55"/>
                </a:lnTo>
                <a:lnTo>
                  <a:pt x="835" y="79"/>
                </a:lnTo>
                <a:lnTo>
                  <a:pt x="866" y="105"/>
                </a:lnTo>
                <a:lnTo>
                  <a:pt x="901" y="137"/>
                </a:lnTo>
                <a:lnTo>
                  <a:pt x="939" y="170"/>
                </a:lnTo>
                <a:lnTo>
                  <a:pt x="978" y="210"/>
                </a:lnTo>
                <a:lnTo>
                  <a:pt x="1019" y="251"/>
                </a:lnTo>
                <a:lnTo>
                  <a:pt x="1060" y="294"/>
                </a:lnTo>
                <a:lnTo>
                  <a:pt x="1102" y="343"/>
                </a:lnTo>
                <a:lnTo>
                  <a:pt x="1145" y="394"/>
                </a:lnTo>
                <a:lnTo>
                  <a:pt x="1187" y="446"/>
                </a:lnTo>
                <a:lnTo>
                  <a:pt x="1228" y="502"/>
                </a:lnTo>
                <a:lnTo>
                  <a:pt x="1267" y="560"/>
                </a:lnTo>
                <a:lnTo>
                  <a:pt x="1305" y="621"/>
                </a:lnTo>
                <a:lnTo>
                  <a:pt x="1339" y="684"/>
                </a:lnTo>
                <a:lnTo>
                  <a:pt x="1371" y="748"/>
                </a:lnTo>
                <a:lnTo>
                  <a:pt x="1400" y="815"/>
                </a:lnTo>
                <a:lnTo>
                  <a:pt x="1423" y="884"/>
                </a:lnTo>
                <a:lnTo>
                  <a:pt x="1444" y="954"/>
                </a:lnTo>
                <a:lnTo>
                  <a:pt x="1458" y="1025"/>
                </a:lnTo>
                <a:lnTo>
                  <a:pt x="1467" y="1098"/>
                </a:lnTo>
                <a:lnTo>
                  <a:pt x="1470" y="1173"/>
                </a:lnTo>
              </a:path>
            </a:pathLst>
          </a:custGeom>
          <a:solidFill>
            <a:schemeClr val="hlink"/>
          </a:solidFill>
          <a:ln w="19050" cmpd="sng">
            <a:solidFill>
              <a:srgbClr val="FFFFFF"/>
            </a:solidFill>
            <a:prstDash val="solid"/>
            <a:round/>
          </a:ln>
          <a:effectLst>
            <a:outerShdw dist="28398" dir="6993903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endParaRPr lang="zh-CN" altLang="en-US"/>
          </a:p>
        </p:txBody>
      </p:sp>
      <p:sp>
        <p:nvSpPr>
          <p:cNvPr id="3" name="Freeform 5"/>
          <p:cNvSpPr/>
          <p:nvPr/>
        </p:nvSpPr>
        <p:spPr bwMode="gray">
          <a:xfrm rot="3171804" flipH="1">
            <a:off x="2284412" y="3308845"/>
            <a:ext cx="1952625" cy="3117850"/>
          </a:xfrm>
          <a:custGeom>
            <a:avLst/>
            <a:gdLst/>
            <a:ahLst/>
            <a:cxnLst>
              <a:cxn ang="0">
                <a:pos x="1467" y="1246"/>
              </a:cxn>
              <a:cxn ang="0">
                <a:pos x="1444" y="1390"/>
              </a:cxn>
              <a:cxn ang="0">
                <a:pos x="1400" y="1529"/>
              </a:cxn>
              <a:cxn ang="0">
                <a:pos x="1339" y="1662"/>
              </a:cxn>
              <a:cxn ang="0">
                <a:pos x="1267" y="1784"/>
              </a:cxn>
              <a:cxn ang="0">
                <a:pos x="1187" y="1898"/>
              </a:cxn>
              <a:cxn ang="0">
                <a:pos x="1102" y="2002"/>
              </a:cxn>
              <a:cxn ang="0">
                <a:pos x="1019" y="2094"/>
              </a:cxn>
              <a:cxn ang="0">
                <a:pos x="939" y="2174"/>
              </a:cxn>
              <a:cxn ang="0">
                <a:pos x="866" y="2239"/>
              </a:cxn>
              <a:cxn ang="0">
                <a:pos x="806" y="2290"/>
              </a:cxn>
              <a:cxn ang="0">
                <a:pos x="763" y="2325"/>
              </a:cxn>
              <a:cxn ang="0">
                <a:pos x="739" y="2343"/>
              </a:cxn>
              <a:cxn ang="0">
                <a:pos x="732" y="2343"/>
              </a:cxn>
              <a:cxn ang="0">
                <a:pos x="709" y="2325"/>
              </a:cxn>
              <a:cxn ang="0">
                <a:pos x="665" y="2290"/>
              </a:cxn>
              <a:cxn ang="0">
                <a:pos x="604" y="2239"/>
              </a:cxn>
              <a:cxn ang="0">
                <a:pos x="532" y="2174"/>
              </a:cxn>
              <a:cxn ang="0">
                <a:pos x="452" y="2094"/>
              </a:cxn>
              <a:cxn ang="0">
                <a:pos x="367" y="2002"/>
              </a:cxn>
              <a:cxn ang="0">
                <a:pos x="284" y="1898"/>
              </a:cxn>
              <a:cxn ang="0">
                <a:pos x="204" y="1784"/>
              </a:cxn>
              <a:cxn ang="0">
                <a:pos x="131" y="1662"/>
              </a:cxn>
              <a:cxn ang="0">
                <a:pos x="71" y="1529"/>
              </a:cxn>
              <a:cxn ang="0">
                <a:pos x="27" y="1390"/>
              </a:cxn>
              <a:cxn ang="0">
                <a:pos x="4" y="1246"/>
              </a:cxn>
              <a:cxn ang="0">
                <a:pos x="4" y="1098"/>
              </a:cxn>
              <a:cxn ang="0">
                <a:pos x="27" y="954"/>
              </a:cxn>
              <a:cxn ang="0">
                <a:pos x="71" y="815"/>
              </a:cxn>
              <a:cxn ang="0">
                <a:pos x="131" y="684"/>
              </a:cxn>
              <a:cxn ang="0">
                <a:pos x="204" y="560"/>
              </a:cxn>
              <a:cxn ang="0">
                <a:pos x="284" y="446"/>
              </a:cxn>
              <a:cxn ang="0">
                <a:pos x="367" y="343"/>
              </a:cxn>
              <a:cxn ang="0">
                <a:pos x="452" y="251"/>
              </a:cxn>
              <a:cxn ang="0">
                <a:pos x="532" y="170"/>
              </a:cxn>
              <a:cxn ang="0">
                <a:pos x="604" y="105"/>
              </a:cxn>
              <a:cxn ang="0">
                <a:pos x="665" y="55"/>
              </a:cxn>
              <a:cxn ang="0">
                <a:pos x="709" y="19"/>
              </a:cxn>
              <a:cxn ang="0">
                <a:pos x="732" y="1"/>
              </a:cxn>
              <a:cxn ang="0">
                <a:pos x="739" y="1"/>
              </a:cxn>
              <a:cxn ang="0">
                <a:pos x="763" y="19"/>
              </a:cxn>
              <a:cxn ang="0">
                <a:pos x="806" y="55"/>
              </a:cxn>
              <a:cxn ang="0">
                <a:pos x="866" y="105"/>
              </a:cxn>
              <a:cxn ang="0">
                <a:pos x="939" y="170"/>
              </a:cxn>
              <a:cxn ang="0">
                <a:pos x="1019" y="251"/>
              </a:cxn>
              <a:cxn ang="0">
                <a:pos x="1102" y="343"/>
              </a:cxn>
              <a:cxn ang="0">
                <a:pos x="1187" y="446"/>
              </a:cxn>
              <a:cxn ang="0">
                <a:pos x="1267" y="560"/>
              </a:cxn>
              <a:cxn ang="0">
                <a:pos x="1339" y="684"/>
              </a:cxn>
              <a:cxn ang="0">
                <a:pos x="1400" y="815"/>
              </a:cxn>
              <a:cxn ang="0">
                <a:pos x="1444" y="954"/>
              </a:cxn>
              <a:cxn ang="0">
                <a:pos x="1467" y="1098"/>
              </a:cxn>
            </a:cxnLst>
            <a:rect l="0" t="0" r="r" b="b"/>
            <a:pathLst>
              <a:path w="1470" h="2346">
                <a:moveTo>
                  <a:pt x="1470" y="1173"/>
                </a:moveTo>
                <a:lnTo>
                  <a:pt x="1467" y="1246"/>
                </a:lnTo>
                <a:lnTo>
                  <a:pt x="1458" y="1319"/>
                </a:lnTo>
                <a:lnTo>
                  <a:pt x="1444" y="1390"/>
                </a:lnTo>
                <a:lnTo>
                  <a:pt x="1423" y="1462"/>
                </a:lnTo>
                <a:lnTo>
                  <a:pt x="1400" y="1529"/>
                </a:lnTo>
                <a:lnTo>
                  <a:pt x="1371" y="1596"/>
                </a:lnTo>
                <a:lnTo>
                  <a:pt x="1339" y="1662"/>
                </a:lnTo>
                <a:lnTo>
                  <a:pt x="1305" y="1724"/>
                </a:lnTo>
                <a:lnTo>
                  <a:pt x="1267" y="1784"/>
                </a:lnTo>
                <a:lnTo>
                  <a:pt x="1228" y="1843"/>
                </a:lnTo>
                <a:lnTo>
                  <a:pt x="1187" y="1898"/>
                </a:lnTo>
                <a:lnTo>
                  <a:pt x="1145" y="1952"/>
                </a:lnTo>
                <a:lnTo>
                  <a:pt x="1102" y="2002"/>
                </a:lnTo>
                <a:lnTo>
                  <a:pt x="1060" y="2050"/>
                </a:lnTo>
                <a:lnTo>
                  <a:pt x="1019" y="2094"/>
                </a:lnTo>
                <a:lnTo>
                  <a:pt x="978" y="2134"/>
                </a:lnTo>
                <a:lnTo>
                  <a:pt x="939" y="2174"/>
                </a:lnTo>
                <a:lnTo>
                  <a:pt x="901" y="2207"/>
                </a:lnTo>
                <a:lnTo>
                  <a:pt x="866" y="2239"/>
                </a:lnTo>
                <a:lnTo>
                  <a:pt x="835" y="2266"/>
                </a:lnTo>
                <a:lnTo>
                  <a:pt x="806" y="2290"/>
                </a:lnTo>
                <a:lnTo>
                  <a:pt x="783" y="2309"/>
                </a:lnTo>
                <a:lnTo>
                  <a:pt x="763" y="2325"/>
                </a:lnTo>
                <a:lnTo>
                  <a:pt x="748" y="2336"/>
                </a:lnTo>
                <a:lnTo>
                  <a:pt x="739" y="2343"/>
                </a:lnTo>
                <a:lnTo>
                  <a:pt x="735" y="2346"/>
                </a:lnTo>
                <a:lnTo>
                  <a:pt x="732" y="2343"/>
                </a:lnTo>
                <a:lnTo>
                  <a:pt x="723" y="2336"/>
                </a:lnTo>
                <a:lnTo>
                  <a:pt x="709" y="2325"/>
                </a:lnTo>
                <a:lnTo>
                  <a:pt x="688" y="2309"/>
                </a:lnTo>
                <a:lnTo>
                  <a:pt x="665" y="2290"/>
                </a:lnTo>
                <a:lnTo>
                  <a:pt x="636" y="2266"/>
                </a:lnTo>
                <a:lnTo>
                  <a:pt x="604" y="2239"/>
                </a:lnTo>
                <a:lnTo>
                  <a:pt x="570" y="2207"/>
                </a:lnTo>
                <a:lnTo>
                  <a:pt x="532" y="2174"/>
                </a:lnTo>
                <a:lnTo>
                  <a:pt x="493" y="2134"/>
                </a:lnTo>
                <a:lnTo>
                  <a:pt x="452" y="2094"/>
                </a:lnTo>
                <a:lnTo>
                  <a:pt x="410" y="2050"/>
                </a:lnTo>
                <a:lnTo>
                  <a:pt x="367" y="2002"/>
                </a:lnTo>
                <a:lnTo>
                  <a:pt x="325" y="1952"/>
                </a:lnTo>
                <a:lnTo>
                  <a:pt x="284" y="1898"/>
                </a:lnTo>
                <a:lnTo>
                  <a:pt x="243" y="1843"/>
                </a:lnTo>
                <a:lnTo>
                  <a:pt x="204" y="1784"/>
                </a:lnTo>
                <a:lnTo>
                  <a:pt x="166" y="1724"/>
                </a:lnTo>
                <a:lnTo>
                  <a:pt x="131" y="1662"/>
                </a:lnTo>
                <a:lnTo>
                  <a:pt x="100" y="1596"/>
                </a:lnTo>
                <a:lnTo>
                  <a:pt x="71" y="1529"/>
                </a:lnTo>
                <a:lnTo>
                  <a:pt x="48" y="1462"/>
                </a:lnTo>
                <a:lnTo>
                  <a:pt x="27" y="1390"/>
                </a:lnTo>
                <a:lnTo>
                  <a:pt x="13" y="1319"/>
                </a:lnTo>
                <a:lnTo>
                  <a:pt x="4" y="1246"/>
                </a:lnTo>
                <a:lnTo>
                  <a:pt x="0" y="1173"/>
                </a:lnTo>
                <a:lnTo>
                  <a:pt x="4" y="1098"/>
                </a:lnTo>
                <a:lnTo>
                  <a:pt x="13" y="1025"/>
                </a:lnTo>
                <a:lnTo>
                  <a:pt x="27" y="954"/>
                </a:lnTo>
                <a:lnTo>
                  <a:pt x="48" y="884"/>
                </a:lnTo>
                <a:lnTo>
                  <a:pt x="71" y="815"/>
                </a:lnTo>
                <a:lnTo>
                  <a:pt x="100" y="748"/>
                </a:lnTo>
                <a:lnTo>
                  <a:pt x="131" y="684"/>
                </a:lnTo>
                <a:lnTo>
                  <a:pt x="166" y="621"/>
                </a:lnTo>
                <a:lnTo>
                  <a:pt x="204" y="560"/>
                </a:lnTo>
                <a:lnTo>
                  <a:pt x="243" y="502"/>
                </a:lnTo>
                <a:lnTo>
                  <a:pt x="284" y="446"/>
                </a:lnTo>
                <a:lnTo>
                  <a:pt x="325" y="394"/>
                </a:lnTo>
                <a:lnTo>
                  <a:pt x="367" y="343"/>
                </a:lnTo>
                <a:lnTo>
                  <a:pt x="410" y="294"/>
                </a:lnTo>
                <a:lnTo>
                  <a:pt x="452" y="251"/>
                </a:lnTo>
                <a:lnTo>
                  <a:pt x="493" y="210"/>
                </a:lnTo>
                <a:lnTo>
                  <a:pt x="532" y="170"/>
                </a:lnTo>
                <a:lnTo>
                  <a:pt x="570" y="137"/>
                </a:lnTo>
                <a:lnTo>
                  <a:pt x="604" y="105"/>
                </a:lnTo>
                <a:lnTo>
                  <a:pt x="636" y="79"/>
                </a:lnTo>
                <a:lnTo>
                  <a:pt x="665" y="55"/>
                </a:lnTo>
                <a:lnTo>
                  <a:pt x="688" y="35"/>
                </a:lnTo>
                <a:lnTo>
                  <a:pt x="709" y="19"/>
                </a:lnTo>
                <a:lnTo>
                  <a:pt x="723" y="9"/>
                </a:lnTo>
                <a:lnTo>
                  <a:pt x="732" y="1"/>
                </a:lnTo>
                <a:lnTo>
                  <a:pt x="735" y="0"/>
                </a:lnTo>
                <a:lnTo>
                  <a:pt x="739" y="1"/>
                </a:lnTo>
                <a:lnTo>
                  <a:pt x="748" y="9"/>
                </a:lnTo>
                <a:lnTo>
                  <a:pt x="763" y="19"/>
                </a:lnTo>
                <a:lnTo>
                  <a:pt x="783" y="35"/>
                </a:lnTo>
                <a:lnTo>
                  <a:pt x="806" y="55"/>
                </a:lnTo>
                <a:lnTo>
                  <a:pt x="835" y="79"/>
                </a:lnTo>
                <a:lnTo>
                  <a:pt x="866" y="105"/>
                </a:lnTo>
                <a:lnTo>
                  <a:pt x="901" y="137"/>
                </a:lnTo>
                <a:lnTo>
                  <a:pt x="939" y="170"/>
                </a:lnTo>
                <a:lnTo>
                  <a:pt x="978" y="210"/>
                </a:lnTo>
                <a:lnTo>
                  <a:pt x="1019" y="251"/>
                </a:lnTo>
                <a:lnTo>
                  <a:pt x="1060" y="294"/>
                </a:lnTo>
                <a:lnTo>
                  <a:pt x="1102" y="343"/>
                </a:lnTo>
                <a:lnTo>
                  <a:pt x="1145" y="394"/>
                </a:lnTo>
                <a:lnTo>
                  <a:pt x="1187" y="446"/>
                </a:lnTo>
                <a:lnTo>
                  <a:pt x="1228" y="502"/>
                </a:lnTo>
                <a:lnTo>
                  <a:pt x="1267" y="560"/>
                </a:lnTo>
                <a:lnTo>
                  <a:pt x="1305" y="621"/>
                </a:lnTo>
                <a:lnTo>
                  <a:pt x="1339" y="684"/>
                </a:lnTo>
                <a:lnTo>
                  <a:pt x="1371" y="748"/>
                </a:lnTo>
                <a:lnTo>
                  <a:pt x="1400" y="815"/>
                </a:lnTo>
                <a:lnTo>
                  <a:pt x="1423" y="884"/>
                </a:lnTo>
                <a:lnTo>
                  <a:pt x="1444" y="954"/>
                </a:lnTo>
                <a:lnTo>
                  <a:pt x="1458" y="1025"/>
                </a:lnTo>
                <a:lnTo>
                  <a:pt x="1467" y="1098"/>
                </a:lnTo>
                <a:lnTo>
                  <a:pt x="1470" y="1173"/>
                </a:lnTo>
              </a:path>
            </a:pathLst>
          </a:custGeom>
          <a:solidFill>
            <a:schemeClr val="accent2"/>
          </a:solidFill>
          <a:ln w="19050" cmpd="sng">
            <a:solidFill>
              <a:srgbClr val="FFFFFF"/>
            </a:solidFill>
            <a:prstDash val="solid"/>
            <a:round/>
          </a:ln>
          <a:effectLst>
            <a:outerShdw dist="28398" dir="6993903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endParaRPr lang="zh-CN" altLang="en-US"/>
          </a:p>
        </p:txBody>
      </p:sp>
      <p:sp>
        <p:nvSpPr>
          <p:cNvPr id="4" name="Freeform 6"/>
          <p:cNvSpPr/>
          <p:nvPr/>
        </p:nvSpPr>
        <p:spPr bwMode="gray">
          <a:xfrm rot="18473053">
            <a:off x="4822825" y="3313607"/>
            <a:ext cx="1978025" cy="3159125"/>
          </a:xfrm>
          <a:custGeom>
            <a:avLst/>
            <a:gdLst/>
            <a:ahLst/>
            <a:cxnLst>
              <a:cxn ang="0">
                <a:pos x="1467" y="1246"/>
              </a:cxn>
              <a:cxn ang="0">
                <a:pos x="1444" y="1390"/>
              </a:cxn>
              <a:cxn ang="0">
                <a:pos x="1400" y="1529"/>
              </a:cxn>
              <a:cxn ang="0">
                <a:pos x="1339" y="1662"/>
              </a:cxn>
              <a:cxn ang="0">
                <a:pos x="1267" y="1784"/>
              </a:cxn>
              <a:cxn ang="0">
                <a:pos x="1187" y="1898"/>
              </a:cxn>
              <a:cxn ang="0">
                <a:pos x="1102" y="2002"/>
              </a:cxn>
              <a:cxn ang="0">
                <a:pos x="1019" y="2094"/>
              </a:cxn>
              <a:cxn ang="0">
                <a:pos x="939" y="2174"/>
              </a:cxn>
              <a:cxn ang="0">
                <a:pos x="866" y="2239"/>
              </a:cxn>
              <a:cxn ang="0">
                <a:pos x="806" y="2290"/>
              </a:cxn>
              <a:cxn ang="0">
                <a:pos x="763" y="2325"/>
              </a:cxn>
              <a:cxn ang="0">
                <a:pos x="739" y="2343"/>
              </a:cxn>
              <a:cxn ang="0">
                <a:pos x="732" y="2343"/>
              </a:cxn>
              <a:cxn ang="0">
                <a:pos x="709" y="2325"/>
              </a:cxn>
              <a:cxn ang="0">
                <a:pos x="665" y="2290"/>
              </a:cxn>
              <a:cxn ang="0">
                <a:pos x="604" y="2239"/>
              </a:cxn>
              <a:cxn ang="0">
                <a:pos x="532" y="2174"/>
              </a:cxn>
              <a:cxn ang="0">
                <a:pos x="452" y="2094"/>
              </a:cxn>
              <a:cxn ang="0">
                <a:pos x="367" y="2002"/>
              </a:cxn>
              <a:cxn ang="0">
                <a:pos x="284" y="1898"/>
              </a:cxn>
              <a:cxn ang="0">
                <a:pos x="204" y="1784"/>
              </a:cxn>
              <a:cxn ang="0">
                <a:pos x="131" y="1662"/>
              </a:cxn>
              <a:cxn ang="0">
                <a:pos x="71" y="1529"/>
              </a:cxn>
              <a:cxn ang="0">
                <a:pos x="27" y="1390"/>
              </a:cxn>
              <a:cxn ang="0">
                <a:pos x="4" y="1246"/>
              </a:cxn>
              <a:cxn ang="0">
                <a:pos x="4" y="1098"/>
              </a:cxn>
              <a:cxn ang="0">
                <a:pos x="27" y="954"/>
              </a:cxn>
              <a:cxn ang="0">
                <a:pos x="71" y="815"/>
              </a:cxn>
              <a:cxn ang="0">
                <a:pos x="131" y="684"/>
              </a:cxn>
              <a:cxn ang="0">
                <a:pos x="204" y="560"/>
              </a:cxn>
              <a:cxn ang="0">
                <a:pos x="284" y="446"/>
              </a:cxn>
              <a:cxn ang="0">
                <a:pos x="367" y="343"/>
              </a:cxn>
              <a:cxn ang="0">
                <a:pos x="452" y="251"/>
              </a:cxn>
              <a:cxn ang="0">
                <a:pos x="532" y="170"/>
              </a:cxn>
              <a:cxn ang="0">
                <a:pos x="604" y="105"/>
              </a:cxn>
              <a:cxn ang="0">
                <a:pos x="665" y="55"/>
              </a:cxn>
              <a:cxn ang="0">
                <a:pos x="709" y="19"/>
              </a:cxn>
              <a:cxn ang="0">
                <a:pos x="732" y="1"/>
              </a:cxn>
              <a:cxn ang="0">
                <a:pos x="739" y="1"/>
              </a:cxn>
              <a:cxn ang="0">
                <a:pos x="763" y="19"/>
              </a:cxn>
              <a:cxn ang="0">
                <a:pos x="806" y="55"/>
              </a:cxn>
              <a:cxn ang="0">
                <a:pos x="866" y="105"/>
              </a:cxn>
              <a:cxn ang="0">
                <a:pos x="939" y="170"/>
              </a:cxn>
              <a:cxn ang="0">
                <a:pos x="1019" y="251"/>
              </a:cxn>
              <a:cxn ang="0">
                <a:pos x="1102" y="343"/>
              </a:cxn>
              <a:cxn ang="0">
                <a:pos x="1187" y="446"/>
              </a:cxn>
              <a:cxn ang="0">
                <a:pos x="1267" y="560"/>
              </a:cxn>
              <a:cxn ang="0">
                <a:pos x="1339" y="684"/>
              </a:cxn>
              <a:cxn ang="0">
                <a:pos x="1400" y="815"/>
              </a:cxn>
              <a:cxn ang="0">
                <a:pos x="1444" y="954"/>
              </a:cxn>
              <a:cxn ang="0">
                <a:pos x="1467" y="1098"/>
              </a:cxn>
            </a:cxnLst>
            <a:rect l="0" t="0" r="r" b="b"/>
            <a:pathLst>
              <a:path w="1470" h="2346">
                <a:moveTo>
                  <a:pt x="1470" y="1173"/>
                </a:moveTo>
                <a:lnTo>
                  <a:pt x="1467" y="1246"/>
                </a:lnTo>
                <a:lnTo>
                  <a:pt x="1458" y="1319"/>
                </a:lnTo>
                <a:lnTo>
                  <a:pt x="1444" y="1390"/>
                </a:lnTo>
                <a:lnTo>
                  <a:pt x="1423" y="1462"/>
                </a:lnTo>
                <a:lnTo>
                  <a:pt x="1400" y="1529"/>
                </a:lnTo>
                <a:lnTo>
                  <a:pt x="1371" y="1596"/>
                </a:lnTo>
                <a:lnTo>
                  <a:pt x="1339" y="1662"/>
                </a:lnTo>
                <a:lnTo>
                  <a:pt x="1305" y="1724"/>
                </a:lnTo>
                <a:lnTo>
                  <a:pt x="1267" y="1784"/>
                </a:lnTo>
                <a:lnTo>
                  <a:pt x="1228" y="1843"/>
                </a:lnTo>
                <a:lnTo>
                  <a:pt x="1187" y="1898"/>
                </a:lnTo>
                <a:lnTo>
                  <a:pt x="1145" y="1952"/>
                </a:lnTo>
                <a:lnTo>
                  <a:pt x="1102" y="2002"/>
                </a:lnTo>
                <a:lnTo>
                  <a:pt x="1060" y="2050"/>
                </a:lnTo>
                <a:lnTo>
                  <a:pt x="1019" y="2094"/>
                </a:lnTo>
                <a:lnTo>
                  <a:pt x="978" y="2134"/>
                </a:lnTo>
                <a:lnTo>
                  <a:pt x="939" y="2174"/>
                </a:lnTo>
                <a:lnTo>
                  <a:pt x="901" y="2207"/>
                </a:lnTo>
                <a:lnTo>
                  <a:pt x="866" y="2239"/>
                </a:lnTo>
                <a:lnTo>
                  <a:pt x="835" y="2266"/>
                </a:lnTo>
                <a:lnTo>
                  <a:pt x="806" y="2290"/>
                </a:lnTo>
                <a:lnTo>
                  <a:pt x="783" y="2309"/>
                </a:lnTo>
                <a:lnTo>
                  <a:pt x="763" y="2325"/>
                </a:lnTo>
                <a:lnTo>
                  <a:pt x="748" y="2336"/>
                </a:lnTo>
                <a:lnTo>
                  <a:pt x="739" y="2343"/>
                </a:lnTo>
                <a:lnTo>
                  <a:pt x="735" y="2346"/>
                </a:lnTo>
                <a:lnTo>
                  <a:pt x="732" y="2343"/>
                </a:lnTo>
                <a:lnTo>
                  <a:pt x="723" y="2336"/>
                </a:lnTo>
                <a:lnTo>
                  <a:pt x="709" y="2325"/>
                </a:lnTo>
                <a:lnTo>
                  <a:pt x="688" y="2309"/>
                </a:lnTo>
                <a:lnTo>
                  <a:pt x="665" y="2290"/>
                </a:lnTo>
                <a:lnTo>
                  <a:pt x="636" y="2266"/>
                </a:lnTo>
                <a:lnTo>
                  <a:pt x="604" y="2239"/>
                </a:lnTo>
                <a:lnTo>
                  <a:pt x="570" y="2207"/>
                </a:lnTo>
                <a:lnTo>
                  <a:pt x="532" y="2174"/>
                </a:lnTo>
                <a:lnTo>
                  <a:pt x="493" y="2134"/>
                </a:lnTo>
                <a:lnTo>
                  <a:pt x="452" y="2094"/>
                </a:lnTo>
                <a:lnTo>
                  <a:pt x="410" y="2050"/>
                </a:lnTo>
                <a:lnTo>
                  <a:pt x="367" y="2002"/>
                </a:lnTo>
                <a:lnTo>
                  <a:pt x="325" y="1952"/>
                </a:lnTo>
                <a:lnTo>
                  <a:pt x="284" y="1898"/>
                </a:lnTo>
                <a:lnTo>
                  <a:pt x="243" y="1843"/>
                </a:lnTo>
                <a:lnTo>
                  <a:pt x="204" y="1784"/>
                </a:lnTo>
                <a:lnTo>
                  <a:pt x="166" y="1724"/>
                </a:lnTo>
                <a:lnTo>
                  <a:pt x="131" y="1662"/>
                </a:lnTo>
                <a:lnTo>
                  <a:pt x="100" y="1596"/>
                </a:lnTo>
                <a:lnTo>
                  <a:pt x="71" y="1529"/>
                </a:lnTo>
                <a:lnTo>
                  <a:pt x="48" y="1462"/>
                </a:lnTo>
                <a:lnTo>
                  <a:pt x="27" y="1390"/>
                </a:lnTo>
                <a:lnTo>
                  <a:pt x="13" y="1319"/>
                </a:lnTo>
                <a:lnTo>
                  <a:pt x="4" y="1246"/>
                </a:lnTo>
                <a:lnTo>
                  <a:pt x="0" y="1173"/>
                </a:lnTo>
                <a:lnTo>
                  <a:pt x="4" y="1098"/>
                </a:lnTo>
                <a:lnTo>
                  <a:pt x="13" y="1025"/>
                </a:lnTo>
                <a:lnTo>
                  <a:pt x="27" y="954"/>
                </a:lnTo>
                <a:lnTo>
                  <a:pt x="48" y="884"/>
                </a:lnTo>
                <a:lnTo>
                  <a:pt x="71" y="815"/>
                </a:lnTo>
                <a:lnTo>
                  <a:pt x="100" y="748"/>
                </a:lnTo>
                <a:lnTo>
                  <a:pt x="131" y="684"/>
                </a:lnTo>
                <a:lnTo>
                  <a:pt x="166" y="621"/>
                </a:lnTo>
                <a:lnTo>
                  <a:pt x="204" y="560"/>
                </a:lnTo>
                <a:lnTo>
                  <a:pt x="243" y="502"/>
                </a:lnTo>
                <a:lnTo>
                  <a:pt x="284" y="446"/>
                </a:lnTo>
                <a:lnTo>
                  <a:pt x="325" y="394"/>
                </a:lnTo>
                <a:lnTo>
                  <a:pt x="367" y="343"/>
                </a:lnTo>
                <a:lnTo>
                  <a:pt x="410" y="294"/>
                </a:lnTo>
                <a:lnTo>
                  <a:pt x="452" y="251"/>
                </a:lnTo>
                <a:lnTo>
                  <a:pt x="493" y="210"/>
                </a:lnTo>
                <a:lnTo>
                  <a:pt x="532" y="170"/>
                </a:lnTo>
                <a:lnTo>
                  <a:pt x="570" y="137"/>
                </a:lnTo>
                <a:lnTo>
                  <a:pt x="604" y="105"/>
                </a:lnTo>
                <a:lnTo>
                  <a:pt x="636" y="79"/>
                </a:lnTo>
                <a:lnTo>
                  <a:pt x="665" y="55"/>
                </a:lnTo>
                <a:lnTo>
                  <a:pt x="688" y="35"/>
                </a:lnTo>
                <a:lnTo>
                  <a:pt x="709" y="19"/>
                </a:lnTo>
                <a:lnTo>
                  <a:pt x="723" y="9"/>
                </a:lnTo>
                <a:lnTo>
                  <a:pt x="732" y="1"/>
                </a:lnTo>
                <a:lnTo>
                  <a:pt x="735" y="0"/>
                </a:lnTo>
                <a:lnTo>
                  <a:pt x="739" y="1"/>
                </a:lnTo>
                <a:lnTo>
                  <a:pt x="748" y="9"/>
                </a:lnTo>
                <a:lnTo>
                  <a:pt x="763" y="19"/>
                </a:lnTo>
                <a:lnTo>
                  <a:pt x="783" y="35"/>
                </a:lnTo>
                <a:lnTo>
                  <a:pt x="806" y="55"/>
                </a:lnTo>
                <a:lnTo>
                  <a:pt x="835" y="79"/>
                </a:lnTo>
                <a:lnTo>
                  <a:pt x="866" y="105"/>
                </a:lnTo>
                <a:lnTo>
                  <a:pt x="901" y="137"/>
                </a:lnTo>
                <a:lnTo>
                  <a:pt x="939" y="170"/>
                </a:lnTo>
                <a:lnTo>
                  <a:pt x="978" y="210"/>
                </a:lnTo>
                <a:lnTo>
                  <a:pt x="1019" y="251"/>
                </a:lnTo>
                <a:lnTo>
                  <a:pt x="1060" y="294"/>
                </a:lnTo>
                <a:lnTo>
                  <a:pt x="1102" y="343"/>
                </a:lnTo>
                <a:lnTo>
                  <a:pt x="1145" y="394"/>
                </a:lnTo>
                <a:lnTo>
                  <a:pt x="1187" y="446"/>
                </a:lnTo>
                <a:lnTo>
                  <a:pt x="1228" y="502"/>
                </a:lnTo>
                <a:lnTo>
                  <a:pt x="1267" y="560"/>
                </a:lnTo>
                <a:lnTo>
                  <a:pt x="1305" y="621"/>
                </a:lnTo>
                <a:lnTo>
                  <a:pt x="1339" y="684"/>
                </a:lnTo>
                <a:lnTo>
                  <a:pt x="1371" y="748"/>
                </a:lnTo>
                <a:lnTo>
                  <a:pt x="1400" y="815"/>
                </a:lnTo>
                <a:lnTo>
                  <a:pt x="1423" y="884"/>
                </a:lnTo>
                <a:lnTo>
                  <a:pt x="1444" y="954"/>
                </a:lnTo>
                <a:lnTo>
                  <a:pt x="1458" y="1025"/>
                </a:lnTo>
                <a:lnTo>
                  <a:pt x="1467" y="1098"/>
                </a:lnTo>
                <a:lnTo>
                  <a:pt x="1470" y="1173"/>
                </a:lnTo>
              </a:path>
            </a:pathLst>
          </a:custGeom>
          <a:solidFill>
            <a:schemeClr val="accent1"/>
          </a:solidFill>
          <a:ln w="19050" cmpd="sng">
            <a:solidFill>
              <a:srgbClr val="FFFFFF"/>
            </a:solidFill>
            <a:prstDash val="solid"/>
            <a:round/>
          </a:ln>
          <a:effectLst>
            <a:outerShdw dist="28398" dir="6993903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endParaRPr lang="zh-CN" altLang="en-US"/>
          </a:p>
        </p:txBody>
      </p:sp>
      <p:sp>
        <p:nvSpPr>
          <p:cNvPr id="5" name="Freeform 7"/>
          <p:cNvSpPr/>
          <p:nvPr/>
        </p:nvSpPr>
        <p:spPr bwMode="gray">
          <a:xfrm rot="18553711">
            <a:off x="2289175" y="1095869"/>
            <a:ext cx="1978025" cy="3159125"/>
          </a:xfrm>
          <a:custGeom>
            <a:avLst/>
            <a:gdLst/>
            <a:ahLst/>
            <a:cxnLst>
              <a:cxn ang="0">
                <a:pos x="1467" y="1246"/>
              </a:cxn>
              <a:cxn ang="0">
                <a:pos x="1444" y="1390"/>
              </a:cxn>
              <a:cxn ang="0">
                <a:pos x="1400" y="1529"/>
              </a:cxn>
              <a:cxn ang="0">
                <a:pos x="1339" y="1662"/>
              </a:cxn>
              <a:cxn ang="0">
                <a:pos x="1267" y="1784"/>
              </a:cxn>
              <a:cxn ang="0">
                <a:pos x="1187" y="1898"/>
              </a:cxn>
              <a:cxn ang="0">
                <a:pos x="1102" y="2002"/>
              </a:cxn>
              <a:cxn ang="0">
                <a:pos x="1019" y="2094"/>
              </a:cxn>
              <a:cxn ang="0">
                <a:pos x="939" y="2174"/>
              </a:cxn>
              <a:cxn ang="0">
                <a:pos x="866" y="2239"/>
              </a:cxn>
              <a:cxn ang="0">
                <a:pos x="806" y="2290"/>
              </a:cxn>
              <a:cxn ang="0">
                <a:pos x="763" y="2325"/>
              </a:cxn>
              <a:cxn ang="0">
                <a:pos x="739" y="2343"/>
              </a:cxn>
              <a:cxn ang="0">
                <a:pos x="732" y="2343"/>
              </a:cxn>
              <a:cxn ang="0">
                <a:pos x="709" y="2325"/>
              </a:cxn>
              <a:cxn ang="0">
                <a:pos x="665" y="2290"/>
              </a:cxn>
              <a:cxn ang="0">
                <a:pos x="604" y="2239"/>
              </a:cxn>
              <a:cxn ang="0">
                <a:pos x="532" y="2174"/>
              </a:cxn>
              <a:cxn ang="0">
                <a:pos x="452" y="2094"/>
              </a:cxn>
              <a:cxn ang="0">
                <a:pos x="367" y="2002"/>
              </a:cxn>
              <a:cxn ang="0">
                <a:pos x="284" y="1898"/>
              </a:cxn>
              <a:cxn ang="0">
                <a:pos x="204" y="1784"/>
              </a:cxn>
              <a:cxn ang="0">
                <a:pos x="131" y="1662"/>
              </a:cxn>
              <a:cxn ang="0">
                <a:pos x="71" y="1529"/>
              </a:cxn>
              <a:cxn ang="0">
                <a:pos x="27" y="1390"/>
              </a:cxn>
              <a:cxn ang="0">
                <a:pos x="4" y="1246"/>
              </a:cxn>
              <a:cxn ang="0">
                <a:pos x="4" y="1098"/>
              </a:cxn>
              <a:cxn ang="0">
                <a:pos x="27" y="954"/>
              </a:cxn>
              <a:cxn ang="0">
                <a:pos x="71" y="815"/>
              </a:cxn>
              <a:cxn ang="0">
                <a:pos x="131" y="684"/>
              </a:cxn>
              <a:cxn ang="0">
                <a:pos x="204" y="560"/>
              </a:cxn>
              <a:cxn ang="0">
                <a:pos x="284" y="446"/>
              </a:cxn>
              <a:cxn ang="0">
                <a:pos x="367" y="343"/>
              </a:cxn>
              <a:cxn ang="0">
                <a:pos x="452" y="251"/>
              </a:cxn>
              <a:cxn ang="0">
                <a:pos x="532" y="170"/>
              </a:cxn>
              <a:cxn ang="0">
                <a:pos x="604" y="105"/>
              </a:cxn>
              <a:cxn ang="0">
                <a:pos x="665" y="55"/>
              </a:cxn>
              <a:cxn ang="0">
                <a:pos x="709" y="19"/>
              </a:cxn>
              <a:cxn ang="0">
                <a:pos x="732" y="1"/>
              </a:cxn>
              <a:cxn ang="0">
                <a:pos x="739" y="1"/>
              </a:cxn>
              <a:cxn ang="0">
                <a:pos x="763" y="19"/>
              </a:cxn>
              <a:cxn ang="0">
                <a:pos x="806" y="55"/>
              </a:cxn>
              <a:cxn ang="0">
                <a:pos x="866" y="105"/>
              </a:cxn>
              <a:cxn ang="0">
                <a:pos x="939" y="170"/>
              </a:cxn>
              <a:cxn ang="0">
                <a:pos x="1019" y="251"/>
              </a:cxn>
              <a:cxn ang="0">
                <a:pos x="1102" y="343"/>
              </a:cxn>
              <a:cxn ang="0">
                <a:pos x="1187" y="446"/>
              </a:cxn>
              <a:cxn ang="0">
                <a:pos x="1267" y="560"/>
              </a:cxn>
              <a:cxn ang="0">
                <a:pos x="1339" y="684"/>
              </a:cxn>
              <a:cxn ang="0">
                <a:pos x="1400" y="815"/>
              </a:cxn>
              <a:cxn ang="0">
                <a:pos x="1444" y="954"/>
              </a:cxn>
              <a:cxn ang="0">
                <a:pos x="1467" y="1098"/>
              </a:cxn>
            </a:cxnLst>
            <a:rect l="0" t="0" r="r" b="b"/>
            <a:pathLst>
              <a:path w="1470" h="2346">
                <a:moveTo>
                  <a:pt x="1470" y="1173"/>
                </a:moveTo>
                <a:lnTo>
                  <a:pt x="1467" y="1246"/>
                </a:lnTo>
                <a:lnTo>
                  <a:pt x="1458" y="1319"/>
                </a:lnTo>
                <a:lnTo>
                  <a:pt x="1444" y="1390"/>
                </a:lnTo>
                <a:lnTo>
                  <a:pt x="1423" y="1462"/>
                </a:lnTo>
                <a:lnTo>
                  <a:pt x="1400" y="1529"/>
                </a:lnTo>
                <a:lnTo>
                  <a:pt x="1371" y="1596"/>
                </a:lnTo>
                <a:lnTo>
                  <a:pt x="1339" y="1662"/>
                </a:lnTo>
                <a:lnTo>
                  <a:pt x="1305" y="1724"/>
                </a:lnTo>
                <a:lnTo>
                  <a:pt x="1267" y="1784"/>
                </a:lnTo>
                <a:lnTo>
                  <a:pt x="1228" y="1843"/>
                </a:lnTo>
                <a:lnTo>
                  <a:pt x="1187" y="1898"/>
                </a:lnTo>
                <a:lnTo>
                  <a:pt x="1145" y="1952"/>
                </a:lnTo>
                <a:lnTo>
                  <a:pt x="1102" y="2002"/>
                </a:lnTo>
                <a:lnTo>
                  <a:pt x="1060" y="2050"/>
                </a:lnTo>
                <a:lnTo>
                  <a:pt x="1019" y="2094"/>
                </a:lnTo>
                <a:lnTo>
                  <a:pt x="978" y="2134"/>
                </a:lnTo>
                <a:lnTo>
                  <a:pt x="939" y="2174"/>
                </a:lnTo>
                <a:lnTo>
                  <a:pt x="901" y="2207"/>
                </a:lnTo>
                <a:lnTo>
                  <a:pt x="866" y="2239"/>
                </a:lnTo>
                <a:lnTo>
                  <a:pt x="835" y="2266"/>
                </a:lnTo>
                <a:lnTo>
                  <a:pt x="806" y="2290"/>
                </a:lnTo>
                <a:lnTo>
                  <a:pt x="783" y="2309"/>
                </a:lnTo>
                <a:lnTo>
                  <a:pt x="763" y="2325"/>
                </a:lnTo>
                <a:lnTo>
                  <a:pt x="748" y="2336"/>
                </a:lnTo>
                <a:lnTo>
                  <a:pt x="739" y="2343"/>
                </a:lnTo>
                <a:lnTo>
                  <a:pt x="735" y="2346"/>
                </a:lnTo>
                <a:lnTo>
                  <a:pt x="732" y="2343"/>
                </a:lnTo>
                <a:lnTo>
                  <a:pt x="723" y="2336"/>
                </a:lnTo>
                <a:lnTo>
                  <a:pt x="709" y="2325"/>
                </a:lnTo>
                <a:lnTo>
                  <a:pt x="688" y="2309"/>
                </a:lnTo>
                <a:lnTo>
                  <a:pt x="665" y="2290"/>
                </a:lnTo>
                <a:lnTo>
                  <a:pt x="636" y="2266"/>
                </a:lnTo>
                <a:lnTo>
                  <a:pt x="604" y="2239"/>
                </a:lnTo>
                <a:lnTo>
                  <a:pt x="570" y="2207"/>
                </a:lnTo>
                <a:lnTo>
                  <a:pt x="532" y="2174"/>
                </a:lnTo>
                <a:lnTo>
                  <a:pt x="493" y="2134"/>
                </a:lnTo>
                <a:lnTo>
                  <a:pt x="452" y="2094"/>
                </a:lnTo>
                <a:lnTo>
                  <a:pt x="410" y="2050"/>
                </a:lnTo>
                <a:lnTo>
                  <a:pt x="367" y="2002"/>
                </a:lnTo>
                <a:lnTo>
                  <a:pt x="325" y="1952"/>
                </a:lnTo>
                <a:lnTo>
                  <a:pt x="284" y="1898"/>
                </a:lnTo>
                <a:lnTo>
                  <a:pt x="243" y="1843"/>
                </a:lnTo>
                <a:lnTo>
                  <a:pt x="204" y="1784"/>
                </a:lnTo>
                <a:lnTo>
                  <a:pt x="166" y="1724"/>
                </a:lnTo>
                <a:lnTo>
                  <a:pt x="131" y="1662"/>
                </a:lnTo>
                <a:lnTo>
                  <a:pt x="100" y="1596"/>
                </a:lnTo>
                <a:lnTo>
                  <a:pt x="71" y="1529"/>
                </a:lnTo>
                <a:lnTo>
                  <a:pt x="48" y="1462"/>
                </a:lnTo>
                <a:lnTo>
                  <a:pt x="27" y="1390"/>
                </a:lnTo>
                <a:lnTo>
                  <a:pt x="13" y="1319"/>
                </a:lnTo>
                <a:lnTo>
                  <a:pt x="4" y="1246"/>
                </a:lnTo>
                <a:lnTo>
                  <a:pt x="0" y="1173"/>
                </a:lnTo>
                <a:lnTo>
                  <a:pt x="4" y="1098"/>
                </a:lnTo>
                <a:lnTo>
                  <a:pt x="13" y="1025"/>
                </a:lnTo>
                <a:lnTo>
                  <a:pt x="27" y="954"/>
                </a:lnTo>
                <a:lnTo>
                  <a:pt x="48" y="884"/>
                </a:lnTo>
                <a:lnTo>
                  <a:pt x="71" y="815"/>
                </a:lnTo>
                <a:lnTo>
                  <a:pt x="100" y="748"/>
                </a:lnTo>
                <a:lnTo>
                  <a:pt x="131" y="684"/>
                </a:lnTo>
                <a:lnTo>
                  <a:pt x="166" y="621"/>
                </a:lnTo>
                <a:lnTo>
                  <a:pt x="204" y="560"/>
                </a:lnTo>
                <a:lnTo>
                  <a:pt x="243" y="502"/>
                </a:lnTo>
                <a:lnTo>
                  <a:pt x="284" y="446"/>
                </a:lnTo>
                <a:lnTo>
                  <a:pt x="325" y="394"/>
                </a:lnTo>
                <a:lnTo>
                  <a:pt x="367" y="343"/>
                </a:lnTo>
                <a:lnTo>
                  <a:pt x="410" y="294"/>
                </a:lnTo>
                <a:lnTo>
                  <a:pt x="452" y="251"/>
                </a:lnTo>
                <a:lnTo>
                  <a:pt x="493" y="210"/>
                </a:lnTo>
                <a:lnTo>
                  <a:pt x="532" y="170"/>
                </a:lnTo>
                <a:lnTo>
                  <a:pt x="570" y="137"/>
                </a:lnTo>
                <a:lnTo>
                  <a:pt x="604" y="105"/>
                </a:lnTo>
                <a:lnTo>
                  <a:pt x="636" y="79"/>
                </a:lnTo>
                <a:lnTo>
                  <a:pt x="665" y="55"/>
                </a:lnTo>
                <a:lnTo>
                  <a:pt x="688" y="35"/>
                </a:lnTo>
                <a:lnTo>
                  <a:pt x="709" y="19"/>
                </a:lnTo>
                <a:lnTo>
                  <a:pt x="723" y="9"/>
                </a:lnTo>
                <a:lnTo>
                  <a:pt x="732" y="1"/>
                </a:lnTo>
                <a:lnTo>
                  <a:pt x="735" y="0"/>
                </a:lnTo>
                <a:lnTo>
                  <a:pt x="739" y="1"/>
                </a:lnTo>
                <a:lnTo>
                  <a:pt x="748" y="9"/>
                </a:lnTo>
                <a:lnTo>
                  <a:pt x="763" y="19"/>
                </a:lnTo>
                <a:lnTo>
                  <a:pt x="783" y="35"/>
                </a:lnTo>
                <a:lnTo>
                  <a:pt x="806" y="55"/>
                </a:lnTo>
                <a:lnTo>
                  <a:pt x="835" y="79"/>
                </a:lnTo>
                <a:lnTo>
                  <a:pt x="866" y="105"/>
                </a:lnTo>
                <a:lnTo>
                  <a:pt x="901" y="137"/>
                </a:lnTo>
                <a:lnTo>
                  <a:pt x="939" y="170"/>
                </a:lnTo>
                <a:lnTo>
                  <a:pt x="978" y="210"/>
                </a:lnTo>
                <a:lnTo>
                  <a:pt x="1019" y="251"/>
                </a:lnTo>
                <a:lnTo>
                  <a:pt x="1060" y="294"/>
                </a:lnTo>
                <a:lnTo>
                  <a:pt x="1102" y="343"/>
                </a:lnTo>
                <a:lnTo>
                  <a:pt x="1145" y="394"/>
                </a:lnTo>
                <a:lnTo>
                  <a:pt x="1187" y="446"/>
                </a:lnTo>
                <a:lnTo>
                  <a:pt x="1228" y="502"/>
                </a:lnTo>
                <a:lnTo>
                  <a:pt x="1267" y="560"/>
                </a:lnTo>
                <a:lnTo>
                  <a:pt x="1305" y="621"/>
                </a:lnTo>
                <a:lnTo>
                  <a:pt x="1339" y="684"/>
                </a:lnTo>
                <a:lnTo>
                  <a:pt x="1371" y="748"/>
                </a:lnTo>
                <a:lnTo>
                  <a:pt x="1400" y="815"/>
                </a:lnTo>
                <a:lnTo>
                  <a:pt x="1423" y="884"/>
                </a:lnTo>
                <a:lnTo>
                  <a:pt x="1444" y="954"/>
                </a:lnTo>
                <a:lnTo>
                  <a:pt x="1458" y="1025"/>
                </a:lnTo>
                <a:lnTo>
                  <a:pt x="1467" y="1098"/>
                </a:lnTo>
                <a:lnTo>
                  <a:pt x="1470" y="1173"/>
                </a:lnTo>
              </a:path>
            </a:pathLst>
          </a:custGeom>
          <a:solidFill>
            <a:schemeClr val="folHlink"/>
          </a:solidFill>
          <a:ln w="19050" cmpd="sng">
            <a:solidFill>
              <a:srgbClr val="FFFFFF"/>
            </a:solidFill>
            <a:prstDash val="solid"/>
            <a:round/>
          </a:ln>
          <a:effectLst>
            <a:outerShdw dist="28398" dir="6993903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endParaRPr lang="zh-CN" altLang="en-US"/>
          </a:p>
        </p:txBody>
      </p:sp>
      <p:sp>
        <p:nvSpPr>
          <p:cNvPr id="6" name="Oval 8"/>
          <p:cNvSpPr>
            <a:spLocks noChangeArrowheads="1"/>
          </p:cNvSpPr>
          <p:nvPr/>
        </p:nvSpPr>
        <p:spPr bwMode="gray">
          <a:xfrm>
            <a:off x="3705225" y="2967532"/>
            <a:ext cx="1647825" cy="1647825"/>
          </a:xfrm>
          <a:prstGeom prst="ellipse">
            <a:avLst/>
          </a:prstGeom>
          <a:solidFill>
            <a:schemeClr val="bg1">
              <a:alpha val="50000"/>
            </a:schemeClr>
          </a:solidFill>
          <a:ln w="9525">
            <a:noFill/>
            <a:rou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gray">
          <a:xfrm>
            <a:off x="4945063" y="2292844"/>
            <a:ext cx="1792287" cy="581025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600" b="1">
                <a:solidFill>
                  <a:srgbClr val="000000"/>
                </a:solidFill>
              </a:rPr>
              <a:t>点击此处添加文本</a:t>
            </a:r>
            <a:endParaRPr lang="zh-CN" altLang="en-US" sz="1600" b="1">
              <a:solidFill>
                <a:srgbClr val="000000"/>
              </a:solidFill>
            </a:endParaRP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gray">
          <a:xfrm>
            <a:off x="2371725" y="4701082"/>
            <a:ext cx="1792288" cy="581025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600" b="1">
                <a:solidFill>
                  <a:srgbClr val="000000"/>
                </a:solidFill>
              </a:rPr>
              <a:t>点击此处添加文本</a:t>
            </a:r>
            <a:endParaRPr lang="zh-CN" altLang="en-US" sz="1600" b="1">
              <a:solidFill>
                <a:srgbClr val="000000"/>
              </a:solidFill>
            </a:endParaRPr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gray">
          <a:xfrm>
            <a:off x="4919663" y="4683619"/>
            <a:ext cx="1792287" cy="581025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600" b="1">
                <a:solidFill>
                  <a:srgbClr val="000000"/>
                </a:solidFill>
              </a:rPr>
              <a:t>点击此处添加文本</a:t>
            </a:r>
            <a:endParaRPr lang="zh-CN" altLang="en-US" sz="1600" b="1">
              <a:solidFill>
                <a:srgbClr val="000000"/>
              </a:solidFill>
            </a:endParaRP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3900488" y="3243757"/>
            <a:ext cx="501650" cy="3667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M1</a:t>
            </a:r>
            <a:endParaRPr lang="en-US" altLang="zh-CN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4654550" y="3243757"/>
            <a:ext cx="501650" cy="3667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M2</a:t>
            </a:r>
            <a:endParaRPr lang="en-US" altLang="zh-CN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3929063" y="3954957"/>
            <a:ext cx="501650" cy="3667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M4</a:t>
            </a:r>
            <a:endParaRPr lang="en-US" altLang="zh-CN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4654550" y="3945432"/>
            <a:ext cx="501650" cy="3667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M3</a:t>
            </a:r>
            <a:endParaRPr lang="en-US" altLang="zh-CN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4" name="Text Box 16"/>
          <p:cNvSpPr txBox="1">
            <a:spLocks noChangeArrowheads="1"/>
          </p:cNvSpPr>
          <p:nvPr/>
        </p:nvSpPr>
        <p:spPr bwMode="gray">
          <a:xfrm>
            <a:off x="2325688" y="2313482"/>
            <a:ext cx="1792287" cy="581025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600" b="1">
                <a:solidFill>
                  <a:srgbClr val="000000"/>
                </a:solidFill>
              </a:rPr>
              <a:t>点击此处添加文本</a:t>
            </a:r>
            <a:endParaRPr lang="zh-CN" altLang="en-US" sz="1600" b="1">
              <a:solidFill>
                <a:srgbClr val="000000"/>
              </a:solidFill>
            </a:endParaRPr>
          </a:p>
        </p:txBody>
      </p:sp>
      <p:sp>
        <p:nvSpPr>
          <p:cNvPr id="15" name="Rectangle 21"/>
          <p:cNvSpPr/>
          <p:nvPr/>
        </p:nvSpPr>
        <p:spPr bwMode="auto">
          <a:xfrm>
            <a:off x="2667000" y="122731"/>
            <a:ext cx="3657600" cy="6492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r>
              <a:rPr lang="zh-CN" altLang="en-US" sz="2800">
                <a:ea typeface="黑体" panose="02010609060101010101" pitchFamily="2" charset="-122"/>
              </a:rPr>
              <a:t>点击此处添加标题</a:t>
            </a:r>
            <a:endParaRPr lang="zh-CN" altLang="en-US" sz="2800"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advClick="0" advTm="2000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/>
          <p:nvPr/>
        </p:nvGrpSpPr>
        <p:grpSpPr bwMode="auto">
          <a:xfrm>
            <a:off x="1314480" y="2005026"/>
            <a:ext cx="7543800" cy="3352800"/>
            <a:chOff x="550" y="1434"/>
            <a:chExt cx="4752" cy="2112"/>
          </a:xfrm>
        </p:grpSpPr>
        <p:sp>
          <p:nvSpPr>
            <p:cNvPr id="5" name="Line 5"/>
            <p:cNvSpPr>
              <a:spLocks noChangeShapeType="1"/>
            </p:cNvSpPr>
            <p:nvPr/>
          </p:nvSpPr>
          <p:spPr bwMode="auto">
            <a:xfrm flipH="1">
              <a:off x="550" y="3541"/>
              <a:ext cx="1044" cy="1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" name="Line 6"/>
            <p:cNvSpPr>
              <a:spLocks noChangeShapeType="1"/>
            </p:cNvSpPr>
            <p:nvPr/>
          </p:nvSpPr>
          <p:spPr bwMode="auto">
            <a:xfrm flipH="1">
              <a:off x="550" y="3013"/>
              <a:ext cx="1536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" name="Line 7"/>
            <p:cNvSpPr>
              <a:spLocks noChangeShapeType="1"/>
            </p:cNvSpPr>
            <p:nvPr/>
          </p:nvSpPr>
          <p:spPr bwMode="auto">
            <a:xfrm flipH="1">
              <a:off x="550" y="2490"/>
              <a:ext cx="2112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" name="Line 8"/>
            <p:cNvSpPr>
              <a:spLocks noChangeShapeType="1"/>
            </p:cNvSpPr>
            <p:nvPr/>
          </p:nvSpPr>
          <p:spPr bwMode="auto">
            <a:xfrm flipH="1">
              <a:off x="550" y="1968"/>
              <a:ext cx="2624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 flipH="1" flipV="1">
              <a:off x="550" y="1438"/>
              <a:ext cx="3171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>
              <a:off x="646" y="1434"/>
              <a:ext cx="0" cy="549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>
              <a:off x="646" y="1983"/>
              <a:ext cx="0" cy="515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" name="Line 12"/>
            <p:cNvSpPr>
              <a:spLocks noChangeShapeType="1"/>
            </p:cNvSpPr>
            <p:nvPr/>
          </p:nvSpPr>
          <p:spPr bwMode="auto">
            <a:xfrm>
              <a:off x="646" y="2498"/>
              <a:ext cx="0" cy="514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3" name="Line 13"/>
            <p:cNvSpPr>
              <a:spLocks noChangeShapeType="1"/>
            </p:cNvSpPr>
            <p:nvPr/>
          </p:nvSpPr>
          <p:spPr bwMode="auto">
            <a:xfrm>
              <a:off x="646" y="3013"/>
              <a:ext cx="0" cy="514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" name="Text Box 14"/>
            <p:cNvSpPr txBox="1">
              <a:spLocks noChangeArrowheads="1"/>
            </p:cNvSpPr>
            <p:nvPr/>
          </p:nvSpPr>
          <p:spPr bwMode="auto">
            <a:xfrm>
              <a:off x="742" y="1634"/>
              <a:ext cx="570" cy="198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zh-CN" altLang="en-US" sz="1400">
                  <a:solidFill>
                    <a:srgbClr val="000000"/>
                  </a:solidFill>
                  <a:latin typeface="Verdana" panose="020B0604030504040204" pitchFamily="34" charset="0"/>
                </a:rPr>
                <a:t>添加标题</a:t>
              </a:r>
              <a:endParaRPr lang="zh-CN" altLang="en-US" sz="1400">
                <a:solidFill>
                  <a:srgbClr val="000000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15" name="Text Box 15"/>
            <p:cNvSpPr txBox="1">
              <a:spLocks noChangeArrowheads="1"/>
            </p:cNvSpPr>
            <p:nvPr/>
          </p:nvSpPr>
          <p:spPr bwMode="auto">
            <a:xfrm>
              <a:off x="742" y="2155"/>
              <a:ext cx="570" cy="198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zh-CN" altLang="en-US" sz="1400">
                  <a:solidFill>
                    <a:srgbClr val="000000"/>
                  </a:solidFill>
                  <a:latin typeface="Verdana" panose="020B0604030504040204" pitchFamily="34" charset="0"/>
                </a:rPr>
                <a:t>添加标题</a:t>
              </a:r>
              <a:endParaRPr lang="zh-CN" altLang="en-US" sz="1400">
                <a:solidFill>
                  <a:srgbClr val="000000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16" name="Text Box 16"/>
            <p:cNvSpPr txBox="1">
              <a:spLocks noChangeArrowheads="1"/>
            </p:cNvSpPr>
            <p:nvPr/>
          </p:nvSpPr>
          <p:spPr bwMode="auto">
            <a:xfrm>
              <a:off x="742" y="2699"/>
              <a:ext cx="570" cy="198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zh-CN" altLang="en-US" sz="1400">
                  <a:solidFill>
                    <a:srgbClr val="000000"/>
                  </a:solidFill>
                  <a:latin typeface="Verdana" panose="020B0604030504040204" pitchFamily="34" charset="0"/>
                </a:rPr>
                <a:t>添加标题</a:t>
              </a:r>
              <a:endParaRPr lang="zh-CN" altLang="en-US" sz="1400">
                <a:solidFill>
                  <a:srgbClr val="000000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17" name="Text Box 17"/>
            <p:cNvSpPr txBox="1">
              <a:spLocks noChangeArrowheads="1"/>
            </p:cNvSpPr>
            <p:nvPr/>
          </p:nvSpPr>
          <p:spPr bwMode="auto">
            <a:xfrm>
              <a:off x="742" y="3207"/>
              <a:ext cx="570" cy="198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zh-CN" altLang="en-US" sz="1400">
                  <a:solidFill>
                    <a:srgbClr val="000000"/>
                  </a:solidFill>
                  <a:latin typeface="Verdana" panose="020B0604030504040204" pitchFamily="34" charset="0"/>
                </a:rPr>
                <a:t>添加标题</a:t>
              </a:r>
              <a:endParaRPr lang="zh-CN" altLang="en-US" sz="1400">
                <a:solidFill>
                  <a:srgbClr val="000000"/>
                </a:solidFill>
                <a:latin typeface="Verdana" panose="020B0604030504040204" pitchFamily="34" charset="0"/>
              </a:endParaRPr>
            </a:p>
          </p:txBody>
        </p:sp>
        <p:grpSp>
          <p:nvGrpSpPr>
            <p:cNvPr id="18" name="Group 18"/>
            <p:cNvGrpSpPr/>
            <p:nvPr/>
          </p:nvGrpSpPr>
          <p:grpSpPr bwMode="auto">
            <a:xfrm>
              <a:off x="1632" y="1440"/>
              <a:ext cx="3670" cy="2106"/>
              <a:chOff x="1514" y="1446"/>
              <a:chExt cx="3670" cy="2106"/>
            </a:xfrm>
          </p:grpSpPr>
          <p:sp>
            <p:nvSpPr>
              <p:cNvPr id="19" name="Freeform 19"/>
              <p:cNvSpPr/>
              <p:nvPr/>
            </p:nvSpPr>
            <p:spPr bwMode="gray">
              <a:xfrm>
                <a:off x="4817" y="1446"/>
                <a:ext cx="363" cy="533"/>
              </a:xfrm>
              <a:custGeom>
                <a:avLst/>
                <a:gdLst/>
                <a:ahLst/>
                <a:cxnLst>
                  <a:cxn ang="0">
                    <a:pos x="308" y="120"/>
                  </a:cxn>
                  <a:cxn ang="0">
                    <a:pos x="0" y="444"/>
                  </a:cxn>
                  <a:cxn ang="0">
                    <a:pos x="0" y="286"/>
                  </a:cxn>
                  <a:cxn ang="0">
                    <a:pos x="308" y="0"/>
                  </a:cxn>
                  <a:cxn ang="0">
                    <a:pos x="308" y="120"/>
                  </a:cxn>
                </a:cxnLst>
                <a:rect l="0" t="0" r="r" b="b"/>
                <a:pathLst>
                  <a:path w="308" h="444">
                    <a:moveTo>
                      <a:pt x="308" y="120"/>
                    </a:moveTo>
                    <a:lnTo>
                      <a:pt x="0" y="444"/>
                    </a:lnTo>
                    <a:lnTo>
                      <a:pt x="0" y="286"/>
                    </a:lnTo>
                    <a:lnTo>
                      <a:pt x="308" y="0"/>
                    </a:lnTo>
                    <a:lnTo>
                      <a:pt x="308" y="12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lin ang="2700000" scaled="1"/>
              </a:gradFill>
              <a:ln w="0">
                <a:solidFill>
                  <a:schemeClr val="bg2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" name="Freeform 20"/>
              <p:cNvSpPr/>
              <p:nvPr/>
            </p:nvSpPr>
            <p:spPr bwMode="gray">
              <a:xfrm>
                <a:off x="3078" y="1446"/>
                <a:ext cx="2106" cy="341"/>
              </a:xfrm>
              <a:custGeom>
                <a:avLst/>
                <a:gdLst/>
                <a:ahLst/>
                <a:cxnLst>
                  <a:cxn ang="0">
                    <a:pos x="1478" y="284"/>
                  </a:cxn>
                  <a:cxn ang="0">
                    <a:pos x="0" y="284"/>
                  </a:cxn>
                  <a:cxn ang="0">
                    <a:pos x="446" y="0"/>
                  </a:cxn>
                  <a:cxn ang="0">
                    <a:pos x="1786" y="0"/>
                  </a:cxn>
                  <a:cxn ang="0">
                    <a:pos x="1478" y="284"/>
                  </a:cxn>
                </a:cxnLst>
                <a:rect l="0" t="0" r="r" b="b"/>
                <a:pathLst>
                  <a:path w="1786" h="284">
                    <a:moveTo>
                      <a:pt x="1478" y="284"/>
                    </a:moveTo>
                    <a:lnTo>
                      <a:pt x="0" y="284"/>
                    </a:lnTo>
                    <a:lnTo>
                      <a:pt x="446" y="0"/>
                    </a:lnTo>
                    <a:lnTo>
                      <a:pt x="1786" y="0"/>
                    </a:lnTo>
                    <a:lnTo>
                      <a:pt x="1478" y="284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solidFill>
                  <a:schemeClr val="bg2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" name="Freeform 21"/>
              <p:cNvSpPr/>
              <p:nvPr/>
            </p:nvSpPr>
            <p:spPr bwMode="gray">
              <a:xfrm>
                <a:off x="4452" y="1970"/>
                <a:ext cx="363" cy="530"/>
              </a:xfrm>
              <a:custGeom>
                <a:avLst/>
                <a:gdLst/>
                <a:ahLst/>
                <a:cxnLst>
                  <a:cxn ang="0">
                    <a:pos x="308" y="120"/>
                  </a:cxn>
                  <a:cxn ang="0">
                    <a:pos x="0" y="442"/>
                  </a:cxn>
                  <a:cxn ang="0">
                    <a:pos x="0" y="286"/>
                  </a:cxn>
                  <a:cxn ang="0">
                    <a:pos x="308" y="0"/>
                  </a:cxn>
                  <a:cxn ang="0">
                    <a:pos x="308" y="120"/>
                  </a:cxn>
                </a:cxnLst>
                <a:rect l="0" t="0" r="r" b="b"/>
                <a:pathLst>
                  <a:path w="308" h="442">
                    <a:moveTo>
                      <a:pt x="308" y="120"/>
                    </a:moveTo>
                    <a:lnTo>
                      <a:pt x="0" y="442"/>
                    </a:lnTo>
                    <a:lnTo>
                      <a:pt x="0" y="286"/>
                    </a:lnTo>
                    <a:lnTo>
                      <a:pt x="308" y="0"/>
                    </a:lnTo>
                    <a:lnTo>
                      <a:pt x="308" y="12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hlink">
                      <a:gamma/>
                      <a:shade val="46275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46275"/>
                      <a:invGamma/>
                    </a:schemeClr>
                  </a:gs>
                </a:gsLst>
                <a:lin ang="2700000" scaled="1"/>
              </a:gradFill>
              <a:ln w="0">
                <a:solidFill>
                  <a:schemeClr val="bg2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" name="Freeform 22"/>
              <p:cNvSpPr/>
              <p:nvPr/>
            </p:nvSpPr>
            <p:spPr bwMode="gray">
              <a:xfrm>
                <a:off x="2555" y="1970"/>
                <a:ext cx="2264" cy="340"/>
              </a:xfrm>
              <a:custGeom>
                <a:avLst/>
                <a:gdLst/>
                <a:ahLst/>
                <a:cxnLst>
                  <a:cxn ang="0">
                    <a:pos x="1612" y="284"/>
                  </a:cxn>
                  <a:cxn ang="0">
                    <a:pos x="0" y="284"/>
                  </a:cxn>
                  <a:cxn ang="0">
                    <a:pos x="446" y="0"/>
                  </a:cxn>
                  <a:cxn ang="0">
                    <a:pos x="1920" y="0"/>
                  </a:cxn>
                  <a:cxn ang="0">
                    <a:pos x="1612" y="284"/>
                  </a:cxn>
                </a:cxnLst>
                <a:rect l="0" t="0" r="r" b="b"/>
                <a:pathLst>
                  <a:path w="1920" h="284">
                    <a:moveTo>
                      <a:pt x="1612" y="284"/>
                    </a:moveTo>
                    <a:lnTo>
                      <a:pt x="0" y="284"/>
                    </a:lnTo>
                    <a:lnTo>
                      <a:pt x="446" y="0"/>
                    </a:lnTo>
                    <a:lnTo>
                      <a:pt x="1920" y="0"/>
                    </a:lnTo>
                    <a:lnTo>
                      <a:pt x="1612" y="284"/>
                    </a:lnTo>
                    <a:close/>
                  </a:path>
                </a:pathLst>
              </a:custGeom>
              <a:solidFill>
                <a:schemeClr val="hlink"/>
              </a:solidFill>
              <a:ln w="0">
                <a:solidFill>
                  <a:schemeClr val="bg2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" name="Freeform 23"/>
              <p:cNvSpPr/>
              <p:nvPr/>
            </p:nvSpPr>
            <p:spPr bwMode="gray">
              <a:xfrm>
                <a:off x="4086" y="2494"/>
                <a:ext cx="361" cy="532"/>
              </a:xfrm>
              <a:custGeom>
                <a:avLst/>
                <a:gdLst/>
                <a:ahLst/>
                <a:cxnLst>
                  <a:cxn ang="0">
                    <a:pos x="306" y="122"/>
                  </a:cxn>
                  <a:cxn ang="0">
                    <a:pos x="0" y="444"/>
                  </a:cxn>
                  <a:cxn ang="0">
                    <a:pos x="0" y="286"/>
                  </a:cxn>
                  <a:cxn ang="0">
                    <a:pos x="306" y="0"/>
                  </a:cxn>
                  <a:cxn ang="0">
                    <a:pos x="306" y="122"/>
                  </a:cxn>
                </a:cxnLst>
                <a:rect l="0" t="0" r="r" b="b"/>
                <a:pathLst>
                  <a:path w="306" h="444">
                    <a:moveTo>
                      <a:pt x="306" y="122"/>
                    </a:moveTo>
                    <a:lnTo>
                      <a:pt x="0" y="444"/>
                    </a:lnTo>
                    <a:lnTo>
                      <a:pt x="0" y="286"/>
                    </a:lnTo>
                    <a:lnTo>
                      <a:pt x="306" y="0"/>
                    </a:lnTo>
                    <a:lnTo>
                      <a:pt x="306" y="12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>
                      <a:gamma/>
                      <a:shade val="46275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shade val="46275"/>
                      <a:invGamma/>
                    </a:schemeClr>
                  </a:gs>
                </a:gsLst>
                <a:lin ang="2700000" scaled="1"/>
              </a:gradFill>
              <a:ln w="0">
                <a:solidFill>
                  <a:schemeClr val="bg2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" name="Freeform 24"/>
              <p:cNvSpPr/>
              <p:nvPr/>
            </p:nvSpPr>
            <p:spPr bwMode="gray">
              <a:xfrm>
                <a:off x="3722" y="3019"/>
                <a:ext cx="364" cy="533"/>
              </a:xfrm>
              <a:custGeom>
                <a:avLst/>
                <a:gdLst/>
                <a:ahLst/>
                <a:cxnLst>
                  <a:cxn ang="0">
                    <a:pos x="308" y="122"/>
                  </a:cxn>
                  <a:cxn ang="0">
                    <a:pos x="0" y="444"/>
                  </a:cxn>
                  <a:cxn ang="0">
                    <a:pos x="0" y="286"/>
                  </a:cxn>
                  <a:cxn ang="0">
                    <a:pos x="308" y="0"/>
                  </a:cxn>
                  <a:cxn ang="0">
                    <a:pos x="308" y="122"/>
                  </a:cxn>
                </a:cxnLst>
                <a:rect l="0" t="0" r="r" b="b"/>
                <a:pathLst>
                  <a:path w="308" h="444">
                    <a:moveTo>
                      <a:pt x="308" y="122"/>
                    </a:moveTo>
                    <a:lnTo>
                      <a:pt x="0" y="444"/>
                    </a:lnTo>
                    <a:lnTo>
                      <a:pt x="0" y="286"/>
                    </a:lnTo>
                    <a:lnTo>
                      <a:pt x="308" y="0"/>
                    </a:lnTo>
                    <a:lnTo>
                      <a:pt x="308" y="12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50000">
                    <a:schemeClr val="accent1"/>
                  </a:gs>
                  <a:gs pos="100000">
                    <a:schemeClr val="accent1">
                      <a:gamma/>
                      <a:shade val="46275"/>
                      <a:invGamma/>
                    </a:schemeClr>
                  </a:gs>
                </a:gsLst>
                <a:lin ang="2700000" scaled="1"/>
              </a:gradFill>
              <a:ln w="0">
                <a:solidFill>
                  <a:schemeClr val="bg2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" name="Freeform 25"/>
              <p:cNvSpPr/>
              <p:nvPr/>
            </p:nvSpPr>
            <p:spPr bwMode="gray">
              <a:xfrm>
                <a:off x="1515" y="3022"/>
                <a:ext cx="2571" cy="340"/>
              </a:xfrm>
              <a:custGeom>
                <a:avLst/>
                <a:gdLst/>
                <a:ahLst/>
                <a:cxnLst>
                  <a:cxn ang="0">
                    <a:pos x="1872" y="284"/>
                  </a:cxn>
                  <a:cxn ang="0">
                    <a:pos x="0" y="284"/>
                  </a:cxn>
                  <a:cxn ang="0">
                    <a:pos x="446" y="0"/>
                  </a:cxn>
                  <a:cxn ang="0">
                    <a:pos x="2180" y="0"/>
                  </a:cxn>
                  <a:cxn ang="0">
                    <a:pos x="1872" y="284"/>
                  </a:cxn>
                </a:cxnLst>
                <a:rect l="0" t="0" r="r" b="b"/>
                <a:pathLst>
                  <a:path w="2180" h="284">
                    <a:moveTo>
                      <a:pt x="1872" y="284"/>
                    </a:moveTo>
                    <a:lnTo>
                      <a:pt x="0" y="284"/>
                    </a:lnTo>
                    <a:lnTo>
                      <a:pt x="446" y="0"/>
                    </a:lnTo>
                    <a:lnTo>
                      <a:pt x="2180" y="0"/>
                    </a:lnTo>
                    <a:lnTo>
                      <a:pt x="1872" y="284"/>
                    </a:lnTo>
                    <a:close/>
                  </a:path>
                </a:pathLst>
              </a:custGeom>
              <a:solidFill>
                <a:schemeClr val="accent1"/>
              </a:solidFill>
              <a:ln w="0">
                <a:solidFill>
                  <a:schemeClr val="bg2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" name="Freeform 26"/>
              <p:cNvSpPr/>
              <p:nvPr/>
            </p:nvSpPr>
            <p:spPr bwMode="gray">
              <a:xfrm>
                <a:off x="1888" y="1543"/>
                <a:ext cx="1158" cy="1715"/>
              </a:xfrm>
              <a:custGeom>
                <a:avLst/>
                <a:gdLst/>
                <a:ahLst/>
                <a:cxnLst>
                  <a:cxn ang="0">
                    <a:pos x="12" y="2464"/>
                  </a:cxn>
                  <a:cxn ang="0">
                    <a:pos x="56" y="2120"/>
                  </a:cxn>
                  <a:cxn ang="0">
                    <a:pos x="124" y="1808"/>
                  </a:cxn>
                  <a:cxn ang="0">
                    <a:pos x="212" y="1524"/>
                  </a:cxn>
                  <a:cxn ang="0">
                    <a:pos x="316" y="1270"/>
                  </a:cxn>
                  <a:cxn ang="0">
                    <a:pos x="430" y="1044"/>
                  </a:cxn>
                  <a:cxn ang="0">
                    <a:pos x="550" y="846"/>
                  </a:cxn>
                  <a:cxn ang="0">
                    <a:pos x="672" y="674"/>
                  </a:cxn>
                  <a:cxn ang="0">
                    <a:pos x="792" y="528"/>
                  </a:cxn>
                  <a:cxn ang="0">
                    <a:pos x="906" y="408"/>
                  </a:cxn>
                  <a:cxn ang="0">
                    <a:pos x="1010" y="310"/>
                  </a:cxn>
                  <a:cxn ang="0">
                    <a:pos x="1096" y="236"/>
                  </a:cxn>
                  <a:cxn ang="0">
                    <a:pos x="1164" y="184"/>
                  </a:cxn>
                  <a:cxn ang="0">
                    <a:pos x="1208" y="154"/>
                  </a:cxn>
                  <a:cxn ang="0">
                    <a:pos x="1224" y="144"/>
                  </a:cxn>
                  <a:cxn ang="0">
                    <a:pos x="1728" y="56"/>
                  </a:cxn>
                  <a:cxn ang="0">
                    <a:pos x="1568" y="328"/>
                  </a:cxn>
                  <a:cxn ang="0">
                    <a:pos x="1554" y="332"/>
                  </a:cxn>
                  <a:cxn ang="0">
                    <a:pos x="1514" y="346"/>
                  </a:cxn>
                  <a:cxn ang="0">
                    <a:pos x="1452" y="370"/>
                  </a:cxn>
                  <a:cxn ang="0">
                    <a:pos x="1370" y="410"/>
                  </a:cxn>
                  <a:cxn ang="0">
                    <a:pos x="1270" y="466"/>
                  </a:cxn>
                  <a:cxn ang="0">
                    <a:pos x="1158" y="540"/>
                  </a:cxn>
                  <a:cxn ang="0">
                    <a:pos x="1034" y="636"/>
                  </a:cxn>
                  <a:cxn ang="0">
                    <a:pos x="904" y="756"/>
                  </a:cxn>
                  <a:cxn ang="0">
                    <a:pos x="770" y="900"/>
                  </a:cxn>
                  <a:cxn ang="0">
                    <a:pos x="632" y="1076"/>
                  </a:cxn>
                  <a:cxn ang="0">
                    <a:pos x="498" y="1280"/>
                  </a:cxn>
                  <a:cxn ang="0">
                    <a:pos x="370" y="1518"/>
                  </a:cxn>
                  <a:cxn ang="0">
                    <a:pos x="248" y="1792"/>
                  </a:cxn>
                  <a:cxn ang="0">
                    <a:pos x="138" y="2104"/>
                  </a:cxn>
                  <a:cxn ang="0">
                    <a:pos x="42" y="2456"/>
                  </a:cxn>
                </a:cxnLst>
                <a:rect l="0" t="0" r="r" b="b"/>
                <a:pathLst>
                  <a:path w="1824" h="2648">
                    <a:moveTo>
                      <a:pt x="0" y="2648"/>
                    </a:moveTo>
                    <a:lnTo>
                      <a:pt x="12" y="2464"/>
                    </a:lnTo>
                    <a:lnTo>
                      <a:pt x="32" y="2288"/>
                    </a:lnTo>
                    <a:lnTo>
                      <a:pt x="56" y="2120"/>
                    </a:lnTo>
                    <a:lnTo>
                      <a:pt x="88" y="1960"/>
                    </a:lnTo>
                    <a:lnTo>
                      <a:pt x="124" y="1808"/>
                    </a:lnTo>
                    <a:lnTo>
                      <a:pt x="166" y="1662"/>
                    </a:lnTo>
                    <a:lnTo>
                      <a:pt x="212" y="1524"/>
                    </a:lnTo>
                    <a:lnTo>
                      <a:pt x="262" y="1394"/>
                    </a:lnTo>
                    <a:lnTo>
                      <a:pt x="316" y="1270"/>
                    </a:lnTo>
                    <a:lnTo>
                      <a:pt x="372" y="1154"/>
                    </a:lnTo>
                    <a:lnTo>
                      <a:pt x="430" y="1044"/>
                    </a:lnTo>
                    <a:lnTo>
                      <a:pt x="490" y="942"/>
                    </a:lnTo>
                    <a:lnTo>
                      <a:pt x="550" y="846"/>
                    </a:lnTo>
                    <a:lnTo>
                      <a:pt x="612" y="758"/>
                    </a:lnTo>
                    <a:lnTo>
                      <a:pt x="672" y="674"/>
                    </a:lnTo>
                    <a:lnTo>
                      <a:pt x="734" y="598"/>
                    </a:lnTo>
                    <a:lnTo>
                      <a:pt x="792" y="528"/>
                    </a:lnTo>
                    <a:lnTo>
                      <a:pt x="850" y="464"/>
                    </a:lnTo>
                    <a:lnTo>
                      <a:pt x="906" y="408"/>
                    </a:lnTo>
                    <a:lnTo>
                      <a:pt x="960" y="356"/>
                    </a:lnTo>
                    <a:lnTo>
                      <a:pt x="1010" y="310"/>
                    </a:lnTo>
                    <a:lnTo>
                      <a:pt x="1056" y="270"/>
                    </a:lnTo>
                    <a:lnTo>
                      <a:pt x="1096" y="236"/>
                    </a:lnTo>
                    <a:lnTo>
                      <a:pt x="1134" y="208"/>
                    </a:lnTo>
                    <a:lnTo>
                      <a:pt x="1164" y="184"/>
                    </a:lnTo>
                    <a:lnTo>
                      <a:pt x="1190" y="166"/>
                    </a:lnTo>
                    <a:lnTo>
                      <a:pt x="1208" y="154"/>
                    </a:lnTo>
                    <a:lnTo>
                      <a:pt x="1220" y="146"/>
                    </a:lnTo>
                    <a:lnTo>
                      <a:pt x="1224" y="144"/>
                    </a:lnTo>
                    <a:lnTo>
                      <a:pt x="848" y="0"/>
                    </a:lnTo>
                    <a:lnTo>
                      <a:pt x="1728" y="56"/>
                    </a:lnTo>
                    <a:lnTo>
                      <a:pt x="1824" y="480"/>
                    </a:lnTo>
                    <a:lnTo>
                      <a:pt x="1568" y="328"/>
                    </a:lnTo>
                    <a:lnTo>
                      <a:pt x="1564" y="328"/>
                    </a:lnTo>
                    <a:lnTo>
                      <a:pt x="1554" y="332"/>
                    </a:lnTo>
                    <a:lnTo>
                      <a:pt x="1538" y="338"/>
                    </a:lnTo>
                    <a:lnTo>
                      <a:pt x="1514" y="346"/>
                    </a:lnTo>
                    <a:lnTo>
                      <a:pt x="1486" y="356"/>
                    </a:lnTo>
                    <a:lnTo>
                      <a:pt x="1452" y="370"/>
                    </a:lnTo>
                    <a:lnTo>
                      <a:pt x="1412" y="388"/>
                    </a:lnTo>
                    <a:lnTo>
                      <a:pt x="1370" y="410"/>
                    </a:lnTo>
                    <a:lnTo>
                      <a:pt x="1322" y="436"/>
                    </a:lnTo>
                    <a:lnTo>
                      <a:pt x="1270" y="466"/>
                    </a:lnTo>
                    <a:lnTo>
                      <a:pt x="1216" y="500"/>
                    </a:lnTo>
                    <a:lnTo>
                      <a:pt x="1158" y="540"/>
                    </a:lnTo>
                    <a:lnTo>
                      <a:pt x="1098" y="584"/>
                    </a:lnTo>
                    <a:lnTo>
                      <a:pt x="1034" y="636"/>
                    </a:lnTo>
                    <a:lnTo>
                      <a:pt x="970" y="692"/>
                    </a:lnTo>
                    <a:lnTo>
                      <a:pt x="904" y="756"/>
                    </a:lnTo>
                    <a:lnTo>
                      <a:pt x="836" y="824"/>
                    </a:lnTo>
                    <a:lnTo>
                      <a:pt x="770" y="900"/>
                    </a:lnTo>
                    <a:lnTo>
                      <a:pt x="700" y="984"/>
                    </a:lnTo>
                    <a:lnTo>
                      <a:pt x="632" y="1076"/>
                    </a:lnTo>
                    <a:lnTo>
                      <a:pt x="566" y="1174"/>
                    </a:lnTo>
                    <a:lnTo>
                      <a:pt x="498" y="1280"/>
                    </a:lnTo>
                    <a:lnTo>
                      <a:pt x="434" y="1394"/>
                    </a:lnTo>
                    <a:lnTo>
                      <a:pt x="370" y="1518"/>
                    </a:lnTo>
                    <a:lnTo>
                      <a:pt x="308" y="1650"/>
                    </a:lnTo>
                    <a:lnTo>
                      <a:pt x="248" y="1792"/>
                    </a:lnTo>
                    <a:lnTo>
                      <a:pt x="192" y="1944"/>
                    </a:lnTo>
                    <a:lnTo>
                      <a:pt x="138" y="2104"/>
                    </a:lnTo>
                    <a:lnTo>
                      <a:pt x="88" y="2274"/>
                    </a:lnTo>
                    <a:lnTo>
                      <a:pt x="42" y="2456"/>
                    </a:lnTo>
                    <a:lnTo>
                      <a:pt x="0" y="264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11364"/>
                  </a:gs>
                  <a:gs pos="100000">
                    <a:srgbClr val="D11364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0">
                <a:solidFill>
                  <a:schemeClr val="bg2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" name="Rectangle 27"/>
              <p:cNvSpPr>
                <a:spLocks noChangeArrowheads="1"/>
              </p:cNvSpPr>
              <p:nvPr/>
            </p:nvSpPr>
            <p:spPr bwMode="gray">
              <a:xfrm>
                <a:off x="3082" y="1787"/>
                <a:ext cx="1743" cy="192"/>
              </a:xfrm>
              <a:prstGeom prst="rect">
                <a:avLst/>
              </a:prstGeom>
              <a:gradFill rotWithShape="1">
                <a:gsLst>
                  <a:gs pos="0">
                    <a:schemeClr val="accent2">
                      <a:gamma/>
                      <a:shade val="72549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72549"/>
                      <a:invGamma/>
                    </a:schemeClr>
                  </a:gs>
                </a:gsLst>
                <a:lin ang="2700000" scaled="1"/>
              </a:gradFill>
              <a:ln w="9525">
                <a:solidFill>
                  <a:schemeClr val="bg2"/>
                </a:solidFill>
                <a:miter lim="800000"/>
              </a:ln>
              <a:effectLst/>
            </p:spPr>
            <p:txBody>
              <a:bodyPr wrap="none" anchor="ctr"/>
              <a:lstStyle/>
              <a:p>
                <a:pPr eaLnBrk="0" hangingPunct="0"/>
                <a:r>
                  <a:rPr lang="zh-CN" altLang="en-US" sz="1600" b="1">
                    <a:solidFill>
                      <a:schemeClr val="bg1"/>
                    </a:solidFill>
                    <a:latin typeface="Verdana" panose="020B0604030504040204" pitchFamily="34" charset="0"/>
                  </a:rPr>
                  <a:t>点击添加文本</a:t>
                </a:r>
                <a:endParaRPr lang="zh-CN" altLang="en-US" sz="1600" b="1">
                  <a:solidFill>
                    <a:schemeClr val="bg1"/>
                  </a:solidFill>
                  <a:latin typeface="Verdana" panose="020B0604030504040204" pitchFamily="34" charset="0"/>
                </a:endParaRPr>
              </a:p>
            </p:txBody>
          </p:sp>
          <p:sp>
            <p:nvSpPr>
              <p:cNvPr id="28" name="Rectangle 28"/>
              <p:cNvSpPr>
                <a:spLocks noChangeArrowheads="1"/>
              </p:cNvSpPr>
              <p:nvPr/>
            </p:nvSpPr>
            <p:spPr bwMode="gray">
              <a:xfrm>
                <a:off x="2556" y="2310"/>
                <a:ext cx="1900" cy="188"/>
              </a:xfrm>
              <a:prstGeom prst="rect">
                <a:avLst/>
              </a:prstGeom>
              <a:gradFill rotWithShape="1">
                <a:gsLst>
                  <a:gs pos="0">
                    <a:schemeClr val="hlink">
                      <a:gamma/>
                      <a:shade val="72549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72549"/>
                      <a:invGamma/>
                    </a:schemeClr>
                  </a:gs>
                </a:gsLst>
                <a:lin ang="2700000" scaled="1"/>
              </a:gradFill>
              <a:ln w="9525">
                <a:solidFill>
                  <a:schemeClr val="bg2"/>
                </a:solidFill>
                <a:miter lim="800000"/>
              </a:ln>
              <a:effectLst/>
            </p:spPr>
            <p:txBody>
              <a:bodyPr wrap="none" anchor="ctr"/>
              <a:lstStyle/>
              <a:p>
                <a:pPr eaLnBrk="0" hangingPunct="0"/>
                <a:r>
                  <a:rPr lang="zh-CN" altLang="en-US" sz="1600" b="1">
                    <a:solidFill>
                      <a:srgbClr val="000000"/>
                    </a:solidFill>
                    <a:latin typeface="Verdana" panose="020B0604030504040204" pitchFamily="34" charset="0"/>
                  </a:rPr>
                  <a:t>点击添加文本</a:t>
                </a:r>
                <a:endParaRPr lang="zh-CN" altLang="en-US" sz="1600" b="1">
                  <a:solidFill>
                    <a:srgbClr val="000000"/>
                  </a:solidFill>
                  <a:latin typeface="Verdana" panose="020B0604030504040204" pitchFamily="34" charset="0"/>
                </a:endParaRPr>
              </a:p>
            </p:txBody>
          </p:sp>
          <p:sp>
            <p:nvSpPr>
              <p:cNvPr id="29" name="Freeform 29"/>
              <p:cNvSpPr/>
              <p:nvPr/>
            </p:nvSpPr>
            <p:spPr bwMode="gray">
              <a:xfrm>
                <a:off x="2036" y="2494"/>
                <a:ext cx="2415" cy="343"/>
              </a:xfrm>
              <a:custGeom>
                <a:avLst/>
                <a:gdLst/>
                <a:ahLst/>
                <a:cxnLst>
                  <a:cxn ang="0">
                    <a:pos x="1742" y="286"/>
                  </a:cxn>
                  <a:cxn ang="0">
                    <a:pos x="0" y="286"/>
                  </a:cxn>
                  <a:cxn ang="0">
                    <a:pos x="446" y="0"/>
                  </a:cxn>
                  <a:cxn ang="0">
                    <a:pos x="2048" y="0"/>
                  </a:cxn>
                  <a:cxn ang="0">
                    <a:pos x="1742" y="286"/>
                  </a:cxn>
                </a:cxnLst>
                <a:rect l="0" t="0" r="r" b="b"/>
                <a:pathLst>
                  <a:path w="2048" h="286">
                    <a:moveTo>
                      <a:pt x="1742" y="286"/>
                    </a:moveTo>
                    <a:lnTo>
                      <a:pt x="0" y="286"/>
                    </a:lnTo>
                    <a:lnTo>
                      <a:pt x="446" y="0"/>
                    </a:lnTo>
                    <a:lnTo>
                      <a:pt x="2048" y="0"/>
                    </a:lnTo>
                    <a:lnTo>
                      <a:pt x="1742" y="286"/>
                    </a:lnTo>
                    <a:close/>
                  </a:path>
                </a:pathLst>
              </a:custGeom>
              <a:solidFill>
                <a:schemeClr val="folHlink"/>
              </a:solidFill>
              <a:ln w="0">
                <a:solidFill>
                  <a:schemeClr val="bg2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" name="Rectangle 30"/>
              <p:cNvSpPr>
                <a:spLocks noChangeArrowheads="1"/>
              </p:cNvSpPr>
              <p:nvPr/>
            </p:nvSpPr>
            <p:spPr bwMode="gray">
              <a:xfrm>
                <a:off x="2038" y="2836"/>
                <a:ext cx="2056" cy="188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gamma/>
                      <a:shade val="72549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shade val="72549"/>
                      <a:invGamma/>
                    </a:schemeClr>
                  </a:gs>
                </a:gsLst>
                <a:lin ang="2700000" scaled="1"/>
              </a:gradFill>
              <a:ln w="9525">
                <a:solidFill>
                  <a:schemeClr val="bg2"/>
                </a:solidFill>
                <a:miter lim="800000"/>
              </a:ln>
              <a:effectLst/>
            </p:spPr>
            <p:txBody>
              <a:bodyPr wrap="none" anchor="ctr"/>
              <a:lstStyle/>
              <a:p>
                <a:pPr eaLnBrk="0" hangingPunct="0"/>
                <a:r>
                  <a:rPr lang="zh-CN" altLang="en-US" sz="1600" b="1">
                    <a:solidFill>
                      <a:srgbClr val="000000"/>
                    </a:solidFill>
                    <a:latin typeface="Verdana" panose="020B0604030504040204" pitchFamily="34" charset="0"/>
                  </a:rPr>
                  <a:t>点击添加文本</a:t>
                </a:r>
                <a:endParaRPr lang="zh-CN" altLang="en-US" sz="1600" b="1">
                  <a:solidFill>
                    <a:srgbClr val="000000"/>
                  </a:solidFill>
                  <a:latin typeface="Verdana" panose="020B0604030504040204" pitchFamily="34" charset="0"/>
                </a:endParaRPr>
              </a:p>
            </p:txBody>
          </p:sp>
          <p:sp>
            <p:nvSpPr>
              <p:cNvPr id="31" name="Rectangle 31"/>
              <p:cNvSpPr>
                <a:spLocks noChangeArrowheads="1"/>
              </p:cNvSpPr>
              <p:nvPr/>
            </p:nvSpPr>
            <p:spPr bwMode="gray">
              <a:xfrm>
                <a:off x="1514" y="3363"/>
                <a:ext cx="2213" cy="187"/>
              </a:xfrm>
              <a:prstGeom prst="rect">
                <a:avLst/>
              </a:prstGeom>
              <a:gradFill rotWithShape="1">
                <a:gsLst>
                  <a:gs pos="0">
                    <a:schemeClr val="accent1">
                      <a:gamma/>
                      <a:shade val="72549"/>
                      <a:invGamma/>
                    </a:schemeClr>
                  </a:gs>
                  <a:gs pos="50000">
                    <a:schemeClr val="accent1"/>
                  </a:gs>
                  <a:gs pos="100000">
                    <a:schemeClr val="accent1">
                      <a:gamma/>
                      <a:shade val="72549"/>
                      <a:invGamma/>
                    </a:schemeClr>
                  </a:gs>
                </a:gsLst>
                <a:lin ang="2700000" scaled="1"/>
              </a:gradFill>
              <a:ln w="9525">
                <a:solidFill>
                  <a:schemeClr val="bg2"/>
                </a:solidFill>
                <a:miter lim="800000"/>
              </a:ln>
              <a:effectLst/>
            </p:spPr>
            <p:txBody>
              <a:bodyPr wrap="none" anchor="ctr"/>
              <a:lstStyle/>
              <a:p>
                <a:pPr eaLnBrk="0" hangingPunct="0"/>
                <a:r>
                  <a:rPr lang="zh-CN" altLang="en-US" sz="1600" b="1">
                    <a:solidFill>
                      <a:srgbClr val="000000"/>
                    </a:solidFill>
                    <a:latin typeface="Verdana" panose="020B0604030504040204" pitchFamily="34" charset="0"/>
                  </a:rPr>
                  <a:t>点击添加文本</a:t>
                </a:r>
                <a:endParaRPr lang="zh-CN" altLang="en-US" sz="1600" b="1">
                  <a:solidFill>
                    <a:srgbClr val="000000"/>
                  </a:solidFill>
                  <a:latin typeface="Verdana" panose="020B0604030504040204" pitchFamily="34" charset="0"/>
                </a:endParaRPr>
              </a:p>
            </p:txBody>
          </p:sp>
        </p:grpSp>
      </p:grpSp>
      <p:sp>
        <p:nvSpPr>
          <p:cNvPr id="32" name="Rectangle 35"/>
          <p:cNvSpPr/>
          <p:nvPr/>
        </p:nvSpPr>
        <p:spPr bwMode="auto">
          <a:xfrm>
            <a:off x="2743200" y="100026"/>
            <a:ext cx="3657600" cy="6492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r>
              <a:rPr lang="zh-CN" altLang="en-US" sz="2800">
                <a:ea typeface="黑体" panose="02010609060101010101" pitchFamily="2" charset="-122"/>
              </a:rPr>
              <a:t>点击此处添加标题</a:t>
            </a:r>
            <a:endParaRPr lang="zh-CN" altLang="en-US" sz="2800"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advClick="0" advTm="2000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/>
          <p:nvPr/>
        </p:nvGrpSpPr>
        <p:grpSpPr bwMode="auto">
          <a:xfrm>
            <a:off x="1447800" y="1309704"/>
            <a:ext cx="6934200" cy="4476750"/>
            <a:chOff x="768" y="972"/>
            <a:chExt cx="4368" cy="2820"/>
          </a:xfrm>
        </p:grpSpPr>
        <p:sp>
          <p:nvSpPr>
            <p:cNvPr id="3" name="Freeform 5"/>
            <p:cNvSpPr>
              <a:spLocks noEditPoints="1"/>
            </p:cNvSpPr>
            <p:nvPr/>
          </p:nvSpPr>
          <p:spPr bwMode="gray">
            <a:xfrm>
              <a:off x="768" y="1248"/>
              <a:ext cx="3744" cy="2544"/>
            </a:xfrm>
            <a:custGeom>
              <a:avLst/>
              <a:gdLst/>
              <a:ahLst/>
              <a:cxnLst>
                <a:cxn ang="0">
                  <a:pos x="1092" y="50"/>
                </a:cxn>
                <a:cxn ang="0">
                  <a:pos x="822" y="168"/>
                </a:cxn>
                <a:cxn ang="0">
                  <a:pos x="594" y="300"/>
                </a:cxn>
                <a:cxn ang="0">
                  <a:pos x="406" y="446"/>
                </a:cxn>
                <a:cxn ang="0">
                  <a:pos x="254" y="604"/>
                </a:cxn>
                <a:cxn ang="0">
                  <a:pos x="140" y="772"/>
                </a:cxn>
                <a:cxn ang="0">
                  <a:pos x="60" y="944"/>
                </a:cxn>
                <a:cxn ang="0">
                  <a:pos x="14" y="1122"/>
                </a:cxn>
                <a:cxn ang="0">
                  <a:pos x="0" y="1300"/>
                </a:cxn>
                <a:cxn ang="0">
                  <a:pos x="18" y="1476"/>
                </a:cxn>
                <a:cxn ang="0">
                  <a:pos x="64" y="1650"/>
                </a:cxn>
                <a:cxn ang="0">
                  <a:pos x="138" y="1818"/>
                </a:cxn>
                <a:cxn ang="0">
                  <a:pos x="238" y="1978"/>
                </a:cxn>
                <a:cxn ang="0">
                  <a:pos x="364" y="2126"/>
                </a:cxn>
                <a:cxn ang="0">
                  <a:pos x="512" y="2262"/>
                </a:cxn>
                <a:cxn ang="0">
                  <a:pos x="684" y="2382"/>
                </a:cxn>
                <a:cxn ang="0">
                  <a:pos x="874" y="2484"/>
                </a:cxn>
                <a:cxn ang="0">
                  <a:pos x="1086" y="2564"/>
                </a:cxn>
                <a:cxn ang="0">
                  <a:pos x="1314" y="2622"/>
                </a:cxn>
                <a:cxn ang="0">
                  <a:pos x="1558" y="2654"/>
                </a:cxn>
                <a:cxn ang="0">
                  <a:pos x="1818" y="2658"/>
                </a:cxn>
                <a:cxn ang="0">
                  <a:pos x="2090" y="2632"/>
                </a:cxn>
                <a:cxn ang="0">
                  <a:pos x="2374" y="2574"/>
                </a:cxn>
                <a:cxn ang="0">
                  <a:pos x="2544" y="2912"/>
                </a:cxn>
                <a:cxn ang="0">
                  <a:pos x="1868" y="1552"/>
                </a:cxn>
                <a:cxn ang="0">
                  <a:pos x="1956" y="1914"/>
                </a:cxn>
                <a:cxn ang="0">
                  <a:pos x="1788" y="1936"/>
                </a:cxn>
                <a:cxn ang="0">
                  <a:pos x="1616" y="1934"/>
                </a:cxn>
                <a:cxn ang="0">
                  <a:pos x="1442" y="1912"/>
                </a:cxn>
                <a:cxn ang="0">
                  <a:pos x="1272" y="1872"/>
                </a:cxn>
                <a:cxn ang="0">
                  <a:pos x="1108" y="1812"/>
                </a:cxn>
                <a:cxn ang="0">
                  <a:pos x="952" y="1736"/>
                </a:cxn>
                <a:cxn ang="0">
                  <a:pos x="810" y="1646"/>
                </a:cxn>
                <a:cxn ang="0">
                  <a:pos x="684" y="1542"/>
                </a:cxn>
                <a:cxn ang="0">
                  <a:pos x="578" y="1428"/>
                </a:cxn>
                <a:cxn ang="0">
                  <a:pos x="494" y="1304"/>
                </a:cxn>
                <a:cxn ang="0">
                  <a:pos x="438" y="1170"/>
                </a:cxn>
                <a:cxn ang="0">
                  <a:pos x="410" y="1032"/>
                </a:cxn>
                <a:cxn ang="0">
                  <a:pos x="416" y="888"/>
                </a:cxn>
                <a:cxn ang="0">
                  <a:pos x="460" y="742"/>
                </a:cxn>
                <a:cxn ang="0">
                  <a:pos x="544" y="592"/>
                </a:cxn>
                <a:cxn ang="0">
                  <a:pos x="670" y="444"/>
                </a:cxn>
                <a:cxn ang="0">
                  <a:pos x="844" y="298"/>
                </a:cxn>
                <a:cxn ang="0">
                  <a:pos x="1070" y="154"/>
                </a:cxn>
                <a:cxn ang="0">
                  <a:pos x="1348" y="16"/>
                </a:cxn>
                <a:cxn ang="0">
                  <a:pos x="1244" y="0"/>
                </a:cxn>
                <a:cxn ang="0">
                  <a:pos x="2820" y="1934"/>
                </a:cxn>
                <a:cxn ang="0">
                  <a:pos x="2820" y="1934"/>
                </a:cxn>
              </a:cxnLst>
              <a:rect l="0" t="0" r="r" b="b"/>
              <a:pathLst>
                <a:path w="2820" h="2912">
                  <a:moveTo>
                    <a:pt x="1244" y="0"/>
                  </a:moveTo>
                  <a:lnTo>
                    <a:pt x="1092" y="50"/>
                  </a:lnTo>
                  <a:lnTo>
                    <a:pt x="952" y="106"/>
                  </a:lnTo>
                  <a:lnTo>
                    <a:pt x="822" y="168"/>
                  </a:lnTo>
                  <a:lnTo>
                    <a:pt x="704" y="232"/>
                  </a:lnTo>
                  <a:lnTo>
                    <a:pt x="594" y="300"/>
                  </a:lnTo>
                  <a:lnTo>
                    <a:pt x="494" y="372"/>
                  </a:lnTo>
                  <a:lnTo>
                    <a:pt x="406" y="446"/>
                  </a:lnTo>
                  <a:lnTo>
                    <a:pt x="324" y="524"/>
                  </a:lnTo>
                  <a:lnTo>
                    <a:pt x="254" y="604"/>
                  </a:lnTo>
                  <a:lnTo>
                    <a:pt x="192" y="686"/>
                  </a:lnTo>
                  <a:lnTo>
                    <a:pt x="140" y="772"/>
                  </a:lnTo>
                  <a:lnTo>
                    <a:pt x="96" y="856"/>
                  </a:lnTo>
                  <a:lnTo>
                    <a:pt x="60" y="944"/>
                  </a:lnTo>
                  <a:lnTo>
                    <a:pt x="32" y="1032"/>
                  </a:lnTo>
                  <a:lnTo>
                    <a:pt x="14" y="1122"/>
                  </a:lnTo>
                  <a:lnTo>
                    <a:pt x="2" y="1210"/>
                  </a:lnTo>
                  <a:lnTo>
                    <a:pt x="0" y="1300"/>
                  </a:lnTo>
                  <a:lnTo>
                    <a:pt x="4" y="1388"/>
                  </a:lnTo>
                  <a:lnTo>
                    <a:pt x="18" y="1476"/>
                  </a:lnTo>
                  <a:lnTo>
                    <a:pt x="36" y="1564"/>
                  </a:lnTo>
                  <a:lnTo>
                    <a:pt x="64" y="1650"/>
                  </a:lnTo>
                  <a:lnTo>
                    <a:pt x="96" y="1736"/>
                  </a:lnTo>
                  <a:lnTo>
                    <a:pt x="138" y="1818"/>
                  </a:lnTo>
                  <a:lnTo>
                    <a:pt x="184" y="1900"/>
                  </a:lnTo>
                  <a:lnTo>
                    <a:pt x="238" y="1978"/>
                  </a:lnTo>
                  <a:lnTo>
                    <a:pt x="298" y="2054"/>
                  </a:lnTo>
                  <a:lnTo>
                    <a:pt x="364" y="2126"/>
                  </a:lnTo>
                  <a:lnTo>
                    <a:pt x="434" y="2196"/>
                  </a:lnTo>
                  <a:lnTo>
                    <a:pt x="512" y="2262"/>
                  </a:lnTo>
                  <a:lnTo>
                    <a:pt x="596" y="2324"/>
                  </a:lnTo>
                  <a:lnTo>
                    <a:pt x="684" y="2382"/>
                  </a:lnTo>
                  <a:lnTo>
                    <a:pt x="776" y="2436"/>
                  </a:lnTo>
                  <a:lnTo>
                    <a:pt x="874" y="2484"/>
                  </a:lnTo>
                  <a:lnTo>
                    <a:pt x="978" y="2526"/>
                  </a:lnTo>
                  <a:lnTo>
                    <a:pt x="1086" y="2564"/>
                  </a:lnTo>
                  <a:lnTo>
                    <a:pt x="1198" y="2596"/>
                  </a:lnTo>
                  <a:lnTo>
                    <a:pt x="1314" y="2622"/>
                  </a:lnTo>
                  <a:lnTo>
                    <a:pt x="1434" y="2642"/>
                  </a:lnTo>
                  <a:lnTo>
                    <a:pt x="1558" y="2654"/>
                  </a:lnTo>
                  <a:lnTo>
                    <a:pt x="1686" y="2660"/>
                  </a:lnTo>
                  <a:lnTo>
                    <a:pt x="1818" y="2658"/>
                  </a:lnTo>
                  <a:lnTo>
                    <a:pt x="1952" y="2650"/>
                  </a:lnTo>
                  <a:lnTo>
                    <a:pt x="2090" y="2632"/>
                  </a:lnTo>
                  <a:lnTo>
                    <a:pt x="2230" y="2608"/>
                  </a:lnTo>
                  <a:lnTo>
                    <a:pt x="2374" y="2574"/>
                  </a:lnTo>
                  <a:lnTo>
                    <a:pt x="2542" y="2912"/>
                  </a:lnTo>
                  <a:lnTo>
                    <a:pt x="2544" y="2912"/>
                  </a:lnTo>
                  <a:lnTo>
                    <a:pt x="2820" y="1934"/>
                  </a:lnTo>
                  <a:lnTo>
                    <a:pt x="1868" y="1552"/>
                  </a:lnTo>
                  <a:lnTo>
                    <a:pt x="2036" y="1894"/>
                  </a:lnTo>
                  <a:lnTo>
                    <a:pt x="1956" y="1914"/>
                  </a:lnTo>
                  <a:lnTo>
                    <a:pt x="1872" y="1928"/>
                  </a:lnTo>
                  <a:lnTo>
                    <a:pt x="1788" y="1936"/>
                  </a:lnTo>
                  <a:lnTo>
                    <a:pt x="1702" y="1938"/>
                  </a:lnTo>
                  <a:lnTo>
                    <a:pt x="1616" y="1934"/>
                  </a:lnTo>
                  <a:lnTo>
                    <a:pt x="1528" y="1926"/>
                  </a:lnTo>
                  <a:lnTo>
                    <a:pt x="1442" y="1912"/>
                  </a:lnTo>
                  <a:lnTo>
                    <a:pt x="1356" y="1894"/>
                  </a:lnTo>
                  <a:lnTo>
                    <a:pt x="1272" y="1872"/>
                  </a:lnTo>
                  <a:lnTo>
                    <a:pt x="1188" y="1844"/>
                  </a:lnTo>
                  <a:lnTo>
                    <a:pt x="1108" y="1812"/>
                  </a:lnTo>
                  <a:lnTo>
                    <a:pt x="1028" y="1776"/>
                  </a:lnTo>
                  <a:lnTo>
                    <a:pt x="952" y="1736"/>
                  </a:lnTo>
                  <a:lnTo>
                    <a:pt x="880" y="1692"/>
                  </a:lnTo>
                  <a:lnTo>
                    <a:pt x="810" y="1646"/>
                  </a:lnTo>
                  <a:lnTo>
                    <a:pt x="744" y="1596"/>
                  </a:lnTo>
                  <a:lnTo>
                    <a:pt x="684" y="1542"/>
                  </a:lnTo>
                  <a:lnTo>
                    <a:pt x="628" y="1486"/>
                  </a:lnTo>
                  <a:lnTo>
                    <a:pt x="578" y="1428"/>
                  </a:lnTo>
                  <a:lnTo>
                    <a:pt x="532" y="1366"/>
                  </a:lnTo>
                  <a:lnTo>
                    <a:pt x="494" y="1304"/>
                  </a:lnTo>
                  <a:lnTo>
                    <a:pt x="462" y="1238"/>
                  </a:lnTo>
                  <a:lnTo>
                    <a:pt x="438" y="1170"/>
                  </a:lnTo>
                  <a:lnTo>
                    <a:pt x="420" y="1102"/>
                  </a:lnTo>
                  <a:lnTo>
                    <a:pt x="410" y="1032"/>
                  </a:lnTo>
                  <a:lnTo>
                    <a:pt x="410" y="960"/>
                  </a:lnTo>
                  <a:lnTo>
                    <a:pt x="416" y="888"/>
                  </a:lnTo>
                  <a:lnTo>
                    <a:pt x="434" y="816"/>
                  </a:lnTo>
                  <a:lnTo>
                    <a:pt x="460" y="742"/>
                  </a:lnTo>
                  <a:lnTo>
                    <a:pt x="496" y="668"/>
                  </a:lnTo>
                  <a:lnTo>
                    <a:pt x="544" y="592"/>
                  </a:lnTo>
                  <a:lnTo>
                    <a:pt x="602" y="518"/>
                  </a:lnTo>
                  <a:lnTo>
                    <a:pt x="670" y="444"/>
                  </a:lnTo>
                  <a:lnTo>
                    <a:pt x="752" y="370"/>
                  </a:lnTo>
                  <a:lnTo>
                    <a:pt x="844" y="298"/>
                  </a:lnTo>
                  <a:lnTo>
                    <a:pt x="950" y="226"/>
                  </a:lnTo>
                  <a:lnTo>
                    <a:pt x="1070" y="154"/>
                  </a:lnTo>
                  <a:lnTo>
                    <a:pt x="1202" y="84"/>
                  </a:lnTo>
                  <a:lnTo>
                    <a:pt x="1348" y="16"/>
                  </a:lnTo>
                  <a:lnTo>
                    <a:pt x="1244" y="0"/>
                  </a:lnTo>
                  <a:lnTo>
                    <a:pt x="1244" y="0"/>
                  </a:lnTo>
                  <a:lnTo>
                    <a:pt x="1244" y="0"/>
                  </a:lnTo>
                  <a:close/>
                  <a:moveTo>
                    <a:pt x="2820" y="1934"/>
                  </a:moveTo>
                  <a:lnTo>
                    <a:pt x="2820" y="1934"/>
                  </a:lnTo>
                  <a:lnTo>
                    <a:pt x="2820" y="1934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chemeClr val="hlink"/>
                </a:gs>
              </a:gsLst>
              <a:lin ang="5400000" scaled="1"/>
            </a:gradFill>
            <a:ln w="0">
              <a:noFill/>
              <a:prstDash val="solid"/>
              <a:round/>
            </a:ln>
            <a:effectLst>
              <a:outerShdw dist="206741" dir="8249373" algn="ctr" rotWithShape="0">
                <a:srgbClr val="C1D1D3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" name="Text Box 6"/>
            <p:cNvSpPr txBox="1">
              <a:spLocks noChangeArrowheads="1"/>
            </p:cNvSpPr>
            <p:nvPr/>
          </p:nvSpPr>
          <p:spPr bwMode="auto">
            <a:xfrm>
              <a:off x="3456" y="2112"/>
              <a:ext cx="1680" cy="327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zh-CN" altLang="en-US" sz="2800">
                  <a:solidFill>
                    <a:srgbClr val="000000"/>
                  </a:solidFill>
                </a:rPr>
                <a:t>点击添加标题</a:t>
              </a:r>
              <a:endParaRPr lang="zh-CN" altLang="en-US" sz="2800">
                <a:solidFill>
                  <a:srgbClr val="000000"/>
                </a:solidFill>
              </a:endParaRPr>
            </a:p>
          </p:txBody>
        </p:sp>
        <p:sp>
          <p:nvSpPr>
            <p:cNvPr id="5" name="Oval 7"/>
            <p:cNvSpPr>
              <a:spLocks noChangeArrowheads="1"/>
            </p:cNvSpPr>
            <p:nvPr/>
          </p:nvSpPr>
          <p:spPr bwMode="gray">
            <a:xfrm rot="-723406">
              <a:off x="2089" y="3132"/>
              <a:ext cx="906" cy="420"/>
            </a:xfrm>
            <a:prstGeom prst="ellipse">
              <a:avLst/>
            </a:prstGeom>
            <a:solidFill>
              <a:srgbClr val="0F2145">
                <a:alpha val="30000"/>
              </a:srgbClr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" name="Oval 8"/>
            <p:cNvSpPr>
              <a:spLocks noChangeArrowheads="1"/>
            </p:cNvSpPr>
            <p:nvPr/>
          </p:nvSpPr>
          <p:spPr bwMode="gray">
            <a:xfrm>
              <a:off x="2046" y="2364"/>
              <a:ext cx="1074" cy="1075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7" name="Oval 9"/>
            <p:cNvSpPr>
              <a:spLocks noChangeArrowheads="1"/>
            </p:cNvSpPr>
            <p:nvPr/>
          </p:nvSpPr>
          <p:spPr bwMode="gray">
            <a:xfrm>
              <a:off x="2059" y="2370"/>
              <a:ext cx="1049" cy="1048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8" name="Oval 10"/>
            <p:cNvSpPr>
              <a:spLocks noChangeArrowheads="1"/>
            </p:cNvSpPr>
            <p:nvPr/>
          </p:nvSpPr>
          <p:spPr bwMode="gray">
            <a:xfrm>
              <a:off x="2070" y="2380"/>
              <a:ext cx="998" cy="980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9" name="Oval 11"/>
            <p:cNvSpPr>
              <a:spLocks noChangeArrowheads="1"/>
            </p:cNvSpPr>
            <p:nvPr/>
          </p:nvSpPr>
          <p:spPr bwMode="gray">
            <a:xfrm>
              <a:off x="2128" y="2408"/>
              <a:ext cx="888" cy="795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 w="9525" algn="ctr">
              <a:noFill/>
              <a:rou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10" name="Text Box 12"/>
            <p:cNvSpPr txBox="1">
              <a:spLocks noChangeArrowheads="1"/>
            </p:cNvSpPr>
            <p:nvPr/>
          </p:nvSpPr>
          <p:spPr bwMode="gray">
            <a:xfrm>
              <a:off x="2302" y="2746"/>
              <a:ext cx="564" cy="327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zh-CN" altLang="en-US" sz="2800">
                  <a:solidFill>
                    <a:srgbClr val="000000"/>
                  </a:solidFill>
                </a:rPr>
                <a:t>文本</a:t>
              </a: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1" name="Oval 13"/>
            <p:cNvSpPr>
              <a:spLocks noChangeArrowheads="1"/>
            </p:cNvSpPr>
            <p:nvPr/>
          </p:nvSpPr>
          <p:spPr bwMode="gray">
            <a:xfrm rot="-772996">
              <a:off x="928" y="2748"/>
              <a:ext cx="714" cy="384"/>
            </a:xfrm>
            <a:prstGeom prst="ellipse">
              <a:avLst/>
            </a:prstGeom>
            <a:solidFill>
              <a:srgbClr val="0F2145">
                <a:alpha val="30000"/>
              </a:srgbClr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12" name="Group 14"/>
            <p:cNvGrpSpPr/>
            <p:nvPr/>
          </p:nvGrpSpPr>
          <p:grpSpPr bwMode="auto">
            <a:xfrm>
              <a:off x="880" y="2124"/>
              <a:ext cx="864" cy="908"/>
              <a:chOff x="732" y="2112"/>
              <a:chExt cx="842" cy="860"/>
            </a:xfrm>
          </p:grpSpPr>
          <p:sp>
            <p:nvSpPr>
              <p:cNvPr id="25" name="Oval 15"/>
              <p:cNvSpPr>
                <a:spLocks noChangeArrowheads="1"/>
              </p:cNvSpPr>
              <p:nvPr/>
            </p:nvSpPr>
            <p:spPr bwMode="gray">
              <a:xfrm>
                <a:off x="732" y="2112"/>
                <a:ext cx="842" cy="86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6" name="Oval 16"/>
              <p:cNvSpPr>
                <a:spLocks noChangeArrowheads="1"/>
              </p:cNvSpPr>
              <p:nvPr/>
            </p:nvSpPr>
            <p:spPr bwMode="gray">
              <a:xfrm>
                <a:off x="743" y="2117"/>
                <a:ext cx="821" cy="838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7" name="Oval 17"/>
              <p:cNvSpPr>
                <a:spLocks noChangeArrowheads="1"/>
              </p:cNvSpPr>
              <p:nvPr/>
            </p:nvSpPr>
            <p:spPr bwMode="gray">
              <a:xfrm>
                <a:off x="751" y="2125"/>
                <a:ext cx="781" cy="784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8" name="Oval 18"/>
              <p:cNvSpPr>
                <a:spLocks noChangeArrowheads="1"/>
              </p:cNvSpPr>
              <p:nvPr/>
            </p:nvSpPr>
            <p:spPr bwMode="gray">
              <a:xfrm>
                <a:off x="795" y="2147"/>
                <a:ext cx="695" cy="63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9" name="Text Box 19"/>
              <p:cNvSpPr txBox="1">
                <a:spLocks noChangeArrowheads="1"/>
              </p:cNvSpPr>
              <p:nvPr/>
            </p:nvSpPr>
            <p:spPr bwMode="gray">
              <a:xfrm>
                <a:off x="898" y="2403"/>
                <a:ext cx="487" cy="273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zh-CN" altLang="en-US" sz="2400">
                    <a:solidFill>
                      <a:srgbClr val="000000"/>
                    </a:solidFill>
                  </a:rPr>
                  <a:t>文本</a:t>
                </a:r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3" name="Oval 20"/>
            <p:cNvSpPr>
              <a:spLocks noChangeArrowheads="1"/>
            </p:cNvSpPr>
            <p:nvPr/>
          </p:nvSpPr>
          <p:spPr bwMode="gray">
            <a:xfrm>
              <a:off x="859" y="1642"/>
              <a:ext cx="576" cy="336"/>
            </a:xfrm>
            <a:prstGeom prst="ellipse">
              <a:avLst/>
            </a:prstGeom>
            <a:solidFill>
              <a:srgbClr val="0F2145">
                <a:alpha val="30000"/>
              </a:srgbClr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" name="Oval 21"/>
            <p:cNvSpPr>
              <a:spLocks noChangeArrowheads="1"/>
            </p:cNvSpPr>
            <p:nvPr/>
          </p:nvSpPr>
          <p:spPr bwMode="gray">
            <a:xfrm>
              <a:off x="907" y="1260"/>
              <a:ext cx="645" cy="645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15" name="Oval 22"/>
            <p:cNvSpPr>
              <a:spLocks noChangeArrowheads="1"/>
            </p:cNvSpPr>
            <p:nvPr/>
          </p:nvSpPr>
          <p:spPr bwMode="gray">
            <a:xfrm>
              <a:off x="915" y="1263"/>
              <a:ext cx="630" cy="630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16" name="Oval 23"/>
            <p:cNvSpPr>
              <a:spLocks noChangeArrowheads="1"/>
            </p:cNvSpPr>
            <p:nvPr/>
          </p:nvSpPr>
          <p:spPr bwMode="gray">
            <a:xfrm>
              <a:off x="922" y="1270"/>
              <a:ext cx="599" cy="588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17" name="Oval 24"/>
            <p:cNvSpPr>
              <a:spLocks noChangeArrowheads="1"/>
            </p:cNvSpPr>
            <p:nvPr/>
          </p:nvSpPr>
          <p:spPr bwMode="gray">
            <a:xfrm>
              <a:off x="956" y="1286"/>
              <a:ext cx="534" cy="477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 w="9525" algn="ctr">
              <a:noFill/>
              <a:rou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18" name="Text Box 25"/>
            <p:cNvSpPr txBox="1">
              <a:spLocks noChangeArrowheads="1"/>
            </p:cNvSpPr>
            <p:nvPr/>
          </p:nvSpPr>
          <p:spPr bwMode="gray">
            <a:xfrm>
              <a:off x="1033" y="1471"/>
              <a:ext cx="406" cy="231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zh-CN" altLang="en-US" b="1">
                  <a:solidFill>
                    <a:srgbClr val="000000"/>
                  </a:solidFill>
                </a:rPr>
                <a:t>文本</a:t>
              </a: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9" name="Oval 26"/>
            <p:cNvSpPr>
              <a:spLocks noChangeArrowheads="1"/>
            </p:cNvSpPr>
            <p:nvPr/>
          </p:nvSpPr>
          <p:spPr bwMode="gray">
            <a:xfrm>
              <a:off x="1657" y="1308"/>
              <a:ext cx="432" cy="144"/>
            </a:xfrm>
            <a:prstGeom prst="ellipse">
              <a:avLst/>
            </a:prstGeom>
            <a:solidFill>
              <a:srgbClr val="0F2145">
                <a:alpha val="30000"/>
              </a:srgbClr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" name="Oval 27"/>
            <p:cNvSpPr>
              <a:spLocks noChangeArrowheads="1"/>
            </p:cNvSpPr>
            <p:nvPr/>
          </p:nvSpPr>
          <p:spPr bwMode="gray">
            <a:xfrm>
              <a:off x="1734" y="972"/>
              <a:ext cx="430" cy="430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21" name="Oval 28"/>
            <p:cNvSpPr>
              <a:spLocks noChangeArrowheads="1"/>
            </p:cNvSpPr>
            <p:nvPr/>
          </p:nvSpPr>
          <p:spPr bwMode="gray">
            <a:xfrm>
              <a:off x="1740" y="974"/>
              <a:ext cx="419" cy="420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22" name="Oval 29"/>
            <p:cNvSpPr>
              <a:spLocks noChangeArrowheads="1"/>
            </p:cNvSpPr>
            <p:nvPr/>
          </p:nvSpPr>
          <p:spPr bwMode="gray">
            <a:xfrm>
              <a:off x="1744" y="978"/>
              <a:ext cx="399" cy="392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23" name="Oval 30"/>
            <p:cNvSpPr>
              <a:spLocks noChangeArrowheads="1"/>
            </p:cNvSpPr>
            <p:nvPr/>
          </p:nvSpPr>
          <p:spPr bwMode="gray">
            <a:xfrm>
              <a:off x="1767" y="990"/>
              <a:ext cx="355" cy="317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 w="9525" algn="ctr">
              <a:noFill/>
              <a:rou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24" name="Text Box 31"/>
            <p:cNvSpPr txBox="1">
              <a:spLocks noChangeArrowheads="1"/>
            </p:cNvSpPr>
            <p:nvPr/>
          </p:nvSpPr>
          <p:spPr bwMode="gray">
            <a:xfrm>
              <a:off x="1780" y="1106"/>
              <a:ext cx="340" cy="192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zh-CN" altLang="en-US" sz="1400" b="1">
                  <a:solidFill>
                    <a:srgbClr val="000000"/>
                  </a:solidFill>
                </a:rPr>
                <a:t>文本</a:t>
              </a: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30" name="Rectangle 35"/>
          <p:cNvSpPr/>
          <p:nvPr/>
        </p:nvSpPr>
        <p:spPr bwMode="auto">
          <a:xfrm>
            <a:off x="2895600" y="90504"/>
            <a:ext cx="3657600" cy="6492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r>
              <a:rPr lang="zh-CN" altLang="en-US" sz="2800">
                <a:ea typeface="黑体" panose="02010609060101010101" pitchFamily="2" charset="-122"/>
              </a:rPr>
              <a:t>点击此处添加标题</a:t>
            </a:r>
            <a:endParaRPr lang="zh-CN" altLang="en-US" sz="2800"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advClick="0" advTm="2000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5"/>
          <p:cNvSpPr/>
          <p:nvPr/>
        </p:nvSpPr>
        <p:spPr bwMode="auto">
          <a:xfrm>
            <a:off x="2628912" y="207944"/>
            <a:ext cx="3657600" cy="6492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r>
              <a:rPr lang="zh-CN" altLang="en-US" sz="2800" dirty="0">
                <a:ea typeface="黑体" panose="02010609060101010101" pitchFamily="2" charset="-122"/>
              </a:rPr>
              <a:t>点击此处添加标题</a:t>
            </a:r>
            <a:endParaRPr lang="zh-CN" altLang="en-US" sz="2800" dirty="0">
              <a:ea typeface="黑体" panose="02010609060101010101" pitchFamily="2" charset="-122"/>
            </a:endParaRPr>
          </a:p>
        </p:txBody>
      </p:sp>
      <p:grpSp>
        <p:nvGrpSpPr>
          <p:cNvPr id="5" name="Group 34"/>
          <p:cNvGrpSpPr/>
          <p:nvPr/>
        </p:nvGrpSpPr>
        <p:grpSpPr bwMode="auto">
          <a:xfrm>
            <a:off x="3368675" y="2000269"/>
            <a:ext cx="590793" cy="2671547"/>
            <a:chOff x="1168" y="1344"/>
            <a:chExt cx="399" cy="1805"/>
          </a:xfrm>
        </p:grpSpPr>
        <p:sp>
          <p:nvSpPr>
            <p:cNvPr id="6" name="Rectangle 35"/>
            <p:cNvSpPr>
              <a:spLocks noChangeArrowheads="1"/>
            </p:cNvSpPr>
            <p:nvPr/>
          </p:nvSpPr>
          <p:spPr bwMode="black">
            <a:xfrm>
              <a:off x="1188" y="2941"/>
              <a:ext cx="337" cy="208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400" b="1">
                  <a:solidFill>
                    <a:schemeClr val="bg1"/>
                  </a:solidFill>
                  <a:cs typeface="Arial" panose="020B0604020202020204" pitchFamily="34" charset="0"/>
                </a:rPr>
                <a:t>20%</a:t>
              </a:r>
              <a:endParaRPr lang="en-US" altLang="zh-CN" sz="1400" b="1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7" name="Rectangle 36"/>
            <p:cNvSpPr>
              <a:spLocks noChangeArrowheads="1"/>
            </p:cNvSpPr>
            <p:nvPr/>
          </p:nvSpPr>
          <p:spPr bwMode="black">
            <a:xfrm>
              <a:off x="1184" y="2688"/>
              <a:ext cx="337" cy="208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400" b="1">
                  <a:solidFill>
                    <a:schemeClr val="bg1"/>
                  </a:solidFill>
                  <a:cs typeface="Arial" panose="020B0604020202020204" pitchFamily="34" charset="0"/>
                </a:rPr>
                <a:t>40%</a:t>
              </a:r>
              <a:endParaRPr lang="en-US" altLang="zh-CN" sz="1400" b="1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8" name="Rectangle 37"/>
            <p:cNvSpPr>
              <a:spLocks noChangeArrowheads="1"/>
            </p:cNvSpPr>
            <p:nvPr/>
          </p:nvSpPr>
          <p:spPr bwMode="black">
            <a:xfrm>
              <a:off x="1184" y="2400"/>
              <a:ext cx="337" cy="208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400" b="1">
                  <a:solidFill>
                    <a:schemeClr val="bg1"/>
                  </a:solidFill>
                  <a:cs typeface="Arial" panose="020B0604020202020204" pitchFamily="34" charset="0"/>
                </a:rPr>
                <a:t>80%</a:t>
              </a:r>
              <a:endParaRPr lang="en-US" altLang="zh-CN" sz="1400" b="1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9" name="Rectangle 38"/>
            <p:cNvSpPr>
              <a:spLocks noChangeArrowheads="1"/>
            </p:cNvSpPr>
            <p:nvPr/>
          </p:nvSpPr>
          <p:spPr bwMode="black">
            <a:xfrm>
              <a:off x="1168" y="2126"/>
              <a:ext cx="399" cy="208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400" b="1">
                  <a:solidFill>
                    <a:schemeClr val="bg1"/>
                  </a:solidFill>
                  <a:cs typeface="Arial" panose="020B0604020202020204" pitchFamily="34" charset="0"/>
                </a:rPr>
                <a:t>100%</a:t>
              </a:r>
              <a:endParaRPr lang="en-US" altLang="zh-CN" sz="1400" b="1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" name="Rectangle 39"/>
            <p:cNvSpPr>
              <a:spLocks noChangeArrowheads="1"/>
            </p:cNvSpPr>
            <p:nvPr/>
          </p:nvSpPr>
          <p:spPr bwMode="black">
            <a:xfrm>
              <a:off x="1168" y="1872"/>
              <a:ext cx="399" cy="208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400" b="1">
                  <a:solidFill>
                    <a:schemeClr val="bg1"/>
                  </a:solidFill>
                  <a:cs typeface="Arial" panose="020B0604020202020204" pitchFamily="34" charset="0"/>
                </a:rPr>
                <a:t>120%</a:t>
              </a:r>
              <a:endParaRPr lang="en-US" altLang="zh-CN" sz="1400" b="1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1" name="Rectangle 40"/>
            <p:cNvSpPr>
              <a:spLocks noChangeArrowheads="1"/>
            </p:cNvSpPr>
            <p:nvPr/>
          </p:nvSpPr>
          <p:spPr bwMode="black">
            <a:xfrm>
              <a:off x="1168" y="1584"/>
              <a:ext cx="399" cy="208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chemeClr val="bg1"/>
                  </a:solidFill>
                  <a:cs typeface="Arial" panose="020B0604020202020204" pitchFamily="34" charset="0"/>
                </a:rPr>
                <a:t>140%</a:t>
              </a:r>
              <a:endParaRPr lang="en-US" altLang="zh-CN" sz="14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2" name="Rectangle 41"/>
            <p:cNvSpPr>
              <a:spLocks noChangeArrowheads="1"/>
            </p:cNvSpPr>
            <p:nvPr/>
          </p:nvSpPr>
          <p:spPr bwMode="black">
            <a:xfrm>
              <a:off x="1168" y="1344"/>
              <a:ext cx="399" cy="208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400" b="1">
                  <a:solidFill>
                    <a:schemeClr val="bg1"/>
                  </a:solidFill>
                  <a:cs typeface="Arial" panose="020B0604020202020204" pitchFamily="34" charset="0"/>
                </a:rPr>
                <a:t>160%</a:t>
              </a:r>
              <a:endParaRPr lang="en-US" altLang="zh-CN" sz="1400" b="1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13" name="Text Box 42"/>
          <p:cNvSpPr txBox="1">
            <a:spLocks noChangeArrowheads="1"/>
          </p:cNvSpPr>
          <p:nvPr/>
        </p:nvSpPr>
        <p:spPr bwMode="white">
          <a:xfrm>
            <a:off x="2695575" y="5322906"/>
            <a:ext cx="711200" cy="3378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600">
                <a:solidFill>
                  <a:schemeClr val="bg1"/>
                </a:solidFill>
                <a:cs typeface="Arial" panose="020B0604020202020204" pitchFamily="34" charset="0"/>
              </a:rPr>
              <a:t>2015</a:t>
            </a:r>
            <a:endParaRPr lang="en-US" altLang="zh-CN" sz="16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grpSp>
        <p:nvGrpSpPr>
          <p:cNvPr id="14" name="Group 43"/>
          <p:cNvGrpSpPr/>
          <p:nvPr/>
        </p:nvGrpSpPr>
        <p:grpSpPr bwMode="auto">
          <a:xfrm>
            <a:off x="1905000" y="4868881"/>
            <a:ext cx="6478588" cy="792163"/>
            <a:chOff x="1008" y="3150"/>
            <a:chExt cx="4081" cy="499"/>
          </a:xfrm>
        </p:grpSpPr>
        <p:sp>
          <p:nvSpPr>
            <p:cNvPr id="15" name="Rectangle 44"/>
            <p:cNvSpPr>
              <a:spLocks noChangeArrowheads="1"/>
            </p:cNvSpPr>
            <p:nvPr/>
          </p:nvSpPr>
          <p:spPr bwMode="ltGray">
            <a:xfrm flipV="1">
              <a:off x="1008" y="3492"/>
              <a:ext cx="3957" cy="47"/>
            </a:xfrm>
            <a:prstGeom prst="rect">
              <a:avLst/>
            </a:prstGeom>
            <a:solidFill>
              <a:srgbClr val="808080"/>
            </a:solidFill>
            <a:ln w="9525" algn="ctr">
              <a:noFill/>
              <a:miter lim="800000"/>
            </a:ln>
            <a:effectLst/>
            <a:scene3d>
              <a:camera prst="legacyPerspectiveTopRight">
                <a:rot lat="600000" lon="900000" rev="0"/>
              </a:camera>
              <a:lightRig rig="legacyNormal3" dir="r"/>
            </a:scene3d>
            <a:sp3d extrusionH="1801800" prstMaterial="legacyMetal">
              <a:bevelT w="13500" h="13500" prst="angle"/>
              <a:bevelB w="13500" h="13500" prst="angle"/>
              <a:extrusionClr>
                <a:srgbClr val="808080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grpSp>
          <p:nvGrpSpPr>
            <p:cNvPr id="16" name="Group 45"/>
            <p:cNvGrpSpPr/>
            <p:nvPr/>
          </p:nvGrpSpPr>
          <p:grpSpPr bwMode="auto">
            <a:xfrm>
              <a:off x="1745" y="3150"/>
              <a:ext cx="3344" cy="499"/>
              <a:chOff x="1745" y="3150"/>
              <a:chExt cx="3344" cy="499"/>
            </a:xfrm>
          </p:grpSpPr>
          <p:sp>
            <p:nvSpPr>
              <p:cNvPr id="17" name="Line 46"/>
              <p:cNvSpPr>
                <a:spLocks noChangeShapeType="1"/>
              </p:cNvSpPr>
              <p:nvPr/>
            </p:nvSpPr>
            <p:spPr bwMode="gray">
              <a:xfrm flipV="1">
                <a:off x="1745" y="3162"/>
                <a:ext cx="851" cy="21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" name="Line 47"/>
              <p:cNvSpPr>
                <a:spLocks noChangeShapeType="1"/>
              </p:cNvSpPr>
              <p:nvPr/>
            </p:nvSpPr>
            <p:spPr bwMode="gray">
              <a:xfrm flipV="1">
                <a:off x="2940" y="3177"/>
                <a:ext cx="540" cy="313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" name="Line 48"/>
              <p:cNvSpPr>
                <a:spLocks noChangeShapeType="1"/>
              </p:cNvSpPr>
              <p:nvPr/>
            </p:nvSpPr>
            <p:spPr bwMode="gray">
              <a:xfrm flipV="1">
                <a:off x="3481" y="3267"/>
                <a:ext cx="477" cy="277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" name="Line 49"/>
              <p:cNvSpPr>
                <a:spLocks noChangeShapeType="1"/>
              </p:cNvSpPr>
              <p:nvPr/>
            </p:nvSpPr>
            <p:spPr bwMode="gray">
              <a:xfrm flipV="1">
                <a:off x="4063" y="3294"/>
                <a:ext cx="460" cy="306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" name="Line 50"/>
              <p:cNvSpPr>
                <a:spLocks noChangeShapeType="1"/>
              </p:cNvSpPr>
              <p:nvPr/>
            </p:nvSpPr>
            <p:spPr bwMode="gray">
              <a:xfrm flipV="1">
                <a:off x="4640" y="3311"/>
                <a:ext cx="449" cy="338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" name="Line 51"/>
              <p:cNvSpPr>
                <a:spLocks noChangeShapeType="1"/>
              </p:cNvSpPr>
              <p:nvPr/>
            </p:nvSpPr>
            <p:spPr bwMode="gray">
              <a:xfrm flipV="1">
                <a:off x="2353" y="3150"/>
                <a:ext cx="636" cy="283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23" name="Freeform 52"/>
          <p:cNvSpPr/>
          <p:nvPr/>
        </p:nvSpPr>
        <p:spPr bwMode="gray">
          <a:xfrm>
            <a:off x="3559175" y="2306656"/>
            <a:ext cx="4668838" cy="2808288"/>
          </a:xfrm>
          <a:custGeom>
            <a:avLst/>
            <a:gdLst/>
            <a:ahLst/>
            <a:cxnLst>
              <a:cxn ang="0">
                <a:pos x="430" y="1727"/>
              </a:cxn>
              <a:cxn ang="0">
                <a:pos x="1569" y="1343"/>
              </a:cxn>
              <a:cxn ang="0">
                <a:pos x="2767" y="118"/>
              </a:cxn>
              <a:cxn ang="0">
                <a:pos x="3547" y="531"/>
              </a:cxn>
              <a:cxn ang="0">
                <a:pos x="3569" y="2147"/>
              </a:cxn>
              <a:cxn ang="0">
                <a:pos x="0" y="2141"/>
              </a:cxn>
              <a:cxn ang="0">
                <a:pos x="430" y="1727"/>
              </a:cxn>
            </a:cxnLst>
            <a:rect l="0" t="0" r="r" b="b"/>
            <a:pathLst>
              <a:path w="3569" h="2147">
                <a:moveTo>
                  <a:pt x="430" y="1727"/>
                </a:moveTo>
                <a:cubicBezTo>
                  <a:pt x="609" y="1561"/>
                  <a:pt x="1114" y="1633"/>
                  <a:pt x="1569" y="1343"/>
                </a:cubicBezTo>
                <a:cubicBezTo>
                  <a:pt x="2024" y="1053"/>
                  <a:pt x="2485" y="236"/>
                  <a:pt x="2767" y="118"/>
                </a:cubicBezTo>
                <a:cubicBezTo>
                  <a:pt x="3049" y="0"/>
                  <a:pt x="3369" y="218"/>
                  <a:pt x="3547" y="531"/>
                </a:cubicBezTo>
                <a:cubicBezTo>
                  <a:pt x="3558" y="1339"/>
                  <a:pt x="3569" y="2147"/>
                  <a:pt x="3569" y="2147"/>
                </a:cubicBezTo>
                <a:lnTo>
                  <a:pt x="0" y="2141"/>
                </a:lnTo>
                <a:lnTo>
                  <a:pt x="430" y="1727"/>
                </a:lnTo>
                <a:close/>
              </a:path>
            </a:pathLst>
          </a:custGeom>
          <a:gradFill rotWithShape="1">
            <a:gsLst>
              <a:gs pos="0">
                <a:schemeClr val="accent2">
                  <a:gamma/>
                  <a:tint val="9412"/>
                  <a:invGamma/>
                  <a:alpha val="80000"/>
                </a:schemeClr>
              </a:gs>
              <a:gs pos="100000">
                <a:schemeClr val="accent2">
                  <a:alpha val="80000"/>
                </a:schemeClr>
              </a:gs>
            </a:gsLst>
            <a:lin ang="540000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legacyPerspectiveTopRight">
              <a:rot lat="0" lon="600000" rev="0"/>
            </a:camera>
            <a:lightRig rig="legacyHarsh2" dir="t"/>
          </a:scene3d>
          <a:sp3d extrusionH="1000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24" name="Freeform 53"/>
          <p:cNvSpPr/>
          <p:nvPr/>
        </p:nvSpPr>
        <p:spPr bwMode="gray">
          <a:xfrm>
            <a:off x="3375025" y="3554431"/>
            <a:ext cx="4640263" cy="1784350"/>
          </a:xfrm>
          <a:custGeom>
            <a:avLst/>
            <a:gdLst/>
            <a:ahLst/>
            <a:cxnLst>
              <a:cxn ang="0">
                <a:pos x="291" y="718"/>
              </a:cxn>
              <a:cxn ang="0">
                <a:pos x="1189" y="59"/>
              </a:cxn>
              <a:cxn ang="0">
                <a:pos x="3136" y="880"/>
              </a:cxn>
              <a:cxn ang="0">
                <a:pos x="3135" y="1206"/>
              </a:cxn>
              <a:cxn ang="0">
                <a:pos x="0" y="1082"/>
              </a:cxn>
              <a:cxn ang="0">
                <a:pos x="291" y="718"/>
              </a:cxn>
            </a:cxnLst>
            <a:rect l="0" t="0" r="r" b="b"/>
            <a:pathLst>
              <a:path w="3136" h="1206">
                <a:moveTo>
                  <a:pt x="291" y="718"/>
                </a:moveTo>
                <a:cubicBezTo>
                  <a:pt x="388" y="615"/>
                  <a:pt x="759" y="0"/>
                  <a:pt x="1189" y="59"/>
                </a:cubicBezTo>
                <a:cubicBezTo>
                  <a:pt x="1619" y="118"/>
                  <a:pt x="1507" y="609"/>
                  <a:pt x="3136" y="880"/>
                </a:cubicBezTo>
                <a:lnTo>
                  <a:pt x="3135" y="1206"/>
                </a:lnTo>
                <a:lnTo>
                  <a:pt x="0" y="1082"/>
                </a:lnTo>
                <a:lnTo>
                  <a:pt x="291" y="718"/>
                </a:lnTo>
                <a:close/>
              </a:path>
            </a:pathLst>
          </a:custGeom>
          <a:gradFill rotWithShape="1">
            <a:gsLst>
              <a:gs pos="0">
                <a:schemeClr val="folHlink">
                  <a:gamma/>
                  <a:tint val="31765"/>
                  <a:invGamma/>
                  <a:alpha val="89999"/>
                </a:schemeClr>
              </a:gs>
              <a:gs pos="100000">
                <a:schemeClr val="folHlink">
                  <a:alpha val="89999"/>
                </a:schemeClr>
              </a:gs>
            </a:gsLst>
            <a:lin ang="540000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legacyPerspectiveTopRight">
              <a:rot lat="0" lon="600000" rev="0"/>
            </a:camera>
            <a:lightRig rig="legacyHarsh2" dir="t"/>
          </a:scene3d>
          <a:sp3d extrusionH="1000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25" name="Text Box 54"/>
          <p:cNvSpPr txBox="1">
            <a:spLocks noChangeArrowheads="1"/>
          </p:cNvSpPr>
          <p:nvPr/>
        </p:nvSpPr>
        <p:spPr bwMode="black">
          <a:xfrm>
            <a:off x="3644900" y="5399106"/>
            <a:ext cx="711200" cy="3378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600" dirty="0">
                <a:solidFill>
                  <a:schemeClr val="bg1"/>
                </a:solidFill>
                <a:cs typeface="Arial" panose="020B0604020202020204" pitchFamily="34" charset="0"/>
              </a:rPr>
              <a:t>2016</a:t>
            </a:r>
            <a:endParaRPr lang="en-US" altLang="zh-CN" sz="1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6" name="Text Box 55"/>
          <p:cNvSpPr txBox="1">
            <a:spLocks noChangeArrowheads="1"/>
          </p:cNvSpPr>
          <p:nvPr/>
        </p:nvSpPr>
        <p:spPr bwMode="black">
          <a:xfrm>
            <a:off x="4562475" y="5507056"/>
            <a:ext cx="709613" cy="3378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600" dirty="0">
                <a:solidFill>
                  <a:schemeClr val="bg1"/>
                </a:solidFill>
                <a:cs typeface="Arial" panose="020B0604020202020204" pitchFamily="34" charset="0"/>
              </a:rPr>
              <a:t>2017</a:t>
            </a:r>
            <a:endParaRPr lang="en-US" altLang="zh-CN" sz="1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7" name="Text Box 56"/>
          <p:cNvSpPr txBox="1">
            <a:spLocks noChangeArrowheads="1"/>
          </p:cNvSpPr>
          <p:nvPr/>
        </p:nvSpPr>
        <p:spPr bwMode="black">
          <a:xfrm>
            <a:off x="5453063" y="5583256"/>
            <a:ext cx="709612" cy="3378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600" dirty="0">
                <a:solidFill>
                  <a:schemeClr val="bg1"/>
                </a:solidFill>
                <a:cs typeface="Arial" panose="020B0604020202020204" pitchFamily="34" charset="0"/>
              </a:rPr>
              <a:t>2018</a:t>
            </a:r>
            <a:endParaRPr lang="en-US" altLang="zh-CN" sz="1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8" name="Text Box 57"/>
          <p:cNvSpPr txBox="1">
            <a:spLocks noChangeArrowheads="1"/>
          </p:cNvSpPr>
          <p:nvPr/>
        </p:nvSpPr>
        <p:spPr bwMode="black">
          <a:xfrm>
            <a:off x="6365875" y="5659456"/>
            <a:ext cx="711200" cy="3378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600">
                <a:solidFill>
                  <a:schemeClr val="bg1"/>
                </a:solidFill>
                <a:cs typeface="Arial" panose="020B0604020202020204" pitchFamily="34" charset="0"/>
              </a:rPr>
              <a:t>2019</a:t>
            </a:r>
            <a:endParaRPr lang="en-US" altLang="zh-CN" sz="16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9" name="Text Box 58"/>
          <p:cNvSpPr txBox="1">
            <a:spLocks noChangeArrowheads="1"/>
          </p:cNvSpPr>
          <p:nvPr/>
        </p:nvSpPr>
        <p:spPr bwMode="black">
          <a:xfrm>
            <a:off x="7291388" y="5735656"/>
            <a:ext cx="709612" cy="3378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600" dirty="0">
                <a:solidFill>
                  <a:schemeClr val="bg1"/>
                </a:solidFill>
                <a:cs typeface="Arial" panose="020B0604020202020204" pitchFamily="34" charset="0"/>
              </a:rPr>
              <a:t>2020</a:t>
            </a:r>
            <a:endParaRPr lang="en-US" altLang="zh-CN" sz="1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30" name="Rectangle 59"/>
          <p:cNvSpPr>
            <a:spLocks noChangeArrowheads="1"/>
          </p:cNvSpPr>
          <p:nvPr/>
        </p:nvSpPr>
        <p:spPr bwMode="auto">
          <a:xfrm>
            <a:off x="6613525" y="3017856"/>
            <a:ext cx="1350963" cy="730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en-US" altLang="zh-CN" sz="1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panose="020B0604020202020204" pitchFamily="34" charset="0"/>
              </a:rPr>
              <a:t> </a:t>
            </a:r>
            <a:r>
              <a:rPr lang="en-US" altLang="zh-CN" sz="14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panose="020B0604020202020204" pitchFamily="34" charset="0"/>
              </a:rPr>
              <a:t>xxxxxxxxxxxxxxxxxxxxxx</a:t>
            </a:r>
            <a:endParaRPr lang="en-US" altLang="zh-CN" sz="14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31" name="Rectangle 60"/>
          <p:cNvSpPr>
            <a:spLocks noChangeArrowheads="1"/>
          </p:cNvSpPr>
          <p:nvPr/>
        </p:nvSpPr>
        <p:spPr bwMode="auto">
          <a:xfrm>
            <a:off x="4198938" y="4224356"/>
            <a:ext cx="1420812" cy="730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en-US" altLang="zh-CN" sz="1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panose="020B0604020202020204" pitchFamily="34" charset="0"/>
              </a:rPr>
              <a:t> </a:t>
            </a:r>
            <a:r>
              <a:rPr lang="en-US" altLang="zh-CN" sz="14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panose="020B0604020202020204" pitchFamily="34" charset="0"/>
              </a:rPr>
              <a:t>xxxxxxxxxxxxxxxxxxxxxxxx</a:t>
            </a:r>
            <a:endParaRPr lang="en-US" altLang="zh-CN" sz="14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32" name="AutoShape 61"/>
          <p:cNvSpPr>
            <a:spLocks noChangeArrowheads="1"/>
          </p:cNvSpPr>
          <p:nvPr/>
        </p:nvSpPr>
        <p:spPr bwMode="gray">
          <a:xfrm>
            <a:off x="4368800" y="2946419"/>
            <a:ext cx="1955800" cy="355600"/>
          </a:xfrm>
          <a:prstGeom prst="wedgeRectCallout">
            <a:avLst>
              <a:gd name="adj1" fmla="val -11769"/>
              <a:gd name="adj2" fmla="val 124556"/>
            </a:avLst>
          </a:prstGeom>
          <a:solidFill>
            <a:schemeClr val="folHlink"/>
          </a:solidFill>
          <a:ln w="28575">
            <a:solidFill>
              <a:srgbClr val="FFFFFF"/>
            </a:solidFill>
            <a:miter lim="800000"/>
          </a:ln>
          <a:effectLst/>
        </p:spPr>
        <p:txBody>
          <a:bodyPr/>
          <a:lstStyle/>
          <a:p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90%</a:t>
            </a:r>
            <a:r>
              <a:rPr lang="en-US" altLang="zh-CN" sz="160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zh-CN" altLang="en-US" sz="1600">
                <a:solidFill>
                  <a:srgbClr val="000000"/>
                </a:solidFill>
                <a:cs typeface="Arial" panose="020B0604020202020204" pitchFamily="34" charset="0"/>
              </a:rPr>
              <a:t>添加标题</a:t>
            </a:r>
            <a:endParaRPr lang="zh-CN" altLang="en-US" sz="160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33" name="AutoShape 62"/>
          <p:cNvSpPr>
            <a:spLocks noChangeArrowheads="1"/>
          </p:cNvSpPr>
          <p:nvPr/>
        </p:nvSpPr>
        <p:spPr bwMode="gray">
          <a:xfrm>
            <a:off x="6248400" y="1817706"/>
            <a:ext cx="1981200" cy="387350"/>
          </a:xfrm>
          <a:prstGeom prst="wedgeRectCallout">
            <a:avLst>
              <a:gd name="adj1" fmla="val 3287"/>
              <a:gd name="adj2" fmla="val 106556"/>
            </a:avLst>
          </a:prstGeom>
          <a:solidFill>
            <a:schemeClr val="accent2"/>
          </a:solidFill>
          <a:ln w="28575">
            <a:solidFill>
              <a:srgbClr val="FFFFFF"/>
            </a:solidFill>
            <a:miter lim="800000"/>
          </a:ln>
          <a:effectLst/>
        </p:spPr>
        <p:txBody>
          <a:bodyPr/>
          <a:lstStyle/>
          <a:p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155%</a:t>
            </a:r>
            <a:r>
              <a:rPr lang="en-US" altLang="zh-CN" sz="160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zh-CN" altLang="en-US" sz="1600">
                <a:solidFill>
                  <a:srgbClr val="000000"/>
                </a:solidFill>
                <a:cs typeface="Arial" panose="020B0604020202020204" pitchFamily="34" charset="0"/>
              </a:rPr>
              <a:t>添加标题</a:t>
            </a:r>
            <a:endParaRPr lang="zh-CN" altLang="en-US" sz="160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34" name="Rectangle 63"/>
          <p:cNvSpPr>
            <a:spLocks noChangeArrowheads="1"/>
          </p:cNvSpPr>
          <p:nvPr/>
        </p:nvSpPr>
        <p:spPr bwMode="black">
          <a:xfrm>
            <a:off x="1327150" y="3913206"/>
            <a:ext cx="1720850" cy="366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l"/>
            <a:r>
              <a:rPr lang="zh-CN" altLang="en-US" b="1">
                <a:solidFill>
                  <a:schemeClr val="bg1"/>
                </a:solidFill>
                <a:cs typeface="Arial" panose="020B0604020202020204" pitchFamily="34" charset="0"/>
              </a:rPr>
              <a:t>内容</a:t>
            </a:r>
            <a:endParaRPr lang="zh-CN" altLang="en-US" b="1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35" name="Rectangle 64"/>
          <p:cNvSpPr>
            <a:spLocks noChangeArrowheads="1"/>
          </p:cNvSpPr>
          <p:nvPr/>
        </p:nvSpPr>
        <p:spPr bwMode="black">
          <a:xfrm>
            <a:off x="1327150" y="4329131"/>
            <a:ext cx="1720850" cy="366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l"/>
            <a:r>
              <a:rPr lang="zh-CN" altLang="en-US" b="1" dirty="0">
                <a:solidFill>
                  <a:schemeClr val="bg1"/>
                </a:solidFill>
                <a:cs typeface="Arial" panose="020B0604020202020204" pitchFamily="34" charset="0"/>
              </a:rPr>
              <a:t>内容</a:t>
            </a:r>
            <a:endParaRPr lang="zh-CN" altLang="en-US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36" name="Rectangle 65"/>
          <p:cNvSpPr>
            <a:spLocks noChangeArrowheads="1"/>
          </p:cNvSpPr>
          <p:nvPr/>
        </p:nvSpPr>
        <p:spPr bwMode="black">
          <a:xfrm>
            <a:off x="685800" y="2084406"/>
            <a:ext cx="2466975" cy="13144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l"/>
            <a:r>
              <a:rPr lang="en-US" altLang="zh-CN" sz="1600" b="1" dirty="0">
                <a:solidFill>
                  <a:schemeClr val="bg1"/>
                </a:solidFill>
                <a:cs typeface="Arial" panose="020B0604020202020204" pitchFamily="34" charset="0"/>
              </a:rPr>
              <a:t>xxxxxxxxxxxxxxxxxxxxxxxxxxxxxxxxxxxxxxxxxxxxxxxxxxxxxxxxxxxxxxxxxxxxxxxxxxxxxxxxxxxxxxxxxxxxxxxxxxx</a:t>
            </a:r>
            <a:r>
              <a:rPr lang="en-US" altLang="zh-CN" sz="1600" b="1" dirty="0">
                <a:solidFill>
                  <a:srgbClr val="000000"/>
                </a:solidFill>
                <a:cs typeface="Arial" panose="020B0604020202020204" pitchFamily="34" charset="0"/>
              </a:rPr>
              <a:t>.</a:t>
            </a:r>
            <a:endParaRPr lang="en-US" altLang="zh-CN" sz="1600" b="1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37" name="Line 66"/>
          <p:cNvSpPr>
            <a:spLocks noChangeShapeType="1"/>
          </p:cNvSpPr>
          <p:nvPr/>
        </p:nvSpPr>
        <p:spPr bwMode="black">
          <a:xfrm>
            <a:off x="685800" y="3684606"/>
            <a:ext cx="2514600" cy="0"/>
          </a:xfrm>
          <a:prstGeom prst="line">
            <a:avLst/>
          </a:prstGeom>
          <a:noFill/>
          <a:ln w="19050" cap="rnd">
            <a:solidFill>
              <a:schemeClr val="tx1"/>
            </a:solidFill>
            <a:prstDash val="sysDot"/>
            <a:rou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8" name="Oval 67"/>
          <p:cNvSpPr>
            <a:spLocks noChangeArrowheads="1"/>
          </p:cNvSpPr>
          <p:nvPr/>
        </p:nvSpPr>
        <p:spPr bwMode="gray">
          <a:xfrm>
            <a:off x="969963" y="4370406"/>
            <a:ext cx="314325" cy="330200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66667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FF"/>
            </a:solidFill>
            <a:rou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" name="Oval 68"/>
          <p:cNvSpPr>
            <a:spLocks noChangeArrowheads="1"/>
          </p:cNvSpPr>
          <p:nvPr/>
        </p:nvSpPr>
        <p:spPr bwMode="gray">
          <a:xfrm>
            <a:off x="963613" y="3943369"/>
            <a:ext cx="314325" cy="330200"/>
          </a:xfrm>
          <a:prstGeom prst="ellipse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66667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FF"/>
            </a:solidFill>
            <a:rou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 advClick="0" advTm="2000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4"/>
          <p:cNvSpPr>
            <a:spLocks noChangeArrowheads="1"/>
          </p:cNvSpPr>
          <p:nvPr/>
        </p:nvSpPr>
        <p:spPr bwMode="gray">
          <a:xfrm>
            <a:off x="5334030" y="2159015"/>
            <a:ext cx="2971800" cy="2971800"/>
          </a:xfrm>
          <a:prstGeom prst="ellipse">
            <a:avLst/>
          </a:prstGeom>
          <a:noFill/>
          <a:ln w="38100">
            <a:solidFill>
              <a:schemeClr val="folHlink"/>
            </a:solidFill>
            <a:round/>
          </a:ln>
          <a:effectLst>
            <a:outerShdw dist="35921" dir="2700000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" name="Oval 5"/>
          <p:cNvSpPr>
            <a:spLocks noChangeArrowheads="1"/>
          </p:cNvSpPr>
          <p:nvPr/>
        </p:nvSpPr>
        <p:spPr bwMode="gray">
          <a:xfrm>
            <a:off x="973167" y="2159015"/>
            <a:ext cx="2971800" cy="2971800"/>
          </a:xfrm>
          <a:prstGeom prst="ellipse">
            <a:avLst/>
          </a:prstGeom>
          <a:noFill/>
          <a:ln w="38100" algn="ctr">
            <a:solidFill>
              <a:schemeClr val="hlink"/>
            </a:solidFill>
            <a:round/>
          </a:ln>
          <a:effectLst>
            <a:outerShdw dist="35921" dir="2700000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1370042" y="3465527"/>
            <a:ext cx="1646238" cy="641350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>
                <a:solidFill>
                  <a:schemeClr val="bg1"/>
                </a:solidFill>
                <a:cs typeface="Arial" panose="020B0604020202020204" pitchFamily="34" charset="0"/>
              </a:rPr>
              <a:t>单击此处添加文本</a:t>
            </a:r>
            <a:endParaRPr lang="zh-CN" altLang="en-US" b="1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grpSp>
        <p:nvGrpSpPr>
          <p:cNvPr id="5" name="Group 15"/>
          <p:cNvGrpSpPr/>
          <p:nvPr/>
        </p:nvGrpSpPr>
        <p:grpSpPr bwMode="auto">
          <a:xfrm>
            <a:off x="1398617" y="1770077"/>
            <a:ext cx="1000125" cy="977900"/>
            <a:chOff x="480" y="1200"/>
            <a:chExt cx="1042" cy="1019"/>
          </a:xfrm>
        </p:grpSpPr>
        <p:grpSp>
          <p:nvGrpSpPr>
            <p:cNvPr id="6" name="Group 16"/>
            <p:cNvGrpSpPr/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8" name="Picture 17" descr="circuler_1"/>
              <p:cNvPicPr>
                <a:picLocks noChangeAspect="1" noChangeArrowheads="1"/>
              </p:cNvPicPr>
              <p:nvPr/>
            </p:nvPicPr>
            <p:blipFill>
              <a:blip r:embed="rId1" cstate="print"/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" name="Oval 18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50000">
                    <a:schemeClr val="hlink">
                      <a:gamma/>
                      <a:shade val="46275"/>
                      <a:invGamma/>
                    </a:schemeClr>
                  </a:gs>
                  <a:gs pos="100000">
                    <a:schemeClr val="hlink"/>
                  </a:gs>
                </a:gsLst>
                <a:lin ang="5400000" scaled="1"/>
              </a:gradFill>
              <a:ln w="9525" algn="ctr">
                <a:noFill/>
                <a:round/>
              </a:ln>
            </p:spPr>
            <p:txBody>
              <a:bodyPr wrap="none" anchor="ctr"/>
              <a:lstStyle/>
              <a:p>
                <a:pPr algn="l"/>
                <a:endParaRPr lang="zh-CN" altLang="zh-CN">
                  <a:solidFill>
                    <a:srgbClr val="000000"/>
                  </a:solidFill>
                  <a:latin typeface="Calibri" panose="020F050202020403020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7" name="Picture 19" descr="Picture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6205567" y="3398852"/>
            <a:ext cx="1646238" cy="641350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>
                <a:solidFill>
                  <a:schemeClr val="bg1"/>
                </a:solidFill>
              </a:rPr>
              <a:t>单击此处添加文本</a:t>
            </a:r>
            <a:endParaRPr lang="zh-CN" altLang="en-US" b="1">
              <a:solidFill>
                <a:schemeClr val="bg1"/>
              </a:solidFill>
            </a:endParaRPr>
          </a:p>
        </p:txBody>
      </p:sp>
      <p:grpSp>
        <p:nvGrpSpPr>
          <p:cNvPr id="11" name="Group 45"/>
          <p:cNvGrpSpPr/>
          <p:nvPr/>
        </p:nvGrpSpPr>
        <p:grpSpPr bwMode="auto">
          <a:xfrm>
            <a:off x="6912005" y="1800240"/>
            <a:ext cx="1000125" cy="977900"/>
            <a:chOff x="480" y="1200"/>
            <a:chExt cx="1042" cy="1019"/>
          </a:xfrm>
        </p:grpSpPr>
        <p:grpSp>
          <p:nvGrpSpPr>
            <p:cNvPr id="12" name="Group 46"/>
            <p:cNvGrpSpPr/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14" name="Picture 47" descr="circuler_1"/>
              <p:cNvPicPr>
                <a:picLocks noChangeAspect="1" noChangeArrowheads="1"/>
              </p:cNvPicPr>
              <p:nvPr/>
            </p:nvPicPr>
            <p:blipFill>
              <a:blip r:embed="rId1" cstate="print"/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5" name="Oval 48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folHlink"/>
                  </a:gs>
                  <a:gs pos="50000">
                    <a:schemeClr val="folHlink">
                      <a:gamma/>
                      <a:shade val="54118"/>
                      <a:invGamma/>
                    </a:schemeClr>
                  </a:gs>
                  <a:gs pos="100000">
                    <a:schemeClr val="folHlink"/>
                  </a:gs>
                </a:gsLst>
                <a:lin ang="5400000" scaled="1"/>
              </a:gradFill>
              <a:ln w="9525" algn="ctr">
                <a:noFill/>
                <a:round/>
              </a:ln>
            </p:spPr>
            <p:txBody>
              <a:bodyPr wrap="none" anchor="ctr"/>
              <a:lstStyle/>
              <a:p>
                <a:pPr algn="l"/>
                <a:endParaRPr lang="zh-CN" altLang="zh-CN">
                  <a:solidFill>
                    <a:srgbClr val="000000"/>
                  </a:solidFill>
                  <a:latin typeface="Calibri" panose="020F050202020403020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13" name="Picture 49" descr="Picture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" name="Text Box 50"/>
          <p:cNvSpPr txBox="1">
            <a:spLocks noChangeArrowheads="1"/>
          </p:cNvSpPr>
          <p:nvPr/>
        </p:nvSpPr>
        <p:spPr bwMode="white">
          <a:xfrm>
            <a:off x="6878667" y="2090752"/>
            <a:ext cx="1060450" cy="366713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>
                <a:solidFill>
                  <a:schemeClr val="bg1"/>
                </a:solidFill>
              </a:rPr>
              <a:t>标题</a:t>
            </a:r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17" name="Group 15"/>
          <p:cNvGrpSpPr/>
          <p:nvPr/>
        </p:nvGrpSpPr>
        <p:grpSpPr bwMode="auto">
          <a:xfrm>
            <a:off x="1398617" y="4522802"/>
            <a:ext cx="1000125" cy="977900"/>
            <a:chOff x="480" y="1200"/>
            <a:chExt cx="1042" cy="1019"/>
          </a:xfrm>
        </p:grpSpPr>
        <p:grpSp>
          <p:nvGrpSpPr>
            <p:cNvPr id="18" name="Group 16"/>
            <p:cNvGrpSpPr/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20" name="Picture 17" descr="circuler_1"/>
              <p:cNvPicPr>
                <a:picLocks noChangeAspect="1" noChangeArrowheads="1"/>
              </p:cNvPicPr>
              <p:nvPr/>
            </p:nvPicPr>
            <p:blipFill>
              <a:blip r:embed="rId1" cstate="print"/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1" name="Oval 18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50000">
                    <a:schemeClr val="hlink">
                      <a:gamma/>
                      <a:shade val="56078"/>
                      <a:invGamma/>
                    </a:schemeClr>
                  </a:gs>
                  <a:gs pos="100000">
                    <a:schemeClr val="hlink"/>
                  </a:gs>
                </a:gsLst>
                <a:lin ang="5400000" scaled="1"/>
              </a:gradFill>
              <a:ln w="9525" algn="ctr">
                <a:noFill/>
                <a:round/>
              </a:ln>
            </p:spPr>
            <p:txBody>
              <a:bodyPr wrap="none" anchor="ctr"/>
              <a:lstStyle/>
              <a:p>
                <a:pPr algn="l"/>
                <a:endParaRPr lang="zh-CN" altLang="zh-CN">
                  <a:solidFill>
                    <a:srgbClr val="000000"/>
                  </a:solidFill>
                  <a:latin typeface="Calibri" panose="020F050202020403020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19" name="Picture 19" descr="Picture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2" name="Group 15"/>
          <p:cNvGrpSpPr/>
          <p:nvPr/>
        </p:nvGrpSpPr>
        <p:grpSpPr bwMode="auto">
          <a:xfrm>
            <a:off x="493742" y="3227402"/>
            <a:ext cx="1000125" cy="977900"/>
            <a:chOff x="480" y="1200"/>
            <a:chExt cx="1042" cy="1019"/>
          </a:xfrm>
        </p:grpSpPr>
        <p:grpSp>
          <p:nvGrpSpPr>
            <p:cNvPr id="23" name="Group 16"/>
            <p:cNvGrpSpPr/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25" name="Picture 17" descr="circuler_1"/>
              <p:cNvPicPr>
                <a:picLocks noChangeAspect="1" noChangeArrowheads="1"/>
              </p:cNvPicPr>
              <p:nvPr/>
            </p:nvPicPr>
            <p:blipFill>
              <a:blip r:embed="rId1" cstate="print"/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6" name="Oval 18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50000">
                    <a:schemeClr val="hlink">
                      <a:gamma/>
                      <a:shade val="56078"/>
                      <a:invGamma/>
                    </a:schemeClr>
                  </a:gs>
                  <a:gs pos="100000">
                    <a:schemeClr val="hlink"/>
                  </a:gs>
                </a:gsLst>
                <a:lin ang="5400000" scaled="1"/>
              </a:gradFill>
              <a:ln w="9525" algn="ctr">
                <a:noFill/>
                <a:round/>
              </a:ln>
            </p:spPr>
            <p:txBody>
              <a:bodyPr wrap="none" anchor="ctr"/>
              <a:lstStyle/>
              <a:p>
                <a:pPr algn="l"/>
                <a:endParaRPr lang="zh-CN" altLang="zh-CN">
                  <a:solidFill>
                    <a:srgbClr val="000000"/>
                  </a:solidFill>
                  <a:latin typeface="Calibri" panose="020F050202020403020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24" name="Picture 19" descr="Picture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7" name="Group 45"/>
          <p:cNvGrpSpPr/>
          <p:nvPr/>
        </p:nvGrpSpPr>
        <p:grpSpPr bwMode="auto">
          <a:xfrm>
            <a:off x="6912005" y="4410090"/>
            <a:ext cx="1000125" cy="977900"/>
            <a:chOff x="480" y="1200"/>
            <a:chExt cx="1042" cy="1019"/>
          </a:xfrm>
        </p:grpSpPr>
        <p:grpSp>
          <p:nvGrpSpPr>
            <p:cNvPr id="28" name="Group 46"/>
            <p:cNvGrpSpPr/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30" name="Picture 47" descr="circuler_1"/>
              <p:cNvPicPr>
                <a:picLocks noChangeAspect="1" noChangeArrowheads="1"/>
              </p:cNvPicPr>
              <p:nvPr/>
            </p:nvPicPr>
            <p:blipFill>
              <a:blip r:embed="rId1" cstate="print"/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1" name="Oval 48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folHlink"/>
                  </a:gs>
                  <a:gs pos="50000">
                    <a:schemeClr val="folHlink">
                      <a:gamma/>
                      <a:shade val="54118"/>
                      <a:invGamma/>
                    </a:schemeClr>
                  </a:gs>
                  <a:gs pos="100000">
                    <a:schemeClr val="folHlink"/>
                  </a:gs>
                </a:gsLst>
                <a:lin ang="5400000" scaled="1"/>
              </a:gradFill>
              <a:ln w="9525" algn="ctr">
                <a:noFill/>
                <a:round/>
              </a:ln>
            </p:spPr>
            <p:txBody>
              <a:bodyPr wrap="none" anchor="ctr"/>
              <a:lstStyle/>
              <a:p>
                <a:pPr algn="l"/>
                <a:endParaRPr lang="zh-CN" altLang="zh-CN">
                  <a:solidFill>
                    <a:srgbClr val="000000"/>
                  </a:solidFill>
                  <a:latin typeface="Calibri" panose="020F050202020403020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29" name="Picture 49" descr="Picture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2" name="Text Box 50"/>
          <p:cNvSpPr txBox="1">
            <a:spLocks noChangeArrowheads="1"/>
          </p:cNvSpPr>
          <p:nvPr/>
        </p:nvSpPr>
        <p:spPr bwMode="white">
          <a:xfrm>
            <a:off x="6878667" y="4681552"/>
            <a:ext cx="1060450" cy="366713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>
                <a:solidFill>
                  <a:schemeClr val="bg1"/>
                </a:solidFill>
              </a:rPr>
              <a:t>标题</a:t>
            </a:r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33" name="Group 45"/>
          <p:cNvGrpSpPr/>
          <p:nvPr/>
        </p:nvGrpSpPr>
        <p:grpSpPr bwMode="auto">
          <a:xfrm>
            <a:off x="7759730" y="3171840"/>
            <a:ext cx="1000125" cy="977900"/>
            <a:chOff x="480" y="1200"/>
            <a:chExt cx="1042" cy="1019"/>
          </a:xfrm>
        </p:grpSpPr>
        <p:grpSp>
          <p:nvGrpSpPr>
            <p:cNvPr id="34" name="Group 46"/>
            <p:cNvGrpSpPr/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36" name="Picture 47" descr="circuler_1"/>
              <p:cNvPicPr>
                <a:picLocks noChangeAspect="1" noChangeArrowheads="1"/>
              </p:cNvPicPr>
              <p:nvPr/>
            </p:nvPicPr>
            <p:blipFill>
              <a:blip r:embed="rId1" cstate="print"/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7" name="Oval 48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folHlink"/>
                  </a:gs>
                  <a:gs pos="50000">
                    <a:schemeClr val="folHlink">
                      <a:gamma/>
                      <a:shade val="54118"/>
                      <a:invGamma/>
                    </a:schemeClr>
                  </a:gs>
                  <a:gs pos="100000">
                    <a:schemeClr val="folHlink"/>
                  </a:gs>
                </a:gsLst>
                <a:lin ang="5400000" scaled="1"/>
              </a:gradFill>
              <a:ln w="9525" algn="ctr">
                <a:noFill/>
                <a:round/>
              </a:ln>
            </p:spPr>
            <p:txBody>
              <a:bodyPr wrap="none" anchor="ctr"/>
              <a:lstStyle/>
              <a:p>
                <a:pPr algn="l"/>
                <a:endParaRPr lang="zh-CN" altLang="zh-CN">
                  <a:solidFill>
                    <a:srgbClr val="000000"/>
                  </a:solidFill>
                  <a:latin typeface="Calibri" panose="020F050202020403020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35" name="Picture 49" descr="Picture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8" name="Text Box 50"/>
          <p:cNvSpPr txBox="1">
            <a:spLocks noChangeArrowheads="1"/>
          </p:cNvSpPr>
          <p:nvPr/>
        </p:nvSpPr>
        <p:spPr bwMode="white">
          <a:xfrm>
            <a:off x="7726392" y="3457590"/>
            <a:ext cx="1060450" cy="366712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>
                <a:solidFill>
                  <a:schemeClr val="bg1"/>
                </a:solidFill>
              </a:rPr>
              <a:t>标题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9" name="AutoShape 41"/>
          <p:cNvSpPr>
            <a:spLocks noChangeArrowheads="1"/>
          </p:cNvSpPr>
          <p:nvPr/>
        </p:nvSpPr>
        <p:spPr bwMode="gray">
          <a:xfrm>
            <a:off x="3944967" y="2235215"/>
            <a:ext cx="1371600" cy="1162050"/>
          </a:xfrm>
          <a:custGeom>
            <a:avLst/>
            <a:gdLst>
              <a:gd name="G0" fmla="+- -1698628 0 0"/>
              <a:gd name="G1" fmla="+- -11512247 0 0"/>
              <a:gd name="G2" fmla="+- -1698628 0 -11512247"/>
              <a:gd name="G3" fmla="+- 10800 0 0"/>
              <a:gd name="G4" fmla="+- 0 0 -1698628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8130 0 0"/>
              <a:gd name="G9" fmla="+- 0 0 -11512247"/>
              <a:gd name="G10" fmla="+- 8130 0 2700"/>
              <a:gd name="G11" fmla="cos G10 -1698628"/>
              <a:gd name="G12" fmla="sin G10 -1698628"/>
              <a:gd name="G13" fmla="cos 13500 -1698628"/>
              <a:gd name="G14" fmla="sin 13500 -1698628"/>
              <a:gd name="G15" fmla="+- G11 10800 0"/>
              <a:gd name="G16" fmla="+- G12 10800 0"/>
              <a:gd name="G17" fmla="+- G13 10800 0"/>
              <a:gd name="G18" fmla="+- G14 10800 0"/>
              <a:gd name="G19" fmla="*/ 8130 1 2"/>
              <a:gd name="G20" fmla="+- G19 5400 0"/>
              <a:gd name="G21" fmla="cos G20 -1698628"/>
              <a:gd name="G22" fmla="sin G20 -1698628"/>
              <a:gd name="G23" fmla="+- G21 10800 0"/>
              <a:gd name="G24" fmla="+- G12 G23 G22"/>
              <a:gd name="G25" fmla="+- G22 G23 G11"/>
              <a:gd name="G26" fmla="cos 10800 -1698628"/>
              <a:gd name="G27" fmla="sin 10800 -1698628"/>
              <a:gd name="G28" fmla="cos 8130 -1698628"/>
              <a:gd name="G29" fmla="sin 8130 -1698628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1512247"/>
              <a:gd name="G36" fmla="sin G34 -11512247"/>
              <a:gd name="G37" fmla="+/ -11512247 -1698628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8130 G39"/>
              <a:gd name="G43" fmla="sin 813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8777 w 21600"/>
              <a:gd name="T5" fmla="*/ 190 h 21600"/>
              <a:gd name="T6" fmla="*/ 1362 w 21600"/>
              <a:gd name="T7" fmla="*/ 10084 h 21600"/>
              <a:gd name="T8" fmla="*/ 9277 w 21600"/>
              <a:gd name="T9" fmla="*/ 2813 h 21600"/>
              <a:gd name="T10" fmla="*/ 22942 w 21600"/>
              <a:gd name="T11" fmla="*/ 4899 h 21600"/>
              <a:gd name="T12" fmla="*/ 21076 w 21600"/>
              <a:gd name="T13" fmla="*/ 10291 h 21600"/>
              <a:gd name="T14" fmla="*/ 15683 w 21600"/>
              <a:gd name="T15" fmla="*/ 8426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8112" y="7246"/>
                </a:moveTo>
                <a:cubicBezTo>
                  <a:pt x="16751" y="4446"/>
                  <a:pt x="13912" y="2670"/>
                  <a:pt x="10800" y="2670"/>
                </a:cubicBezTo>
                <a:cubicBezTo>
                  <a:pt x="6548" y="2669"/>
                  <a:pt x="3014" y="5945"/>
                  <a:pt x="2693" y="10185"/>
                </a:cubicBezTo>
                <a:lnTo>
                  <a:pt x="30" y="9983"/>
                </a:lnTo>
                <a:cubicBezTo>
                  <a:pt x="458" y="4351"/>
                  <a:pt x="5152" y="-1"/>
                  <a:pt x="10800" y="0"/>
                </a:cubicBezTo>
                <a:cubicBezTo>
                  <a:pt x="14934" y="0"/>
                  <a:pt x="18706" y="2360"/>
                  <a:pt x="20513" y="6079"/>
                </a:cubicBezTo>
                <a:lnTo>
                  <a:pt x="22942" y="4899"/>
                </a:lnTo>
                <a:lnTo>
                  <a:pt x="21076" y="10291"/>
                </a:lnTo>
                <a:lnTo>
                  <a:pt x="15683" y="8426"/>
                </a:lnTo>
                <a:lnTo>
                  <a:pt x="18112" y="7246"/>
                </a:lnTo>
                <a:close/>
              </a:path>
            </a:pathLst>
          </a:custGeom>
          <a:gradFill rotWithShape="1">
            <a:gsLst>
              <a:gs pos="0">
                <a:schemeClr val="hlink">
                  <a:gamma/>
                  <a:tint val="54118"/>
                  <a:invGamma/>
                  <a:alpha val="80000"/>
                </a:schemeClr>
              </a:gs>
              <a:gs pos="100000">
                <a:schemeClr val="hlink"/>
              </a:gs>
            </a:gsLst>
            <a:lin ang="2700000" scaled="1"/>
          </a:gradFill>
          <a:ln w="9525" cap="rnd">
            <a:noFill/>
            <a:prstDash val="sysDot"/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40" name="Group 42"/>
          <p:cNvGrpSpPr/>
          <p:nvPr/>
        </p:nvGrpSpPr>
        <p:grpSpPr bwMode="auto">
          <a:xfrm>
            <a:off x="4678392" y="2941652"/>
            <a:ext cx="1676400" cy="1403350"/>
            <a:chOff x="480" y="336"/>
            <a:chExt cx="1486" cy="884"/>
          </a:xfrm>
        </p:grpSpPr>
        <p:sp>
          <p:nvSpPr>
            <p:cNvPr id="41" name="AutoShape 43"/>
            <p:cNvSpPr>
              <a:spLocks noChangeArrowheads="1"/>
            </p:cNvSpPr>
            <p:nvPr/>
          </p:nvSpPr>
          <p:spPr bwMode="gray">
            <a:xfrm>
              <a:off x="480" y="336"/>
              <a:ext cx="1486" cy="884"/>
            </a:xfrm>
            <a:prstGeom prst="homePlate">
              <a:avLst>
                <a:gd name="adj" fmla="val 42025"/>
              </a:avLst>
            </a:prstGeom>
            <a:gradFill rotWithShape="1">
              <a:gsLst>
                <a:gs pos="0">
                  <a:schemeClr val="folHlink">
                    <a:gamma/>
                    <a:tint val="41176"/>
                    <a:invGamma/>
                  </a:schemeClr>
                </a:gs>
                <a:gs pos="100000">
                  <a:schemeClr val="folHlink"/>
                </a:gs>
              </a:gsLst>
              <a:lin ang="18900000" scaled="1"/>
            </a:gradFill>
            <a:ln w="25400" algn="ctr">
              <a:solidFill>
                <a:srgbClr val="F8F8F8"/>
              </a:solidFill>
              <a:miter lim="800000"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2" name="AutoShape 44"/>
            <p:cNvSpPr>
              <a:spLocks noChangeArrowheads="1"/>
            </p:cNvSpPr>
            <p:nvPr/>
          </p:nvSpPr>
          <p:spPr bwMode="gray">
            <a:xfrm>
              <a:off x="529" y="371"/>
              <a:ext cx="1375" cy="811"/>
            </a:xfrm>
            <a:prstGeom prst="homePlate">
              <a:avLst>
                <a:gd name="adj" fmla="val 42386"/>
              </a:avLst>
            </a:prstGeom>
            <a:gradFill rotWithShape="1">
              <a:gsLst>
                <a:gs pos="0">
                  <a:schemeClr val="folHlink">
                    <a:gamma/>
                    <a:shade val="69804"/>
                    <a:invGamma/>
                  </a:schemeClr>
                </a:gs>
                <a:gs pos="100000">
                  <a:schemeClr val="folHlink"/>
                </a:gs>
              </a:gsLst>
              <a:lin ang="18900000" scaled="1"/>
            </a:gradFill>
            <a:ln w="12700" algn="ctr">
              <a:solidFill>
                <a:srgbClr val="F8F8F8"/>
              </a:solidFill>
              <a:miter lim="800000"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43" name="Group 45"/>
          <p:cNvGrpSpPr/>
          <p:nvPr/>
        </p:nvGrpSpPr>
        <p:grpSpPr bwMode="auto">
          <a:xfrm flipH="1">
            <a:off x="2954367" y="2959115"/>
            <a:ext cx="1676400" cy="1403350"/>
            <a:chOff x="480" y="336"/>
            <a:chExt cx="1486" cy="884"/>
          </a:xfrm>
        </p:grpSpPr>
        <p:sp>
          <p:nvSpPr>
            <p:cNvPr id="44" name="AutoShape 46"/>
            <p:cNvSpPr>
              <a:spLocks noChangeArrowheads="1"/>
            </p:cNvSpPr>
            <p:nvPr/>
          </p:nvSpPr>
          <p:spPr bwMode="gray">
            <a:xfrm>
              <a:off x="480" y="336"/>
              <a:ext cx="1486" cy="884"/>
            </a:xfrm>
            <a:prstGeom prst="homePlate">
              <a:avLst>
                <a:gd name="adj" fmla="val 42025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50980"/>
                    <a:invGamma/>
                  </a:schemeClr>
                </a:gs>
              </a:gsLst>
              <a:lin ang="2700000" scaled="1"/>
            </a:gradFill>
            <a:ln w="25400" algn="ctr">
              <a:solidFill>
                <a:srgbClr val="F8F8F8"/>
              </a:solidFill>
              <a:miter lim="800000"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5" name="AutoShape 47"/>
            <p:cNvSpPr>
              <a:spLocks noChangeArrowheads="1"/>
            </p:cNvSpPr>
            <p:nvPr/>
          </p:nvSpPr>
          <p:spPr bwMode="gray">
            <a:xfrm>
              <a:off x="529" y="371"/>
              <a:ext cx="1375" cy="811"/>
            </a:xfrm>
            <a:prstGeom prst="homePlate">
              <a:avLst>
                <a:gd name="adj" fmla="val 42386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12700" algn="ctr">
              <a:solidFill>
                <a:srgbClr val="F8F8F8"/>
              </a:solidFill>
              <a:miter lim="800000"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46" name="Text Box 8"/>
          <p:cNvSpPr txBox="1">
            <a:spLocks noChangeArrowheads="1"/>
          </p:cNvSpPr>
          <p:nvPr/>
        </p:nvSpPr>
        <p:spPr bwMode="white">
          <a:xfrm>
            <a:off x="3219480" y="3236927"/>
            <a:ext cx="1281112" cy="822325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17961" dir="2700000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chemeClr val="bg1"/>
                </a:solidFill>
                <a:latin typeface="Calibri" panose="020F0502020204030204" charset="0"/>
                <a:cs typeface="Arial" panose="020B0604020202020204" pitchFamily="34" charset="0"/>
              </a:rPr>
              <a:t>Title in here</a:t>
            </a:r>
            <a:endParaRPr lang="en-US" altLang="zh-CN" sz="2400" b="1">
              <a:solidFill>
                <a:schemeClr val="bg1"/>
              </a:solidFill>
              <a:latin typeface="Calibri" panose="020F0502020204030204" charset="0"/>
              <a:cs typeface="Arial" panose="020B0604020202020204" pitchFamily="34" charset="0"/>
            </a:endParaRPr>
          </a:p>
        </p:txBody>
      </p:sp>
      <p:sp>
        <p:nvSpPr>
          <p:cNvPr id="47" name="Text Box 8"/>
          <p:cNvSpPr txBox="1">
            <a:spLocks noChangeArrowheads="1"/>
          </p:cNvSpPr>
          <p:nvPr/>
        </p:nvSpPr>
        <p:spPr bwMode="white">
          <a:xfrm>
            <a:off x="4805392" y="3236927"/>
            <a:ext cx="1281113" cy="822325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17961" dir="2700000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chemeClr val="bg1"/>
                </a:solidFill>
                <a:latin typeface="Calibri" panose="020F0502020204030204" charset="0"/>
                <a:cs typeface="Arial" panose="020B0604020202020204" pitchFamily="34" charset="0"/>
              </a:rPr>
              <a:t>Title in here</a:t>
            </a:r>
            <a:endParaRPr lang="en-US" altLang="zh-CN" sz="2400" b="1">
              <a:solidFill>
                <a:schemeClr val="bg1"/>
              </a:solidFill>
              <a:latin typeface="Calibri" panose="020F0502020204030204" charset="0"/>
              <a:cs typeface="Arial" panose="020B0604020202020204" pitchFamily="34" charset="0"/>
            </a:endParaRPr>
          </a:p>
        </p:txBody>
      </p:sp>
      <p:sp>
        <p:nvSpPr>
          <p:cNvPr id="48" name="Text Box 30"/>
          <p:cNvSpPr txBox="1">
            <a:spLocks noChangeArrowheads="1"/>
          </p:cNvSpPr>
          <p:nvPr/>
        </p:nvSpPr>
        <p:spPr bwMode="black">
          <a:xfrm>
            <a:off x="3716367" y="1854215"/>
            <a:ext cx="1828800" cy="366712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>
                <a:solidFill>
                  <a:schemeClr val="bg1"/>
                </a:solidFill>
                <a:cs typeface="Arial" panose="020B0604020202020204" pitchFamily="34" charset="0"/>
              </a:rPr>
              <a:t>标题</a:t>
            </a:r>
            <a:endParaRPr lang="zh-CN" altLang="en-US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9" name="Text Box 30"/>
          <p:cNvSpPr txBox="1">
            <a:spLocks noChangeArrowheads="1"/>
          </p:cNvSpPr>
          <p:nvPr/>
        </p:nvSpPr>
        <p:spPr bwMode="black">
          <a:xfrm>
            <a:off x="3716367" y="5084777"/>
            <a:ext cx="1828800" cy="366713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>
                <a:solidFill>
                  <a:schemeClr val="bg1"/>
                </a:solidFill>
                <a:cs typeface="Arial" panose="020B0604020202020204" pitchFamily="34" charset="0"/>
              </a:rPr>
              <a:t>标题</a:t>
            </a:r>
            <a:endParaRPr lang="zh-CN" altLang="en-US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0" name="AutoShape 52"/>
          <p:cNvSpPr>
            <a:spLocks noChangeArrowheads="1"/>
          </p:cNvSpPr>
          <p:nvPr/>
        </p:nvSpPr>
        <p:spPr bwMode="gray">
          <a:xfrm flipH="1" flipV="1">
            <a:off x="3944967" y="3892565"/>
            <a:ext cx="1371600" cy="1162050"/>
          </a:xfrm>
          <a:custGeom>
            <a:avLst/>
            <a:gdLst>
              <a:gd name="G0" fmla="+- -1698628 0 0"/>
              <a:gd name="G1" fmla="+- -11236449 0 0"/>
              <a:gd name="G2" fmla="+- -1698628 0 -11236449"/>
              <a:gd name="G3" fmla="+- 10800 0 0"/>
              <a:gd name="G4" fmla="+- 0 0 -1698628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8130 0 0"/>
              <a:gd name="G9" fmla="+- 0 0 -11236449"/>
              <a:gd name="G10" fmla="+- 8130 0 2700"/>
              <a:gd name="G11" fmla="cos G10 -1698628"/>
              <a:gd name="G12" fmla="sin G10 -1698628"/>
              <a:gd name="G13" fmla="cos 13500 -1698628"/>
              <a:gd name="G14" fmla="sin 13500 -1698628"/>
              <a:gd name="G15" fmla="+- G11 10800 0"/>
              <a:gd name="G16" fmla="+- G12 10800 0"/>
              <a:gd name="G17" fmla="+- G13 10800 0"/>
              <a:gd name="G18" fmla="+- G14 10800 0"/>
              <a:gd name="G19" fmla="*/ 8130 1 2"/>
              <a:gd name="G20" fmla="+- G19 5400 0"/>
              <a:gd name="G21" fmla="cos G20 -1698628"/>
              <a:gd name="G22" fmla="sin G20 -1698628"/>
              <a:gd name="G23" fmla="+- G21 10800 0"/>
              <a:gd name="G24" fmla="+- G12 G23 G22"/>
              <a:gd name="G25" fmla="+- G22 G23 G11"/>
              <a:gd name="G26" fmla="cos 10800 -1698628"/>
              <a:gd name="G27" fmla="sin 10800 -1698628"/>
              <a:gd name="G28" fmla="cos 8130 -1698628"/>
              <a:gd name="G29" fmla="sin 8130 -1698628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1236449"/>
              <a:gd name="G36" fmla="sin G34 -11236449"/>
              <a:gd name="G37" fmla="+/ -11236449 -1698628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8130 G39"/>
              <a:gd name="G43" fmla="sin 813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9168 w 21600"/>
              <a:gd name="T5" fmla="*/ 123 h 21600"/>
              <a:gd name="T6" fmla="*/ 1440 w 21600"/>
              <a:gd name="T7" fmla="*/ 9393 h 21600"/>
              <a:gd name="T8" fmla="*/ 9572 w 21600"/>
              <a:gd name="T9" fmla="*/ 2763 h 21600"/>
              <a:gd name="T10" fmla="*/ 22942 w 21600"/>
              <a:gd name="T11" fmla="*/ 4899 h 21600"/>
              <a:gd name="T12" fmla="*/ 21076 w 21600"/>
              <a:gd name="T13" fmla="*/ 10291 h 21600"/>
              <a:gd name="T14" fmla="*/ 15683 w 21600"/>
              <a:gd name="T15" fmla="*/ 8426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8112" y="7246"/>
                </a:moveTo>
                <a:cubicBezTo>
                  <a:pt x="16751" y="4446"/>
                  <a:pt x="13912" y="2670"/>
                  <a:pt x="10800" y="2670"/>
                </a:cubicBezTo>
                <a:cubicBezTo>
                  <a:pt x="6776" y="2669"/>
                  <a:pt x="3358" y="5613"/>
                  <a:pt x="2760" y="9591"/>
                </a:cubicBezTo>
                <a:lnTo>
                  <a:pt x="119" y="9195"/>
                </a:lnTo>
                <a:cubicBezTo>
                  <a:pt x="914" y="3909"/>
                  <a:pt x="5455" y="-1"/>
                  <a:pt x="10800" y="0"/>
                </a:cubicBezTo>
                <a:cubicBezTo>
                  <a:pt x="14934" y="0"/>
                  <a:pt x="18706" y="2360"/>
                  <a:pt x="20513" y="6079"/>
                </a:cubicBezTo>
                <a:lnTo>
                  <a:pt x="22942" y="4899"/>
                </a:lnTo>
                <a:lnTo>
                  <a:pt x="21076" y="10291"/>
                </a:lnTo>
                <a:lnTo>
                  <a:pt x="15683" y="8426"/>
                </a:lnTo>
                <a:lnTo>
                  <a:pt x="18112" y="7246"/>
                </a:lnTo>
                <a:close/>
              </a:path>
            </a:pathLst>
          </a:custGeom>
          <a:gradFill rotWithShape="1">
            <a:gsLst>
              <a:gs pos="0">
                <a:schemeClr val="folHlink">
                  <a:gamma/>
                  <a:tint val="63529"/>
                  <a:invGamma/>
                  <a:alpha val="80000"/>
                </a:schemeClr>
              </a:gs>
              <a:gs pos="100000">
                <a:schemeClr val="folHlink"/>
              </a:gs>
            </a:gsLst>
            <a:lin ang="2700000" scaled="1"/>
          </a:gradFill>
          <a:ln w="9525" cap="rnd">
            <a:noFill/>
            <a:prstDash val="sysDot"/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" name="Text Box 30"/>
          <p:cNvSpPr txBox="1">
            <a:spLocks noChangeArrowheads="1"/>
          </p:cNvSpPr>
          <p:nvPr/>
        </p:nvSpPr>
        <p:spPr bwMode="white">
          <a:xfrm>
            <a:off x="1370042" y="2090752"/>
            <a:ext cx="936625" cy="366713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>
                <a:solidFill>
                  <a:schemeClr val="bg1"/>
                </a:solidFill>
              </a:rPr>
              <a:t>标题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2" name="Text Box 30"/>
          <p:cNvSpPr txBox="1">
            <a:spLocks noChangeArrowheads="1"/>
          </p:cNvSpPr>
          <p:nvPr/>
        </p:nvSpPr>
        <p:spPr bwMode="white">
          <a:xfrm>
            <a:off x="1427192" y="4826015"/>
            <a:ext cx="936625" cy="366712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>
                <a:solidFill>
                  <a:schemeClr val="bg1"/>
                </a:solidFill>
              </a:rPr>
              <a:t>标题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3" name="Text Box 30"/>
          <p:cNvSpPr txBox="1">
            <a:spLocks noChangeArrowheads="1"/>
          </p:cNvSpPr>
          <p:nvPr/>
        </p:nvSpPr>
        <p:spPr bwMode="white">
          <a:xfrm>
            <a:off x="506442" y="3530615"/>
            <a:ext cx="936625" cy="366712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>
                <a:solidFill>
                  <a:schemeClr val="bg1"/>
                </a:solidFill>
              </a:rPr>
              <a:t>标题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4" name="Rectangle 60"/>
          <p:cNvSpPr/>
          <p:nvPr/>
        </p:nvSpPr>
        <p:spPr bwMode="auto">
          <a:xfrm>
            <a:off x="2711420" y="93677"/>
            <a:ext cx="3657600" cy="6492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r>
              <a:rPr lang="zh-CN" altLang="en-US" sz="2800">
                <a:ea typeface="黑体" panose="02010609060101010101" pitchFamily="2" charset="-122"/>
              </a:rPr>
              <a:t>点击此处添加标题</a:t>
            </a:r>
            <a:endParaRPr lang="zh-CN" altLang="en-US" sz="2800"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advClick="0" advTm="2000"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gray">
          <a:xfrm>
            <a:off x="2454304" y="3454419"/>
            <a:ext cx="1447800" cy="33655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600" b="1">
                <a:solidFill>
                  <a:schemeClr val="bg1"/>
                </a:solidFill>
                <a:cs typeface="Arial" panose="020B0604020202020204" pitchFamily="34" charset="0"/>
              </a:rPr>
              <a:t>单击添加标题</a:t>
            </a:r>
            <a:endParaRPr lang="zh-CN" altLang="en-US" sz="1600" b="1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blackGray">
          <a:xfrm>
            <a:off x="4905404" y="1811357"/>
            <a:ext cx="3810000" cy="366712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17961" dir="2700000" algn="ctr" rotWithShape="0">
              <a:schemeClr val="tx1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l">
              <a:buFontTx/>
              <a:buChar char="•"/>
            </a:pPr>
            <a:r>
              <a:rPr lang="zh-CN" altLang="en-US" b="1">
                <a:solidFill>
                  <a:schemeClr val="accent2"/>
                </a:solidFill>
                <a:latin typeface="Gulim" panose="020B0600000101010101" pitchFamily="34" charset="-127"/>
              </a:rPr>
              <a:t>添加标题</a:t>
            </a:r>
            <a:endParaRPr lang="zh-CN" altLang="en-US" b="1">
              <a:solidFill>
                <a:schemeClr val="accent2"/>
              </a:solidFill>
              <a:latin typeface="Gulim" panose="020B0600000101010101" pitchFamily="34" charset="-127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gray">
          <a:xfrm>
            <a:off x="5068917" y="2224107"/>
            <a:ext cx="3109912" cy="581025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zh-CN" altLang="en-US" sz="1600" b="1">
                <a:solidFill>
                  <a:schemeClr val="bg1"/>
                </a:solidFill>
                <a:cs typeface="Arial" panose="020B0604020202020204" pitchFamily="34" charset="0"/>
              </a:rPr>
              <a:t>单击添加文本</a:t>
            </a:r>
            <a:r>
              <a:rPr lang="zh-CN" altLang="en-US" sz="1600" b="1">
                <a:solidFill>
                  <a:schemeClr val="bg1"/>
                </a:solidFill>
                <a:latin typeface="Gulim" panose="020B0600000101010101" pitchFamily="34" charset="-127"/>
                <a:cs typeface="Arial" panose="020B0604020202020204" pitchFamily="34" charset="0"/>
              </a:rPr>
              <a:t>单击添加文本</a:t>
            </a:r>
            <a:endParaRPr lang="zh-CN" altLang="en-US" sz="1600" b="1">
              <a:solidFill>
                <a:schemeClr val="bg1"/>
              </a:solidFill>
              <a:latin typeface="Gulim" panose="020B0600000101010101" pitchFamily="34" charset="-127"/>
              <a:cs typeface="Arial" panose="020B0604020202020204" pitchFamily="34" charset="0"/>
            </a:endParaRPr>
          </a:p>
          <a:p>
            <a:pPr algn="l" eaLnBrk="0" hangingPunct="0"/>
            <a:r>
              <a:rPr lang="zh-CN" altLang="en-US" sz="1600" b="1">
                <a:solidFill>
                  <a:schemeClr val="bg1"/>
                </a:solidFill>
                <a:latin typeface="Gulim" panose="020B0600000101010101" pitchFamily="34" charset="-127"/>
                <a:cs typeface="Arial" panose="020B0604020202020204" pitchFamily="34" charset="0"/>
              </a:rPr>
              <a:t>单击添加文本单击添加文本</a:t>
            </a:r>
            <a:r>
              <a:rPr lang="zh-CN" altLang="en-US" sz="1600" b="1">
                <a:solidFill>
                  <a:schemeClr val="bg1"/>
                </a:solidFill>
                <a:latin typeface="Gulim" panose="020B0600000101010101" pitchFamily="34" charset="-127"/>
                <a:ea typeface="Gulim" panose="020B0600000101010101" pitchFamily="34" charset="-127"/>
                <a:cs typeface="Arial" panose="020B0604020202020204" pitchFamily="34" charset="0"/>
              </a:rPr>
              <a:t> </a:t>
            </a:r>
            <a:endParaRPr lang="zh-CN" altLang="en-US" sz="1600" b="1">
              <a:solidFill>
                <a:schemeClr val="bg1"/>
              </a:solidFill>
              <a:latin typeface="Gulim" panose="020B0600000101010101" pitchFamily="34" charset="-127"/>
              <a:ea typeface="Gulim" panose="020B0600000101010101" pitchFamily="34" charset="-127"/>
              <a:cs typeface="Arial" panose="020B0604020202020204" pitchFamily="34" charset="0"/>
            </a:endParaRP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blackGray">
          <a:xfrm>
            <a:off x="4903817" y="2936894"/>
            <a:ext cx="3810000" cy="366713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1796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l">
              <a:buFontTx/>
              <a:buChar char="•"/>
            </a:pPr>
            <a:r>
              <a:rPr lang="en-US" altLang="zh-CN" b="1">
                <a:solidFill>
                  <a:schemeClr val="hlink"/>
                </a:solidFill>
                <a:cs typeface="Arial" panose="020B0604020202020204" pitchFamily="34" charset="0"/>
              </a:rPr>
              <a:t> </a:t>
            </a:r>
            <a:r>
              <a:rPr lang="zh-CN" altLang="en-US" b="1">
                <a:solidFill>
                  <a:schemeClr val="hlink"/>
                </a:solidFill>
                <a:cs typeface="Arial" panose="020B0604020202020204" pitchFamily="34" charset="0"/>
              </a:rPr>
              <a:t>添加标题</a:t>
            </a:r>
            <a:endParaRPr lang="zh-CN" altLang="en-US" b="1">
              <a:solidFill>
                <a:schemeClr val="hlink"/>
              </a:solidFill>
              <a:cs typeface="Arial" panose="020B0604020202020204" pitchFamily="34" charset="0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blackGray">
          <a:xfrm>
            <a:off x="4905404" y="4052907"/>
            <a:ext cx="3810000" cy="366712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1796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l">
              <a:buFontTx/>
              <a:buChar char="•"/>
            </a:pPr>
            <a:r>
              <a:rPr lang="en-US" altLang="zh-CN" b="1">
                <a:solidFill>
                  <a:schemeClr val="folHlink"/>
                </a:solidFill>
                <a:cs typeface="Arial" panose="020B0604020202020204" pitchFamily="34" charset="0"/>
              </a:rPr>
              <a:t> </a:t>
            </a:r>
            <a:r>
              <a:rPr lang="zh-CN" altLang="en-US" b="1">
                <a:solidFill>
                  <a:schemeClr val="folHlink"/>
                </a:solidFill>
                <a:cs typeface="Arial" panose="020B0604020202020204" pitchFamily="34" charset="0"/>
              </a:rPr>
              <a:t>添加标题</a:t>
            </a:r>
            <a:endParaRPr lang="zh-CN" altLang="en-US" b="1">
              <a:solidFill>
                <a:schemeClr val="folHlink"/>
              </a:solidFill>
              <a:cs typeface="Arial" panose="020B0604020202020204" pitchFamily="34" charset="0"/>
            </a:endParaRPr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blackGray">
          <a:xfrm>
            <a:off x="4905404" y="5164157"/>
            <a:ext cx="3810000" cy="366712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1796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l">
              <a:buFontTx/>
              <a:buChar char="•"/>
            </a:pPr>
            <a:r>
              <a:rPr lang="en-US" altLang="zh-CN" b="1">
                <a:solidFill>
                  <a:schemeClr val="accent1"/>
                </a:solidFill>
                <a:cs typeface="Arial" panose="020B0604020202020204" pitchFamily="34" charset="0"/>
              </a:rPr>
              <a:t> </a:t>
            </a:r>
            <a:r>
              <a:rPr lang="zh-CN" altLang="en-US" b="1">
                <a:solidFill>
                  <a:schemeClr val="accent1"/>
                </a:solidFill>
                <a:cs typeface="Arial" panose="020B0604020202020204" pitchFamily="34" charset="0"/>
              </a:rPr>
              <a:t>添加标题</a:t>
            </a:r>
            <a:endParaRPr lang="zh-CN" altLang="en-US" b="1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grpSp>
        <p:nvGrpSpPr>
          <p:cNvPr id="10" name="Group 11"/>
          <p:cNvGrpSpPr/>
          <p:nvPr/>
        </p:nvGrpSpPr>
        <p:grpSpPr bwMode="auto">
          <a:xfrm>
            <a:off x="1325592" y="1717694"/>
            <a:ext cx="3578225" cy="3902075"/>
            <a:chOff x="358" y="1306"/>
            <a:chExt cx="2118" cy="2118"/>
          </a:xfrm>
        </p:grpSpPr>
        <p:sp>
          <p:nvSpPr>
            <p:cNvPr id="11" name="AutoShape 12"/>
            <p:cNvSpPr>
              <a:spLocks noChangeArrowheads="1"/>
            </p:cNvSpPr>
            <p:nvPr/>
          </p:nvSpPr>
          <p:spPr bwMode="gray">
            <a:xfrm rot="279351">
              <a:off x="358" y="1306"/>
              <a:ext cx="2118" cy="2118"/>
            </a:xfrm>
            <a:custGeom>
              <a:avLst/>
              <a:gdLst>
                <a:gd name="G0" fmla="+- -293823 0 0"/>
                <a:gd name="G1" fmla="+- -4327765 0 0"/>
                <a:gd name="G2" fmla="+- -293823 0 -4327765"/>
                <a:gd name="G3" fmla="+- 10800 0 0"/>
                <a:gd name="G4" fmla="+- 0 0 -29382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317 0 0"/>
                <a:gd name="G9" fmla="+- 0 0 -4327765"/>
                <a:gd name="G10" fmla="+- 7317 0 2700"/>
                <a:gd name="G11" fmla="cos G10 -293823"/>
                <a:gd name="G12" fmla="sin G10 -293823"/>
                <a:gd name="G13" fmla="cos 13500 -293823"/>
                <a:gd name="G14" fmla="sin 13500 -293823"/>
                <a:gd name="G15" fmla="+- G11 10800 0"/>
                <a:gd name="G16" fmla="+- G12 10800 0"/>
                <a:gd name="G17" fmla="+- G13 10800 0"/>
                <a:gd name="G18" fmla="+- G14 10800 0"/>
                <a:gd name="G19" fmla="*/ 7317 1 2"/>
                <a:gd name="G20" fmla="+- G19 5400 0"/>
                <a:gd name="G21" fmla="cos G20 -293823"/>
                <a:gd name="G22" fmla="sin G20 -293823"/>
                <a:gd name="G23" fmla="+- G21 10800 0"/>
                <a:gd name="G24" fmla="+- G12 G23 G22"/>
                <a:gd name="G25" fmla="+- G22 G23 G11"/>
                <a:gd name="G26" fmla="cos 10800 -293823"/>
                <a:gd name="G27" fmla="sin 10800 -293823"/>
                <a:gd name="G28" fmla="cos 7317 -293823"/>
                <a:gd name="G29" fmla="sin 7317 -29382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4327765"/>
                <a:gd name="G36" fmla="sin G34 -4327765"/>
                <a:gd name="G37" fmla="+/ -4327765 -29382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317 G39"/>
                <a:gd name="G43" fmla="sin 7317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9618 w 21600"/>
                <a:gd name="T5" fmla="*/ 4565 h 21600"/>
                <a:gd name="T6" fmla="*/ 14479 w 21600"/>
                <a:gd name="T7" fmla="*/ 2521 h 21600"/>
                <a:gd name="T8" fmla="*/ 16774 w 21600"/>
                <a:gd name="T9" fmla="*/ 6575 h 21600"/>
                <a:gd name="T10" fmla="*/ 24258 w 21600"/>
                <a:gd name="T11" fmla="*/ 9744 h 21600"/>
                <a:gd name="T12" fmla="*/ 20179 w 21600"/>
                <a:gd name="T13" fmla="*/ 14520 h 21600"/>
                <a:gd name="T14" fmla="*/ 15402 w 21600"/>
                <a:gd name="T15" fmla="*/ 10439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4" y="10228"/>
                  </a:moveTo>
                  <a:cubicBezTo>
                    <a:pt x="17884" y="7551"/>
                    <a:pt x="16225" y="5204"/>
                    <a:pt x="13771" y="4113"/>
                  </a:cubicBezTo>
                  <a:lnTo>
                    <a:pt x="15186" y="930"/>
                  </a:lnTo>
                  <a:cubicBezTo>
                    <a:pt x="18808" y="2540"/>
                    <a:pt x="21257" y="6004"/>
                    <a:pt x="21566" y="9955"/>
                  </a:cubicBezTo>
                  <a:lnTo>
                    <a:pt x="24258" y="9744"/>
                  </a:lnTo>
                  <a:lnTo>
                    <a:pt x="20179" y="14520"/>
                  </a:lnTo>
                  <a:lnTo>
                    <a:pt x="15402" y="10439"/>
                  </a:lnTo>
                  <a:lnTo>
                    <a:pt x="18094" y="102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miter lim="800000"/>
            </a:ln>
            <a:effectLst/>
            <a:scene3d>
              <a:camera prst="legacyPerspectiveBottom">
                <a:rot lat="20699999" lon="19499999" rev="0"/>
              </a:camera>
              <a:lightRig rig="legacyHarsh1" dir="t"/>
            </a:scene3d>
            <a:sp3d extrusionH="227000" prstMaterial="legacyPlastic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12" name="AutoShape 13"/>
            <p:cNvSpPr>
              <a:spLocks noChangeArrowheads="1"/>
            </p:cNvSpPr>
            <p:nvPr/>
          </p:nvSpPr>
          <p:spPr bwMode="gray">
            <a:xfrm rot="15973147">
              <a:off x="358" y="1306"/>
              <a:ext cx="2118" cy="2118"/>
            </a:xfrm>
            <a:custGeom>
              <a:avLst/>
              <a:gdLst>
                <a:gd name="G0" fmla="+- 597979 0 0"/>
                <a:gd name="G1" fmla="+- -3169399 0 0"/>
                <a:gd name="G2" fmla="+- 597979 0 -3169399"/>
                <a:gd name="G3" fmla="+- 10800 0 0"/>
                <a:gd name="G4" fmla="+- 0 0 597979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220 0 0"/>
                <a:gd name="G9" fmla="+- 0 0 -3169399"/>
                <a:gd name="G10" fmla="+- 7220 0 2700"/>
                <a:gd name="G11" fmla="cos G10 597979"/>
                <a:gd name="G12" fmla="sin G10 597979"/>
                <a:gd name="G13" fmla="cos 13500 597979"/>
                <a:gd name="G14" fmla="sin 13500 597979"/>
                <a:gd name="G15" fmla="+- G11 10800 0"/>
                <a:gd name="G16" fmla="+- G12 10800 0"/>
                <a:gd name="G17" fmla="+- G13 10800 0"/>
                <a:gd name="G18" fmla="+- G14 10800 0"/>
                <a:gd name="G19" fmla="*/ 7220 1 2"/>
                <a:gd name="G20" fmla="+- G19 5400 0"/>
                <a:gd name="G21" fmla="cos G20 597979"/>
                <a:gd name="G22" fmla="sin G20 597979"/>
                <a:gd name="G23" fmla="+- G21 10800 0"/>
                <a:gd name="G24" fmla="+- G12 G23 G22"/>
                <a:gd name="G25" fmla="+- G22 G23 G11"/>
                <a:gd name="G26" fmla="cos 10800 597979"/>
                <a:gd name="G27" fmla="sin 10800 597979"/>
                <a:gd name="G28" fmla="cos 7220 597979"/>
                <a:gd name="G29" fmla="sin 7220 597979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3169399"/>
                <a:gd name="G36" fmla="sin G34 -3169399"/>
                <a:gd name="G37" fmla="+/ -3169399 597979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220 G39"/>
                <a:gd name="G43" fmla="sin 722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20973 w 21600"/>
                <a:gd name="T5" fmla="*/ 7173 h 21600"/>
                <a:gd name="T6" fmla="*/ 16786 w 21600"/>
                <a:gd name="T7" fmla="*/ 4066 h 21600"/>
                <a:gd name="T8" fmla="*/ 17600 w 21600"/>
                <a:gd name="T9" fmla="*/ 8375 h 21600"/>
                <a:gd name="T10" fmla="*/ 24129 w 21600"/>
                <a:gd name="T11" fmla="*/ 12940 h 21600"/>
                <a:gd name="T12" fmla="*/ 18983 w 21600"/>
                <a:gd name="T13" fmla="*/ 16661 h 21600"/>
                <a:gd name="T14" fmla="*/ 15262 w 21600"/>
                <a:gd name="T15" fmla="*/ 11516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7928" y="11944"/>
                  </a:moveTo>
                  <a:cubicBezTo>
                    <a:pt x="17989" y="11566"/>
                    <a:pt x="18020" y="11183"/>
                    <a:pt x="18020" y="10800"/>
                  </a:cubicBezTo>
                  <a:cubicBezTo>
                    <a:pt x="18020" y="8737"/>
                    <a:pt x="17138" y="6774"/>
                    <a:pt x="15597" y="5404"/>
                  </a:cubicBezTo>
                  <a:lnTo>
                    <a:pt x="17975" y="2728"/>
                  </a:lnTo>
                  <a:cubicBezTo>
                    <a:pt x="20281" y="4778"/>
                    <a:pt x="21600" y="7715"/>
                    <a:pt x="21600" y="10800"/>
                  </a:cubicBezTo>
                  <a:cubicBezTo>
                    <a:pt x="21600" y="11373"/>
                    <a:pt x="21554" y="11946"/>
                    <a:pt x="21463" y="12512"/>
                  </a:cubicBezTo>
                  <a:lnTo>
                    <a:pt x="24129" y="12940"/>
                  </a:lnTo>
                  <a:lnTo>
                    <a:pt x="18983" y="16661"/>
                  </a:lnTo>
                  <a:lnTo>
                    <a:pt x="15262" y="11516"/>
                  </a:lnTo>
                  <a:lnTo>
                    <a:pt x="17928" y="11944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miter lim="800000"/>
            </a:ln>
            <a:effectLst/>
            <a:scene3d>
              <a:camera prst="legacyPerspectiveBottom">
                <a:rot lat="20699999" lon="19499999" rev="0"/>
              </a:camera>
              <a:lightRig rig="legacyHarsh1" dir="t"/>
            </a:scene3d>
            <a:sp3d extrusionH="227000" prstMaterial="legacyPlastic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13" name="AutoShape 14"/>
            <p:cNvSpPr>
              <a:spLocks noChangeArrowheads="1"/>
            </p:cNvSpPr>
            <p:nvPr/>
          </p:nvSpPr>
          <p:spPr bwMode="gray">
            <a:xfrm rot="10800000">
              <a:off x="358" y="1306"/>
              <a:ext cx="2118" cy="2118"/>
            </a:xfrm>
            <a:custGeom>
              <a:avLst/>
              <a:gdLst>
                <a:gd name="G0" fmla="+- 180296 0 0"/>
                <a:gd name="G1" fmla="+- -3798410 0 0"/>
                <a:gd name="G2" fmla="+- 180296 0 -3798410"/>
                <a:gd name="G3" fmla="+- 10800 0 0"/>
                <a:gd name="G4" fmla="+- 0 0 180296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146 0 0"/>
                <a:gd name="G9" fmla="+- 0 0 -3798410"/>
                <a:gd name="G10" fmla="+- 7146 0 2700"/>
                <a:gd name="G11" fmla="cos G10 180296"/>
                <a:gd name="G12" fmla="sin G10 180296"/>
                <a:gd name="G13" fmla="cos 13500 180296"/>
                <a:gd name="G14" fmla="sin 13500 180296"/>
                <a:gd name="G15" fmla="+- G11 10800 0"/>
                <a:gd name="G16" fmla="+- G12 10800 0"/>
                <a:gd name="G17" fmla="+- G13 10800 0"/>
                <a:gd name="G18" fmla="+- G14 10800 0"/>
                <a:gd name="G19" fmla="*/ 7146 1 2"/>
                <a:gd name="G20" fmla="+- G19 5400 0"/>
                <a:gd name="G21" fmla="cos G20 180296"/>
                <a:gd name="G22" fmla="sin G20 180296"/>
                <a:gd name="G23" fmla="+- G21 10800 0"/>
                <a:gd name="G24" fmla="+- G12 G23 G22"/>
                <a:gd name="G25" fmla="+- G22 G23 G11"/>
                <a:gd name="G26" fmla="cos 10800 180296"/>
                <a:gd name="G27" fmla="sin 10800 180296"/>
                <a:gd name="G28" fmla="cos 7146 180296"/>
                <a:gd name="G29" fmla="sin 7146 180296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3798410"/>
                <a:gd name="G36" fmla="sin G34 -3798410"/>
                <a:gd name="G37" fmla="+/ -3798410 180296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146 G39"/>
                <a:gd name="G43" fmla="sin 714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20370 w 21600"/>
                <a:gd name="T5" fmla="*/ 5795 h 21600"/>
                <a:gd name="T6" fmla="*/ 15560 w 21600"/>
                <a:gd name="T7" fmla="*/ 3193 h 21600"/>
                <a:gd name="T8" fmla="*/ 17132 w 21600"/>
                <a:gd name="T9" fmla="*/ 7488 h 21600"/>
                <a:gd name="T10" fmla="*/ 24284 w 21600"/>
                <a:gd name="T11" fmla="*/ 11447 h 21600"/>
                <a:gd name="T12" fmla="*/ 19545 w 21600"/>
                <a:gd name="T13" fmla="*/ 15752 h 21600"/>
                <a:gd name="T14" fmla="*/ 15240 w 21600"/>
                <a:gd name="T15" fmla="*/ 1101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7937" y="11142"/>
                  </a:moveTo>
                  <a:cubicBezTo>
                    <a:pt x="17943" y="11028"/>
                    <a:pt x="17946" y="10914"/>
                    <a:pt x="17946" y="10800"/>
                  </a:cubicBezTo>
                  <a:cubicBezTo>
                    <a:pt x="17946" y="8337"/>
                    <a:pt x="16678" y="6048"/>
                    <a:pt x="14591" y="4742"/>
                  </a:cubicBezTo>
                  <a:lnTo>
                    <a:pt x="16529" y="1645"/>
                  </a:lnTo>
                  <a:cubicBezTo>
                    <a:pt x="19684" y="3619"/>
                    <a:pt x="21600" y="7078"/>
                    <a:pt x="21600" y="10800"/>
                  </a:cubicBezTo>
                  <a:cubicBezTo>
                    <a:pt x="21600" y="10972"/>
                    <a:pt x="21595" y="11145"/>
                    <a:pt x="21587" y="11318"/>
                  </a:cubicBezTo>
                  <a:lnTo>
                    <a:pt x="24284" y="11447"/>
                  </a:lnTo>
                  <a:lnTo>
                    <a:pt x="19545" y="15752"/>
                  </a:lnTo>
                  <a:lnTo>
                    <a:pt x="15240" y="11013"/>
                  </a:lnTo>
                  <a:lnTo>
                    <a:pt x="17937" y="1114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miter lim="800000"/>
            </a:ln>
            <a:effectLst/>
            <a:scene3d>
              <a:camera prst="legacyPerspectiveBottom">
                <a:rot lat="20699999" lon="19499999" rev="0"/>
              </a:camera>
              <a:lightRig rig="legacyHarsh1" dir="t"/>
            </a:scene3d>
            <a:sp3d extrusionH="227000" prstMaterial="legacyPlastic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14" name="AutoShape 15"/>
            <p:cNvSpPr>
              <a:spLocks noChangeArrowheads="1"/>
            </p:cNvSpPr>
            <p:nvPr/>
          </p:nvSpPr>
          <p:spPr bwMode="gray">
            <a:xfrm rot="5400000">
              <a:off x="358" y="1306"/>
              <a:ext cx="2118" cy="2118"/>
            </a:xfrm>
            <a:custGeom>
              <a:avLst/>
              <a:gdLst>
                <a:gd name="G0" fmla="+- -81284 0 0"/>
                <a:gd name="G1" fmla="+- -4233733 0 0"/>
                <a:gd name="G2" fmla="+- -81284 0 -4233733"/>
                <a:gd name="G3" fmla="+- 10800 0 0"/>
                <a:gd name="G4" fmla="+- 0 0 -81284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114 0 0"/>
                <a:gd name="G9" fmla="+- 0 0 -4233733"/>
                <a:gd name="G10" fmla="+- 7114 0 2700"/>
                <a:gd name="G11" fmla="cos G10 -81284"/>
                <a:gd name="G12" fmla="sin G10 -81284"/>
                <a:gd name="G13" fmla="cos 13500 -81284"/>
                <a:gd name="G14" fmla="sin 13500 -81284"/>
                <a:gd name="G15" fmla="+- G11 10800 0"/>
                <a:gd name="G16" fmla="+- G12 10800 0"/>
                <a:gd name="G17" fmla="+- G13 10800 0"/>
                <a:gd name="G18" fmla="+- G14 10800 0"/>
                <a:gd name="G19" fmla="*/ 7114 1 2"/>
                <a:gd name="G20" fmla="+- G19 5400 0"/>
                <a:gd name="G21" fmla="cos G20 -81284"/>
                <a:gd name="G22" fmla="sin G20 -81284"/>
                <a:gd name="G23" fmla="+- G21 10800 0"/>
                <a:gd name="G24" fmla="+- G12 G23 G22"/>
                <a:gd name="G25" fmla="+- G22 G23 G11"/>
                <a:gd name="G26" fmla="cos 10800 -81284"/>
                <a:gd name="G27" fmla="sin 10800 -81284"/>
                <a:gd name="G28" fmla="cos 7114 -81284"/>
                <a:gd name="G29" fmla="sin 7114 -81284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4233733"/>
                <a:gd name="G36" fmla="sin G34 -4233733"/>
                <a:gd name="G37" fmla="+/ -4233733 -81284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114 G39"/>
                <a:gd name="G43" fmla="sin 7114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9865 w 21600"/>
                <a:gd name="T5" fmla="*/ 4930 h 21600"/>
                <a:gd name="T6" fmla="*/ 14641 w 21600"/>
                <a:gd name="T7" fmla="*/ 2708 h 21600"/>
                <a:gd name="T8" fmla="*/ 16771 w 21600"/>
                <a:gd name="T9" fmla="*/ 6933 h 21600"/>
                <a:gd name="T10" fmla="*/ 24296 w 21600"/>
                <a:gd name="T11" fmla="*/ 10507 h 21600"/>
                <a:gd name="T12" fmla="*/ 19852 w 21600"/>
                <a:gd name="T13" fmla="*/ 15148 h 21600"/>
                <a:gd name="T14" fmla="*/ 15212 w 21600"/>
                <a:gd name="T15" fmla="*/ 1070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7912" y="10646"/>
                  </a:moveTo>
                  <a:cubicBezTo>
                    <a:pt x="17854" y="7955"/>
                    <a:pt x="16282" y="5527"/>
                    <a:pt x="13851" y="4373"/>
                  </a:cubicBezTo>
                  <a:lnTo>
                    <a:pt x="15432" y="1043"/>
                  </a:lnTo>
                  <a:cubicBezTo>
                    <a:pt x="19123" y="2796"/>
                    <a:pt x="21509" y="6481"/>
                    <a:pt x="21597" y="10566"/>
                  </a:cubicBezTo>
                  <a:lnTo>
                    <a:pt x="24296" y="10507"/>
                  </a:lnTo>
                  <a:lnTo>
                    <a:pt x="19852" y="15148"/>
                  </a:lnTo>
                  <a:lnTo>
                    <a:pt x="15212" y="10704"/>
                  </a:lnTo>
                  <a:lnTo>
                    <a:pt x="17912" y="1064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</a:ln>
            <a:effectLst/>
            <a:scene3d>
              <a:camera prst="legacyPerspectiveBottom">
                <a:rot lat="20699999" lon="19499999" rev="0"/>
              </a:camera>
              <a:lightRig rig="legacyHarsh1" dir="t"/>
            </a:scene3d>
            <a:sp3d extrusionH="227000" prstMaterial="legacyPlastic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</p:grpSp>
      <p:sp>
        <p:nvSpPr>
          <p:cNvPr id="15" name="Text Box 16"/>
          <p:cNvSpPr txBox="1">
            <a:spLocks noChangeArrowheads="1"/>
          </p:cNvSpPr>
          <p:nvPr/>
        </p:nvSpPr>
        <p:spPr bwMode="gray">
          <a:xfrm>
            <a:off x="5068917" y="3359169"/>
            <a:ext cx="3109912" cy="581025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zh-CN" altLang="en-US" sz="1600" b="1">
                <a:solidFill>
                  <a:schemeClr val="bg1"/>
                </a:solidFill>
                <a:cs typeface="Arial" panose="020B0604020202020204" pitchFamily="34" charset="0"/>
              </a:rPr>
              <a:t>单击添加文本</a:t>
            </a:r>
            <a:r>
              <a:rPr lang="zh-CN" altLang="en-US" sz="1600" b="1">
                <a:solidFill>
                  <a:schemeClr val="bg1"/>
                </a:solidFill>
                <a:latin typeface="Gulim" panose="020B0600000101010101" pitchFamily="34" charset="-127"/>
                <a:cs typeface="Arial" panose="020B0604020202020204" pitchFamily="34" charset="0"/>
              </a:rPr>
              <a:t>单击添加文本</a:t>
            </a:r>
            <a:endParaRPr lang="zh-CN" altLang="en-US" sz="1600" b="1">
              <a:solidFill>
                <a:schemeClr val="bg1"/>
              </a:solidFill>
              <a:latin typeface="Gulim" panose="020B0600000101010101" pitchFamily="34" charset="-127"/>
              <a:cs typeface="Arial" panose="020B0604020202020204" pitchFamily="34" charset="0"/>
            </a:endParaRPr>
          </a:p>
          <a:p>
            <a:pPr algn="l" eaLnBrk="0" hangingPunct="0"/>
            <a:r>
              <a:rPr lang="zh-CN" altLang="en-US" sz="1600" b="1">
                <a:solidFill>
                  <a:schemeClr val="bg1"/>
                </a:solidFill>
                <a:latin typeface="Gulim" panose="020B0600000101010101" pitchFamily="34" charset="-127"/>
                <a:cs typeface="Arial" panose="020B0604020202020204" pitchFamily="34" charset="0"/>
              </a:rPr>
              <a:t>单击添加文本单击添加文本</a:t>
            </a:r>
            <a:r>
              <a:rPr lang="zh-CN" altLang="en-US" sz="1600" b="1">
                <a:solidFill>
                  <a:schemeClr val="bg1"/>
                </a:solidFill>
                <a:latin typeface="Gulim" panose="020B0600000101010101" pitchFamily="34" charset="-127"/>
                <a:ea typeface="Gulim" panose="020B0600000101010101" pitchFamily="34" charset="-127"/>
                <a:cs typeface="Arial" panose="020B0604020202020204" pitchFamily="34" charset="0"/>
              </a:rPr>
              <a:t> </a:t>
            </a:r>
            <a:endParaRPr lang="zh-CN" altLang="en-US" sz="1600" b="1">
              <a:solidFill>
                <a:schemeClr val="bg1"/>
              </a:solidFill>
              <a:latin typeface="Gulim" panose="020B0600000101010101" pitchFamily="34" charset="-127"/>
              <a:ea typeface="Gulim" panose="020B0600000101010101" pitchFamily="34" charset="-127"/>
              <a:cs typeface="Arial" panose="020B0604020202020204" pitchFamily="34" charset="0"/>
            </a:endParaRPr>
          </a:p>
        </p:txBody>
      </p:sp>
      <p:sp>
        <p:nvSpPr>
          <p:cNvPr id="16" name="Text Box 17"/>
          <p:cNvSpPr txBox="1">
            <a:spLocks noChangeArrowheads="1"/>
          </p:cNvSpPr>
          <p:nvPr/>
        </p:nvSpPr>
        <p:spPr bwMode="gray">
          <a:xfrm>
            <a:off x="5068917" y="4510107"/>
            <a:ext cx="3109912" cy="581025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zh-CN" altLang="en-US" sz="1600" b="1">
                <a:solidFill>
                  <a:schemeClr val="bg1"/>
                </a:solidFill>
                <a:cs typeface="Arial" panose="020B0604020202020204" pitchFamily="34" charset="0"/>
              </a:rPr>
              <a:t>单击添加文本</a:t>
            </a:r>
            <a:r>
              <a:rPr lang="zh-CN" altLang="en-US" sz="1600" b="1">
                <a:solidFill>
                  <a:schemeClr val="bg1"/>
                </a:solidFill>
                <a:latin typeface="Gulim" panose="020B0600000101010101" pitchFamily="34" charset="-127"/>
                <a:cs typeface="Arial" panose="020B0604020202020204" pitchFamily="34" charset="0"/>
              </a:rPr>
              <a:t>单击添加文本</a:t>
            </a:r>
            <a:endParaRPr lang="zh-CN" altLang="en-US" sz="1600" b="1">
              <a:solidFill>
                <a:schemeClr val="bg1"/>
              </a:solidFill>
              <a:latin typeface="Gulim" panose="020B0600000101010101" pitchFamily="34" charset="-127"/>
              <a:cs typeface="Arial" panose="020B0604020202020204" pitchFamily="34" charset="0"/>
            </a:endParaRPr>
          </a:p>
          <a:p>
            <a:pPr algn="l" eaLnBrk="0" hangingPunct="0"/>
            <a:r>
              <a:rPr lang="zh-CN" altLang="en-US" sz="1600" b="1">
                <a:solidFill>
                  <a:schemeClr val="bg1"/>
                </a:solidFill>
                <a:latin typeface="Gulim" panose="020B0600000101010101" pitchFamily="34" charset="-127"/>
                <a:cs typeface="Arial" panose="020B0604020202020204" pitchFamily="34" charset="0"/>
              </a:rPr>
              <a:t>单击添加文本单击添加文本</a:t>
            </a:r>
            <a:r>
              <a:rPr lang="zh-CN" altLang="en-US" sz="1600" b="1">
                <a:solidFill>
                  <a:schemeClr val="bg1"/>
                </a:solidFill>
                <a:latin typeface="Gulim" panose="020B0600000101010101" pitchFamily="34" charset="-127"/>
                <a:ea typeface="Gulim" panose="020B0600000101010101" pitchFamily="34" charset="-127"/>
                <a:cs typeface="Arial" panose="020B0604020202020204" pitchFamily="34" charset="0"/>
              </a:rPr>
              <a:t> </a:t>
            </a:r>
            <a:endParaRPr lang="zh-CN" altLang="en-US" sz="1600" b="1">
              <a:solidFill>
                <a:schemeClr val="bg1"/>
              </a:solidFill>
              <a:latin typeface="Gulim" panose="020B0600000101010101" pitchFamily="34" charset="-127"/>
              <a:ea typeface="Gulim" panose="020B0600000101010101" pitchFamily="34" charset="-127"/>
              <a:cs typeface="Arial" panose="020B0604020202020204" pitchFamily="34" charset="0"/>
            </a:endParaRPr>
          </a:p>
        </p:txBody>
      </p:sp>
      <p:sp>
        <p:nvSpPr>
          <p:cNvPr id="17" name="Text Box 18"/>
          <p:cNvSpPr txBox="1">
            <a:spLocks noChangeArrowheads="1"/>
          </p:cNvSpPr>
          <p:nvPr/>
        </p:nvSpPr>
        <p:spPr bwMode="gray">
          <a:xfrm>
            <a:off x="5057804" y="5562619"/>
            <a:ext cx="3109913" cy="581025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zh-CN" altLang="en-US" sz="1600" b="1">
                <a:solidFill>
                  <a:schemeClr val="bg1"/>
                </a:solidFill>
                <a:cs typeface="Arial" panose="020B0604020202020204" pitchFamily="34" charset="0"/>
              </a:rPr>
              <a:t>单击添加文本</a:t>
            </a:r>
            <a:r>
              <a:rPr lang="zh-CN" altLang="en-US" sz="1600" b="1">
                <a:solidFill>
                  <a:schemeClr val="bg1"/>
                </a:solidFill>
                <a:latin typeface="Gulim" panose="020B0600000101010101" pitchFamily="34" charset="-127"/>
                <a:cs typeface="Arial" panose="020B0604020202020204" pitchFamily="34" charset="0"/>
              </a:rPr>
              <a:t>单击添加文本</a:t>
            </a:r>
            <a:endParaRPr lang="zh-CN" altLang="en-US" sz="1600" b="1">
              <a:solidFill>
                <a:schemeClr val="bg1"/>
              </a:solidFill>
              <a:latin typeface="Gulim" panose="020B0600000101010101" pitchFamily="34" charset="-127"/>
              <a:cs typeface="Arial" panose="020B0604020202020204" pitchFamily="34" charset="0"/>
            </a:endParaRPr>
          </a:p>
          <a:p>
            <a:pPr algn="l" eaLnBrk="0" hangingPunct="0"/>
            <a:r>
              <a:rPr lang="zh-CN" altLang="en-US" sz="1600" b="1">
                <a:solidFill>
                  <a:schemeClr val="bg1"/>
                </a:solidFill>
                <a:latin typeface="Gulim" panose="020B0600000101010101" pitchFamily="34" charset="-127"/>
                <a:cs typeface="Arial" panose="020B0604020202020204" pitchFamily="34" charset="0"/>
              </a:rPr>
              <a:t>单击添加文本单击添加文本</a:t>
            </a:r>
            <a:r>
              <a:rPr lang="zh-CN" altLang="en-US" sz="1600" b="1">
                <a:solidFill>
                  <a:schemeClr val="bg1"/>
                </a:solidFill>
                <a:latin typeface="Gulim" panose="020B0600000101010101" pitchFamily="34" charset="-127"/>
                <a:ea typeface="Gulim" panose="020B0600000101010101" pitchFamily="34" charset="-127"/>
                <a:cs typeface="Arial" panose="020B0604020202020204" pitchFamily="34" charset="0"/>
              </a:rPr>
              <a:t> </a:t>
            </a:r>
            <a:endParaRPr lang="zh-CN" altLang="en-US" sz="1600" b="1">
              <a:solidFill>
                <a:schemeClr val="bg1"/>
              </a:solidFill>
              <a:latin typeface="Gulim" panose="020B0600000101010101" pitchFamily="34" charset="-127"/>
              <a:ea typeface="Gulim" panose="020B0600000101010101" pitchFamily="34" charset="-127"/>
              <a:cs typeface="Arial" panose="020B0604020202020204" pitchFamily="34" charset="0"/>
            </a:endParaRPr>
          </a:p>
        </p:txBody>
      </p:sp>
      <p:sp>
        <p:nvSpPr>
          <p:cNvPr id="18" name="Rectangle 23"/>
          <p:cNvSpPr/>
          <p:nvPr/>
        </p:nvSpPr>
        <p:spPr bwMode="auto">
          <a:xfrm>
            <a:off x="2857488" y="71414"/>
            <a:ext cx="3657600" cy="6492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r>
              <a:rPr lang="zh-CN" altLang="en-US" sz="2800" dirty="0">
                <a:ea typeface="黑体" panose="02010609060101010101" pitchFamily="2" charset="-122"/>
              </a:rPr>
              <a:t>点击此处添加标题</a:t>
            </a:r>
            <a:endParaRPr lang="zh-CN" altLang="en-US" sz="2800" dirty="0"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advClick="0" advTm="2000"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6"/>
          <p:cNvGrpSpPr/>
          <p:nvPr/>
        </p:nvGrpSpPr>
        <p:grpSpPr bwMode="auto">
          <a:xfrm>
            <a:off x="785786" y="1514452"/>
            <a:ext cx="7204075" cy="4419600"/>
            <a:chOff x="528" y="1200"/>
            <a:chExt cx="4538" cy="2784"/>
          </a:xfrm>
        </p:grpSpPr>
        <p:grpSp>
          <p:nvGrpSpPr>
            <p:cNvPr id="3" name="Group 47"/>
            <p:cNvGrpSpPr/>
            <p:nvPr/>
          </p:nvGrpSpPr>
          <p:grpSpPr bwMode="auto">
            <a:xfrm>
              <a:off x="1488" y="1200"/>
              <a:ext cx="2783" cy="2757"/>
              <a:chOff x="1824" y="633"/>
              <a:chExt cx="2834" cy="2849"/>
            </a:xfrm>
          </p:grpSpPr>
          <p:sp>
            <p:nvSpPr>
              <p:cNvPr id="8" name="Puzzle3"/>
              <p:cNvSpPr>
                <a:spLocks noEditPoints="1" noChangeArrowheads="1"/>
              </p:cNvSpPr>
              <p:nvPr/>
            </p:nvSpPr>
            <p:spPr bwMode="gray">
              <a:xfrm>
                <a:off x="3204" y="633"/>
                <a:ext cx="1114" cy="1514"/>
              </a:xfrm>
              <a:custGeom>
                <a:avLst/>
                <a:gdLst>
                  <a:gd name="T0" fmla="*/ 10391 w 21600"/>
                  <a:gd name="T1" fmla="*/ 15806 h 21600"/>
                  <a:gd name="T2" fmla="*/ 20551 w 21600"/>
                  <a:gd name="T3" fmla="*/ 21088 h 21600"/>
                  <a:gd name="T4" fmla="*/ 13180 w 21600"/>
                  <a:gd name="T5" fmla="*/ 13801 h 21600"/>
                  <a:gd name="T6" fmla="*/ 20551 w 21600"/>
                  <a:gd name="T7" fmla="*/ 7025 h 21600"/>
                  <a:gd name="T8" fmla="*/ 10500 w 21600"/>
                  <a:gd name="T9" fmla="*/ 52 h 21600"/>
                  <a:gd name="T10" fmla="*/ 692 w 21600"/>
                  <a:gd name="T11" fmla="*/ 6802 h 21600"/>
                  <a:gd name="T12" fmla="*/ 8064 w 21600"/>
                  <a:gd name="T13" fmla="*/ 13526 h 21600"/>
                  <a:gd name="T14" fmla="*/ 692 w 21600"/>
                  <a:gd name="T15" fmla="*/ 21088 h 21600"/>
                  <a:gd name="T16" fmla="*/ 2273 w 21600"/>
                  <a:gd name="T17" fmla="*/ 7719 h 21600"/>
                  <a:gd name="T18" fmla="*/ 19149 w 21600"/>
                  <a:gd name="T19" fmla="*/ 202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6625" y="20892"/>
                    </a:moveTo>
                    <a:lnTo>
                      <a:pt x="7105" y="21023"/>
                    </a:lnTo>
                    <a:lnTo>
                      <a:pt x="7513" y="21088"/>
                    </a:lnTo>
                    <a:lnTo>
                      <a:pt x="7922" y="21115"/>
                    </a:lnTo>
                    <a:lnTo>
                      <a:pt x="8242" y="21115"/>
                    </a:lnTo>
                    <a:lnTo>
                      <a:pt x="8544" y="21062"/>
                    </a:lnTo>
                    <a:lnTo>
                      <a:pt x="8810" y="20997"/>
                    </a:lnTo>
                    <a:lnTo>
                      <a:pt x="9023" y="20892"/>
                    </a:lnTo>
                    <a:lnTo>
                      <a:pt x="9148" y="20761"/>
                    </a:lnTo>
                    <a:lnTo>
                      <a:pt x="9290" y="20616"/>
                    </a:lnTo>
                    <a:lnTo>
                      <a:pt x="9361" y="20459"/>
                    </a:lnTo>
                    <a:lnTo>
                      <a:pt x="9396" y="20289"/>
                    </a:lnTo>
                    <a:lnTo>
                      <a:pt x="9396" y="20092"/>
                    </a:lnTo>
                    <a:lnTo>
                      <a:pt x="9325" y="19909"/>
                    </a:lnTo>
                    <a:lnTo>
                      <a:pt x="9219" y="19738"/>
                    </a:lnTo>
                    <a:lnTo>
                      <a:pt x="9094" y="19555"/>
                    </a:lnTo>
                    <a:lnTo>
                      <a:pt x="8917" y="19384"/>
                    </a:lnTo>
                    <a:lnTo>
                      <a:pt x="8650" y="19162"/>
                    </a:lnTo>
                    <a:lnTo>
                      <a:pt x="8437" y="18900"/>
                    </a:lnTo>
                    <a:lnTo>
                      <a:pt x="8277" y="18624"/>
                    </a:lnTo>
                    <a:lnTo>
                      <a:pt x="8135" y="18349"/>
                    </a:lnTo>
                    <a:lnTo>
                      <a:pt x="8028" y="18048"/>
                    </a:lnTo>
                    <a:lnTo>
                      <a:pt x="7993" y="17746"/>
                    </a:lnTo>
                    <a:lnTo>
                      <a:pt x="7993" y="17471"/>
                    </a:lnTo>
                    <a:lnTo>
                      <a:pt x="8028" y="17169"/>
                    </a:lnTo>
                    <a:lnTo>
                      <a:pt x="8135" y="16920"/>
                    </a:lnTo>
                    <a:lnTo>
                      <a:pt x="8277" y="16671"/>
                    </a:lnTo>
                    <a:lnTo>
                      <a:pt x="8366" y="16540"/>
                    </a:lnTo>
                    <a:lnTo>
                      <a:pt x="8473" y="16409"/>
                    </a:lnTo>
                    <a:lnTo>
                      <a:pt x="8615" y="16317"/>
                    </a:lnTo>
                    <a:lnTo>
                      <a:pt x="8739" y="16213"/>
                    </a:lnTo>
                    <a:lnTo>
                      <a:pt x="8881" y="16134"/>
                    </a:lnTo>
                    <a:lnTo>
                      <a:pt x="9059" y="16055"/>
                    </a:lnTo>
                    <a:lnTo>
                      <a:pt x="9254" y="15990"/>
                    </a:lnTo>
                    <a:lnTo>
                      <a:pt x="9432" y="15911"/>
                    </a:lnTo>
                    <a:lnTo>
                      <a:pt x="9663" y="15885"/>
                    </a:lnTo>
                    <a:lnTo>
                      <a:pt x="9876" y="15833"/>
                    </a:lnTo>
                    <a:lnTo>
                      <a:pt x="10142" y="15806"/>
                    </a:lnTo>
                    <a:lnTo>
                      <a:pt x="10391" y="15806"/>
                    </a:lnTo>
                    <a:lnTo>
                      <a:pt x="10728" y="15806"/>
                    </a:lnTo>
                    <a:lnTo>
                      <a:pt x="10995" y="15806"/>
                    </a:lnTo>
                    <a:lnTo>
                      <a:pt x="11279" y="15833"/>
                    </a:lnTo>
                    <a:lnTo>
                      <a:pt x="11546" y="15885"/>
                    </a:lnTo>
                    <a:lnTo>
                      <a:pt x="11776" y="15937"/>
                    </a:lnTo>
                    <a:lnTo>
                      <a:pt x="12025" y="15990"/>
                    </a:lnTo>
                    <a:lnTo>
                      <a:pt x="12221" y="16055"/>
                    </a:lnTo>
                    <a:lnTo>
                      <a:pt x="12434" y="16134"/>
                    </a:lnTo>
                    <a:lnTo>
                      <a:pt x="12611" y="16213"/>
                    </a:lnTo>
                    <a:lnTo>
                      <a:pt x="12771" y="16317"/>
                    </a:lnTo>
                    <a:lnTo>
                      <a:pt x="12913" y="16409"/>
                    </a:lnTo>
                    <a:lnTo>
                      <a:pt x="13038" y="16514"/>
                    </a:lnTo>
                    <a:lnTo>
                      <a:pt x="13251" y="16737"/>
                    </a:lnTo>
                    <a:lnTo>
                      <a:pt x="13428" y="16986"/>
                    </a:lnTo>
                    <a:lnTo>
                      <a:pt x="13517" y="17248"/>
                    </a:lnTo>
                    <a:lnTo>
                      <a:pt x="13588" y="17523"/>
                    </a:lnTo>
                    <a:lnTo>
                      <a:pt x="13588" y="17799"/>
                    </a:lnTo>
                    <a:lnTo>
                      <a:pt x="13517" y="18074"/>
                    </a:lnTo>
                    <a:lnTo>
                      <a:pt x="13428" y="18323"/>
                    </a:lnTo>
                    <a:lnTo>
                      <a:pt x="13286" y="18572"/>
                    </a:lnTo>
                    <a:lnTo>
                      <a:pt x="13109" y="18808"/>
                    </a:lnTo>
                    <a:lnTo>
                      <a:pt x="12878" y="19031"/>
                    </a:lnTo>
                    <a:lnTo>
                      <a:pt x="12434" y="19411"/>
                    </a:lnTo>
                    <a:lnTo>
                      <a:pt x="12132" y="19738"/>
                    </a:lnTo>
                    <a:lnTo>
                      <a:pt x="12025" y="19856"/>
                    </a:lnTo>
                    <a:lnTo>
                      <a:pt x="11919" y="20014"/>
                    </a:lnTo>
                    <a:lnTo>
                      <a:pt x="11883" y="20132"/>
                    </a:lnTo>
                    <a:lnTo>
                      <a:pt x="11883" y="20263"/>
                    </a:lnTo>
                    <a:lnTo>
                      <a:pt x="11883" y="20394"/>
                    </a:lnTo>
                    <a:lnTo>
                      <a:pt x="11954" y="20485"/>
                    </a:lnTo>
                    <a:lnTo>
                      <a:pt x="12061" y="20590"/>
                    </a:lnTo>
                    <a:lnTo>
                      <a:pt x="12185" y="20695"/>
                    </a:lnTo>
                    <a:lnTo>
                      <a:pt x="12327" y="20787"/>
                    </a:lnTo>
                    <a:lnTo>
                      <a:pt x="12540" y="20892"/>
                    </a:lnTo>
                    <a:lnTo>
                      <a:pt x="12771" y="20997"/>
                    </a:lnTo>
                    <a:lnTo>
                      <a:pt x="13073" y="21088"/>
                    </a:lnTo>
                    <a:lnTo>
                      <a:pt x="13428" y="21193"/>
                    </a:lnTo>
                    <a:lnTo>
                      <a:pt x="13873" y="21298"/>
                    </a:lnTo>
                    <a:lnTo>
                      <a:pt x="14317" y="21390"/>
                    </a:lnTo>
                    <a:lnTo>
                      <a:pt x="14778" y="21468"/>
                    </a:lnTo>
                    <a:lnTo>
                      <a:pt x="15294" y="21547"/>
                    </a:lnTo>
                    <a:lnTo>
                      <a:pt x="15809" y="21600"/>
                    </a:lnTo>
                    <a:lnTo>
                      <a:pt x="16359" y="21652"/>
                    </a:lnTo>
                    <a:lnTo>
                      <a:pt x="16875" y="21678"/>
                    </a:lnTo>
                    <a:lnTo>
                      <a:pt x="17407" y="21678"/>
                    </a:lnTo>
                    <a:lnTo>
                      <a:pt x="17958" y="21678"/>
                    </a:lnTo>
                    <a:lnTo>
                      <a:pt x="18473" y="21652"/>
                    </a:lnTo>
                    <a:lnTo>
                      <a:pt x="18953" y="21573"/>
                    </a:lnTo>
                    <a:lnTo>
                      <a:pt x="19397" y="21495"/>
                    </a:lnTo>
                    <a:lnTo>
                      <a:pt x="19841" y="21390"/>
                    </a:lnTo>
                    <a:lnTo>
                      <a:pt x="20214" y="21272"/>
                    </a:lnTo>
                    <a:lnTo>
                      <a:pt x="20551" y="21088"/>
                    </a:lnTo>
                    <a:lnTo>
                      <a:pt x="20480" y="20787"/>
                    </a:lnTo>
                    <a:lnTo>
                      <a:pt x="20409" y="20485"/>
                    </a:lnTo>
                    <a:lnTo>
                      <a:pt x="20356" y="20158"/>
                    </a:lnTo>
                    <a:lnTo>
                      <a:pt x="20356" y="19804"/>
                    </a:lnTo>
                    <a:lnTo>
                      <a:pt x="20321" y="19083"/>
                    </a:lnTo>
                    <a:lnTo>
                      <a:pt x="20356" y="18349"/>
                    </a:lnTo>
                    <a:lnTo>
                      <a:pt x="20409" y="17641"/>
                    </a:lnTo>
                    <a:lnTo>
                      <a:pt x="20480" y="17012"/>
                    </a:lnTo>
                    <a:lnTo>
                      <a:pt x="20551" y="16488"/>
                    </a:lnTo>
                    <a:lnTo>
                      <a:pt x="20551" y="16055"/>
                    </a:lnTo>
                    <a:lnTo>
                      <a:pt x="20551" y="15911"/>
                    </a:lnTo>
                    <a:lnTo>
                      <a:pt x="20445" y="15754"/>
                    </a:lnTo>
                    <a:lnTo>
                      <a:pt x="20356" y="15610"/>
                    </a:lnTo>
                    <a:lnTo>
                      <a:pt x="20178" y="15452"/>
                    </a:lnTo>
                    <a:lnTo>
                      <a:pt x="20001" y="15334"/>
                    </a:lnTo>
                    <a:lnTo>
                      <a:pt x="19770" y="15230"/>
                    </a:lnTo>
                    <a:lnTo>
                      <a:pt x="19521" y="15125"/>
                    </a:lnTo>
                    <a:lnTo>
                      <a:pt x="19290" y="15059"/>
                    </a:lnTo>
                    <a:lnTo>
                      <a:pt x="19024" y="15007"/>
                    </a:lnTo>
                    <a:lnTo>
                      <a:pt x="18740" y="14954"/>
                    </a:lnTo>
                    <a:lnTo>
                      <a:pt x="18509" y="14954"/>
                    </a:lnTo>
                    <a:lnTo>
                      <a:pt x="18225" y="14954"/>
                    </a:lnTo>
                    <a:lnTo>
                      <a:pt x="17994" y="15007"/>
                    </a:lnTo>
                    <a:lnTo>
                      <a:pt x="17763" y="15085"/>
                    </a:lnTo>
                    <a:lnTo>
                      <a:pt x="17550" y="15177"/>
                    </a:lnTo>
                    <a:lnTo>
                      <a:pt x="17372" y="15308"/>
                    </a:lnTo>
                    <a:lnTo>
                      <a:pt x="17176" y="15426"/>
                    </a:lnTo>
                    <a:lnTo>
                      <a:pt x="16928" y="15557"/>
                    </a:lnTo>
                    <a:lnTo>
                      <a:pt x="16661" y="15636"/>
                    </a:lnTo>
                    <a:lnTo>
                      <a:pt x="16359" y="15688"/>
                    </a:lnTo>
                    <a:lnTo>
                      <a:pt x="16022" y="15715"/>
                    </a:lnTo>
                    <a:lnTo>
                      <a:pt x="15667" y="15688"/>
                    </a:lnTo>
                    <a:lnTo>
                      <a:pt x="15294" y="15662"/>
                    </a:lnTo>
                    <a:lnTo>
                      <a:pt x="14956" y="15583"/>
                    </a:lnTo>
                    <a:lnTo>
                      <a:pt x="14619" y="15479"/>
                    </a:lnTo>
                    <a:lnTo>
                      <a:pt x="14281" y="15334"/>
                    </a:lnTo>
                    <a:lnTo>
                      <a:pt x="13961" y="15177"/>
                    </a:lnTo>
                    <a:lnTo>
                      <a:pt x="13695" y="14981"/>
                    </a:lnTo>
                    <a:lnTo>
                      <a:pt x="13588" y="14850"/>
                    </a:lnTo>
                    <a:lnTo>
                      <a:pt x="13482" y="14732"/>
                    </a:lnTo>
                    <a:lnTo>
                      <a:pt x="13393" y="14600"/>
                    </a:lnTo>
                    <a:lnTo>
                      <a:pt x="13322" y="14456"/>
                    </a:lnTo>
                    <a:lnTo>
                      <a:pt x="13251" y="14299"/>
                    </a:lnTo>
                    <a:lnTo>
                      <a:pt x="13215" y="14155"/>
                    </a:lnTo>
                    <a:lnTo>
                      <a:pt x="13180" y="13971"/>
                    </a:lnTo>
                    <a:lnTo>
                      <a:pt x="13180" y="13801"/>
                    </a:lnTo>
                    <a:lnTo>
                      <a:pt x="13180" y="13591"/>
                    </a:lnTo>
                    <a:lnTo>
                      <a:pt x="13215" y="13395"/>
                    </a:lnTo>
                    <a:lnTo>
                      <a:pt x="13251" y="13198"/>
                    </a:lnTo>
                    <a:lnTo>
                      <a:pt x="13322" y="13015"/>
                    </a:lnTo>
                    <a:lnTo>
                      <a:pt x="13393" y="12870"/>
                    </a:lnTo>
                    <a:lnTo>
                      <a:pt x="13482" y="12713"/>
                    </a:lnTo>
                    <a:lnTo>
                      <a:pt x="13588" y="12569"/>
                    </a:lnTo>
                    <a:lnTo>
                      <a:pt x="13730" y="12438"/>
                    </a:lnTo>
                    <a:lnTo>
                      <a:pt x="13997" y="12215"/>
                    </a:lnTo>
                    <a:lnTo>
                      <a:pt x="14334" y="12005"/>
                    </a:lnTo>
                    <a:lnTo>
                      <a:pt x="14690" y="11861"/>
                    </a:lnTo>
                    <a:lnTo>
                      <a:pt x="15063" y="11756"/>
                    </a:lnTo>
                    <a:lnTo>
                      <a:pt x="15436" y="11678"/>
                    </a:lnTo>
                    <a:lnTo>
                      <a:pt x="15809" y="11638"/>
                    </a:lnTo>
                    <a:lnTo>
                      <a:pt x="16182" y="11638"/>
                    </a:lnTo>
                    <a:lnTo>
                      <a:pt x="16555" y="11678"/>
                    </a:lnTo>
                    <a:lnTo>
                      <a:pt x="16910" y="11730"/>
                    </a:lnTo>
                    <a:lnTo>
                      <a:pt x="17248" y="11835"/>
                    </a:lnTo>
                    <a:lnTo>
                      <a:pt x="17514" y="11966"/>
                    </a:lnTo>
                    <a:lnTo>
                      <a:pt x="17763" y="12110"/>
                    </a:lnTo>
                    <a:lnTo>
                      <a:pt x="17887" y="12215"/>
                    </a:lnTo>
                    <a:lnTo>
                      <a:pt x="18065" y="12307"/>
                    </a:lnTo>
                    <a:lnTo>
                      <a:pt x="18260" y="12412"/>
                    </a:lnTo>
                    <a:lnTo>
                      <a:pt x="18438" y="12464"/>
                    </a:lnTo>
                    <a:lnTo>
                      <a:pt x="18669" y="12543"/>
                    </a:lnTo>
                    <a:lnTo>
                      <a:pt x="18882" y="12569"/>
                    </a:lnTo>
                    <a:lnTo>
                      <a:pt x="19113" y="12595"/>
                    </a:lnTo>
                    <a:lnTo>
                      <a:pt x="19361" y="12608"/>
                    </a:lnTo>
                    <a:lnTo>
                      <a:pt x="19592" y="12608"/>
                    </a:lnTo>
                    <a:lnTo>
                      <a:pt x="19841" y="12595"/>
                    </a:lnTo>
                    <a:lnTo>
                      <a:pt x="20072" y="12543"/>
                    </a:lnTo>
                    <a:lnTo>
                      <a:pt x="20321" y="12490"/>
                    </a:lnTo>
                    <a:lnTo>
                      <a:pt x="20551" y="12438"/>
                    </a:lnTo>
                    <a:lnTo>
                      <a:pt x="20800" y="12333"/>
                    </a:lnTo>
                    <a:lnTo>
                      <a:pt x="20996" y="12241"/>
                    </a:lnTo>
                    <a:lnTo>
                      <a:pt x="21244" y="12110"/>
                    </a:lnTo>
                    <a:lnTo>
                      <a:pt x="21298" y="12032"/>
                    </a:lnTo>
                    <a:lnTo>
                      <a:pt x="21404" y="11966"/>
                    </a:lnTo>
                    <a:lnTo>
                      <a:pt x="21475" y="11861"/>
                    </a:lnTo>
                    <a:lnTo>
                      <a:pt x="21511" y="11730"/>
                    </a:lnTo>
                    <a:lnTo>
                      <a:pt x="21617" y="11481"/>
                    </a:lnTo>
                    <a:lnTo>
                      <a:pt x="21653" y="11180"/>
                    </a:lnTo>
                    <a:lnTo>
                      <a:pt x="21653" y="10826"/>
                    </a:lnTo>
                    <a:lnTo>
                      <a:pt x="21653" y="10472"/>
                    </a:lnTo>
                    <a:lnTo>
                      <a:pt x="21582" y="10092"/>
                    </a:lnTo>
                    <a:lnTo>
                      <a:pt x="21511" y="9725"/>
                    </a:lnTo>
                    <a:lnTo>
                      <a:pt x="21298" y="8912"/>
                    </a:lnTo>
                    <a:lnTo>
                      <a:pt x="21067" y="8191"/>
                    </a:lnTo>
                    <a:lnTo>
                      <a:pt x="20800" y="7536"/>
                    </a:lnTo>
                    <a:lnTo>
                      <a:pt x="20551" y="7025"/>
                    </a:lnTo>
                    <a:lnTo>
                      <a:pt x="20001" y="7103"/>
                    </a:lnTo>
                    <a:lnTo>
                      <a:pt x="19432" y="7156"/>
                    </a:lnTo>
                    <a:lnTo>
                      <a:pt x="18846" y="7208"/>
                    </a:lnTo>
                    <a:lnTo>
                      <a:pt x="18225" y="7208"/>
                    </a:lnTo>
                    <a:lnTo>
                      <a:pt x="17656" y="7208"/>
                    </a:lnTo>
                    <a:lnTo>
                      <a:pt x="17070" y="7182"/>
                    </a:lnTo>
                    <a:lnTo>
                      <a:pt x="16484" y="7156"/>
                    </a:lnTo>
                    <a:lnTo>
                      <a:pt x="15986" y="7103"/>
                    </a:lnTo>
                    <a:lnTo>
                      <a:pt x="14992" y="6999"/>
                    </a:lnTo>
                    <a:lnTo>
                      <a:pt x="14210" y="6907"/>
                    </a:lnTo>
                    <a:lnTo>
                      <a:pt x="13695" y="6828"/>
                    </a:lnTo>
                    <a:lnTo>
                      <a:pt x="13517" y="6802"/>
                    </a:lnTo>
                    <a:lnTo>
                      <a:pt x="13073" y="6645"/>
                    </a:lnTo>
                    <a:lnTo>
                      <a:pt x="12700" y="6474"/>
                    </a:lnTo>
                    <a:lnTo>
                      <a:pt x="12363" y="6304"/>
                    </a:lnTo>
                    <a:lnTo>
                      <a:pt x="12132" y="6094"/>
                    </a:lnTo>
                    <a:lnTo>
                      <a:pt x="11919" y="5871"/>
                    </a:lnTo>
                    <a:lnTo>
                      <a:pt x="11776" y="5649"/>
                    </a:lnTo>
                    <a:lnTo>
                      <a:pt x="11688" y="5413"/>
                    </a:lnTo>
                    <a:lnTo>
                      <a:pt x="11617" y="5190"/>
                    </a:lnTo>
                    <a:lnTo>
                      <a:pt x="11617" y="4941"/>
                    </a:lnTo>
                    <a:lnTo>
                      <a:pt x="11652" y="4718"/>
                    </a:lnTo>
                    <a:lnTo>
                      <a:pt x="11723" y="4482"/>
                    </a:lnTo>
                    <a:lnTo>
                      <a:pt x="11812" y="4285"/>
                    </a:lnTo>
                    <a:lnTo>
                      <a:pt x="11919" y="4089"/>
                    </a:lnTo>
                    <a:lnTo>
                      <a:pt x="12096" y="3905"/>
                    </a:lnTo>
                    <a:lnTo>
                      <a:pt x="12292" y="3735"/>
                    </a:lnTo>
                    <a:lnTo>
                      <a:pt x="12505" y="3604"/>
                    </a:lnTo>
                    <a:lnTo>
                      <a:pt x="12700" y="3460"/>
                    </a:lnTo>
                    <a:lnTo>
                      <a:pt x="12878" y="3250"/>
                    </a:lnTo>
                    <a:lnTo>
                      <a:pt x="13038" y="3027"/>
                    </a:lnTo>
                    <a:lnTo>
                      <a:pt x="13180" y="2752"/>
                    </a:lnTo>
                    <a:lnTo>
                      <a:pt x="13286" y="2477"/>
                    </a:lnTo>
                    <a:lnTo>
                      <a:pt x="13322" y="2175"/>
                    </a:lnTo>
                    <a:lnTo>
                      <a:pt x="13357" y="1874"/>
                    </a:lnTo>
                    <a:lnTo>
                      <a:pt x="13286" y="1572"/>
                    </a:lnTo>
                    <a:lnTo>
                      <a:pt x="13180" y="1271"/>
                    </a:lnTo>
                    <a:lnTo>
                      <a:pt x="13038" y="983"/>
                    </a:lnTo>
                    <a:lnTo>
                      <a:pt x="12949" y="865"/>
                    </a:lnTo>
                    <a:lnTo>
                      <a:pt x="12807" y="733"/>
                    </a:lnTo>
                    <a:lnTo>
                      <a:pt x="12665" y="616"/>
                    </a:lnTo>
                    <a:lnTo>
                      <a:pt x="12505" y="511"/>
                    </a:lnTo>
                    <a:lnTo>
                      <a:pt x="12327" y="406"/>
                    </a:lnTo>
                    <a:lnTo>
                      <a:pt x="12132" y="314"/>
                    </a:lnTo>
                    <a:lnTo>
                      <a:pt x="11883" y="235"/>
                    </a:lnTo>
                    <a:lnTo>
                      <a:pt x="11652" y="183"/>
                    </a:lnTo>
                    <a:lnTo>
                      <a:pt x="11368" y="104"/>
                    </a:lnTo>
                    <a:lnTo>
                      <a:pt x="11101" y="78"/>
                    </a:lnTo>
                    <a:lnTo>
                      <a:pt x="10800" y="52"/>
                    </a:lnTo>
                    <a:lnTo>
                      <a:pt x="10444" y="52"/>
                    </a:lnTo>
                    <a:lnTo>
                      <a:pt x="10142" y="52"/>
                    </a:lnTo>
                    <a:lnTo>
                      <a:pt x="9840" y="78"/>
                    </a:lnTo>
                    <a:lnTo>
                      <a:pt x="9574" y="104"/>
                    </a:lnTo>
                    <a:lnTo>
                      <a:pt x="9325" y="157"/>
                    </a:lnTo>
                    <a:lnTo>
                      <a:pt x="9094" y="209"/>
                    </a:lnTo>
                    <a:lnTo>
                      <a:pt x="8846" y="262"/>
                    </a:lnTo>
                    <a:lnTo>
                      <a:pt x="8650" y="340"/>
                    </a:lnTo>
                    <a:lnTo>
                      <a:pt x="8437" y="432"/>
                    </a:lnTo>
                    <a:lnTo>
                      <a:pt x="8277" y="511"/>
                    </a:lnTo>
                    <a:lnTo>
                      <a:pt x="8100" y="616"/>
                    </a:lnTo>
                    <a:lnTo>
                      <a:pt x="7957" y="707"/>
                    </a:lnTo>
                    <a:lnTo>
                      <a:pt x="7833" y="838"/>
                    </a:lnTo>
                    <a:lnTo>
                      <a:pt x="7620" y="1061"/>
                    </a:lnTo>
                    <a:lnTo>
                      <a:pt x="7442" y="1336"/>
                    </a:lnTo>
                    <a:lnTo>
                      <a:pt x="7353" y="1599"/>
                    </a:lnTo>
                    <a:lnTo>
                      <a:pt x="7318" y="1900"/>
                    </a:lnTo>
                    <a:lnTo>
                      <a:pt x="7318" y="2175"/>
                    </a:lnTo>
                    <a:lnTo>
                      <a:pt x="7353" y="2450"/>
                    </a:lnTo>
                    <a:lnTo>
                      <a:pt x="7442" y="2726"/>
                    </a:lnTo>
                    <a:lnTo>
                      <a:pt x="7620" y="2975"/>
                    </a:lnTo>
                    <a:lnTo>
                      <a:pt x="7833" y="3198"/>
                    </a:lnTo>
                    <a:lnTo>
                      <a:pt x="8064" y="3433"/>
                    </a:lnTo>
                    <a:lnTo>
                      <a:pt x="8295" y="3630"/>
                    </a:lnTo>
                    <a:lnTo>
                      <a:pt x="8508" y="3853"/>
                    </a:lnTo>
                    <a:lnTo>
                      <a:pt x="8686" y="4089"/>
                    </a:lnTo>
                    <a:lnTo>
                      <a:pt x="8775" y="4312"/>
                    </a:lnTo>
                    <a:lnTo>
                      <a:pt x="8846" y="4561"/>
                    </a:lnTo>
                    <a:lnTo>
                      <a:pt x="8846" y="4810"/>
                    </a:lnTo>
                    <a:lnTo>
                      <a:pt x="8810" y="5059"/>
                    </a:lnTo>
                    <a:lnTo>
                      <a:pt x="8721" y="5295"/>
                    </a:lnTo>
                    <a:lnTo>
                      <a:pt x="8579" y="5544"/>
                    </a:lnTo>
                    <a:lnTo>
                      <a:pt x="8366" y="5766"/>
                    </a:lnTo>
                    <a:lnTo>
                      <a:pt x="8135" y="5976"/>
                    </a:lnTo>
                    <a:lnTo>
                      <a:pt x="7833" y="6199"/>
                    </a:lnTo>
                    <a:lnTo>
                      <a:pt x="7478" y="6369"/>
                    </a:lnTo>
                    <a:lnTo>
                      <a:pt x="7069" y="6527"/>
                    </a:lnTo>
                    <a:lnTo>
                      <a:pt x="6590" y="6671"/>
                    </a:lnTo>
                    <a:lnTo>
                      <a:pt x="6092" y="6802"/>
                    </a:lnTo>
                    <a:lnTo>
                      <a:pt x="5684" y="6802"/>
                    </a:lnTo>
                    <a:lnTo>
                      <a:pt x="5133" y="6802"/>
                    </a:lnTo>
                    <a:lnTo>
                      <a:pt x="4547" y="6802"/>
                    </a:lnTo>
                    <a:lnTo>
                      <a:pt x="3872" y="6802"/>
                    </a:lnTo>
                    <a:lnTo>
                      <a:pt x="3144" y="6802"/>
                    </a:lnTo>
                    <a:lnTo>
                      <a:pt x="2362" y="6802"/>
                    </a:lnTo>
                    <a:lnTo>
                      <a:pt x="1545" y="6802"/>
                    </a:lnTo>
                    <a:lnTo>
                      <a:pt x="692" y="6802"/>
                    </a:lnTo>
                    <a:lnTo>
                      <a:pt x="586" y="7234"/>
                    </a:lnTo>
                    <a:lnTo>
                      <a:pt x="461" y="7837"/>
                    </a:lnTo>
                    <a:lnTo>
                      <a:pt x="355" y="8493"/>
                    </a:lnTo>
                    <a:lnTo>
                      <a:pt x="248" y="9187"/>
                    </a:lnTo>
                    <a:lnTo>
                      <a:pt x="142" y="9869"/>
                    </a:lnTo>
                    <a:lnTo>
                      <a:pt x="106" y="10498"/>
                    </a:lnTo>
                    <a:lnTo>
                      <a:pt x="106" y="10983"/>
                    </a:lnTo>
                    <a:lnTo>
                      <a:pt x="106" y="11311"/>
                    </a:lnTo>
                    <a:lnTo>
                      <a:pt x="213" y="11481"/>
                    </a:lnTo>
                    <a:lnTo>
                      <a:pt x="319" y="11651"/>
                    </a:lnTo>
                    <a:lnTo>
                      <a:pt x="497" y="11783"/>
                    </a:lnTo>
                    <a:lnTo>
                      <a:pt x="692" y="11914"/>
                    </a:lnTo>
                    <a:lnTo>
                      <a:pt x="941" y="12032"/>
                    </a:lnTo>
                    <a:lnTo>
                      <a:pt x="1207" y="12110"/>
                    </a:lnTo>
                    <a:lnTo>
                      <a:pt x="1509" y="12189"/>
                    </a:lnTo>
                    <a:lnTo>
                      <a:pt x="1794" y="12241"/>
                    </a:lnTo>
                    <a:lnTo>
                      <a:pt x="2131" y="12267"/>
                    </a:lnTo>
                    <a:lnTo>
                      <a:pt x="2433" y="12281"/>
                    </a:lnTo>
                    <a:lnTo>
                      <a:pt x="2735" y="12267"/>
                    </a:lnTo>
                    <a:lnTo>
                      <a:pt x="3055" y="12241"/>
                    </a:lnTo>
                    <a:lnTo>
                      <a:pt x="3357" y="12189"/>
                    </a:lnTo>
                    <a:lnTo>
                      <a:pt x="3623" y="12084"/>
                    </a:lnTo>
                    <a:lnTo>
                      <a:pt x="3872" y="11979"/>
                    </a:lnTo>
                    <a:lnTo>
                      <a:pt x="4103" y="11861"/>
                    </a:lnTo>
                    <a:lnTo>
                      <a:pt x="4316" y="11704"/>
                    </a:lnTo>
                    <a:lnTo>
                      <a:pt x="4582" y="11612"/>
                    </a:lnTo>
                    <a:lnTo>
                      <a:pt x="4849" y="11533"/>
                    </a:lnTo>
                    <a:lnTo>
                      <a:pt x="5169" y="11507"/>
                    </a:lnTo>
                    <a:lnTo>
                      <a:pt x="5506" y="11481"/>
                    </a:lnTo>
                    <a:lnTo>
                      <a:pt x="5808" y="11507"/>
                    </a:lnTo>
                    <a:lnTo>
                      <a:pt x="6146" y="11560"/>
                    </a:lnTo>
                    <a:lnTo>
                      <a:pt x="6501" y="11651"/>
                    </a:lnTo>
                    <a:lnTo>
                      <a:pt x="6803" y="11783"/>
                    </a:lnTo>
                    <a:lnTo>
                      <a:pt x="7105" y="11940"/>
                    </a:lnTo>
                    <a:lnTo>
                      <a:pt x="7353" y="12110"/>
                    </a:lnTo>
                    <a:lnTo>
                      <a:pt x="7584" y="12333"/>
                    </a:lnTo>
                    <a:lnTo>
                      <a:pt x="7798" y="12595"/>
                    </a:lnTo>
                    <a:lnTo>
                      <a:pt x="7922" y="12870"/>
                    </a:lnTo>
                    <a:lnTo>
                      <a:pt x="8028" y="13198"/>
                    </a:lnTo>
                    <a:lnTo>
                      <a:pt x="8064" y="13526"/>
                    </a:lnTo>
                    <a:lnTo>
                      <a:pt x="8028" y="13775"/>
                    </a:lnTo>
                    <a:lnTo>
                      <a:pt x="7922" y="13998"/>
                    </a:lnTo>
                    <a:lnTo>
                      <a:pt x="7798" y="14220"/>
                    </a:lnTo>
                    <a:lnTo>
                      <a:pt x="7584" y="14404"/>
                    </a:lnTo>
                    <a:lnTo>
                      <a:pt x="7353" y="14574"/>
                    </a:lnTo>
                    <a:lnTo>
                      <a:pt x="7105" y="14732"/>
                    </a:lnTo>
                    <a:lnTo>
                      <a:pt x="6803" y="14850"/>
                    </a:lnTo>
                    <a:lnTo>
                      <a:pt x="6501" y="14954"/>
                    </a:lnTo>
                    <a:lnTo>
                      <a:pt x="6146" y="15033"/>
                    </a:lnTo>
                    <a:lnTo>
                      <a:pt x="5808" y="15085"/>
                    </a:lnTo>
                    <a:lnTo>
                      <a:pt x="5506" y="15085"/>
                    </a:lnTo>
                    <a:lnTo>
                      <a:pt x="5169" y="15059"/>
                    </a:lnTo>
                    <a:lnTo>
                      <a:pt x="4849" y="15007"/>
                    </a:lnTo>
                    <a:lnTo>
                      <a:pt x="4582" y="14902"/>
                    </a:lnTo>
                    <a:lnTo>
                      <a:pt x="4316" y="14784"/>
                    </a:lnTo>
                    <a:lnTo>
                      <a:pt x="4103" y="14600"/>
                    </a:lnTo>
                    <a:lnTo>
                      <a:pt x="3907" y="14430"/>
                    </a:lnTo>
                    <a:lnTo>
                      <a:pt x="3659" y="14299"/>
                    </a:lnTo>
                    <a:lnTo>
                      <a:pt x="3428" y="14194"/>
                    </a:lnTo>
                    <a:lnTo>
                      <a:pt x="3179" y="14129"/>
                    </a:lnTo>
                    <a:lnTo>
                      <a:pt x="2913" y="14102"/>
                    </a:lnTo>
                    <a:lnTo>
                      <a:pt x="2646" y="14102"/>
                    </a:lnTo>
                    <a:lnTo>
                      <a:pt x="2362" y="14129"/>
                    </a:lnTo>
                    <a:lnTo>
                      <a:pt x="2096" y="14168"/>
                    </a:lnTo>
                    <a:lnTo>
                      <a:pt x="1811" y="14273"/>
                    </a:lnTo>
                    <a:lnTo>
                      <a:pt x="1545" y="14378"/>
                    </a:lnTo>
                    <a:lnTo>
                      <a:pt x="1314" y="14496"/>
                    </a:lnTo>
                    <a:lnTo>
                      <a:pt x="1065" y="14653"/>
                    </a:lnTo>
                    <a:lnTo>
                      <a:pt x="870" y="14797"/>
                    </a:lnTo>
                    <a:lnTo>
                      <a:pt x="657" y="14981"/>
                    </a:lnTo>
                    <a:lnTo>
                      <a:pt x="497" y="15177"/>
                    </a:lnTo>
                    <a:lnTo>
                      <a:pt x="390" y="15413"/>
                    </a:lnTo>
                    <a:lnTo>
                      <a:pt x="284" y="15636"/>
                    </a:lnTo>
                    <a:lnTo>
                      <a:pt x="248" y="15911"/>
                    </a:lnTo>
                    <a:lnTo>
                      <a:pt x="284" y="16239"/>
                    </a:lnTo>
                    <a:lnTo>
                      <a:pt x="319" y="16566"/>
                    </a:lnTo>
                    <a:lnTo>
                      <a:pt x="497" y="17340"/>
                    </a:lnTo>
                    <a:lnTo>
                      <a:pt x="692" y="18152"/>
                    </a:lnTo>
                    <a:lnTo>
                      <a:pt x="799" y="18559"/>
                    </a:lnTo>
                    <a:lnTo>
                      <a:pt x="905" y="18978"/>
                    </a:lnTo>
                    <a:lnTo>
                      <a:pt x="959" y="19384"/>
                    </a:lnTo>
                    <a:lnTo>
                      <a:pt x="994" y="19791"/>
                    </a:lnTo>
                    <a:lnTo>
                      <a:pt x="994" y="20132"/>
                    </a:lnTo>
                    <a:lnTo>
                      <a:pt x="959" y="20485"/>
                    </a:lnTo>
                    <a:lnTo>
                      <a:pt x="941" y="20669"/>
                    </a:lnTo>
                    <a:lnTo>
                      <a:pt x="870" y="20813"/>
                    </a:lnTo>
                    <a:lnTo>
                      <a:pt x="799" y="20970"/>
                    </a:lnTo>
                    <a:lnTo>
                      <a:pt x="692" y="21088"/>
                    </a:lnTo>
                    <a:lnTo>
                      <a:pt x="1474" y="20997"/>
                    </a:lnTo>
                    <a:lnTo>
                      <a:pt x="2291" y="20866"/>
                    </a:lnTo>
                    <a:lnTo>
                      <a:pt x="3108" y="20787"/>
                    </a:lnTo>
                    <a:lnTo>
                      <a:pt x="3907" y="20721"/>
                    </a:lnTo>
                    <a:lnTo>
                      <a:pt x="4653" y="20695"/>
                    </a:lnTo>
                    <a:lnTo>
                      <a:pt x="5364" y="20695"/>
                    </a:lnTo>
                    <a:lnTo>
                      <a:pt x="5701" y="20721"/>
                    </a:lnTo>
                    <a:lnTo>
                      <a:pt x="6057" y="20761"/>
                    </a:lnTo>
                    <a:lnTo>
                      <a:pt x="6323" y="20813"/>
                    </a:lnTo>
                    <a:lnTo>
                      <a:pt x="6625" y="2089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gamma/>
                      <a:shade val="63529"/>
                      <a:invGamma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 w="57150">
                <a:solidFill>
                  <a:srgbClr val="FFFFFF"/>
                </a:solidFill>
                <a:miter lim="800000"/>
              </a:ln>
              <a:effectLst>
                <a:outerShdw dist="135003" dir="2471156" algn="ctr" rotWithShape="0">
                  <a:srgbClr val="000000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" name="Puzzle2"/>
              <p:cNvSpPr>
                <a:spLocks noEditPoints="1" noChangeArrowheads="1"/>
              </p:cNvSpPr>
              <p:nvPr/>
            </p:nvSpPr>
            <p:spPr bwMode="gray">
              <a:xfrm>
                <a:off x="2880" y="1736"/>
                <a:ext cx="1778" cy="1379"/>
              </a:xfrm>
              <a:custGeom>
                <a:avLst/>
                <a:gdLst>
                  <a:gd name="T0" fmla="*/ 11 w 21600"/>
                  <a:gd name="T1" fmla="*/ 13386 h 21600"/>
                  <a:gd name="T2" fmla="*/ 4202 w 21600"/>
                  <a:gd name="T3" fmla="*/ 21161 h 21600"/>
                  <a:gd name="T4" fmla="*/ 10400 w 21600"/>
                  <a:gd name="T5" fmla="*/ 13909 h 21600"/>
                  <a:gd name="T6" fmla="*/ 16821 w 21600"/>
                  <a:gd name="T7" fmla="*/ 21190 h 21600"/>
                  <a:gd name="T8" fmla="*/ 21600 w 21600"/>
                  <a:gd name="T9" fmla="*/ 15083 h 21600"/>
                  <a:gd name="T10" fmla="*/ 16889 w 21600"/>
                  <a:gd name="T11" fmla="*/ 5739 h 21600"/>
                  <a:gd name="T12" fmla="*/ 10800 w 21600"/>
                  <a:gd name="T13" fmla="*/ 28 h 21600"/>
                  <a:gd name="T14" fmla="*/ 4202 w 21600"/>
                  <a:gd name="T15" fmla="*/ 5894 h 21600"/>
                  <a:gd name="T16" fmla="*/ 5388 w 21600"/>
                  <a:gd name="T17" fmla="*/ 6742 h 21600"/>
                  <a:gd name="T18" fmla="*/ 16177 w 21600"/>
                  <a:gd name="T19" fmla="*/ 20441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4247" y="12354"/>
                    </a:moveTo>
                    <a:lnTo>
                      <a:pt x="4134" y="12468"/>
                    </a:lnTo>
                    <a:lnTo>
                      <a:pt x="4010" y="12581"/>
                    </a:lnTo>
                    <a:lnTo>
                      <a:pt x="3897" y="12637"/>
                    </a:lnTo>
                    <a:lnTo>
                      <a:pt x="3773" y="12694"/>
                    </a:lnTo>
                    <a:lnTo>
                      <a:pt x="3637" y="12694"/>
                    </a:lnTo>
                    <a:lnTo>
                      <a:pt x="3524" y="12694"/>
                    </a:lnTo>
                    <a:lnTo>
                      <a:pt x="3400" y="12665"/>
                    </a:lnTo>
                    <a:lnTo>
                      <a:pt x="3287" y="12609"/>
                    </a:lnTo>
                    <a:lnTo>
                      <a:pt x="3027" y="12496"/>
                    </a:lnTo>
                    <a:lnTo>
                      <a:pt x="2790" y="12340"/>
                    </a:lnTo>
                    <a:lnTo>
                      <a:pt x="2530" y="12142"/>
                    </a:lnTo>
                    <a:lnTo>
                      <a:pt x="2293" y="11987"/>
                    </a:lnTo>
                    <a:lnTo>
                      <a:pt x="2033" y="11817"/>
                    </a:lnTo>
                    <a:lnTo>
                      <a:pt x="1773" y="11676"/>
                    </a:lnTo>
                    <a:lnTo>
                      <a:pt x="1638" y="11662"/>
                    </a:lnTo>
                    <a:lnTo>
                      <a:pt x="1513" y="11634"/>
                    </a:lnTo>
                    <a:lnTo>
                      <a:pt x="1378" y="11634"/>
                    </a:lnTo>
                    <a:lnTo>
                      <a:pt x="1253" y="11634"/>
                    </a:lnTo>
                    <a:lnTo>
                      <a:pt x="1118" y="11662"/>
                    </a:lnTo>
                    <a:lnTo>
                      <a:pt x="971" y="11732"/>
                    </a:lnTo>
                    <a:lnTo>
                      <a:pt x="835" y="11817"/>
                    </a:lnTo>
                    <a:lnTo>
                      <a:pt x="711" y="11959"/>
                    </a:lnTo>
                    <a:lnTo>
                      <a:pt x="553" y="12086"/>
                    </a:lnTo>
                    <a:lnTo>
                      <a:pt x="429" y="12284"/>
                    </a:lnTo>
                    <a:lnTo>
                      <a:pt x="271" y="12524"/>
                    </a:lnTo>
                    <a:lnTo>
                      <a:pt x="146" y="12793"/>
                    </a:lnTo>
                    <a:lnTo>
                      <a:pt x="79" y="12962"/>
                    </a:lnTo>
                    <a:lnTo>
                      <a:pt x="33" y="13146"/>
                    </a:lnTo>
                    <a:lnTo>
                      <a:pt x="11" y="13386"/>
                    </a:lnTo>
                    <a:lnTo>
                      <a:pt x="11" y="13641"/>
                    </a:lnTo>
                    <a:lnTo>
                      <a:pt x="33" y="13881"/>
                    </a:lnTo>
                    <a:lnTo>
                      <a:pt x="101" y="14150"/>
                    </a:lnTo>
                    <a:lnTo>
                      <a:pt x="192" y="14404"/>
                    </a:lnTo>
                    <a:lnTo>
                      <a:pt x="293" y="14645"/>
                    </a:lnTo>
                    <a:lnTo>
                      <a:pt x="451" y="14857"/>
                    </a:lnTo>
                    <a:lnTo>
                      <a:pt x="621" y="15054"/>
                    </a:lnTo>
                    <a:lnTo>
                      <a:pt x="734" y="15125"/>
                    </a:lnTo>
                    <a:lnTo>
                      <a:pt x="835" y="15210"/>
                    </a:lnTo>
                    <a:lnTo>
                      <a:pt x="948" y="15267"/>
                    </a:lnTo>
                    <a:lnTo>
                      <a:pt x="1084" y="15323"/>
                    </a:lnTo>
                    <a:lnTo>
                      <a:pt x="1208" y="15351"/>
                    </a:lnTo>
                    <a:lnTo>
                      <a:pt x="1355" y="15380"/>
                    </a:lnTo>
                    <a:lnTo>
                      <a:pt x="1513" y="15380"/>
                    </a:lnTo>
                    <a:lnTo>
                      <a:pt x="1683" y="15380"/>
                    </a:lnTo>
                    <a:lnTo>
                      <a:pt x="1864" y="15351"/>
                    </a:lnTo>
                    <a:lnTo>
                      <a:pt x="2033" y="15323"/>
                    </a:lnTo>
                    <a:lnTo>
                      <a:pt x="2225" y="15238"/>
                    </a:lnTo>
                    <a:lnTo>
                      <a:pt x="2428" y="15153"/>
                    </a:lnTo>
                    <a:lnTo>
                      <a:pt x="2745" y="15026"/>
                    </a:lnTo>
                    <a:lnTo>
                      <a:pt x="3005" y="14913"/>
                    </a:lnTo>
                    <a:lnTo>
                      <a:pt x="3264" y="14828"/>
                    </a:lnTo>
                    <a:lnTo>
                      <a:pt x="3513" y="14800"/>
                    </a:lnTo>
                    <a:lnTo>
                      <a:pt x="3615" y="14828"/>
                    </a:lnTo>
                    <a:lnTo>
                      <a:pt x="3728" y="14857"/>
                    </a:lnTo>
                    <a:lnTo>
                      <a:pt x="3807" y="14913"/>
                    </a:lnTo>
                    <a:lnTo>
                      <a:pt x="3920" y="14998"/>
                    </a:lnTo>
                    <a:lnTo>
                      <a:pt x="4010" y="15097"/>
                    </a:lnTo>
                    <a:lnTo>
                      <a:pt x="4089" y="15238"/>
                    </a:lnTo>
                    <a:lnTo>
                      <a:pt x="4179" y="15408"/>
                    </a:lnTo>
                    <a:lnTo>
                      <a:pt x="4247" y="15620"/>
                    </a:lnTo>
                    <a:lnTo>
                      <a:pt x="4326" y="15860"/>
                    </a:lnTo>
                    <a:lnTo>
                      <a:pt x="4394" y="16129"/>
                    </a:lnTo>
                    <a:lnTo>
                      <a:pt x="4439" y="16440"/>
                    </a:lnTo>
                    <a:lnTo>
                      <a:pt x="4507" y="16737"/>
                    </a:lnTo>
                    <a:lnTo>
                      <a:pt x="4552" y="17090"/>
                    </a:lnTo>
                    <a:lnTo>
                      <a:pt x="4575" y="17443"/>
                    </a:lnTo>
                    <a:lnTo>
                      <a:pt x="4586" y="17825"/>
                    </a:lnTo>
                    <a:lnTo>
                      <a:pt x="4586" y="18193"/>
                    </a:lnTo>
                    <a:lnTo>
                      <a:pt x="4586" y="18574"/>
                    </a:lnTo>
                    <a:lnTo>
                      <a:pt x="4586" y="18984"/>
                    </a:lnTo>
                    <a:lnTo>
                      <a:pt x="4552" y="19366"/>
                    </a:lnTo>
                    <a:lnTo>
                      <a:pt x="4507" y="19748"/>
                    </a:lnTo>
                    <a:lnTo>
                      <a:pt x="4462" y="20129"/>
                    </a:lnTo>
                    <a:lnTo>
                      <a:pt x="4371" y="20483"/>
                    </a:lnTo>
                    <a:lnTo>
                      <a:pt x="4292" y="20836"/>
                    </a:lnTo>
                    <a:lnTo>
                      <a:pt x="4202" y="21161"/>
                    </a:lnTo>
                    <a:lnTo>
                      <a:pt x="4744" y="21161"/>
                    </a:lnTo>
                    <a:lnTo>
                      <a:pt x="5264" y="21161"/>
                    </a:lnTo>
                    <a:lnTo>
                      <a:pt x="5784" y="21161"/>
                    </a:lnTo>
                    <a:lnTo>
                      <a:pt x="6235" y="21161"/>
                    </a:lnTo>
                    <a:lnTo>
                      <a:pt x="6676" y="21161"/>
                    </a:lnTo>
                    <a:lnTo>
                      <a:pt x="7060" y="21161"/>
                    </a:lnTo>
                    <a:lnTo>
                      <a:pt x="7410" y="21161"/>
                    </a:lnTo>
                    <a:lnTo>
                      <a:pt x="7670" y="21161"/>
                    </a:lnTo>
                    <a:lnTo>
                      <a:pt x="8020" y="21020"/>
                    </a:lnTo>
                    <a:lnTo>
                      <a:pt x="8303" y="20893"/>
                    </a:lnTo>
                    <a:lnTo>
                      <a:pt x="8563" y="20695"/>
                    </a:lnTo>
                    <a:lnTo>
                      <a:pt x="8800" y="20511"/>
                    </a:lnTo>
                    <a:lnTo>
                      <a:pt x="8969" y="20285"/>
                    </a:lnTo>
                    <a:lnTo>
                      <a:pt x="9150" y="20045"/>
                    </a:lnTo>
                    <a:lnTo>
                      <a:pt x="9252" y="19804"/>
                    </a:lnTo>
                    <a:lnTo>
                      <a:pt x="9342" y="19550"/>
                    </a:lnTo>
                    <a:lnTo>
                      <a:pt x="9410" y="19281"/>
                    </a:lnTo>
                    <a:lnTo>
                      <a:pt x="9433" y="19013"/>
                    </a:lnTo>
                    <a:lnTo>
                      <a:pt x="9433" y="18744"/>
                    </a:lnTo>
                    <a:lnTo>
                      <a:pt x="9387" y="18504"/>
                    </a:lnTo>
                    <a:lnTo>
                      <a:pt x="9320" y="18221"/>
                    </a:lnTo>
                    <a:lnTo>
                      <a:pt x="9207" y="17981"/>
                    </a:lnTo>
                    <a:lnTo>
                      <a:pt x="9105" y="17740"/>
                    </a:lnTo>
                    <a:lnTo>
                      <a:pt x="8924" y="17514"/>
                    </a:lnTo>
                    <a:lnTo>
                      <a:pt x="8777" y="17274"/>
                    </a:lnTo>
                    <a:lnTo>
                      <a:pt x="8642" y="17034"/>
                    </a:lnTo>
                    <a:lnTo>
                      <a:pt x="8563" y="16765"/>
                    </a:lnTo>
                    <a:lnTo>
                      <a:pt x="8472" y="16468"/>
                    </a:lnTo>
                    <a:lnTo>
                      <a:pt x="8450" y="16157"/>
                    </a:lnTo>
                    <a:lnTo>
                      <a:pt x="8450" y="15860"/>
                    </a:lnTo>
                    <a:lnTo>
                      <a:pt x="8472" y="15563"/>
                    </a:lnTo>
                    <a:lnTo>
                      <a:pt x="8540" y="15267"/>
                    </a:lnTo>
                    <a:lnTo>
                      <a:pt x="8642" y="14998"/>
                    </a:lnTo>
                    <a:lnTo>
                      <a:pt x="8777" y="14729"/>
                    </a:lnTo>
                    <a:lnTo>
                      <a:pt x="8868" y="14616"/>
                    </a:lnTo>
                    <a:lnTo>
                      <a:pt x="8969" y="14475"/>
                    </a:lnTo>
                    <a:lnTo>
                      <a:pt x="9060" y="14376"/>
                    </a:lnTo>
                    <a:lnTo>
                      <a:pt x="9184" y="14291"/>
                    </a:lnTo>
                    <a:lnTo>
                      <a:pt x="9297" y="14206"/>
                    </a:lnTo>
                    <a:lnTo>
                      <a:pt x="9433" y="14121"/>
                    </a:lnTo>
                    <a:lnTo>
                      <a:pt x="9579" y="14051"/>
                    </a:lnTo>
                    <a:lnTo>
                      <a:pt x="9726" y="13994"/>
                    </a:lnTo>
                    <a:lnTo>
                      <a:pt x="9884" y="13938"/>
                    </a:lnTo>
                    <a:lnTo>
                      <a:pt x="10054" y="13909"/>
                    </a:lnTo>
                    <a:lnTo>
                      <a:pt x="10257" y="13881"/>
                    </a:lnTo>
                    <a:lnTo>
                      <a:pt x="10449" y="13881"/>
                    </a:lnTo>
                    <a:lnTo>
                      <a:pt x="10664" y="13881"/>
                    </a:lnTo>
                    <a:lnTo>
                      <a:pt x="10856" y="13909"/>
                    </a:lnTo>
                    <a:lnTo>
                      <a:pt x="11037" y="13966"/>
                    </a:lnTo>
                    <a:lnTo>
                      <a:pt x="11206" y="14023"/>
                    </a:lnTo>
                    <a:lnTo>
                      <a:pt x="11353" y="14093"/>
                    </a:lnTo>
                    <a:lnTo>
                      <a:pt x="11511" y="14178"/>
                    </a:lnTo>
                    <a:lnTo>
                      <a:pt x="11635" y="14263"/>
                    </a:lnTo>
                    <a:lnTo>
                      <a:pt x="11748" y="14376"/>
                    </a:lnTo>
                    <a:lnTo>
                      <a:pt x="11861" y="14475"/>
                    </a:lnTo>
                    <a:lnTo>
                      <a:pt x="11941" y="14616"/>
                    </a:lnTo>
                    <a:lnTo>
                      <a:pt x="12031" y="14758"/>
                    </a:lnTo>
                    <a:lnTo>
                      <a:pt x="12099" y="14885"/>
                    </a:lnTo>
                    <a:lnTo>
                      <a:pt x="12200" y="15210"/>
                    </a:lnTo>
                    <a:lnTo>
                      <a:pt x="12268" y="15507"/>
                    </a:lnTo>
                    <a:lnTo>
                      <a:pt x="12291" y="15832"/>
                    </a:lnTo>
                    <a:lnTo>
                      <a:pt x="12291" y="16157"/>
                    </a:lnTo>
                    <a:lnTo>
                      <a:pt x="12246" y="16482"/>
                    </a:lnTo>
                    <a:lnTo>
                      <a:pt x="12178" y="16807"/>
                    </a:lnTo>
                    <a:lnTo>
                      <a:pt x="12099" y="17090"/>
                    </a:lnTo>
                    <a:lnTo>
                      <a:pt x="12008" y="17330"/>
                    </a:lnTo>
                    <a:lnTo>
                      <a:pt x="11884" y="17542"/>
                    </a:lnTo>
                    <a:lnTo>
                      <a:pt x="11748" y="17712"/>
                    </a:lnTo>
                    <a:lnTo>
                      <a:pt x="11613" y="17839"/>
                    </a:lnTo>
                    <a:lnTo>
                      <a:pt x="11489" y="18037"/>
                    </a:lnTo>
                    <a:lnTo>
                      <a:pt x="11398" y="18221"/>
                    </a:lnTo>
                    <a:lnTo>
                      <a:pt x="11319" y="18447"/>
                    </a:lnTo>
                    <a:lnTo>
                      <a:pt x="11251" y="18659"/>
                    </a:lnTo>
                    <a:lnTo>
                      <a:pt x="11206" y="18900"/>
                    </a:lnTo>
                    <a:lnTo>
                      <a:pt x="11184" y="19154"/>
                    </a:lnTo>
                    <a:lnTo>
                      <a:pt x="11184" y="19423"/>
                    </a:lnTo>
                    <a:lnTo>
                      <a:pt x="11229" y="19663"/>
                    </a:lnTo>
                    <a:lnTo>
                      <a:pt x="11297" y="19903"/>
                    </a:lnTo>
                    <a:lnTo>
                      <a:pt x="11376" y="20158"/>
                    </a:lnTo>
                    <a:lnTo>
                      <a:pt x="11511" y="20398"/>
                    </a:lnTo>
                    <a:lnTo>
                      <a:pt x="11681" y="20610"/>
                    </a:lnTo>
                    <a:lnTo>
                      <a:pt x="11884" y="20808"/>
                    </a:lnTo>
                    <a:lnTo>
                      <a:pt x="12121" y="20992"/>
                    </a:lnTo>
                    <a:lnTo>
                      <a:pt x="12404" y="21161"/>
                    </a:lnTo>
                    <a:lnTo>
                      <a:pt x="12528" y="21190"/>
                    </a:lnTo>
                    <a:lnTo>
                      <a:pt x="12856" y="21274"/>
                    </a:lnTo>
                    <a:lnTo>
                      <a:pt x="13330" y="21373"/>
                    </a:lnTo>
                    <a:lnTo>
                      <a:pt x="13963" y="21486"/>
                    </a:lnTo>
                    <a:lnTo>
                      <a:pt x="14313" y="21543"/>
                    </a:lnTo>
                    <a:lnTo>
                      <a:pt x="14652" y="21571"/>
                    </a:lnTo>
                    <a:lnTo>
                      <a:pt x="15025" y="21600"/>
                    </a:lnTo>
                    <a:lnTo>
                      <a:pt x="15409" y="21600"/>
                    </a:lnTo>
                    <a:lnTo>
                      <a:pt x="15782" y="21600"/>
                    </a:lnTo>
                    <a:lnTo>
                      <a:pt x="16177" y="21571"/>
                    </a:lnTo>
                    <a:lnTo>
                      <a:pt x="16516" y="21486"/>
                    </a:lnTo>
                    <a:lnTo>
                      <a:pt x="16889" y="21402"/>
                    </a:lnTo>
                    <a:lnTo>
                      <a:pt x="16821" y="21190"/>
                    </a:lnTo>
                    <a:lnTo>
                      <a:pt x="16776" y="20935"/>
                    </a:lnTo>
                    <a:lnTo>
                      <a:pt x="16742" y="20667"/>
                    </a:lnTo>
                    <a:lnTo>
                      <a:pt x="16719" y="20370"/>
                    </a:lnTo>
                    <a:lnTo>
                      <a:pt x="16697" y="19719"/>
                    </a:lnTo>
                    <a:lnTo>
                      <a:pt x="16697" y="19013"/>
                    </a:lnTo>
                    <a:lnTo>
                      <a:pt x="16719" y="18306"/>
                    </a:lnTo>
                    <a:lnTo>
                      <a:pt x="16753" y="17599"/>
                    </a:lnTo>
                    <a:lnTo>
                      <a:pt x="16821" y="16949"/>
                    </a:lnTo>
                    <a:lnTo>
                      <a:pt x="16889" y="16383"/>
                    </a:lnTo>
                    <a:lnTo>
                      <a:pt x="16934" y="16129"/>
                    </a:lnTo>
                    <a:lnTo>
                      <a:pt x="17002" y="15945"/>
                    </a:lnTo>
                    <a:lnTo>
                      <a:pt x="17081" y="15790"/>
                    </a:lnTo>
                    <a:lnTo>
                      <a:pt x="17194" y="15648"/>
                    </a:lnTo>
                    <a:lnTo>
                      <a:pt x="17318" y="15563"/>
                    </a:lnTo>
                    <a:lnTo>
                      <a:pt x="17453" y="15507"/>
                    </a:lnTo>
                    <a:lnTo>
                      <a:pt x="17600" y="15450"/>
                    </a:lnTo>
                    <a:lnTo>
                      <a:pt x="17758" y="15450"/>
                    </a:lnTo>
                    <a:lnTo>
                      <a:pt x="17905" y="15479"/>
                    </a:lnTo>
                    <a:lnTo>
                      <a:pt x="18064" y="15535"/>
                    </a:lnTo>
                    <a:lnTo>
                      <a:pt x="18233" y="15620"/>
                    </a:lnTo>
                    <a:lnTo>
                      <a:pt x="18380" y="15733"/>
                    </a:lnTo>
                    <a:lnTo>
                      <a:pt x="18561" y="15832"/>
                    </a:lnTo>
                    <a:lnTo>
                      <a:pt x="18707" y="15973"/>
                    </a:lnTo>
                    <a:lnTo>
                      <a:pt x="18866" y="16129"/>
                    </a:lnTo>
                    <a:lnTo>
                      <a:pt x="18990" y="16327"/>
                    </a:lnTo>
                    <a:lnTo>
                      <a:pt x="19125" y="16482"/>
                    </a:lnTo>
                    <a:lnTo>
                      <a:pt x="19295" y="16624"/>
                    </a:lnTo>
                    <a:lnTo>
                      <a:pt x="19464" y="16737"/>
                    </a:lnTo>
                    <a:lnTo>
                      <a:pt x="19668" y="16807"/>
                    </a:lnTo>
                    <a:lnTo>
                      <a:pt x="19860" y="16836"/>
                    </a:lnTo>
                    <a:lnTo>
                      <a:pt x="20052" y="16864"/>
                    </a:lnTo>
                    <a:lnTo>
                      <a:pt x="20266" y="16836"/>
                    </a:lnTo>
                    <a:lnTo>
                      <a:pt x="20470" y="16793"/>
                    </a:lnTo>
                    <a:lnTo>
                      <a:pt x="20662" y="16708"/>
                    </a:lnTo>
                    <a:lnTo>
                      <a:pt x="20854" y="16567"/>
                    </a:lnTo>
                    <a:lnTo>
                      <a:pt x="21035" y="16412"/>
                    </a:lnTo>
                    <a:lnTo>
                      <a:pt x="21182" y="16214"/>
                    </a:lnTo>
                    <a:lnTo>
                      <a:pt x="21340" y="16002"/>
                    </a:lnTo>
                    <a:lnTo>
                      <a:pt x="21441" y="15733"/>
                    </a:lnTo>
                    <a:lnTo>
                      <a:pt x="21532" y="15436"/>
                    </a:lnTo>
                    <a:lnTo>
                      <a:pt x="21600" y="15083"/>
                    </a:lnTo>
                    <a:lnTo>
                      <a:pt x="21600" y="14885"/>
                    </a:lnTo>
                    <a:lnTo>
                      <a:pt x="21600" y="14729"/>
                    </a:lnTo>
                    <a:lnTo>
                      <a:pt x="21600" y="14531"/>
                    </a:lnTo>
                    <a:lnTo>
                      <a:pt x="21577" y="14376"/>
                    </a:lnTo>
                    <a:lnTo>
                      <a:pt x="21532" y="14206"/>
                    </a:lnTo>
                    <a:lnTo>
                      <a:pt x="21487" y="14051"/>
                    </a:lnTo>
                    <a:lnTo>
                      <a:pt x="21419" y="13909"/>
                    </a:lnTo>
                    <a:lnTo>
                      <a:pt x="21351" y="13768"/>
                    </a:lnTo>
                    <a:lnTo>
                      <a:pt x="21204" y="13500"/>
                    </a:lnTo>
                    <a:lnTo>
                      <a:pt x="21035" y="13287"/>
                    </a:lnTo>
                    <a:lnTo>
                      <a:pt x="20809" y="13090"/>
                    </a:lnTo>
                    <a:lnTo>
                      <a:pt x="20594" y="12962"/>
                    </a:lnTo>
                    <a:lnTo>
                      <a:pt x="20357" y="12821"/>
                    </a:lnTo>
                    <a:lnTo>
                      <a:pt x="20120" y="12764"/>
                    </a:lnTo>
                    <a:lnTo>
                      <a:pt x="19882" y="12708"/>
                    </a:lnTo>
                    <a:lnTo>
                      <a:pt x="19645" y="12736"/>
                    </a:lnTo>
                    <a:lnTo>
                      <a:pt x="19430" y="12793"/>
                    </a:lnTo>
                    <a:lnTo>
                      <a:pt x="19227" y="12906"/>
                    </a:lnTo>
                    <a:lnTo>
                      <a:pt x="19148" y="12962"/>
                    </a:lnTo>
                    <a:lnTo>
                      <a:pt x="19058" y="13047"/>
                    </a:lnTo>
                    <a:lnTo>
                      <a:pt x="18990" y="13146"/>
                    </a:lnTo>
                    <a:lnTo>
                      <a:pt x="18911" y="13259"/>
                    </a:lnTo>
                    <a:lnTo>
                      <a:pt x="18775" y="13471"/>
                    </a:lnTo>
                    <a:lnTo>
                      <a:pt x="18628" y="13641"/>
                    </a:lnTo>
                    <a:lnTo>
                      <a:pt x="18470" y="13740"/>
                    </a:lnTo>
                    <a:lnTo>
                      <a:pt x="18301" y="13825"/>
                    </a:lnTo>
                    <a:lnTo>
                      <a:pt x="18143" y="13853"/>
                    </a:lnTo>
                    <a:lnTo>
                      <a:pt x="17973" y="13881"/>
                    </a:lnTo>
                    <a:lnTo>
                      <a:pt x="17804" y="13853"/>
                    </a:lnTo>
                    <a:lnTo>
                      <a:pt x="17646" y="13796"/>
                    </a:lnTo>
                    <a:lnTo>
                      <a:pt x="17499" y="13726"/>
                    </a:lnTo>
                    <a:lnTo>
                      <a:pt x="17341" y="13641"/>
                    </a:lnTo>
                    <a:lnTo>
                      <a:pt x="17216" y="13528"/>
                    </a:lnTo>
                    <a:lnTo>
                      <a:pt x="17103" y="13386"/>
                    </a:lnTo>
                    <a:lnTo>
                      <a:pt x="17024" y="13259"/>
                    </a:lnTo>
                    <a:lnTo>
                      <a:pt x="16934" y="13118"/>
                    </a:lnTo>
                    <a:lnTo>
                      <a:pt x="16889" y="12991"/>
                    </a:lnTo>
                    <a:lnTo>
                      <a:pt x="16889" y="12849"/>
                    </a:lnTo>
                    <a:lnTo>
                      <a:pt x="16889" y="12383"/>
                    </a:lnTo>
                    <a:lnTo>
                      <a:pt x="16889" y="11662"/>
                    </a:lnTo>
                    <a:lnTo>
                      <a:pt x="16889" y="10701"/>
                    </a:lnTo>
                    <a:lnTo>
                      <a:pt x="16889" y="9640"/>
                    </a:lnTo>
                    <a:lnTo>
                      <a:pt x="16889" y="8566"/>
                    </a:lnTo>
                    <a:lnTo>
                      <a:pt x="16889" y="7478"/>
                    </a:lnTo>
                    <a:lnTo>
                      <a:pt x="16889" y="6502"/>
                    </a:lnTo>
                    <a:lnTo>
                      <a:pt x="16889" y="5739"/>
                    </a:lnTo>
                    <a:lnTo>
                      <a:pt x="16674" y="5894"/>
                    </a:lnTo>
                    <a:lnTo>
                      <a:pt x="16414" y="6036"/>
                    </a:lnTo>
                    <a:lnTo>
                      <a:pt x="16154" y="6177"/>
                    </a:lnTo>
                    <a:lnTo>
                      <a:pt x="15849" y="6248"/>
                    </a:lnTo>
                    <a:lnTo>
                      <a:pt x="15544" y="6304"/>
                    </a:lnTo>
                    <a:lnTo>
                      <a:pt x="15217" y="6332"/>
                    </a:lnTo>
                    <a:lnTo>
                      <a:pt x="14866" y="6361"/>
                    </a:lnTo>
                    <a:lnTo>
                      <a:pt x="14550" y="6361"/>
                    </a:lnTo>
                    <a:lnTo>
                      <a:pt x="14200" y="6332"/>
                    </a:lnTo>
                    <a:lnTo>
                      <a:pt x="13850" y="6276"/>
                    </a:lnTo>
                    <a:lnTo>
                      <a:pt x="13522" y="6219"/>
                    </a:lnTo>
                    <a:lnTo>
                      <a:pt x="13206" y="6149"/>
                    </a:lnTo>
                    <a:lnTo>
                      <a:pt x="12901" y="6064"/>
                    </a:lnTo>
                    <a:lnTo>
                      <a:pt x="12618" y="5951"/>
                    </a:lnTo>
                    <a:lnTo>
                      <a:pt x="12358" y="5838"/>
                    </a:lnTo>
                    <a:lnTo>
                      <a:pt x="12121" y="5739"/>
                    </a:lnTo>
                    <a:lnTo>
                      <a:pt x="11941" y="5626"/>
                    </a:lnTo>
                    <a:lnTo>
                      <a:pt x="11794" y="5513"/>
                    </a:lnTo>
                    <a:lnTo>
                      <a:pt x="11658" y="5414"/>
                    </a:lnTo>
                    <a:lnTo>
                      <a:pt x="11556" y="5301"/>
                    </a:lnTo>
                    <a:lnTo>
                      <a:pt x="11466" y="5187"/>
                    </a:lnTo>
                    <a:lnTo>
                      <a:pt x="11398" y="5089"/>
                    </a:lnTo>
                    <a:lnTo>
                      <a:pt x="11376" y="4947"/>
                    </a:lnTo>
                    <a:lnTo>
                      <a:pt x="11353" y="4834"/>
                    </a:lnTo>
                    <a:lnTo>
                      <a:pt x="11353" y="4707"/>
                    </a:lnTo>
                    <a:lnTo>
                      <a:pt x="11376" y="4565"/>
                    </a:lnTo>
                    <a:lnTo>
                      <a:pt x="11443" y="4410"/>
                    </a:lnTo>
                    <a:lnTo>
                      <a:pt x="11511" y="4240"/>
                    </a:lnTo>
                    <a:lnTo>
                      <a:pt x="11703" y="3887"/>
                    </a:lnTo>
                    <a:lnTo>
                      <a:pt x="11986" y="3505"/>
                    </a:lnTo>
                    <a:lnTo>
                      <a:pt x="12144" y="3265"/>
                    </a:lnTo>
                    <a:lnTo>
                      <a:pt x="12246" y="3025"/>
                    </a:lnTo>
                    <a:lnTo>
                      <a:pt x="12336" y="2756"/>
                    </a:lnTo>
                    <a:lnTo>
                      <a:pt x="12404" y="2445"/>
                    </a:lnTo>
                    <a:lnTo>
                      <a:pt x="12438" y="2176"/>
                    </a:lnTo>
                    <a:lnTo>
                      <a:pt x="12438" y="1880"/>
                    </a:lnTo>
                    <a:lnTo>
                      <a:pt x="12404" y="1583"/>
                    </a:lnTo>
                    <a:lnTo>
                      <a:pt x="12336" y="1314"/>
                    </a:lnTo>
                    <a:lnTo>
                      <a:pt x="12246" y="1046"/>
                    </a:lnTo>
                    <a:lnTo>
                      <a:pt x="12099" y="791"/>
                    </a:lnTo>
                    <a:lnTo>
                      <a:pt x="12008" y="692"/>
                    </a:lnTo>
                    <a:lnTo>
                      <a:pt x="11918" y="579"/>
                    </a:lnTo>
                    <a:lnTo>
                      <a:pt x="11816" y="466"/>
                    </a:lnTo>
                    <a:lnTo>
                      <a:pt x="11703" y="381"/>
                    </a:lnTo>
                    <a:lnTo>
                      <a:pt x="11579" y="310"/>
                    </a:lnTo>
                    <a:lnTo>
                      <a:pt x="11443" y="226"/>
                    </a:lnTo>
                    <a:lnTo>
                      <a:pt x="11297" y="169"/>
                    </a:lnTo>
                    <a:lnTo>
                      <a:pt x="11138" y="113"/>
                    </a:lnTo>
                    <a:lnTo>
                      <a:pt x="10969" y="56"/>
                    </a:lnTo>
                    <a:lnTo>
                      <a:pt x="10800" y="28"/>
                    </a:lnTo>
                    <a:lnTo>
                      <a:pt x="10619" y="28"/>
                    </a:lnTo>
                    <a:lnTo>
                      <a:pt x="10404" y="28"/>
                    </a:lnTo>
                    <a:lnTo>
                      <a:pt x="10257" y="28"/>
                    </a:lnTo>
                    <a:lnTo>
                      <a:pt x="10076" y="56"/>
                    </a:lnTo>
                    <a:lnTo>
                      <a:pt x="9952" y="84"/>
                    </a:lnTo>
                    <a:lnTo>
                      <a:pt x="9794" y="141"/>
                    </a:lnTo>
                    <a:lnTo>
                      <a:pt x="9692" y="226"/>
                    </a:lnTo>
                    <a:lnTo>
                      <a:pt x="9557" y="282"/>
                    </a:lnTo>
                    <a:lnTo>
                      <a:pt x="9455" y="381"/>
                    </a:lnTo>
                    <a:lnTo>
                      <a:pt x="9365" y="466"/>
                    </a:lnTo>
                    <a:lnTo>
                      <a:pt x="9274" y="579"/>
                    </a:lnTo>
                    <a:lnTo>
                      <a:pt x="9184" y="692"/>
                    </a:lnTo>
                    <a:lnTo>
                      <a:pt x="9128" y="791"/>
                    </a:lnTo>
                    <a:lnTo>
                      <a:pt x="9060" y="932"/>
                    </a:lnTo>
                    <a:lnTo>
                      <a:pt x="8969" y="1201"/>
                    </a:lnTo>
                    <a:lnTo>
                      <a:pt x="8913" y="1498"/>
                    </a:lnTo>
                    <a:lnTo>
                      <a:pt x="8890" y="1795"/>
                    </a:lnTo>
                    <a:lnTo>
                      <a:pt x="8890" y="2120"/>
                    </a:lnTo>
                    <a:lnTo>
                      <a:pt x="8913" y="2445"/>
                    </a:lnTo>
                    <a:lnTo>
                      <a:pt x="8969" y="2756"/>
                    </a:lnTo>
                    <a:lnTo>
                      <a:pt x="9060" y="3081"/>
                    </a:lnTo>
                    <a:lnTo>
                      <a:pt x="9173" y="3378"/>
                    </a:lnTo>
                    <a:lnTo>
                      <a:pt x="9297" y="3647"/>
                    </a:lnTo>
                    <a:lnTo>
                      <a:pt x="9466" y="3887"/>
                    </a:lnTo>
                    <a:lnTo>
                      <a:pt x="9579" y="4085"/>
                    </a:lnTo>
                    <a:lnTo>
                      <a:pt x="9670" y="4269"/>
                    </a:lnTo>
                    <a:lnTo>
                      <a:pt x="9726" y="4467"/>
                    </a:lnTo>
                    <a:lnTo>
                      <a:pt x="9771" y="4650"/>
                    </a:lnTo>
                    <a:lnTo>
                      <a:pt x="9771" y="4834"/>
                    </a:lnTo>
                    <a:lnTo>
                      <a:pt x="9749" y="5032"/>
                    </a:lnTo>
                    <a:lnTo>
                      <a:pt x="9715" y="5216"/>
                    </a:lnTo>
                    <a:lnTo>
                      <a:pt x="9625" y="5385"/>
                    </a:lnTo>
                    <a:lnTo>
                      <a:pt x="9534" y="5513"/>
                    </a:lnTo>
                    <a:lnTo>
                      <a:pt x="9410" y="5626"/>
                    </a:lnTo>
                    <a:lnTo>
                      <a:pt x="9229" y="5710"/>
                    </a:lnTo>
                    <a:lnTo>
                      <a:pt x="9060" y="5767"/>
                    </a:lnTo>
                    <a:lnTo>
                      <a:pt x="8845" y="5767"/>
                    </a:lnTo>
                    <a:lnTo>
                      <a:pt x="8585" y="5739"/>
                    </a:lnTo>
                    <a:lnTo>
                      <a:pt x="8325" y="5654"/>
                    </a:lnTo>
                    <a:lnTo>
                      <a:pt x="8020" y="5513"/>
                    </a:lnTo>
                    <a:lnTo>
                      <a:pt x="7840" y="5442"/>
                    </a:lnTo>
                    <a:lnTo>
                      <a:pt x="7648" y="5385"/>
                    </a:lnTo>
                    <a:lnTo>
                      <a:pt x="7433" y="5329"/>
                    </a:lnTo>
                    <a:lnTo>
                      <a:pt x="7241" y="5301"/>
                    </a:lnTo>
                    <a:lnTo>
                      <a:pt x="6755" y="5301"/>
                    </a:lnTo>
                    <a:lnTo>
                      <a:pt x="6281" y="5329"/>
                    </a:lnTo>
                    <a:lnTo>
                      <a:pt x="5784" y="5385"/>
                    </a:lnTo>
                    <a:lnTo>
                      <a:pt x="5264" y="5498"/>
                    </a:lnTo>
                    <a:lnTo>
                      <a:pt x="4744" y="5597"/>
                    </a:lnTo>
                    <a:lnTo>
                      <a:pt x="4247" y="5739"/>
                    </a:lnTo>
                    <a:lnTo>
                      <a:pt x="4202" y="5894"/>
                    </a:lnTo>
                    <a:lnTo>
                      <a:pt x="4202" y="6191"/>
                    </a:lnTo>
                    <a:lnTo>
                      <a:pt x="4202" y="6545"/>
                    </a:lnTo>
                    <a:lnTo>
                      <a:pt x="4225" y="6954"/>
                    </a:lnTo>
                    <a:lnTo>
                      <a:pt x="4315" y="7930"/>
                    </a:lnTo>
                    <a:lnTo>
                      <a:pt x="4394" y="9018"/>
                    </a:lnTo>
                    <a:lnTo>
                      <a:pt x="4439" y="9570"/>
                    </a:lnTo>
                    <a:lnTo>
                      <a:pt x="4462" y="10107"/>
                    </a:lnTo>
                    <a:lnTo>
                      <a:pt x="4484" y="10630"/>
                    </a:lnTo>
                    <a:lnTo>
                      <a:pt x="4507" y="11082"/>
                    </a:lnTo>
                    <a:lnTo>
                      <a:pt x="4484" y="11520"/>
                    </a:lnTo>
                    <a:lnTo>
                      <a:pt x="4439" y="11874"/>
                    </a:lnTo>
                    <a:lnTo>
                      <a:pt x="4394" y="12029"/>
                    </a:lnTo>
                    <a:lnTo>
                      <a:pt x="4349" y="12171"/>
                    </a:lnTo>
                    <a:lnTo>
                      <a:pt x="4315" y="12284"/>
                    </a:lnTo>
                    <a:lnTo>
                      <a:pt x="4247" y="1235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2">
                      <a:gamma/>
                      <a:tint val="4549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57150">
                <a:solidFill>
                  <a:srgbClr val="FFFFFF"/>
                </a:solidFill>
                <a:miter lim="800000"/>
              </a:ln>
              <a:effectLst>
                <a:outerShdw dist="135003" dir="2471156" algn="ctr" rotWithShape="0">
                  <a:srgbClr val="000000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" name="Puzzle4"/>
              <p:cNvSpPr>
                <a:spLocks noEditPoints="1" noChangeArrowheads="1"/>
              </p:cNvSpPr>
              <p:nvPr/>
            </p:nvSpPr>
            <p:spPr bwMode="gray">
              <a:xfrm>
                <a:off x="2192" y="1719"/>
                <a:ext cx="1072" cy="1763"/>
              </a:xfrm>
              <a:custGeom>
                <a:avLst/>
                <a:gdLst>
                  <a:gd name="T0" fmla="*/ 8307 w 21600"/>
                  <a:gd name="T1" fmla="*/ 11593 h 21600"/>
                  <a:gd name="T2" fmla="*/ 453 w 21600"/>
                  <a:gd name="T3" fmla="*/ 16938 h 21600"/>
                  <a:gd name="T4" fmla="*/ 11500 w 21600"/>
                  <a:gd name="T5" fmla="*/ 21600 h 21600"/>
                  <a:gd name="T6" fmla="*/ 20920 w 21600"/>
                  <a:gd name="T7" fmla="*/ 16751 h 21600"/>
                  <a:gd name="T8" fmla="*/ 13972 w 21600"/>
                  <a:gd name="T9" fmla="*/ 10888 h 21600"/>
                  <a:gd name="T10" fmla="*/ 21033 w 21600"/>
                  <a:gd name="T11" fmla="*/ 4716 h 21600"/>
                  <a:gd name="T12" fmla="*/ 11102 w 21600"/>
                  <a:gd name="T13" fmla="*/ 11 h 21600"/>
                  <a:gd name="T14" fmla="*/ 453 w 21600"/>
                  <a:gd name="T15" fmla="*/ 4716 h 21600"/>
                  <a:gd name="T16" fmla="*/ 2076 w 21600"/>
                  <a:gd name="T17" fmla="*/ 5664 h 21600"/>
                  <a:gd name="T18" fmla="*/ 20203 w 21600"/>
                  <a:gd name="T19" fmla="*/ 1598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3813" y="10590"/>
                    </a:moveTo>
                    <a:lnTo>
                      <a:pt x="3927" y="10513"/>
                    </a:lnTo>
                    <a:lnTo>
                      <a:pt x="4078" y="10425"/>
                    </a:lnTo>
                    <a:lnTo>
                      <a:pt x="4210" y="10359"/>
                    </a:lnTo>
                    <a:lnTo>
                      <a:pt x="4361" y="10315"/>
                    </a:lnTo>
                    <a:lnTo>
                      <a:pt x="4682" y="10237"/>
                    </a:lnTo>
                    <a:lnTo>
                      <a:pt x="5041" y="10193"/>
                    </a:lnTo>
                    <a:lnTo>
                      <a:pt x="5456" y="10171"/>
                    </a:lnTo>
                    <a:lnTo>
                      <a:pt x="5853" y="10193"/>
                    </a:lnTo>
                    <a:lnTo>
                      <a:pt x="6249" y="10260"/>
                    </a:lnTo>
                    <a:lnTo>
                      <a:pt x="6646" y="10337"/>
                    </a:lnTo>
                    <a:lnTo>
                      <a:pt x="7004" y="10469"/>
                    </a:lnTo>
                    <a:lnTo>
                      <a:pt x="7363" y="10612"/>
                    </a:lnTo>
                    <a:lnTo>
                      <a:pt x="7665" y="10788"/>
                    </a:lnTo>
                    <a:lnTo>
                      <a:pt x="7911" y="10998"/>
                    </a:lnTo>
                    <a:lnTo>
                      <a:pt x="8024" y="11097"/>
                    </a:lnTo>
                    <a:lnTo>
                      <a:pt x="8137" y="11207"/>
                    </a:lnTo>
                    <a:lnTo>
                      <a:pt x="8194" y="11340"/>
                    </a:lnTo>
                    <a:lnTo>
                      <a:pt x="8269" y="11461"/>
                    </a:lnTo>
                    <a:lnTo>
                      <a:pt x="8307" y="11593"/>
                    </a:lnTo>
                    <a:lnTo>
                      <a:pt x="8307" y="11714"/>
                    </a:lnTo>
                    <a:lnTo>
                      <a:pt x="8307" y="11868"/>
                    </a:lnTo>
                    <a:lnTo>
                      <a:pt x="8307" y="12012"/>
                    </a:lnTo>
                    <a:lnTo>
                      <a:pt x="8194" y="12265"/>
                    </a:lnTo>
                    <a:lnTo>
                      <a:pt x="8062" y="12519"/>
                    </a:lnTo>
                    <a:lnTo>
                      <a:pt x="7873" y="12706"/>
                    </a:lnTo>
                    <a:lnTo>
                      <a:pt x="7627" y="12904"/>
                    </a:lnTo>
                    <a:lnTo>
                      <a:pt x="7363" y="13048"/>
                    </a:lnTo>
                    <a:lnTo>
                      <a:pt x="7080" y="13180"/>
                    </a:lnTo>
                    <a:lnTo>
                      <a:pt x="6759" y="13257"/>
                    </a:lnTo>
                    <a:lnTo>
                      <a:pt x="6419" y="13345"/>
                    </a:lnTo>
                    <a:lnTo>
                      <a:pt x="6098" y="13389"/>
                    </a:lnTo>
                    <a:lnTo>
                      <a:pt x="5739" y="13389"/>
                    </a:lnTo>
                    <a:lnTo>
                      <a:pt x="5418" y="13389"/>
                    </a:lnTo>
                    <a:lnTo>
                      <a:pt x="5079" y="13345"/>
                    </a:lnTo>
                    <a:lnTo>
                      <a:pt x="4758" y="13301"/>
                    </a:lnTo>
                    <a:lnTo>
                      <a:pt x="4474" y="13213"/>
                    </a:lnTo>
                    <a:lnTo>
                      <a:pt x="4172" y="13114"/>
                    </a:lnTo>
                    <a:lnTo>
                      <a:pt x="3965" y="12982"/>
                    </a:lnTo>
                    <a:lnTo>
                      <a:pt x="3738" y="12838"/>
                    </a:lnTo>
                    <a:lnTo>
                      <a:pt x="3493" y="12706"/>
                    </a:lnTo>
                    <a:lnTo>
                      <a:pt x="3228" y="12607"/>
                    </a:lnTo>
                    <a:lnTo>
                      <a:pt x="2945" y="12519"/>
                    </a:lnTo>
                    <a:lnTo>
                      <a:pt x="2700" y="12431"/>
                    </a:lnTo>
                    <a:lnTo>
                      <a:pt x="2397" y="12375"/>
                    </a:lnTo>
                    <a:lnTo>
                      <a:pt x="2152" y="12331"/>
                    </a:lnTo>
                    <a:lnTo>
                      <a:pt x="1888" y="12309"/>
                    </a:lnTo>
                    <a:lnTo>
                      <a:pt x="1642" y="12309"/>
                    </a:lnTo>
                    <a:lnTo>
                      <a:pt x="1397" y="12331"/>
                    </a:lnTo>
                    <a:lnTo>
                      <a:pt x="1170" y="12397"/>
                    </a:lnTo>
                    <a:lnTo>
                      <a:pt x="962" y="12453"/>
                    </a:lnTo>
                    <a:lnTo>
                      <a:pt x="774" y="12563"/>
                    </a:lnTo>
                    <a:lnTo>
                      <a:pt x="623" y="12684"/>
                    </a:lnTo>
                    <a:lnTo>
                      <a:pt x="528" y="12838"/>
                    </a:lnTo>
                    <a:lnTo>
                      <a:pt x="453" y="13026"/>
                    </a:lnTo>
                    <a:lnTo>
                      <a:pt x="339" y="13477"/>
                    </a:lnTo>
                    <a:lnTo>
                      <a:pt x="226" y="13984"/>
                    </a:lnTo>
                    <a:lnTo>
                      <a:pt x="151" y="14535"/>
                    </a:lnTo>
                    <a:lnTo>
                      <a:pt x="113" y="15075"/>
                    </a:lnTo>
                    <a:lnTo>
                      <a:pt x="113" y="15626"/>
                    </a:lnTo>
                    <a:lnTo>
                      <a:pt x="151" y="16133"/>
                    </a:lnTo>
                    <a:lnTo>
                      <a:pt x="188" y="16376"/>
                    </a:lnTo>
                    <a:lnTo>
                      <a:pt x="264" y="16585"/>
                    </a:lnTo>
                    <a:lnTo>
                      <a:pt x="339" y="16773"/>
                    </a:lnTo>
                    <a:lnTo>
                      <a:pt x="453" y="16938"/>
                    </a:lnTo>
                    <a:lnTo>
                      <a:pt x="1095" y="16883"/>
                    </a:lnTo>
                    <a:lnTo>
                      <a:pt x="1963" y="16795"/>
                    </a:lnTo>
                    <a:lnTo>
                      <a:pt x="2945" y="16751"/>
                    </a:lnTo>
                    <a:lnTo>
                      <a:pt x="3965" y="16706"/>
                    </a:lnTo>
                    <a:lnTo>
                      <a:pt x="5022" y="16684"/>
                    </a:lnTo>
                    <a:lnTo>
                      <a:pt x="5947" y="16684"/>
                    </a:lnTo>
                    <a:lnTo>
                      <a:pt x="6759" y="16706"/>
                    </a:lnTo>
                    <a:lnTo>
                      <a:pt x="7363" y="16751"/>
                    </a:lnTo>
                    <a:lnTo>
                      <a:pt x="7948" y="16839"/>
                    </a:lnTo>
                    <a:lnTo>
                      <a:pt x="8458" y="16916"/>
                    </a:lnTo>
                    <a:lnTo>
                      <a:pt x="8893" y="17026"/>
                    </a:lnTo>
                    <a:lnTo>
                      <a:pt x="9289" y="17158"/>
                    </a:lnTo>
                    <a:lnTo>
                      <a:pt x="9572" y="17280"/>
                    </a:lnTo>
                    <a:lnTo>
                      <a:pt x="9799" y="17412"/>
                    </a:lnTo>
                    <a:lnTo>
                      <a:pt x="9969" y="17555"/>
                    </a:lnTo>
                    <a:lnTo>
                      <a:pt x="10120" y="17687"/>
                    </a:lnTo>
                    <a:lnTo>
                      <a:pt x="10158" y="17831"/>
                    </a:lnTo>
                    <a:lnTo>
                      <a:pt x="10195" y="17974"/>
                    </a:lnTo>
                    <a:lnTo>
                      <a:pt x="10158" y="18128"/>
                    </a:lnTo>
                    <a:lnTo>
                      <a:pt x="10082" y="18271"/>
                    </a:lnTo>
                    <a:lnTo>
                      <a:pt x="9969" y="18426"/>
                    </a:lnTo>
                    <a:lnTo>
                      <a:pt x="9837" y="18569"/>
                    </a:lnTo>
                    <a:lnTo>
                      <a:pt x="9648" y="18701"/>
                    </a:lnTo>
                    <a:lnTo>
                      <a:pt x="9440" y="18822"/>
                    </a:lnTo>
                    <a:lnTo>
                      <a:pt x="9213" y="18999"/>
                    </a:lnTo>
                    <a:lnTo>
                      <a:pt x="9044" y="19186"/>
                    </a:lnTo>
                    <a:lnTo>
                      <a:pt x="8893" y="19395"/>
                    </a:lnTo>
                    <a:lnTo>
                      <a:pt x="8817" y="19627"/>
                    </a:lnTo>
                    <a:lnTo>
                      <a:pt x="8779" y="19858"/>
                    </a:lnTo>
                    <a:lnTo>
                      <a:pt x="8779" y="20112"/>
                    </a:lnTo>
                    <a:lnTo>
                      <a:pt x="8855" y="20354"/>
                    </a:lnTo>
                    <a:lnTo>
                      <a:pt x="8968" y="20586"/>
                    </a:lnTo>
                    <a:lnTo>
                      <a:pt x="9138" y="20817"/>
                    </a:lnTo>
                    <a:lnTo>
                      <a:pt x="9365" y="21026"/>
                    </a:lnTo>
                    <a:lnTo>
                      <a:pt x="9610" y="21192"/>
                    </a:lnTo>
                    <a:lnTo>
                      <a:pt x="9950" y="21368"/>
                    </a:lnTo>
                    <a:lnTo>
                      <a:pt x="10120" y="21445"/>
                    </a:lnTo>
                    <a:lnTo>
                      <a:pt x="10346" y="21511"/>
                    </a:lnTo>
                    <a:lnTo>
                      <a:pt x="10516" y="21555"/>
                    </a:lnTo>
                    <a:lnTo>
                      <a:pt x="10743" y="21600"/>
                    </a:lnTo>
                    <a:lnTo>
                      <a:pt x="10988" y="21644"/>
                    </a:lnTo>
                    <a:lnTo>
                      <a:pt x="11215" y="21666"/>
                    </a:lnTo>
                    <a:lnTo>
                      <a:pt x="11498" y="21666"/>
                    </a:lnTo>
                    <a:lnTo>
                      <a:pt x="11762" y="21666"/>
                    </a:lnTo>
                    <a:lnTo>
                      <a:pt x="12253" y="21644"/>
                    </a:lnTo>
                    <a:lnTo>
                      <a:pt x="12763" y="21577"/>
                    </a:lnTo>
                    <a:lnTo>
                      <a:pt x="13197" y="21467"/>
                    </a:lnTo>
                    <a:lnTo>
                      <a:pt x="13556" y="21346"/>
                    </a:lnTo>
                    <a:lnTo>
                      <a:pt x="13896" y="21192"/>
                    </a:lnTo>
                    <a:lnTo>
                      <a:pt x="14179" y="21026"/>
                    </a:lnTo>
                    <a:lnTo>
                      <a:pt x="14444" y="20839"/>
                    </a:lnTo>
                    <a:lnTo>
                      <a:pt x="14576" y="20641"/>
                    </a:lnTo>
                    <a:lnTo>
                      <a:pt x="14727" y="20431"/>
                    </a:lnTo>
                    <a:lnTo>
                      <a:pt x="14765" y="20200"/>
                    </a:lnTo>
                    <a:lnTo>
                      <a:pt x="14802" y="19991"/>
                    </a:lnTo>
                    <a:lnTo>
                      <a:pt x="14727" y="19759"/>
                    </a:lnTo>
                    <a:lnTo>
                      <a:pt x="14613" y="19550"/>
                    </a:lnTo>
                    <a:lnTo>
                      <a:pt x="14444" y="19307"/>
                    </a:lnTo>
                    <a:lnTo>
                      <a:pt x="14217" y="19098"/>
                    </a:lnTo>
                    <a:lnTo>
                      <a:pt x="13934" y="18911"/>
                    </a:lnTo>
                    <a:lnTo>
                      <a:pt x="13669" y="18745"/>
                    </a:lnTo>
                    <a:lnTo>
                      <a:pt x="13462" y="18547"/>
                    </a:lnTo>
                    <a:lnTo>
                      <a:pt x="13311" y="18337"/>
                    </a:lnTo>
                    <a:lnTo>
                      <a:pt x="13197" y="18150"/>
                    </a:lnTo>
                    <a:lnTo>
                      <a:pt x="13122" y="17941"/>
                    </a:lnTo>
                    <a:lnTo>
                      <a:pt x="13122" y="17720"/>
                    </a:lnTo>
                    <a:lnTo>
                      <a:pt x="13122" y="17533"/>
                    </a:lnTo>
                    <a:lnTo>
                      <a:pt x="13197" y="17346"/>
                    </a:lnTo>
                    <a:lnTo>
                      <a:pt x="13273" y="17158"/>
                    </a:lnTo>
                    <a:lnTo>
                      <a:pt x="13386" y="16982"/>
                    </a:lnTo>
                    <a:lnTo>
                      <a:pt x="13537" y="16839"/>
                    </a:lnTo>
                    <a:lnTo>
                      <a:pt x="13707" y="16706"/>
                    </a:lnTo>
                    <a:lnTo>
                      <a:pt x="13896" y="16607"/>
                    </a:lnTo>
                    <a:lnTo>
                      <a:pt x="14104" y="16519"/>
                    </a:lnTo>
                    <a:lnTo>
                      <a:pt x="14330" y="16453"/>
                    </a:lnTo>
                    <a:lnTo>
                      <a:pt x="14538" y="16431"/>
                    </a:lnTo>
                    <a:lnTo>
                      <a:pt x="14897" y="16453"/>
                    </a:lnTo>
                    <a:lnTo>
                      <a:pt x="15406" y="16497"/>
                    </a:lnTo>
                    <a:lnTo>
                      <a:pt x="16105" y="16541"/>
                    </a:lnTo>
                    <a:lnTo>
                      <a:pt x="16898" y="16607"/>
                    </a:lnTo>
                    <a:lnTo>
                      <a:pt x="17804" y="16651"/>
                    </a:lnTo>
                    <a:lnTo>
                      <a:pt x="18786" y="16684"/>
                    </a:lnTo>
                    <a:lnTo>
                      <a:pt x="19844" y="16728"/>
                    </a:lnTo>
                    <a:lnTo>
                      <a:pt x="20920" y="16751"/>
                    </a:lnTo>
                    <a:lnTo>
                      <a:pt x="21109" y="16497"/>
                    </a:lnTo>
                    <a:lnTo>
                      <a:pt x="21241" y="16222"/>
                    </a:lnTo>
                    <a:lnTo>
                      <a:pt x="21392" y="15946"/>
                    </a:lnTo>
                    <a:lnTo>
                      <a:pt x="21467" y="15648"/>
                    </a:lnTo>
                    <a:lnTo>
                      <a:pt x="21543" y="15351"/>
                    </a:lnTo>
                    <a:lnTo>
                      <a:pt x="21618" y="15042"/>
                    </a:lnTo>
                    <a:lnTo>
                      <a:pt x="21618" y="14745"/>
                    </a:lnTo>
                    <a:lnTo>
                      <a:pt x="21618" y="14447"/>
                    </a:lnTo>
                    <a:lnTo>
                      <a:pt x="21618" y="14150"/>
                    </a:lnTo>
                    <a:lnTo>
                      <a:pt x="21581" y="13852"/>
                    </a:lnTo>
                    <a:lnTo>
                      <a:pt x="21505" y="13577"/>
                    </a:lnTo>
                    <a:lnTo>
                      <a:pt x="21430" y="13301"/>
                    </a:lnTo>
                    <a:lnTo>
                      <a:pt x="21354" y="13048"/>
                    </a:lnTo>
                    <a:lnTo>
                      <a:pt x="21241" y="12816"/>
                    </a:lnTo>
                    <a:lnTo>
                      <a:pt x="21146" y="12607"/>
                    </a:lnTo>
                    <a:lnTo>
                      <a:pt x="21033" y="12431"/>
                    </a:lnTo>
                    <a:lnTo>
                      <a:pt x="20920" y="12265"/>
                    </a:lnTo>
                    <a:lnTo>
                      <a:pt x="20769" y="12144"/>
                    </a:lnTo>
                    <a:lnTo>
                      <a:pt x="20637" y="12034"/>
                    </a:lnTo>
                    <a:lnTo>
                      <a:pt x="20486" y="11946"/>
                    </a:lnTo>
                    <a:lnTo>
                      <a:pt x="20297" y="11891"/>
                    </a:lnTo>
                    <a:lnTo>
                      <a:pt x="20165" y="11846"/>
                    </a:lnTo>
                    <a:lnTo>
                      <a:pt x="19976" y="11824"/>
                    </a:lnTo>
                    <a:lnTo>
                      <a:pt x="19806" y="11802"/>
                    </a:lnTo>
                    <a:lnTo>
                      <a:pt x="19390" y="11824"/>
                    </a:lnTo>
                    <a:lnTo>
                      <a:pt x="18956" y="11891"/>
                    </a:lnTo>
                    <a:lnTo>
                      <a:pt x="18503" y="11968"/>
                    </a:lnTo>
                    <a:lnTo>
                      <a:pt x="17993" y="12078"/>
                    </a:lnTo>
                    <a:lnTo>
                      <a:pt x="17653" y="12144"/>
                    </a:lnTo>
                    <a:lnTo>
                      <a:pt x="17332" y="12199"/>
                    </a:lnTo>
                    <a:lnTo>
                      <a:pt x="17049" y="12221"/>
                    </a:lnTo>
                    <a:lnTo>
                      <a:pt x="16747" y="12243"/>
                    </a:lnTo>
                    <a:lnTo>
                      <a:pt x="16464" y="12243"/>
                    </a:lnTo>
                    <a:lnTo>
                      <a:pt x="16218" y="12243"/>
                    </a:lnTo>
                    <a:lnTo>
                      <a:pt x="15992" y="12221"/>
                    </a:lnTo>
                    <a:lnTo>
                      <a:pt x="15746" y="12199"/>
                    </a:lnTo>
                    <a:lnTo>
                      <a:pt x="15520" y="12155"/>
                    </a:lnTo>
                    <a:lnTo>
                      <a:pt x="15350" y="12122"/>
                    </a:lnTo>
                    <a:lnTo>
                      <a:pt x="15161" y="12056"/>
                    </a:lnTo>
                    <a:lnTo>
                      <a:pt x="14972" y="11990"/>
                    </a:lnTo>
                    <a:lnTo>
                      <a:pt x="14689" y="11846"/>
                    </a:lnTo>
                    <a:lnTo>
                      <a:pt x="14444" y="11670"/>
                    </a:lnTo>
                    <a:lnTo>
                      <a:pt x="14255" y="11483"/>
                    </a:lnTo>
                    <a:lnTo>
                      <a:pt x="14104" y="11295"/>
                    </a:lnTo>
                    <a:lnTo>
                      <a:pt x="14028" y="11086"/>
                    </a:lnTo>
                    <a:lnTo>
                      <a:pt x="13972" y="10888"/>
                    </a:lnTo>
                    <a:lnTo>
                      <a:pt x="13972" y="10700"/>
                    </a:lnTo>
                    <a:lnTo>
                      <a:pt x="14009" y="10513"/>
                    </a:lnTo>
                    <a:lnTo>
                      <a:pt x="14066" y="10359"/>
                    </a:lnTo>
                    <a:lnTo>
                      <a:pt x="14179" y="10215"/>
                    </a:lnTo>
                    <a:lnTo>
                      <a:pt x="14406" y="10006"/>
                    </a:lnTo>
                    <a:lnTo>
                      <a:pt x="14651" y="9830"/>
                    </a:lnTo>
                    <a:lnTo>
                      <a:pt x="14878" y="9686"/>
                    </a:lnTo>
                    <a:lnTo>
                      <a:pt x="15123" y="9554"/>
                    </a:lnTo>
                    <a:lnTo>
                      <a:pt x="15350" y="9477"/>
                    </a:lnTo>
                    <a:lnTo>
                      <a:pt x="15558" y="9411"/>
                    </a:lnTo>
                    <a:lnTo>
                      <a:pt x="15803" y="9345"/>
                    </a:lnTo>
                    <a:lnTo>
                      <a:pt x="16030" y="9323"/>
                    </a:lnTo>
                    <a:lnTo>
                      <a:pt x="16256" y="9301"/>
                    </a:lnTo>
                    <a:lnTo>
                      <a:pt x="16464" y="9323"/>
                    </a:lnTo>
                    <a:lnTo>
                      <a:pt x="16690" y="9345"/>
                    </a:lnTo>
                    <a:lnTo>
                      <a:pt x="16898" y="9367"/>
                    </a:lnTo>
                    <a:lnTo>
                      <a:pt x="17332" y="9477"/>
                    </a:lnTo>
                    <a:lnTo>
                      <a:pt x="17767" y="9598"/>
                    </a:lnTo>
                    <a:lnTo>
                      <a:pt x="18163" y="9731"/>
                    </a:lnTo>
                    <a:lnTo>
                      <a:pt x="18597" y="9874"/>
                    </a:lnTo>
                    <a:lnTo>
                      <a:pt x="18994" y="10006"/>
                    </a:lnTo>
                    <a:lnTo>
                      <a:pt x="19428" y="10083"/>
                    </a:lnTo>
                    <a:lnTo>
                      <a:pt x="19617" y="10127"/>
                    </a:lnTo>
                    <a:lnTo>
                      <a:pt x="19844" y="10149"/>
                    </a:lnTo>
                    <a:lnTo>
                      <a:pt x="20013" y="10149"/>
                    </a:lnTo>
                    <a:lnTo>
                      <a:pt x="20240" y="10127"/>
                    </a:lnTo>
                    <a:lnTo>
                      <a:pt x="20410" y="10105"/>
                    </a:lnTo>
                    <a:lnTo>
                      <a:pt x="20637" y="10061"/>
                    </a:lnTo>
                    <a:lnTo>
                      <a:pt x="20844" y="9984"/>
                    </a:lnTo>
                    <a:lnTo>
                      <a:pt x="21033" y="9896"/>
                    </a:lnTo>
                    <a:lnTo>
                      <a:pt x="21146" y="9830"/>
                    </a:lnTo>
                    <a:lnTo>
                      <a:pt x="21203" y="9753"/>
                    </a:lnTo>
                    <a:lnTo>
                      <a:pt x="21279" y="9642"/>
                    </a:lnTo>
                    <a:lnTo>
                      <a:pt x="21354" y="9521"/>
                    </a:lnTo>
                    <a:lnTo>
                      <a:pt x="21430" y="9246"/>
                    </a:lnTo>
                    <a:lnTo>
                      <a:pt x="21430" y="8904"/>
                    </a:lnTo>
                    <a:lnTo>
                      <a:pt x="21430" y="8540"/>
                    </a:lnTo>
                    <a:lnTo>
                      <a:pt x="21392" y="8144"/>
                    </a:lnTo>
                    <a:lnTo>
                      <a:pt x="21354" y="7714"/>
                    </a:lnTo>
                    <a:lnTo>
                      <a:pt x="21279" y="7295"/>
                    </a:lnTo>
                    <a:lnTo>
                      <a:pt x="21146" y="6446"/>
                    </a:lnTo>
                    <a:lnTo>
                      <a:pt x="20995" y="5686"/>
                    </a:lnTo>
                    <a:lnTo>
                      <a:pt x="20958" y="5366"/>
                    </a:lnTo>
                    <a:lnTo>
                      <a:pt x="20958" y="5091"/>
                    </a:lnTo>
                    <a:lnTo>
                      <a:pt x="20958" y="4860"/>
                    </a:lnTo>
                    <a:lnTo>
                      <a:pt x="21033" y="4716"/>
                    </a:lnTo>
                    <a:lnTo>
                      <a:pt x="20637" y="4860"/>
                    </a:lnTo>
                    <a:lnTo>
                      <a:pt x="20127" y="4992"/>
                    </a:lnTo>
                    <a:lnTo>
                      <a:pt x="19617" y="5069"/>
                    </a:lnTo>
                    <a:lnTo>
                      <a:pt x="19032" y="5157"/>
                    </a:lnTo>
                    <a:lnTo>
                      <a:pt x="18465" y="5201"/>
                    </a:lnTo>
                    <a:lnTo>
                      <a:pt x="17842" y="5245"/>
                    </a:lnTo>
                    <a:lnTo>
                      <a:pt x="17219" y="5267"/>
                    </a:lnTo>
                    <a:lnTo>
                      <a:pt x="16615" y="5267"/>
                    </a:lnTo>
                    <a:lnTo>
                      <a:pt x="15992" y="5245"/>
                    </a:lnTo>
                    <a:lnTo>
                      <a:pt x="15369" y="5201"/>
                    </a:lnTo>
                    <a:lnTo>
                      <a:pt x="14840" y="5157"/>
                    </a:lnTo>
                    <a:lnTo>
                      <a:pt x="14293" y="5091"/>
                    </a:lnTo>
                    <a:lnTo>
                      <a:pt x="13783" y="5014"/>
                    </a:lnTo>
                    <a:lnTo>
                      <a:pt x="13386" y="4926"/>
                    </a:lnTo>
                    <a:lnTo>
                      <a:pt x="13027" y="4815"/>
                    </a:lnTo>
                    <a:lnTo>
                      <a:pt x="12725" y="4716"/>
                    </a:lnTo>
                    <a:lnTo>
                      <a:pt x="12480" y="4606"/>
                    </a:lnTo>
                    <a:lnTo>
                      <a:pt x="12291" y="4496"/>
                    </a:lnTo>
                    <a:lnTo>
                      <a:pt x="12197" y="4397"/>
                    </a:lnTo>
                    <a:lnTo>
                      <a:pt x="12083" y="4286"/>
                    </a:lnTo>
                    <a:lnTo>
                      <a:pt x="12046" y="4187"/>
                    </a:lnTo>
                    <a:lnTo>
                      <a:pt x="12008" y="4077"/>
                    </a:lnTo>
                    <a:lnTo>
                      <a:pt x="12046" y="3967"/>
                    </a:lnTo>
                    <a:lnTo>
                      <a:pt x="12121" y="3868"/>
                    </a:lnTo>
                    <a:lnTo>
                      <a:pt x="12197" y="3735"/>
                    </a:lnTo>
                    <a:lnTo>
                      <a:pt x="12291" y="3614"/>
                    </a:lnTo>
                    <a:lnTo>
                      <a:pt x="12442" y="3482"/>
                    </a:lnTo>
                    <a:lnTo>
                      <a:pt x="12631" y="3361"/>
                    </a:lnTo>
                    <a:lnTo>
                      <a:pt x="13065" y="3085"/>
                    </a:lnTo>
                    <a:lnTo>
                      <a:pt x="13537" y="2766"/>
                    </a:lnTo>
                    <a:lnTo>
                      <a:pt x="13783" y="2578"/>
                    </a:lnTo>
                    <a:lnTo>
                      <a:pt x="13934" y="2380"/>
                    </a:lnTo>
                    <a:lnTo>
                      <a:pt x="14028" y="2171"/>
                    </a:lnTo>
                    <a:lnTo>
                      <a:pt x="14104" y="1961"/>
                    </a:lnTo>
                    <a:lnTo>
                      <a:pt x="14104" y="1730"/>
                    </a:lnTo>
                    <a:lnTo>
                      <a:pt x="14066" y="1498"/>
                    </a:lnTo>
                    <a:lnTo>
                      <a:pt x="13972" y="1267"/>
                    </a:lnTo>
                    <a:lnTo>
                      <a:pt x="13820" y="1057"/>
                    </a:lnTo>
                    <a:lnTo>
                      <a:pt x="13594" y="837"/>
                    </a:lnTo>
                    <a:lnTo>
                      <a:pt x="13386" y="628"/>
                    </a:lnTo>
                    <a:lnTo>
                      <a:pt x="13103" y="462"/>
                    </a:lnTo>
                    <a:lnTo>
                      <a:pt x="12763" y="308"/>
                    </a:lnTo>
                    <a:lnTo>
                      <a:pt x="12404" y="187"/>
                    </a:lnTo>
                    <a:lnTo>
                      <a:pt x="12008" y="77"/>
                    </a:lnTo>
                    <a:lnTo>
                      <a:pt x="11574" y="33"/>
                    </a:lnTo>
                    <a:lnTo>
                      <a:pt x="11102" y="11"/>
                    </a:lnTo>
                    <a:lnTo>
                      <a:pt x="10667" y="11"/>
                    </a:lnTo>
                    <a:lnTo>
                      <a:pt x="10233" y="77"/>
                    </a:lnTo>
                    <a:lnTo>
                      <a:pt x="9837" y="187"/>
                    </a:lnTo>
                    <a:lnTo>
                      <a:pt x="9440" y="286"/>
                    </a:lnTo>
                    <a:lnTo>
                      <a:pt x="9062" y="462"/>
                    </a:lnTo>
                    <a:lnTo>
                      <a:pt x="8741" y="628"/>
                    </a:lnTo>
                    <a:lnTo>
                      <a:pt x="8458" y="815"/>
                    </a:lnTo>
                    <a:lnTo>
                      <a:pt x="8232" y="1035"/>
                    </a:lnTo>
                    <a:lnTo>
                      <a:pt x="8062" y="1245"/>
                    </a:lnTo>
                    <a:lnTo>
                      <a:pt x="7911" y="1476"/>
                    </a:lnTo>
                    <a:lnTo>
                      <a:pt x="7835" y="1708"/>
                    </a:lnTo>
                    <a:lnTo>
                      <a:pt x="7797" y="1961"/>
                    </a:lnTo>
                    <a:lnTo>
                      <a:pt x="7835" y="2193"/>
                    </a:lnTo>
                    <a:lnTo>
                      <a:pt x="7948" y="2402"/>
                    </a:lnTo>
                    <a:lnTo>
                      <a:pt x="8062" y="2534"/>
                    </a:lnTo>
                    <a:lnTo>
                      <a:pt x="8175" y="2644"/>
                    </a:lnTo>
                    <a:lnTo>
                      <a:pt x="8269" y="2744"/>
                    </a:lnTo>
                    <a:lnTo>
                      <a:pt x="8420" y="2832"/>
                    </a:lnTo>
                    <a:lnTo>
                      <a:pt x="8704" y="3019"/>
                    </a:lnTo>
                    <a:lnTo>
                      <a:pt x="8968" y="3206"/>
                    </a:lnTo>
                    <a:lnTo>
                      <a:pt x="9138" y="3405"/>
                    </a:lnTo>
                    <a:lnTo>
                      <a:pt x="9327" y="3570"/>
                    </a:lnTo>
                    <a:lnTo>
                      <a:pt x="9440" y="3735"/>
                    </a:lnTo>
                    <a:lnTo>
                      <a:pt x="9516" y="3890"/>
                    </a:lnTo>
                    <a:lnTo>
                      <a:pt x="9534" y="4033"/>
                    </a:lnTo>
                    <a:lnTo>
                      <a:pt x="9534" y="4165"/>
                    </a:lnTo>
                    <a:lnTo>
                      <a:pt x="9516" y="4286"/>
                    </a:lnTo>
                    <a:lnTo>
                      <a:pt x="9440" y="4397"/>
                    </a:lnTo>
                    <a:lnTo>
                      <a:pt x="9327" y="4496"/>
                    </a:lnTo>
                    <a:lnTo>
                      <a:pt x="9176" y="4562"/>
                    </a:lnTo>
                    <a:lnTo>
                      <a:pt x="9006" y="4628"/>
                    </a:lnTo>
                    <a:lnTo>
                      <a:pt x="8779" y="4694"/>
                    </a:lnTo>
                    <a:lnTo>
                      <a:pt x="8534" y="4716"/>
                    </a:lnTo>
                    <a:lnTo>
                      <a:pt x="8232" y="4716"/>
                    </a:lnTo>
                    <a:lnTo>
                      <a:pt x="7118" y="4738"/>
                    </a:lnTo>
                    <a:lnTo>
                      <a:pt x="5947" y="4771"/>
                    </a:lnTo>
                    <a:lnTo>
                      <a:pt x="4795" y="4815"/>
                    </a:lnTo>
                    <a:lnTo>
                      <a:pt x="3681" y="4860"/>
                    </a:lnTo>
                    <a:lnTo>
                      <a:pt x="2662" y="4882"/>
                    </a:lnTo>
                    <a:lnTo>
                      <a:pt x="1755" y="4882"/>
                    </a:lnTo>
                    <a:lnTo>
                      <a:pt x="1359" y="4860"/>
                    </a:lnTo>
                    <a:lnTo>
                      <a:pt x="981" y="4837"/>
                    </a:lnTo>
                    <a:lnTo>
                      <a:pt x="698" y="4771"/>
                    </a:lnTo>
                    <a:lnTo>
                      <a:pt x="453" y="4716"/>
                    </a:lnTo>
                    <a:lnTo>
                      <a:pt x="453" y="5322"/>
                    </a:lnTo>
                    <a:lnTo>
                      <a:pt x="453" y="6083"/>
                    </a:lnTo>
                    <a:lnTo>
                      <a:pt x="453" y="6909"/>
                    </a:lnTo>
                    <a:lnTo>
                      <a:pt x="453" y="7780"/>
                    </a:lnTo>
                    <a:lnTo>
                      <a:pt x="453" y="8606"/>
                    </a:lnTo>
                    <a:lnTo>
                      <a:pt x="453" y="9345"/>
                    </a:lnTo>
                    <a:lnTo>
                      <a:pt x="453" y="9918"/>
                    </a:lnTo>
                    <a:lnTo>
                      <a:pt x="453" y="10282"/>
                    </a:lnTo>
                    <a:lnTo>
                      <a:pt x="490" y="10381"/>
                    </a:lnTo>
                    <a:lnTo>
                      <a:pt x="547" y="10491"/>
                    </a:lnTo>
                    <a:lnTo>
                      <a:pt x="660" y="10590"/>
                    </a:lnTo>
                    <a:lnTo>
                      <a:pt x="811" y="10700"/>
                    </a:lnTo>
                    <a:lnTo>
                      <a:pt x="981" y="10811"/>
                    </a:lnTo>
                    <a:lnTo>
                      <a:pt x="1208" y="10888"/>
                    </a:lnTo>
                    <a:lnTo>
                      <a:pt x="1453" y="10954"/>
                    </a:lnTo>
                    <a:lnTo>
                      <a:pt x="1718" y="11020"/>
                    </a:lnTo>
                    <a:lnTo>
                      <a:pt x="1963" y="11064"/>
                    </a:lnTo>
                    <a:lnTo>
                      <a:pt x="2265" y="11086"/>
                    </a:lnTo>
                    <a:lnTo>
                      <a:pt x="2548" y="11064"/>
                    </a:lnTo>
                    <a:lnTo>
                      <a:pt x="2794" y="11042"/>
                    </a:lnTo>
                    <a:lnTo>
                      <a:pt x="3096" y="10976"/>
                    </a:lnTo>
                    <a:lnTo>
                      <a:pt x="3341" y="10888"/>
                    </a:lnTo>
                    <a:lnTo>
                      <a:pt x="3606" y="10766"/>
                    </a:lnTo>
                    <a:lnTo>
                      <a:pt x="3813" y="1059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tint val="51373"/>
                      <a:invGamma/>
                    </a:schemeClr>
                  </a:gs>
                </a:gsLst>
                <a:lin ang="18900000" scaled="1"/>
              </a:gradFill>
              <a:ln w="57150">
                <a:solidFill>
                  <a:srgbClr val="FFFFFF"/>
                </a:solidFill>
                <a:miter lim="800000"/>
              </a:ln>
              <a:effectLst>
                <a:outerShdw dist="135003" dir="2471156" algn="ctr" rotWithShape="0">
                  <a:srgbClr val="000000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" name="Puzzle1"/>
              <p:cNvSpPr>
                <a:spLocks noEditPoints="1" noChangeArrowheads="1"/>
              </p:cNvSpPr>
              <p:nvPr/>
            </p:nvSpPr>
            <p:spPr bwMode="gray">
              <a:xfrm>
                <a:off x="1824" y="1091"/>
                <a:ext cx="1800" cy="1051"/>
              </a:xfrm>
              <a:custGeom>
                <a:avLst/>
                <a:gdLst>
                  <a:gd name="T0" fmla="*/ 16740 w 21600"/>
                  <a:gd name="T1" fmla="*/ 21078 h 21600"/>
                  <a:gd name="T2" fmla="*/ 16976 w 21600"/>
                  <a:gd name="T3" fmla="*/ 521 h 21600"/>
                  <a:gd name="T4" fmla="*/ 4725 w 21600"/>
                  <a:gd name="T5" fmla="*/ 856 h 21600"/>
                  <a:gd name="T6" fmla="*/ 5040 w 21600"/>
                  <a:gd name="T7" fmla="*/ 21004 h 21600"/>
                  <a:gd name="T8" fmla="*/ 10811 w 21600"/>
                  <a:gd name="T9" fmla="*/ 12885 h 21600"/>
                  <a:gd name="T10" fmla="*/ 10845 w 21600"/>
                  <a:gd name="T11" fmla="*/ 8714 h 21600"/>
                  <a:gd name="T12" fmla="*/ 21600 w 21600"/>
                  <a:gd name="T13" fmla="*/ 10000 h 21600"/>
                  <a:gd name="T14" fmla="*/ 56 w 21600"/>
                  <a:gd name="T15" fmla="*/ 10000 h 21600"/>
                  <a:gd name="T16" fmla="*/ 6086 w 21600"/>
                  <a:gd name="T17" fmla="*/ 2569 h 21600"/>
                  <a:gd name="T18" fmla="*/ 16132 w 21600"/>
                  <a:gd name="T19" fmla="*/ 19552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9360" y="20836"/>
                    </a:moveTo>
                    <a:lnTo>
                      <a:pt x="9528" y="20836"/>
                    </a:lnTo>
                    <a:lnTo>
                      <a:pt x="9686" y="20762"/>
                    </a:lnTo>
                    <a:lnTo>
                      <a:pt x="9810" y="20687"/>
                    </a:lnTo>
                    <a:lnTo>
                      <a:pt x="9922" y="20575"/>
                    </a:lnTo>
                    <a:lnTo>
                      <a:pt x="10012" y="20426"/>
                    </a:lnTo>
                    <a:lnTo>
                      <a:pt x="10068" y="20296"/>
                    </a:lnTo>
                    <a:lnTo>
                      <a:pt x="10113" y="20110"/>
                    </a:lnTo>
                    <a:lnTo>
                      <a:pt x="10136" y="19905"/>
                    </a:lnTo>
                    <a:lnTo>
                      <a:pt x="10136" y="19682"/>
                    </a:lnTo>
                    <a:lnTo>
                      <a:pt x="10113" y="19440"/>
                    </a:lnTo>
                    <a:lnTo>
                      <a:pt x="10068" y="19142"/>
                    </a:lnTo>
                    <a:lnTo>
                      <a:pt x="10012" y="18900"/>
                    </a:lnTo>
                    <a:lnTo>
                      <a:pt x="9900" y="18620"/>
                    </a:lnTo>
                    <a:lnTo>
                      <a:pt x="9787" y="18285"/>
                    </a:lnTo>
                    <a:lnTo>
                      <a:pt x="9641" y="17968"/>
                    </a:lnTo>
                    <a:lnTo>
                      <a:pt x="9472" y="17652"/>
                    </a:lnTo>
                    <a:lnTo>
                      <a:pt x="9382" y="17466"/>
                    </a:lnTo>
                    <a:lnTo>
                      <a:pt x="9315" y="17298"/>
                    </a:lnTo>
                    <a:lnTo>
                      <a:pt x="9258" y="17112"/>
                    </a:lnTo>
                    <a:lnTo>
                      <a:pt x="9191" y="16926"/>
                    </a:lnTo>
                    <a:lnTo>
                      <a:pt x="9123" y="16535"/>
                    </a:lnTo>
                    <a:lnTo>
                      <a:pt x="9101" y="16144"/>
                    </a:lnTo>
                    <a:lnTo>
                      <a:pt x="9101" y="15753"/>
                    </a:lnTo>
                    <a:lnTo>
                      <a:pt x="9168" y="15362"/>
                    </a:lnTo>
                    <a:lnTo>
                      <a:pt x="9236" y="14971"/>
                    </a:lnTo>
                    <a:lnTo>
                      <a:pt x="9360" y="14580"/>
                    </a:lnTo>
                    <a:lnTo>
                      <a:pt x="9495" y="14244"/>
                    </a:lnTo>
                    <a:lnTo>
                      <a:pt x="9663" y="13891"/>
                    </a:lnTo>
                    <a:lnTo>
                      <a:pt x="9855" y="13611"/>
                    </a:lnTo>
                    <a:lnTo>
                      <a:pt x="10068" y="13351"/>
                    </a:lnTo>
                    <a:lnTo>
                      <a:pt x="10293" y="13146"/>
                    </a:lnTo>
                    <a:lnTo>
                      <a:pt x="10552" y="12997"/>
                    </a:lnTo>
                    <a:lnTo>
                      <a:pt x="10811" y="12885"/>
                    </a:lnTo>
                    <a:lnTo>
                      <a:pt x="11069" y="12866"/>
                    </a:lnTo>
                    <a:lnTo>
                      <a:pt x="11351" y="12885"/>
                    </a:lnTo>
                    <a:lnTo>
                      <a:pt x="11610" y="12997"/>
                    </a:lnTo>
                    <a:lnTo>
                      <a:pt x="11846" y="13183"/>
                    </a:lnTo>
                    <a:lnTo>
                      <a:pt x="12060" y="13388"/>
                    </a:lnTo>
                    <a:lnTo>
                      <a:pt x="12251" y="13648"/>
                    </a:lnTo>
                    <a:lnTo>
                      <a:pt x="12419" y="13928"/>
                    </a:lnTo>
                    <a:lnTo>
                      <a:pt x="12555" y="14244"/>
                    </a:lnTo>
                    <a:lnTo>
                      <a:pt x="12690" y="14617"/>
                    </a:lnTo>
                    <a:lnTo>
                      <a:pt x="12768" y="15008"/>
                    </a:lnTo>
                    <a:lnTo>
                      <a:pt x="12836" y="15399"/>
                    </a:lnTo>
                    <a:lnTo>
                      <a:pt x="12858" y="15753"/>
                    </a:lnTo>
                    <a:lnTo>
                      <a:pt x="12858" y="16144"/>
                    </a:lnTo>
                    <a:lnTo>
                      <a:pt x="12813" y="16535"/>
                    </a:lnTo>
                    <a:lnTo>
                      <a:pt x="12746" y="16888"/>
                    </a:lnTo>
                    <a:lnTo>
                      <a:pt x="12667" y="17224"/>
                    </a:lnTo>
                    <a:lnTo>
                      <a:pt x="12510" y="17503"/>
                    </a:lnTo>
                    <a:lnTo>
                      <a:pt x="12228" y="18043"/>
                    </a:lnTo>
                    <a:lnTo>
                      <a:pt x="11970" y="18546"/>
                    </a:lnTo>
                    <a:lnTo>
                      <a:pt x="11868" y="18751"/>
                    </a:lnTo>
                    <a:lnTo>
                      <a:pt x="11778" y="18974"/>
                    </a:lnTo>
                    <a:lnTo>
                      <a:pt x="11711" y="19179"/>
                    </a:lnTo>
                    <a:lnTo>
                      <a:pt x="11666" y="19365"/>
                    </a:lnTo>
                    <a:lnTo>
                      <a:pt x="11632" y="19570"/>
                    </a:lnTo>
                    <a:lnTo>
                      <a:pt x="11632" y="19756"/>
                    </a:lnTo>
                    <a:lnTo>
                      <a:pt x="11632" y="19942"/>
                    </a:lnTo>
                    <a:lnTo>
                      <a:pt x="11643" y="20110"/>
                    </a:lnTo>
                    <a:lnTo>
                      <a:pt x="11711" y="20296"/>
                    </a:lnTo>
                    <a:lnTo>
                      <a:pt x="11801" y="20464"/>
                    </a:lnTo>
                    <a:lnTo>
                      <a:pt x="11891" y="20650"/>
                    </a:lnTo>
                    <a:lnTo>
                      <a:pt x="12037" y="20836"/>
                    </a:lnTo>
                    <a:lnTo>
                      <a:pt x="12206" y="21004"/>
                    </a:lnTo>
                    <a:lnTo>
                      <a:pt x="12419" y="21190"/>
                    </a:lnTo>
                    <a:lnTo>
                      <a:pt x="12667" y="21320"/>
                    </a:lnTo>
                    <a:lnTo>
                      <a:pt x="12960" y="21432"/>
                    </a:lnTo>
                    <a:lnTo>
                      <a:pt x="13286" y="21544"/>
                    </a:lnTo>
                    <a:lnTo>
                      <a:pt x="13612" y="21655"/>
                    </a:lnTo>
                    <a:lnTo>
                      <a:pt x="13983" y="21693"/>
                    </a:lnTo>
                    <a:lnTo>
                      <a:pt x="14343" y="21730"/>
                    </a:lnTo>
                    <a:lnTo>
                      <a:pt x="14715" y="21730"/>
                    </a:lnTo>
                    <a:lnTo>
                      <a:pt x="15075" y="21730"/>
                    </a:lnTo>
                    <a:lnTo>
                      <a:pt x="15446" y="21655"/>
                    </a:lnTo>
                    <a:lnTo>
                      <a:pt x="15794" y="21581"/>
                    </a:lnTo>
                    <a:lnTo>
                      <a:pt x="16132" y="21432"/>
                    </a:lnTo>
                    <a:lnTo>
                      <a:pt x="16458" y="21302"/>
                    </a:lnTo>
                    <a:lnTo>
                      <a:pt x="16740" y="21078"/>
                    </a:lnTo>
                    <a:lnTo>
                      <a:pt x="16976" y="20836"/>
                    </a:lnTo>
                    <a:lnTo>
                      <a:pt x="17043" y="20650"/>
                    </a:lnTo>
                    <a:lnTo>
                      <a:pt x="17088" y="20426"/>
                    </a:lnTo>
                    <a:lnTo>
                      <a:pt x="17133" y="20222"/>
                    </a:lnTo>
                    <a:lnTo>
                      <a:pt x="17156" y="19980"/>
                    </a:lnTo>
                    <a:lnTo>
                      <a:pt x="17167" y="19477"/>
                    </a:lnTo>
                    <a:lnTo>
                      <a:pt x="17167" y="18974"/>
                    </a:lnTo>
                    <a:lnTo>
                      <a:pt x="17156" y="18397"/>
                    </a:lnTo>
                    <a:lnTo>
                      <a:pt x="17111" y="17820"/>
                    </a:lnTo>
                    <a:lnTo>
                      <a:pt x="17066" y="17261"/>
                    </a:lnTo>
                    <a:lnTo>
                      <a:pt x="16998" y="16646"/>
                    </a:lnTo>
                    <a:lnTo>
                      <a:pt x="16852" y="15511"/>
                    </a:lnTo>
                    <a:lnTo>
                      <a:pt x="16740" y="14393"/>
                    </a:lnTo>
                    <a:lnTo>
                      <a:pt x="16717" y="13928"/>
                    </a:lnTo>
                    <a:lnTo>
                      <a:pt x="16695" y="13462"/>
                    </a:lnTo>
                    <a:lnTo>
                      <a:pt x="16717" y="13071"/>
                    </a:lnTo>
                    <a:lnTo>
                      <a:pt x="16785" y="12755"/>
                    </a:lnTo>
                    <a:lnTo>
                      <a:pt x="16852" y="12419"/>
                    </a:lnTo>
                    <a:lnTo>
                      <a:pt x="16953" y="12140"/>
                    </a:lnTo>
                    <a:lnTo>
                      <a:pt x="17088" y="11898"/>
                    </a:lnTo>
                    <a:lnTo>
                      <a:pt x="17212" y="11675"/>
                    </a:lnTo>
                    <a:lnTo>
                      <a:pt x="17370" y="11470"/>
                    </a:lnTo>
                    <a:lnTo>
                      <a:pt x="17516" y="11284"/>
                    </a:lnTo>
                    <a:lnTo>
                      <a:pt x="17696" y="11135"/>
                    </a:lnTo>
                    <a:lnTo>
                      <a:pt x="17865" y="11042"/>
                    </a:lnTo>
                    <a:lnTo>
                      <a:pt x="18033" y="10930"/>
                    </a:lnTo>
                    <a:lnTo>
                      <a:pt x="18213" y="10893"/>
                    </a:lnTo>
                    <a:lnTo>
                      <a:pt x="18382" y="10893"/>
                    </a:lnTo>
                    <a:lnTo>
                      <a:pt x="18551" y="10967"/>
                    </a:lnTo>
                    <a:lnTo>
                      <a:pt x="18708" y="11042"/>
                    </a:lnTo>
                    <a:lnTo>
                      <a:pt x="18855" y="11172"/>
                    </a:lnTo>
                    <a:lnTo>
                      <a:pt x="19012" y="11358"/>
                    </a:lnTo>
                    <a:lnTo>
                      <a:pt x="19136" y="11600"/>
                    </a:lnTo>
                    <a:lnTo>
                      <a:pt x="19271" y="11861"/>
                    </a:lnTo>
                    <a:lnTo>
                      <a:pt x="19440" y="12028"/>
                    </a:lnTo>
                    <a:lnTo>
                      <a:pt x="19608" y="12177"/>
                    </a:lnTo>
                    <a:lnTo>
                      <a:pt x="19822" y="12289"/>
                    </a:lnTo>
                    <a:lnTo>
                      <a:pt x="20025" y="12289"/>
                    </a:lnTo>
                    <a:lnTo>
                      <a:pt x="20238" y="12289"/>
                    </a:lnTo>
                    <a:lnTo>
                      <a:pt x="20452" y="12215"/>
                    </a:lnTo>
                    <a:lnTo>
                      <a:pt x="20643" y="12103"/>
                    </a:lnTo>
                    <a:lnTo>
                      <a:pt x="20846" y="11973"/>
                    </a:lnTo>
                    <a:lnTo>
                      <a:pt x="21037" y="11786"/>
                    </a:lnTo>
                    <a:lnTo>
                      <a:pt x="21206" y="11563"/>
                    </a:lnTo>
                    <a:lnTo>
                      <a:pt x="21363" y="11321"/>
                    </a:lnTo>
                    <a:lnTo>
                      <a:pt x="21465" y="11079"/>
                    </a:lnTo>
                    <a:lnTo>
                      <a:pt x="21577" y="10744"/>
                    </a:lnTo>
                    <a:lnTo>
                      <a:pt x="21622" y="10427"/>
                    </a:lnTo>
                    <a:lnTo>
                      <a:pt x="21645" y="10111"/>
                    </a:lnTo>
                    <a:lnTo>
                      <a:pt x="21622" y="9608"/>
                    </a:lnTo>
                    <a:lnTo>
                      <a:pt x="21577" y="9142"/>
                    </a:lnTo>
                    <a:lnTo>
                      <a:pt x="21465" y="8751"/>
                    </a:lnTo>
                    <a:lnTo>
                      <a:pt x="21363" y="8397"/>
                    </a:lnTo>
                    <a:lnTo>
                      <a:pt x="21206" y="8062"/>
                    </a:lnTo>
                    <a:lnTo>
                      <a:pt x="21037" y="7820"/>
                    </a:lnTo>
                    <a:lnTo>
                      <a:pt x="20846" y="7597"/>
                    </a:lnTo>
                    <a:lnTo>
                      <a:pt x="20643" y="7429"/>
                    </a:lnTo>
                    <a:lnTo>
                      <a:pt x="20452" y="7317"/>
                    </a:lnTo>
                    <a:lnTo>
                      <a:pt x="20238" y="7206"/>
                    </a:lnTo>
                    <a:lnTo>
                      <a:pt x="20025" y="7168"/>
                    </a:lnTo>
                    <a:lnTo>
                      <a:pt x="19822" y="7206"/>
                    </a:lnTo>
                    <a:lnTo>
                      <a:pt x="19608" y="7243"/>
                    </a:lnTo>
                    <a:lnTo>
                      <a:pt x="19440" y="7355"/>
                    </a:lnTo>
                    <a:lnTo>
                      <a:pt x="19271" y="7504"/>
                    </a:lnTo>
                    <a:lnTo>
                      <a:pt x="19136" y="7708"/>
                    </a:lnTo>
                    <a:lnTo>
                      <a:pt x="19012" y="7895"/>
                    </a:lnTo>
                    <a:lnTo>
                      <a:pt x="18832" y="8025"/>
                    </a:lnTo>
                    <a:lnTo>
                      <a:pt x="18663" y="8174"/>
                    </a:lnTo>
                    <a:lnTo>
                      <a:pt x="18472" y="8248"/>
                    </a:lnTo>
                    <a:lnTo>
                      <a:pt x="18270" y="8286"/>
                    </a:lnTo>
                    <a:lnTo>
                      <a:pt x="18078" y="8323"/>
                    </a:lnTo>
                    <a:lnTo>
                      <a:pt x="17887" y="8323"/>
                    </a:lnTo>
                    <a:lnTo>
                      <a:pt x="17696" y="8248"/>
                    </a:lnTo>
                    <a:lnTo>
                      <a:pt x="17493" y="8174"/>
                    </a:lnTo>
                    <a:lnTo>
                      <a:pt x="17302" y="8062"/>
                    </a:lnTo>
                    <a:lnTo>
                      <a:pt x="17133" y="7969"/>
                    </a:lnTo>
                    <a:lnTo>
                      <a:pt x="16976" y="7783"/>
                    </a:lnTo>
                    <a:lnTo>
                      <a:pt x="16852" y="7597"/>
                    </a:lnTo>
                    <a:lnTo>
                      <a:pt x="16740" y="7429"/>
                    </a:lnTo>
                    <a:lnTo>
                      <a:pt x="16672" y="7168"/>
                    </a:lnTo>
                    <a:lnTo>
                      <a:pt x="16638" y="6926"/>
                    </a:lnTo>
                    <a:lnTo>
                      <a:pt x="16616" y="6498"/>
                    </a:lnTo>
                    <a:lnTo>
                      <a:pt x="16616" y="5772"/>
                    </a:lnTo>
                    <a:lnTo>
                      <a:pt x="16650" y="4915"/>
                    </a:lnTo>
                    <a:lnTo>
                      <a:pt x="16695" y="3928"/>
                    </a:lnTo>
                    <a:lnTo>
                      <a:pt x="16762" y="2960"/>
                    </a:lnTo>
                    <a:lnTo>
                      <a:pt x="16830" y="1992"/>
                    </a:lnTo>
                    <a:lnTo>
                      <a:pt x="16908" y="1173"/>
                    </a:lnTo>
                    <a:lnTo>
                      <a:pt x="16976" y="521"/>
                    </a:lnTo>
                    <a:lnTo>
                      <a:pt x="16953" y="521"/>
                    </a:lnTo>
                    <a:lnTo>
                      <a:pt x="16931" y="521"/>
                    </a:lnTo>
                    <a:lnTo>
                      <a:pt x="16267" y="484"/>
                    </a:lnTo>
                    <a:lnTo>
                      <a:pt x="15637" y="428"/>
                    </a:lnTo>
                    <a:lnTo>
                      <a:pt x="15063" y="353"/>
                    </a:lnTo>
                    <a:lnTo>
                      <a:pt x="14523" y="279"/>
                    </a:lnTo>
                    <a:lnTo>
                      <a:pt x="14040" y="167"/>
                    </a:lnTo>
                    <a:lnTo>
                      <a:pt x="13635" y="93"/>
                    </a:lnTo>
                    <a:lnTo>
                      <a:pt x="13331" y="18"/>
                    </a:lnTo>
                    <a:lnTo>
                      <a:pt x="13117" y="18"/>
                    </a:lnTo>
                    <a:lnTo>
                      <a:pt x="12982" y="18"/>
                    </a:lnTo>
                    <a:lnTo>
                      <a:pt x="12858" y="130"/>
                    </a:lnTo>
                    <a:lnTo>
                      <a:pt x="12723" y="279"/>
                    </a:lnTo>
                    <a:lnTo>
                      <a:pt x="12622" y="446"/>
                    </a:lnTo>
                    <a:lnTo>
                      <a:pt x="12510" y="670"/>
                    </a:lnTo>
                    <a:lnTo>
                      <a:pt x="12419" y="912"/>
                    </a:lnTo>
                    <a:lnTo>
                      <a:pt x="12363" y="1210"/>
                    </a:lnTo>
                    <a:lnTo>
                      <a:pt x="12318" y="1526"/>
                    </a:lnTo>
                    <a:lnTo>
                      <a:pt x="12273" y="1843"/>
                    </a:lnTo>
                    <a:lnTo>
                      <a:pt x="12251" y="2215"/>
                    </a:lnTo>
                    <a:lnTo>
                      <a:pt x="12273" y="2532"/>
                    </a:lnTo>
                    <a:lnTo>
                      <a:pt x="12318" y="2886"/>
                    </a:lnTo>
                    <a:lnTo>
                      <a:pt x="12386" y="3240"/>
                    </a:lnTo>
                    <a:lnTo>
                      <a:pt x="12464" y="3556"/>
                    </a:lnTo>
                    <a:lnTo>
                      <a:pt x="12577" y="3891"/>
                    </a:lnTo>
                    <a:lnTo>
                      <a:pt x="12746" y="4171"/>
                    </a:lnTo>
                    <a:lnTo>
                      <a:pt x="12926" y="4487"/>
                    </a:lnTo>
                    <a:lnTo>
                      <a:pt x="13050" y="4860"/>
                    </a:lnTo>
                    <a:lnTo>
                      <a:pt x="13162" y="5251"/>
                    </a:lnTo>
                    <a:lnTo>
                      <a:pt x="13218" y="5604"/>
                    </a:lnTo>
                    <a:lnTo>
                      <a:pt x="13263" y="5995"/>
                    </a:lnTo>
                    <a:lnTo>
                      <a:pt x="13241" y="6386"/>
                    </a:lnTo>
                    <a:lnTo>
                      <a:pt x="13218" y="6740"/>
                    </a:lnTo>
                    <a:lnTo>
                      <a:pt x="13139" y="7094"/>
                    </a:lnTo>
                    <a:lnTo>
                      <a:pt x="13050" y="7429"/>
                    </a:lnTo>
                    <a:lnTo>
                      <a:pt x="12903" y="7746"/>
                    </a:lnTo>
                    <a:lnTo>
                      <a:pt x="12723" y="8025"/>
                    </a:lnTo>
                    <a:lnTo>
                      <a:pt x="12532" y="8286"/>
                    </a:lnTo>
                    <a:lnTo>
                      <a:pt x="12318" y="8491"/>
                    </a:lnTo>
                    <a:lnTo>
                      <a:pt x="12060" y="8677"/>
                    </a:lnTo>
                    <a:lnTo>
                      <a:pt x="11756" y="8788"/>
                    </a:lnTo>
                    <a:lnTo>
                      <a:pt x="11452" y="8826"/>
                    </a:lnTo>
                    <a:lnTo>
                      <a:pt x="11283" y="8826"/>
                    </a:lnTo>
                    <a:lnTo>
                      <a:pt x="11126" y="8826"/>
                    </a:lnTo>
                    <a:lnTo>
                      <a:pt x="11002" y="8788"/>
                    </a:lnTo>
                    <a:lnTo>
                      <a:pt x="10845" y="8714"/>
                    </a:lnTo>
                    <a:lnTo>
                      <a:pt x="10721" y="8640"/>
                    </a:lnTo>
                    <a:lnTo>
                      <a:pt x="10608" y="8565"/>
                    </a:lnTo>
                    <a:lnTo>
                      <a:pt x="10485" y="8453"/>
                    </a:lnTo>
                    <a:lnTo>
                      <a:pt x="10372" y="8323"/>
                    </a:lnTo>
                    <a:lnTo>
                      <a:pt x="10181" y="8062"/>
                    </a:lnTo>
                    <a:lnTo>
                      <a:pt x="10035" y="7746"/>
                    </a:lnTo>
                    <a:lnTo>
                      <a:pt x="9900" y="7392"/>
                    </a:lnTo>
                    <a:lnTo>
                      <a:pt x="9787" y="7001"/>
                    </a:lnTo>
                    <a:lnTo>
                      <a:pt x="9731" y="6610"/>
                    </a:lnTo>
                    <a:lnTo>
                      <a:pt x="9686" y="6219"/>
                    </a:lnTo>
                    <a:lnTo>
                      <a:pt x="9663" y="5772"/>
                    </a:lnTo>
                    <a:lnTo>
                      <a:pt x="9686" y="5381"/>
                    </a:lnTo>
                    <a:lnTo>
                      <a:pt x="9753" y="4990"/>
                    </a:lnTo>
                    <a:lnTo>
                      <a:pt x="9832" y="4636"/>
                    </a:lnTo>
                    <a:lnTo>
                      <a:pt x="9945" y="4320"/>
                    </a:lnTo>
                    <a:lnTo>
                      <a:pt x="10068" y="4022"/>
                    </a:lnTo>
                    <a:lnTo>
                      <a:pt x="10203" y="3817"/>
                    </a:lnTo>
                    <a:lnTo>
                      <a:pt x="10316" y="3593"/>
                    </a:lnTo>
                    <a:lnTo>
                      <a:pt x="10395" y="3351"/>
                    </a:lnTo>
                    <a:lnTo>
                      <a:pt x="10462" y="3109"/>
                    </a:lnTo>
                    <a:lnTo>
                      <a:pt x="10507" y="2848"/>
                    </a:lnTo>
                    <a:lnTo>
                      <a:pt x="10530" y="2606"/>
                    </a:lnTo>
                    <a:lnTo>
                      <a:pt x="10507" y="2346"/>
                    </a:lnTo>
                    <a:lnTo>
                      <a:pt x="10462" y="2141"/>
                    </a:lnTo>
                    <a:lnTo>
                      <a:pt x="10395" y="1880"/>
                    </a:lnTo>
                    <a:lnTo>
                      <a:pt x="10293" y="1638"/>
                    </a:lnTo>
                    <a:lnTo>
                      <a:pt x="10158" y="1415"/>
                    </a:lnTo>
                    <a:lnTo>
                      <a:pt x="9967" y="1210"/>
                    </a:lnTo>
                    <a:lnTo>
                      <a:pt x="9753" y="986"/>
                    </a:lnTo>
                    <a:lnTo>
                      <a:pt x="9495" y="819"/>
                    </a:lnTo>
                    <a:lnTo>
                      <a:pt x="9191" y="670"/>
                    </a:lnTo>
                    <a:lnTo>
                      <a:pt x="8842" y="521"/>
                    </a:lnTo>
                    <a:lnTo>
                      <a:pt x="8471" y="446"/>
                    </a:lnTo>
                    <a:lnTo>
                      <a:pt x="7998" y="428"/>
                    </a:lnTo>
                    <a:lnTo>
                      <a:pt x="7413" y="428"/>
                    </a:lnTo>
                    <a:lnTo>
                      <a:pt x="6817" y="446"/>
                    </a:lnTo>
                    <a:lnTo>
                      <a:pt x="6187" y="521"/>
                    </a:lnTo>
                    <a:lnTo>
                      <a:pt x="5602" y="633"/>
                    </a:lnTo>
                    <a:lnTo>
                      <a:pt x="5107" y="744"/>
                    </a:lnTo>
                    <a:lnTo>
                      <a:pt x="4725" y="856"/>
                    </a:lnTo>
                    <a:lnTo>
                      <a:pt x="4848" y="1564"/>
                    </a:lnTo>
                    <a:lnTo>
                      <a:pt x="5028" y="2495"/>
                    </a:lnTo>
                    <a:lnTo>
                      <a:pt x="5175" y="3556"/>
                    </a:lnTo>
                    <a:lnTo>
                      <a:pt x="5298" y="4673"/>
                    </a:lnTo>
                    <a:lnTo>
                      <a:pt x="5343" y="5213"/>
                    </a:lnTo>
                    <a:lnTo>
                      <a:pt x="5388" y="5753"/>
                    </a:lnTo>
                    <a:lnTo>
                      <a:pt x="5411" y="6275"/>
                    </a:lnTo>
                    <a:lnTo>
                      <a:pt x="5411" y="6740"/>
                    </a:lnTo>
                    <a:lnTo>
                      <a:pt x="5366" y="7168"/>
                    </a:lnTo>
                    <a:lnTo>
                      <a:pt x="5321" y="7541"/>
                    </a:lnTo>
                    <a:lnTo>
                      <a:pt x="5287" y="7708"/>
                    </a:lnTo>
                    <a:lnTo>
                      <a:pt x="5242" y="7857"/>
                    </a:lnTo>
                    <a:lnTo>
                      <a:pt x="5197" y="7969"/>
                    </a:lnTo>
                    <a:lnTo>
                      <a:pt x="5130" y="8062"/>
                    </a:lnTo>
                    <a:lnTo>
                      <a:pt x="5006" y="8248"/>
                    </a:lnTo>
                    <a:lnTo>
                      <a:pt x="4848" y="8397"/>
                    </a:lnTo>
                    <a:lnTo>
                      <a:pt x="4725" y="8528"/>
                    </a:lnTo>
                    <a:lnTo>
                      <a:pt x="4567" y="8640"/>
                    </a:lnTo>
                    <a:lnTo>
                      <a:pt x="4421" y="8714"/>
                    </a:lnTo>
                    <a:lnTo>
                      <a:pt x="4263" y="8751"/>
                    </a:lnTo>
                    <a:lnTo>
                      <a:pt x="4095" y="8788"/>
                    </a:lnTo>
                    <a:lnTo>
                      <a:pt x="3948" y="8788"/>
                    </a:lnTo>
                    <a:lnTo>
                      <a:pt x="3791" y="8751"/>
                    </a:lnTo>
                    <a:lnTo>
                      <a:pt x="3667" y="8714"/>
                    </a:lnTo>
                    <a:lnTo>
                      <a:pt x="3510" y="8677"/>
                    </a:lnTo>
                    <a:lnTo>
                      <a:pt x="3386" y="8602"/>
                    </a:lnTo>
                    <a:lnTo>
                      <a:pt x="3251" y="8491"/>
                    </a:lnTo>
                    <a:lnTo>
                      <a:pt x="3127" y="8360"/>
                    </a:lnTo>
                    <a:lnTo>
                      <a:pt x="3015" y="8248"/>
                    </a:lnTo>
                    <a:lnTo>
                      <a:pt x="2925" y="8062"/>
                    </a:lnTo>
                    <a:lnTo>
                      <a:pt x="2778" y="7857"/>
                    </a:lnTo>
                    <a:lnTo>
                      <a:pt x="2610" y="7671"/>
                    </a:lnTo>
                    <a:lnTo>
                      <a:pt x="2407" y="7541"/>
                    </a:lnTo>
                    <a:lnTo>
                      <a:pt x="2171" y="7466"/>
                    </a:lnTo>
                    <a:lnTo>
                      <a:pt x="1957" y="7429"/>
                    </a:lnTo>
                    <a:lnTo>
                      <a:pt x="1698" y="7429"/>
                    </a:lnTo>
                    <a:lnTo>
                      <a:pt x="1462" y="7466"/>
                    </a:lnTo>
                    <a:lnTo>
                      <a:pt x="1226" y="7559"/>
                    </a:lnTo>
                    <a:lnTo>
                      <a:pt x="989" y="7708"/>
                    </a:lnTo>
                    <a:lnTo>
                      <a:pt x="776" y="7932"/>
                    </a:lnTo>
                    <a:lnTo>
                      <a:pt x="551" y="8211"/>
                    </a:lnTo>
                    <a:lnTo>
                      <a:pt x="382" y="8528"/>
                    </a:lnTo>
                    <a:lnTo>
                      <a:pt x="315" y="8714"/>
                    </a:lnTo>
                    <a:lnTo>
                      <a:pt x="236" y="8919"/>
                    </a:lnTo>
                    <a:lnTo>
                      <a:pt x="191" y="9142"/>
                    </a:lnTo>
                    <a:lnTo>
                      <a:pt x="123" y="9347"/>
                    </a:lnTo>
                    <a:lnTo>
                      <a:pt x="78" y="9608"/>
                    </a:lnTo>
                    <a:lnTo>
                      <a:pt x="56" y="9887"/>
                    </a:lnTo>
                    <a:lnTo>
                      <a:pt x="33" y="10185"/>
                    </a:lnTo>
                    <a:lnTo>
                      <a:pt x="33" y="10464"/>
                    </a:lnTo>
                    <a:lnTo>
                      <a:pt x="33" y="10706"/>
                    </a:lnTo>
                    <a:lnTo>
                      <a:pt x="56" y="10967"/>
                    </a:lnTo>
                    <a:lnTo>
                      <a:pt x="78" y="11172"/>
                    </a:lnTo>
                    <a:lnTo>
                      <a:pt x="123" y="11395"/>
                    </a:lnTo>
                    <a:lnTo>
                      <a:pt x="168" y="11600"/>
                    </a:lnTo>
                    <a:lnTo>
                      <a:pt x="236" y="11786"/>
                    </a:lnTo>
                    <a:lnTo>
                      <a:pt x="292" y="11973"/>
                    </a:lnTo>
                    <a:lnTo>
                      <a:pt x="382" y="12140"/>
                    </a:lnTo>
                    <a:lnTo>
                      <a:pt x="540" y="12419"/>
                    </a:lnTo>
                    <a:lnTo>
                      <a:pt x="731" y="12680"/>
                    </a:lnTo>
                    <a:lnTo>
                      <a:pt x="944" y="12866"/>
                    </a:lnTo>
                    <a:lnTo>
                      <a:pt x="1158" y="12997"/>
                    </a:lnTo>
                    <a:lnTo>
                      <a:pt x="1395" y="13108"/>
                    </a:lnTo>
                    <a:lnTo>
                      <a:pt x="1608" y="13183"/>
                    </a:lnTo>
                    <a:lnTo>
                      <a:pt x="1856" y="13183"/>
                    </a:lnTo>
                    <a:lnTo>
                      <a:pt x="2070" y="13146"/>
                    </a:lnTo>
                    <a:lnTo>
                      <a:pt x="2261" y="13071"/>
                    </a:lnTo>
                    <a:lnTo>
                      <a:pt x="2430" y="12960"/>
                    </a:lnTo>
                    <a:lnTo>
                      <a:pt x="2587" y="12792"/>
                    </a:lnTo>
                    <a:lnTo>
                      <a:pt x="2688" y="12606"/>
                    </a:lnTo>
                    <a:lnTo>
                      <a:pt x="2801" y="12419"/>
                    </a:lnTo>
                    <a:lnTo>
                      <a:pt x="2925" y="12289"/>
                    </a:lnTo>
                    <a:lnTo>
                      <a:pt x="3082" y="12177"/>
                    </a:lnTo>
                    <a:lnTo>
                      <a:pt x="3228" y="12103"/>
                    </a:lnTo>
                    <a:lnTo>
                      <a:pt x="3408" y="12103"/>
                    </a:lnTo>
                    <a:lnTo>
                      <a:pt x="3577" y="12103"/>
                    </a:lnTo>
                    <a:lnTo>
                      <a:pt x="3723" y="12177"/>
                    </a:lnTo>
                    <a:lnTo>
                      <a:pt x="3903" y="12252"/>
                    </a:lnTo>
                    <a:lnTo>
                      <a:pt x="4072" y="12364"/>
                    </a:lnTo>
                    <a:lnTo>
                      <a:pt x="4230" y="12494"/>
                    </a:lnTo>
                    <a:lnTo>
                      <a:pt x="4353" y="12643"/>
                    </a:lnTo>
                    <a:lnTo>
                      <a:pt x="4488" y="12829"/>
                    </a:lnTo>
                    <a:lnTo>
                      <a:pt x="4567" y="13034"/>
                    </a:lnTo>
                    <a:lnTo>
                      <a:pt x="4657" y="13257"/>
                    </a:lnTo>
                    <a:lnTo>
                      <a:pt x="4702" y="13462"/>
                    </a:lnTo>
                    <a:lnTo>
                      <a:pt x="4725" y="13686"/>
                    </a:lnTo>
                    <a:lnTo>
                      <a:pt x="4702" y="14282"/>
                    </a:lnTo>
                    <a:lnTo>
                      <a:pt x="4657" y="15045"/>
                    </a:lnTo>
                    <a:lnTo>
                      <a:pt x="4612" y="15976"/>
                    </a:lnTo>
                    <a:lnTo>
                      <a:pt x="4590" y="16926"/>
                    </a:lnTo>
                    <a:lnTo>
                      <a:pt x="4567" y="17968"/>
                    </a:lnTo>
                    <a:lnTo>
                      <a:pt x="4567" y="19011"/>
                    </a:lnTo>
                    <a:lnTo>
                      <a:pt x="4590" y="19514"/>
                    </a:lnTo>
                    <a:lnTo>
                      <a:pt x="4612" y="19980"/>
                    </a:lnTo>
                    <a:lnTo>
                      <a:pt x="4657" y="20426"/>
                    </a:lnTo>
                    <a:lnTo>
                      <a:pt x="4725" y="20836"/>
                    </a:lnTo>
                    <a:lnTo>
                      <a:pt x="4848" y="20929"/>
                    </a:lnTo>
                    <a:lnTo>
                      <a:pt x="5040" y="21004"/>
                    </a:lnTo>
                    <a:lnTo>
                      <a:pt x="5265" y="21078"/>
                    </a:lnTo>
                    <a:lnTo>
                      <a:pt x="5478" y="21115"/>
                    </a:lnTo>
                    <a:lnTo>
                      <a:pt x="6041" y="21115"/>
                    </a:lnTo>
                    <a:lnTo>
                      <a:pt x="6637" y="21078"/>
                    </a:lnTo>
                    <a:lnTo>
                      <a:pt x="7312" y="21004"/>
                    </a:lnTo>
                    <a:lnTo>
                      <a:pt x="7998" y="20929"/>
                    </a:lnTo>
                    <a:lnTo>
                      <a:pt x="8696" y="20855"/>
                    </a:lnTo>
                    <a:lnTo>
                      <a:pt x="9360" y="20836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46275"/>
                      <a:invGamma/>
                    </a:schemeClr>
                  </a:gs>
                </a:gsLst>
                <a:lin ang="2700000" scaled="1"/>
              </a:gradFill>
              <a:ln w="57150">
                <a:solidFill>
                  <a:srgbClr val="FFFFFF"/>
                </a:solidFill>
                <a:miter lim="800000"/>
              </a:ln>
              <a:effectLst>
                <a:outerShdw dist="135003" dir="2471156" algn="ctr" rotWithShape="0">
                  <a:srgbClr val="000000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4" name="Text Box 52"/>
            <p:cNvSpPr txBox="1">
              <a:spLocks noChangeArrowheads="1"/>
            </p:cNvSpPr>
            <p:nvPr/>
          </p:nvSpPr>
          <p:spPr bwMode="auto">
            <a:xfrm>
              <a:off x="4080" y="2688"/>
              <a:ext cx="986" cy="231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zh-CN" altLang="en-US" b="1" dirty="0">
                  <a:solidFill>
                    <a:schemeClr val="bg1"/>
                  </a:solidFill>
                </a:rPr>
                <a:t>点击添加文本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5" name="Text Box 53"/>
            <p:cNvSpPr txBox="1">
              <a:spLocks noChangeArrowheads="1"/>
            </p:cNvSpPr>
            <p:nvPr/>
          </p:nvSpPr>
          <p:spPr bwMode="auto">
            <a:xfrm>
              <a:off x="528" y="2313"/>
              <a:ext cx="1200" cy="231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algn="r" eaLnBrk="0" hangingPunct="0"/>
              <a:r>
                <a:rPr lang="zh-CN" altLang="en-US" b="1">
                  <a:solidFill>
                    <a:schemeClr val="bg1"/>
                  </a:solidFill>
                </a:rPr>
                <a:t>点击添加文本</a:t>
              </a:r>
              <a:endParaRPr lang="zh-CN" altLang="en-US" b="1">
                <a:solidFill>
                  <a:schemeClr val="bg1"/>
                </a:solidFill>
              </a:endParaRPr>
            </a:p>
          </p:txBody>
        </p:sp>
        <p:sp>
          <p:nvSpPr>
            <p:cNvPr id="6" name="Text Box 54"/>
            <p:cNvSpPr txBox="1">
              <a:spLocks noChangeArrowheads="1"/>
            </p:cNvSpPr>
            <p:nvPr/>
          </p:nvSpPr>
          <p:spPr bwMode="auto">
            <a:xfrm>
              <a:off x="1632" y="1248"/>
              <a:ext cx="1536" cy="231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algn="r" eaLnBrk="0" hangingPunct="0"/>
              <a:r>
                <a:rPr lang="zh-CN" altLang="en-US" b="1">
                  <a:solidFill>
                    <a:schemeClr val="bg1"/>
                  </a:solidFill>
                </a:rPr>
                <a:t>点击添加文本</a:t>
              </a:r>
              <a:endParaRPr lang="zh-CN" altLang="en-US" b="1">
                <a:solidFill>
                  <a:schemeClr val="bg1"/>
                </a:solidFill>
              </a:endParaRPr>
            </a:p>
          </p:txBody>
        </p:sp>
        <p:sp>
          <p:nvSpPr>
            <p:cNvPr id="7" name="Text Box 55"/>
            <p:cNvSpPr txBox="1">
              <a:spLocks noChangeArrowheads="1"/>
            </p:cNvSpPr>
            <p:nvPr/>
          </p:nvSpPr>
          <p:spPr bwMode="auto">
            <a:xfrm>
              <a:off x="2688" y="3753"/>
              <a:ext cx="1771" cy="231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algn="l" eaLnBrk="0" hangingPunct="0"/>
              <a:r>
                <a:rPr lang="zh-CN" altLang="en-US" b="1">
                  <a:solidFill>
                    <a:schemeClr val="bg1"/>
                  </a:solidFill>
                </a:rPr>
                <a:t>点击添加文本</a:t>
              </a:r>
              <a:endParaRPr lang="zh-CN" altLang="en-US" b="1">
                <a:solidFill>
                  <a:schemeClr val="bg1"/>
                </a:solidFill>
              </a:endParaRPr>
            </a:p>
          </p:txBody>
        </p:sp>
      </p:grpSp>
      <p:sp>
        <p:nvSpPr>
          <p:cNvPr id="12" name="Rectangle 57"/>
          <p:cNvSpPr/>
          <p:nvPr/>
        </p:nvSpPr>
        <p:spPr bwMode="auto">
          <a:xfrm>
            <a:off x="2690786" y="142852"/>
            <a:ext cx="3657600" cy="6492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r>
              <a:rPr lang="zh-CN" altLang="en-US" sz="2800">
                <a:ea typeface="黑体" panose="02010609060101010101" pitchFamily="2" charset="-122"/>
              </a:rPr>
              <a:t>点击此处添加标题</a:t>
            </a:r>
            <a:endParaRPr lang="zh-CN" altLang="en-US" sz="2800"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advClick="0" advTm="2000"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3"/>
          <p:cNvSpPr/>
          <p:nvPr/>
        </p:nvSpPr>
        <p:spPr bwMode="auto">
          <a:xfrm>
            <a:off x="2784503" y="174642"/>
            <a:ext cx="3657600" cy="4968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r>
              <a:rPr lang="zh-CN" altLang="en-US" sz="2800">
                <a:ea typeface="黑体" panose="02010609060101010101" pitchFamily="2" charset="-122"/>
              </a:rPr>
              <a:t>点击此处添加标题</a:t>
            </a:r>
            <a:endParaRPr lang="zh-CN" altLang="en-US" sz="2800">
              <a:ea typeface="黑体" panose="02010609060101010101" pitchFamily="2" charset="-122"/>
            </a:endParaRPr>
          </a:p>
        </p:txBody>
      </p:sp>
      <p:sp>
        <p:nvSpPr>
          <p:cNvPr id="5" name="Freeform 34"/>
          <p:cNvSpPr/>
          <p:nvPr/>
        </p:nvSpPr>
        <p:spPr bwMode="gray">
          <a:xfrm>
            <a:off x="1138266" y="2508267"/>
            <a:ext cx="7505700" cy="2676525"/>
          </a:xfrm>
          <a:custGeom>
            <a:avLst/>
            <a:gdLst/>
            <a:ahLst/>
            <a:cxnLst>
              <a:cxn ang="0">
                <a:pos x="1422" y="3"/>
              </a:cxn>
              <a:cxn ang="0">
                <a:pos x="192" y="705"/>
              </a:cxn>
              <a:cxn ang="0">
                <a:pos x="1096" y="1292"/>
              </a:cxn>
              <a:cxn ang="0">
                <a:pos x="2388" y="1428"/>
              </a:cxn>
              <a:cxn ang="0">
                <a:pos x="3672" y="1275"/>
              </a:cxn>
              <a:cxn ang="0">
                <a:pos x="4524" y="705"/>
              </a:cxn>
              <a:cxn ang="0">
                <a:pos x="3294" y="27"/>
              </a:cxn>
              <a:cxn ang="0">
                <a:pos x="4704" y="717"/>
              </a:cxn>
              <a:cxn ang="0">
                <a:pos x="3798" y="1488"/>
              </a:cxn>
              <a:cxn ang="0">
                <a:pos x="2412" y="1683"/>
              </a:cxn>
              <a:cxn ang="0">
                <a:pos x="972" y="1506"/>
              </a:cxn>
              <a:cxn ang="0">
                <a:pos x="24" y="723"/>
              </a:cxn>
              <a:cxn ang="0">
                <a:pos x="1422" y="3"/>
              </a:cxn>
            </a:cxnLst>
            <a:rect l="0" t="0" r="r" b="b"/>
            <a:pathLst>
              <a:path w="4728" h="1686">
                <a:moveTo>
                  <a:pt x="1422" y="3"/>
                </a:moveTo>
                <a:cubicBezTo>
                  <a:pt x="1450" y="0"/>
                  <a:pt x="252" y="159"/>
                  <a:pt x="192" y="705"/>
                </a:cubicBezTo>
                <a:cubicBezTo>
                  <a:pt x="222" y="1041"/>
                  <a:pt x="828" y="1203"/>
                  <a:pt x="1096" y="1292"/>
                </a:cubicBezTo>
                <a:cubicBezTo>
                  <a:pt x="1364" y="1381"/>
                  <a:pt x="1955" y="1428"/>
                  <a:pt x="2388" y="1428"/>
                </a:cubicBezTo>
                <a:cubicBezTo>
                  <a:pt x="2821" y="1428"/>
                  <a:pt x="3307" y="1379"/>
                  <a:pt x="3672" y="1275"/>
                </a:cubicBezTo>
                <a:cubicBezTo>
                  <a:pt x="4037" y="1171"/>
                  <a:pt x="4506" y="987"/>
                  <a:pt x="4524" y="705"/>
                </a:cubicBezTo>
                <a:cubicBezTo>
                  <a:pt x="4518" y="207"/>
                  <a:pt x="3269" y="50"/>
                  <a:pt x="3294" y="27"/>
                </a:cubicBezTo>
                <a:cubicBezTo>
                  <a:pt x="3324" y="29"/>
                  <a:pt x="4674" y="201"/>
                  <a:pt x="4704" y="717"/>
                </a:cubicBezTo>
                <a:cubicBezTo>
                  <a:pt x="4728" y="1077"/>
                  <a:pt x="4236" y="1365"/>
                  <a:pt x="3798" y="1488"/>
                </a:cubicBezTo>
                <a:cubicBezTo>
                  <a:pt x="3360" y="1611"/>
                  <a:pt x="2883" y="1680"/>
                  <a:pt x="2412" y="1683"/>
                </a:cubicBezTo>
                <a:cubicBezTo>
                  <a:pt x="1941" y="1686"/>
                  <a:pt x="1374" y="1644"/>
                  <a:pt x="972" y="1506"/>
                </a:cubicBezTo>
                <a:cubicBezTo>
                  <a:pt x="570" y="1368"/>
                  <a:pt x="0" y="1173"/>
                  <a:pt x="24" y="723"/>
                </a:cubicBezTo>
                <a:cubicBezTo>
                  <a:pt x="42" y="117"/>
                  <a:pt x="1394" y="6"/>
                  <a:pt x="1422" y="3"/>
                </a:cubicBezTo>
                <a:close/>
              </a:path>
            </a:pathLst>
          </a:custGeom>
          <a:gradFill rotWithShape="1">
            <a:gsLst>
              <a:gs pos="0">
                <a:srgbClr val="336699"/>
              </a:gs>
              <a:gs pos="100000">
                <a:srgbClr val="336699">
                  <a:gamma/>
                  <a:tint val="19216"/>
                  <a:invGamma/>
                </a:srgbClr>
              </a:gs>
            </a:gsLst>
            <a:lin ang="5400000" scaled="1"/>
          </a:gradFill>
          <a:ln w="9525" cap="flat" cmpd="sng">
            <a:noFill/>
            <a:prstDash val="solid"/>
            <a:round/>
          </a:ln>
          <a:effectLst/>
          <a:scene3d>
            <a:camera prst="legacyObliqueBottom">
              <a:rot lat="21299999" lon="0" rev="0"/>
            </a:camera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336699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grpSp>
        <p:nvGrpSpPr>
          <p:cNvPr id="6" name="Group 35"/>
          <p:cNvGrpSpPr/>
          <p:nvPr/>
        </p:nvGrpSpPr>
        <p:grpSpPr bwMode="auto">
          <a:xfrm>
            <a:off x="3135341" y="2305067"/>
            <a:ext cx="3606800" cy="760413"/>
            <a:chOff x="1383" y="1452"/>
            <a:chExt cx="2826" cy="596"/>
          </a:xfrm>
        </p:grpSpPr>
        <p:sp>
          <p:nvSpPr>
            <p:cNvPr id="7" name="Oval 36"/>
            <p:cNvSpPr>
              <a:spLocks noChangeArrowheads="1"/>
            </p:cNvSpPr>
            <p:nvPr/>
          </p:nvSpPr>
          <p:spPr bwMode="ltGray">
            <a:xfrm>
              <a:off x="1383" y="1464"/>
              <a:ext cx="2824" cy="584"/>
            </a:xfrm>
            <a:prstGeom prst="ellipse">
              <a:avLst/>
            </a:prstGeom>
            <a:gradFill rotWithShape="1">
              <a:gsLst>
                <a:gs pos="0">
                  <a:srgbClr val="006699">
                    <a:gamma/>
                    <a:shade val="55686"/>
                    <a:invGamma/>
                  </a:srgbClr>
                </a:gs>
                <a:gs pos="50000">
                  <a:srgbClr val="006699"/>
                </a:gs>
                <a:gs pos="100000">
                  <a:srgbClr val="006699">
                    <a:gamma/>
                    <a:shade val="55686"/>
                    <a:invGamma/>
                  </a:srgbClr>
                </a:gs>
              </a:gsLst>
              <a:lin ang="0" scaled="1"/>
            </a:gradFill>
            <a:ln w="9525" algn="ctr">
              <a:noFill/>
              <a:rou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" name="Oval 37"/>
            <p:cNvSpPr>
              <a:spLocks noChangeArrowheads="1"/>
            </p:cNvSpPr>
            <p:nvPr/>
          </p:nvSpPr>
          <p:spPr bwMode="ltGray">
            <a:xfrm>
              <a:off x="1383" y="1455"/>
              <a:ext cx="2826" cy="552"/>
            </a:xfrm>
            <a:prstGeom prst="ellipse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tint val="33725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" name="Oval 38"/>
            <p:cNvSpPr>
              <a:spLocks noChangeArrowheads="1"/>
            </p:cNvSpPr>
            <p:nvPr/>
          </p:nvSpPr>
          <p:spPr bwMode="ltGray">
            <a:xfrm>
              <a:off x="1385" y="1452"/>
              <a:ext cx="2808" cy="54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shade val="0"/>
                    <a:invGamma/>
                    <a:alpha val="27000"/>
                  </a:schemeClr>
                </a:gs>
                <a:gs pos="50000">
                  <a:schemeClr val="bg1">
                    <a:alpha val="5000"/>
                  </a:schemeClr>
                </a:gs>
                <a:gs pos="100000">
                  <a:schemeClr val="bg1">
                    <a:gamma/>
                    <a:shade val="0"/>
                    <a:invGamma/>
                    <a:alpha val="27000"/>
                  </a:schemeClr>
                </a:gs>
              </a:gsLst>
              <a:lin ang="27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0" name="AutoShape 39"/>
          <p:cNvSpPr>
            <a:spLocks noChangeArrowheads="1"/>
          </p:cNvSpPr>
          <p:nvPr/>
        </p:nvSpPr>
        <p:spPr bwMode="gray">
          <a:xfrm>
            <a:off x="3597303" y="2387617"/>
            <a:ext cx="566738" cy="368300"/>
          </a:xfrm>
          <a:prstGeom prst="cube">
            <a:avLst>
              <a:gd name="adj" fmla="val 48171"/>
            </a:avLst>
          </a:prstGeom>
          <a:solidFill>
            <a:srgbClr val="333333"/>
          </a:solidFill>
          <a:ln w="9525">
            <a:noFill/>
            <a:miter lim="800000"/>
          </a:ln>
          <a:effectLst>
            <a:prstShdw prst="shdw12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" name="AutoShape 40"/>
          <p:cNvSpPr>
            <a:spLocks noChangeArrowheads="1"/>
          </p:cNvSpPr>
          <p:nvPr/>
        </p:nvSpPr>
        <p:spPr bwMode="ltGray">
          <a:xfrm>
            <a:off x="2936903" y="1966930"/>
            <a:ext cx="1739900" cy="598487"/>
          </a:xfrm>
          <a:prstGeom prst="cube">
            <a:avLst>
              <a:gd name="adj" fmla="val 24338"/>
            </a:avLst>
          </a:prstGeom>
          <a:gradFill rotWithShape="1">
            <a:gsLst>
              <a:gs pos="0">
                <a:schemeClr val="accent2">
                  <a:gamma/>
                  <a:shade val="76078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" name="AutoShape 41"/>
          <p:cNvSpPr>
            <a:spLocks noChangeArrowheads="1"/>
          </p:cNvSpPr>
          <p:nvPr/>
        </p:nvSpPr>
        <p:spPr bwMode="gray">
          <a:xfrm>
            <a:off x="4719666" y="1611330"/>
            <a:ext cx="566737" cy="1144587"/>
          </a:xfrm>
          <a:prstGeom prst="cube">
            <a:avLst>
              <a:gd name="adj" fmla="val 48171"/>
            </a:avLst>
          </a:prstGeom>
          <a:solidFill>
            <a:srgbClr val="333333"/>
          </a:solidFill>
          <a:ln w="9525">
            <a:noFill/>
            <a:miter lim="800000"/>
          </a:ln>
          <a:effectLst>
            <a:prstShdw prst="shdw12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" name="AutoShape 42"/>
          <p:cNvSpPr>
            <a:spLocks noChangeArrowheads="1"/>
          </p:cNvSpPr>
          <p:nvPr/>
        </p:nvSpPr>
        <p:spPr bwMode="ltGray">
          <a:xfrm>
            <a:off x="4011641" y="1317642"/>
            <a:ext cx="2043112" cy="576263"/>
          </a:xfrm>
          <a:prstGeom prst="cube">
            <a:avLst>
              <a:gd name="adj" fmla="val 24338"/>
            </a:avLst>
          </a:prstGeom>
          <a:gradFill rotWithShape="1">
            <a:gsLst>
              <a:gs pos="0">
                <a:schemeClr val="folHlink">
                  <a:gamma/>
                  <a:shade val="86275"/>
                  <a:invGamma/>
                </a:schemeClr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" name="AutoShape 43"/>
          <p:cNvSpPr>
            <a:spLocks noChangeArrowheads="1"/>
          </p:cNvSpPr>
          <p:nvPr/>
        </p:nvSpPr>
        <p:spPr bwMode="gray">
          <a:xfrm>
            <a:off x="5708678" y="2387617"/>
            <a:ext cx="566738" cy="368300"/>
          </a:xfrm>
          <a:prstGeom prst="cube">
            <a:avLst>
              <a:gd name="adj" fmla="val 48171"/>
            </a:avLst>
          </a:prstGeom>
          <a:solidFill>
            <a:srgbClr val="333333"/>
          </a:solidFill>
          <a:ln w="9525">
            <a:noFill/>
            <a:miter lim="800000"/>
          </a:ln>
          <a:effectLst>
            <a:prstShdw prst="shdw12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" name="AutoShape 44"/>
          <p:cNvSpPr>
            <a:spLocks noChangeArrowheads="1"/>
          </p:cNvSpPr>
          <p:nvPr/>
        </p:nvSpPr>
        <p:spPr bwMode="ltGray">
          <a:xfrm>
            <a:off x="5132416" y="1971692"/>
            <a:ext cx="1689100" cy="598488"/>
          </a:xfrm>
          <a:prstGeom prst="cube">
            <a:avLst>
              <a:gd name="adj" fmla="val 24338"/>
            </a:avLst>
          </a:prstGeom>
          <a:gradFill rotWithShape="1">
            <a:gsLst>
              <a:gs pos="0">
                <a:schemeClr val="accent1">
                  <a:gamma/>
                  <a:shade val="86275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" name="Rectangle 45"/>
          <p:cNvSpPr>
            <a:spLocks noChangeArrowheads="1"/>
          </p:cNvSpPr>
          <p:nvPr/>
        </p:nvSpPr>
        <p:spPr bwMode="gray">
          <a:xfrm>
            <a:off x="3135341" y="2171717"/>
            <a:ext cx="1273175" cy="33655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zh-CN" altLang="en-US" sz="1600">
                <a:solidFill>
                  <a:srgbClr val="000000"/>
                </a:solidFill>
              </a:rPr>
              <a:t>添加标题</a:t>
            </a:r>
            <a:endParaRPr lang="zh-CN" altLang="en-US" sz="1600">
              <a:solidFill>
                <a:srgbClr val="000000"/>
              </a:solidFill>
            </a:endParaRPr>
          </a:p>
        </p:txBody>
      </p:sp>
      <p:sp>
        <p:nvSpPr>
          <p:cNvPr id="17" name="Rectangle 46"/>
          <p:cNvSpPr>
            <a:spLocks noChangeArrowheads="1"/>
          </p:cNvSpPr>
          <p:nvPr/>
        </p:nvSpPr>
        <p:spPr bwMode="gray">
          <a:xfrm>
            <a:off x="5254653" y="2171717"/>
            <a:ext cx="1273175" cy="33655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zh-CN" altLang="en-US" sz="1600">
                <a:solidFill>
                  <a:srgbClr val="000000"/>
                </a:solidFill>
              </a:rPr>
              <a:t>添加标题</a:t>
            </a:r>
            <a:endParaRPr lang="zh-CN" altLang="en-US" sz="1600">
              <a:solidFill>
                <a:srgbClr val="000000"/>
              </a:solidFill>
            </a:endParaRPr>
          </a:p>
        </p:txBody>
      </p:sp>
      <p:sp>
        <p:nvSpPr>
          <p:cNvPr id="18" name="Rectangle 47"/>
          <p:cNvSpPr>
            <a:spLocks noChangeArrowheads="1"/>
          </p:cNvSpPr>
          <p:nvPr/>
        </p:nvSpPr>
        <p:spPr bwMode="gray">
          <a:xfrm>
            <a:off x="4357716" y="1495442"/>
            <a:ext cx="1273175" cy="33655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zh-CN" altLang="en-US" sz="1600">
                <a:solidFill>
                  <a:schemeClr val="bg1"/>
                </a:solidFill>
              </a:rPr>
              <a:t>添加标题</a:t>
            </a:r>
            <a:endParaRPr lang="zh-CN" altLang="en-US" sz="1600">
              <a:solidFill>
                <a:schemeClr val="bg1"/>
              </a:solidFill>
            </a:endParaRPr>
          </a:p>
        </p:txBody>
      </p:sp>
      <p:sp>
        <p:nvSpPr>
          <p:cNvPr id="19" name="Rectangle 48"/>
          <p:cNvSpPr>
            <a:spLocks noChangeArrowheads="1"/>
          </p:cNvSpPr>
          <p:nvPr/>
        </p:nvSpPr>
        <p:spPr bwMode="gray">
          <a:xfrm rot="1218268">
            <a:off x="1658966" y="4405330"/>
            <a:ext cx="1538287" cy="33655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zh-CN" altLang="en-US" sz="1600">
                <a:solidFill>
                  <a:srgbClr val="000000"/>
                </a:solidFill>
              </a:rPr>
              <a:t>点击添加文本</a:t>
            </a:r>
            <a:endParaRPr lang="zh-CN" altLang="en-US" sz="1600">
              <a:solidFill>
                <a:srgbClr val="000000"/>
              </a:solidFill>
            </a:endParaRPr>
          </a:p>
        </p:txBody>
      </p:sp>
      <p:sp>
        <p:nvSpPr>
          <p:cNvPr id="20" name="Rectangle 49"/>
          <p:cNvSpPr>
            <a:spLocks noChangeArrowheads="1"/>
          </p:cNvSpPr>
          <p:nvPr/>
        </p:nvSpPr>
        <p:spPr bwMode="gray">
          <a:xfrm rot="20617061">
            <a:off x="6546878" y="4438667"/>
            <a:ext cx="1455738" cy="33655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zh-CN" altLang="en-US" sz="1600">
                <a:solidFill>
                  <a:srgbClr val="000000"/>
                </a:solidFill>
              </a:rPr>
              <a:t>点击添加文本</a:t>
            </a:r>
            <a:endParaRPr lang="zh-CN" altLang="en-US" sz="1600">
              <a:solidFill>
                <a:srgbClr val="000000"/>
              </a:solidFill>
            </a:endParaRPr>
          </a:p>
        </p:txBody>
      </p:sp>
      <p:sp>
        <p:nvSpPr>
          <p:cNvPr id="21" name="Rectangle 50"/>
          <p:cNvSpPr>
            <a:spLocks noChangeArrowheads="1"/>
          </p:cNvSpPr>
          <p:nvPr/>
        </p:nvSpPr>
        <p:spPr bwMode="auto">
          <a:xfrm>
            <a:off x="2728941" y="3278205"/>
            <a:ext cx="4332287" cy="306705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0" hangingPunct="0">
              <a:buFont typeface="Wingdings" panose="05000000000000000000" pitchFamily="2" charset="2"/>
              <a:buNone/>
            </a:pPr>
            <a:r>
              <a:rPr lang="en-US" altLang="zh-CN" sz="1400" b="1" dirty="0">
                <a:solidFill>
                  <a:srgbClr val="000000"/>
                </a:solidFill>
              </a:rPr>
              <a:t> </a:t>
            </a:r>
            <a:r>
              <a:rPr lang="en-US" altLang="zh-CN" sz="1400" b="1" dirty="0">
                <a:solidFill>
                  <a:schemeClr val="bg1"/>
                </a:solidFill>
              </a:rPr>
              <a:t>亮亮图文旗舰店  https://liangliangtuwen.tmall.com</a:t>
            </a:r>
            <a:endParaRPr lang="en-US" altLang="zh-CN" sz="1400" b="1" dirty="0">
              <a:solidFill>
                <a:schemeClr val="bg1"/>
              </a:solidFill>
            </a:endParaRPr>
          </a:p>
        </p:txBody>
      </p:sp>
      <p:pic>
        <p:nvPicPr>
          <p:cNvPr id="22" name="Picture 51" descr="circuler_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gray">
          <a:xfrm>
            <a:off x="3878291" y="4084655"/>
            <a:ext cx="1863725" cy="1844675"/>
          </a:xfrm>
          <a:prstGeom prst="rect">
            <a:avLst/>
          </a:prstGeom>
          <a:noFill/>
        </p:spPr>
      </p:pic>
      <p:sp>
        <p:nvSpPr>
          <p:cNvPr id="23" name="Oval 52"/>
          <p:cNvSpPr>
            <a:spLocks noChangeArrowheads="1"/>
          </p:cNvSpPr>
          <p:nvPr/>
        </p:nvSpPr>
        <p:spPr bwMode="blackWhite">
          <a:xfrm>
            <a:off x="3881466" y="4078305"/>
            <a:ext cx="1863725" cy="1851025"/>
          </a:xfrm>
          <a:prstGeom prst="ellipse">
            <a:avLst/>
          </a:prstGeom>
          <a:gradFill rotWithShape="1">
            <a:gsLst>
              <a:gs pos="0">
                <a:srgbClr val="FFFF00">
                  <a:alpha val="85001"/>
                </a:srgbClr>
              </a:gs>
              <a:gs pos="100000">
                <a:srgbClr val="FFFFFF">
                  <a:alpha val="50000"/>
                </a:srgbClr>
              </a:gs>
            </a:gsLst>
            <a:path path="shape">
              <a:fillToRect l="50000" t="50000" r="50000" b="50000"/>
            </a:path>
          </a:gradFill>
          <a:ln w="76200" algn="ctr">
            <a:solidFill>
              <a:srgbClr val="FFFFFF">
                <a:alpha val="60001"/>
              </a:srgbClr>
            </a:solidFill>
            <a:rou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" name="Text Box 53"/>
          <p:cNvSpPr txBox="1">
            <a:spLocks noChangeArrowheads="1"/>
          </p:cNvSpPr>
          <p:nvPr/>
        </p:nvSpPr>
        <p:spPr bwMode="gray">
          <a:xfrm>
            <a:off x="4227541" y="4862530"/>
            <a:ext cx="1179512" cy="30480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zh-CN" altLang="en-US" sz="1400" b="1">
                <a:solidFill>
                  <a:srgbClr val="000000"/>
                </a:solidFill>
              </a:rPr>
              <a:t>标题</a:t>
            </a:r>
            <a:endParaRPr lang="zh-CN" altLang="en-US" sz="14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advClick="0" advTm="2000"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/>
          <p:nvPr/>
        </p:nvGrpSpPr>
        <p:grpSpPr bwMode="auto">
          <a:xfrm>
            <a:off x="901700" y="2374914"/>
            <a:ext cx="7632700" cy="3054350"/>
            <a:chOff x="476" y="1340"/>
            <a:chExt cx="4808" cy="1924"/>
          </a:xfrm>
        </p:grpSpPr>
        <p:sp>
          <p:nvSpPr>
            <p:cNvPr id="3" name="AutoShape 5"/>
            <p:cNvSpPr>
              <a:spLocks noChangeArrowheads="1"/>
            </p:cNvSpPr>
            <p:nvPr/>
          </p:nvSpPr>
          <p:spPr bwMode="gray">
            <a:xfrm>
              <a:off x="1837" y="1843"/>
              <a:ext cx="318" cy="363"/>
            </a:xfrm>
            <a:prstGeom prst="chevron">
              <a:avLst>
                <a:gd name="adj" fmla="val 52514"/>
              </a:avLst>
            </a:prstGeom>
            <a:solidFill>
              <a:schemeClr val="accent1"/>
            </a:solidFill>
            <a:ln w="0" algn="ctr">
              <a:noFill/>
              <a:miter lim="800000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" name="AutoShape 6"/>
            <p:cNvSpPr>
              <a:spLocks noChangeArrowheads="1"/>
            </p:cNvSpPr>
            <p:nvPr/>
          </p:nvSpPr>
          <p:spPr bwMode="gray">
            <a:xfrm>
              <a:off x="3560" y="1843"/>
              <a:ext cx="318" cy="363"/>
            </a:xfrm>
            <a:prstGeom prst="chevron">
              <a:avLst>
                <a:gd name="adj" fmla="val 52514"/>
              </a:avLst>
            </a:prstGeom>
            <a:solidFill>
              <a:schemeClr val="hlink"/>
            </a:solidFill>
            <a:ln w="0" algn="ctr">
              <a:noFill/>
              <a:miter lim="800000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" name="Oval 7"/>
            <p:cNvSpPr>
              <a:spLocks noChangeArrowheads="1"/>
            </p:cNvSpPr>
            <p:nvPr/>
          </p:nvSpPr>
          <p:spPr bwMode="gray">
            <a:xfrm>
              <a:off x="3923" y="1344"/>
              <a:ext cx="1361" cy="136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" name="Oval 8"/>
            <p:cNvSpPr>
              <a:spLocks noChangeArrowheads="1"/>
            </p:cNvSpPr>
            <p:nvPr/>
          </p:nvSpPr>
          <p:spPr bwMode="gray">
            <a:xfrm>
              <a:off x="3923" y="1344"/>
              <a:ext cx="1361" cy="136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7" name="Oval 9"/>
            <p:cNvSpPr>
              <a:spLocks noChangeArrowheads="1"/>
            </p:cNvSpPr>
            <p:nvPr/>
          </p:nvSpPr>
          <p:spPr bwMode="gray">
            <a:xfrm>
              <a:off x="4012" y="1433"/>
              <a:ext cx="1183" cy="118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8" name="Oval 10"/>
            <p:cNvSpPr>
              <a:spLocks noChangeArrowheads="1"/>
            </p:cNvSpPr>
            <p:nvPr/>
          </p:nvSpPr>
          <p:spPr bwMode="gray">
            <a:xfrm>
              <a:off x="4032" y="1440"/>
              <a:ext cx="1183" cy="118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9" name="Oval 11"/>
            <p:cNvSpPr>
              <a:spLocks noChangeArrowheads="1"/>
            </p:cNvSpPr>
            <p:nvPr/>
          </p:nvSpPr>
          <p:spPr bwMode="gray">
            <a:xfrm>
              <a:off x="4076" y="1492"/>
              <a:ext cx="1065" cy="1065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0" name="Oval 12"/>
            <p:cNvSpPr>
              <a:spLocks noChangeArrowheads="1"/>
            </p:cNvSpPr>
            <p:nvPr/>
          </p:nvSpPr>
          <p:spPr bwMode="gray">
            <a:xfrm>
              <a:off x="476" y="1340"/>
              <a:ext cx="1361" cy="1361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1" name="Oval 13"/>
            <p:cNvSpPr>
              <a:spLocks noChangeArrowheads="1"/>
            </p:cNvSpPr>
            <p:nvPr/>
          </p:nvSpPr>
          <p:spPr bwMode="gray">
            <a:xfrm>
              <a:off x="476" y="1340"/>
              <a:ext cx="1361" cy="1361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alpha val="32001"/>
                  </a:schemeClr>
                </a:gs>
                <a:gs pos="100000">
                  <a:schemeClr val="fol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2" name="Oval 14"/>
            <p:cNvSpPr>
              <a:spLocks noChangeArrowheads="1"/>
            </p:cNvSpPr>
            <p:nvPr/>
          </p:nvSpPr>
          <p:spPr bwMode="gray">
            <a:xfrm>
              <a:off x="565" y="1429"/>
              <a:ext cx="1183" cy="1183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54118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3" name="Oval 15"/>
            <p:cNvSpPr>
              <a:spLocks noChangeArrowheads="1"/>
            </p:cNvSpPr>
            <p:nvPr/>
          </p:nvSpPr>
          <p:spPr bwMode="gray">
            <a:xfrm>
              <a:off x="566" y="1431"/>
              <a:ext cx="1183" cy="1183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63529"/>
                    <a:invGamma/>
                  </a:schemeClr>
                </a:gs>
                <a:gs pos="100000">
                  <a:schemeClr val="fol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4" name="Oval 16"/>
            <p:cNvSpPr>
              <a:spLocks noChangeArrowheads="1"/>
            </p:cNvSpPr>
            <p:nvPr/>
          </p:nvSpPr>
          <p:spPr bwMode="gray">
            <a:xfrm>
              <a:off x="624" y="1488"/>
              <a:ext cx="1065" cy="1065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15" name="Group 17"/>
            <p:cNvGrpSpPr/>
            <p:nvPr/>
          </p:nvGrpSpPr>
          <p:grpSpPr bwMode="auto">
            <a:xfrm>
              <a:off x="641" y="1504"/>
              <a:ext cx="1031" cy="1031"/>
              <a:chOff x="4166" y="1706"/>
              <a:chExt cx="1252" cy="1252"/>
            </a:xfrm>
          </p:grpSpPr>
          <p:sp>
            <p:nvSpPr>
              <p:cNvPr id="37" name="Oval 18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38" name="Oval 19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39" name="Oval 20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40" name="Oval 21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16" name="Oval 22"/>
            <p:cNvSpPr>
              <a:spLocks noChangeArrowheads="1"/>
            </p:cNvSpPr>
            <p:nvPr/>
          </p:nvSpPr>
          <p:spPr bwMode="gray">
            <a:xfrm>
              <a:off x="2200" y="1344"/>
              <a:ext cx="1361" cy="1361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7" name="Oval 23"/>
            <p:cNvSpPr>
              <a:spLocks noChangeArrowheads="1"/>
            </p:cNvSpPr>
            <p:nvPr/>
          </p:nvSpPr>
          <p:spPr bwMode="gray">
            <a:xfrm>
              <a:off x="2200" y="1344"/>
              <a:ext cx="1361" cy="1361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32001"/>
                  </a:schemeClr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8" name="Oval 24"/>
            <p:cNvSpPr>
              <a:spLocks noChangeArrowheads="1"/>
            </p:cNvSpPr>
            <p:nvPr/>
          </p:nvSpPr>
          <p:spPr bwMode="gray">
            <a:xfrm>
              <a:off x="2289" y="1433"/>
              <a:ext cx="1183" cy="1183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54118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9" name="Oval 25"/>
            <p:cNvSpPr>
              <a:spLocks noChangeArrowheads="1"/>
            </p:cNvSpPr>
            <p:nvPr/>
          </p:nvSpPr>
          <p:spPr bwMode="gray">
            <a:xfrm>
              <a:off x="2290" y="1435"/>
              <a:ext cx="1183" cy="1183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63529"/>
                    <a:invGamma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0" name="Oval 26"/>
            <p:cNvSpPr>
              <a:spLocks noChangeArrowheads="1"/>
            </p:cNvSpPr>
            <p:nvPr/>
          </p:nvSpPr>
          <p:spPr bwMode="gray">
            <a:xfrm>
              <a:off x="2348" y="1492"/>
              <a:ext cx="1065" cy="1065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21" name="Group 27"/>
            <p:cNvGrpSpPr/>
            <p:nvPr/>
          </p:nvGrpSpPr>
          <p:grpSpPr bwMode="auto">
            <a:xfrm>
              <a:off x="2365" y="1504"/>
              <a:ext cx="1031" cy="1031"/>
              <a:chOff x="4166" y="1706"/>
              <a:chExt cx="1252" cy="1252"/>
            </a:xfrm>
          </p:grpSpPr>
          <p:sp>
            <p:nvSpPr>
              <p:cNvPr id="33" name="Oval 28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34" name="Oval 29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35" name="Oval 30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36" name="Oval 31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22" name="Group 32"/>
            <p:cNvGrpSpPr/>
            <p:nvPr/>
          </p:nvGrpSpPr>
          <p:grpSpPr bwMode="auto">
            <a:xfrm>
              <a:off x="4095" y="1504"/>
              <a:ext cx="1031" cy="1031"/>
              <a:chOff x="4166" y="1706"/>
              <a:chExt cx="1252" cy="1252"/>
            </a:xfrm>
          </p:grpSpPr>
          <p:sp>
            <p:nvSpPr>
              <p:cNvPr id="29" name="Oval 33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30" name="Oval 34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31" name="Oval 35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32" name="Oval 36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23" name="AutoShape 37"/>
            <p:cNvSpPr>
              <a:spLocks noChangeArrowheads="1"/>
            </p:cNvSpPr>
            <p:nvPr/>
          </p:nvSpPr>
          <p:spPr bwMode="auto">
            <a:xfrm>
              <a:off x="507" y="2939"/>
              <a:ext cx="1296" cy="325"/>
            </a:xfrm>
            <a:prstGeom prst="roundRect">
              <a:avLst>
                <a:gd name="adj" fmla="val 50000"/>
              </a:avLst>
            </a:prstGeom>
            <a:noFill/>
            <a:ln w="38100" algn="ctr">
              <a:solidFill>
                <a:schemeClr val="tx1"/>
              </a:solidFill>
              <a:round/>
            </a:ln>
            <a:effectLst/>
          </p:spPr>
          <p:txBody>
            <a:bodyPr wrap="none" anchor="ctr"/>
            <a:lstStyle/>
            <a:p>
              <a:pPr eaLnBrk="0" hangingPunct="0"/>
              <a:r>
                <a:rPr lang="zh-CN" altLang="en-US">
                  <a:solidFill>
                    <a:schemeClr val="bg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Verdana" panose="020B0604030504040204" pitchFamily="34" charset="0"/>
                </a:rPr>
                <a:t>点击添加文本</a:t>
              </a:r>
              <a:endParaRPr lang="zh-CN" altLang="en-US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panose="020B0604030504040204" pitchFamily="34" charset="0"/>
              </a:endParaRPr>
            </a:p>
          </p:txBody>
        </p:sp>
        <p:sp>
          <p:nvSpPr>
            <p:cNvPr id="24" name="AutoShape 38"/>
            <p:cNvSpPr>
              <a:spLocks noChangeArrowheads="1"/>
            </p:cNvSpPr>
            <p:nvPr/>
          </p:nvSpPr>
          <p:spPr bwMode="auto">
            <a:xfrm>
              <a:off x="2229" y="2939"/>
              <a:ext cx="1296" cy="325"/>
            </a:xfrm>
            <a:prstGeom prst="roundRect">
              <a:avLst>
                <a:gd name="adj" fmla="val 50000"/>
              </a:avLst>
            </a:prstGeom>
            <a:noFill/>
            <a:ln w="38100" algn="ctr">
              <a:solidFill>
                <a:schemeClr val="tx1"/>
              </a:solidFill>
              <a:round/>
            </a:ln>
            <a:effectLst/>
          </p:spPr>
          <p:txBody>
            <a:bodyPr wrap="none" anchor="ctr"/>
            <a:lstStyle/>
            <a:p>
              <a:pPr eaLnBrk="0" hangingPunct="0"/>
              <a:r>
                <a:rPr lang="zh-CN" altLang="en-US">
                  <a:solidFill>
                    <a:schemeClr val="bg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Verdana" panose="020B0604030504040204" pitchFamily="34" charset="0"/>
                </a:rPr>
                <a:t>点击添加文本</a:t>
              </a:r>
              <a:endParaRPr lang="zh-CN" altLang="en-US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panose="020B0604030504040204" pitchFamily="34" charset="0"/>
              </a:endParaRPr>
            </a:p>
          </p:txBody>
        </p:sp>
        <p:sp>
          <p:nvSpPr>
            <p:cNvPr id="25" name="AutoShape 39"/>
            <p:cNvSpPr>
              <a:spLocks noChangeArrowheads="1"/>
            </p:cNvSpPr>
            <p:nvPr/>
          </p:nvSpPr>
          <p:spPr bwMode="auto">
            <a:xfrm>
              <a:off x="3963" y="2939"/>
              <a:ext cx="1296" cy="325"/>
            </a:xfrm>
            <a:prstGeom prst="roundRect">
              <a:avLst>
                <a:gd name="adj" fmla="val 50000"/>
              </a:avLst>
            </a:prstGeom>
            <a:noFill/>
            <a:ln w="38100" algn="ctr">
              <a:solidFill>
                <a:schemeClr val="tx1"/>
              </a:solidFill>
              <a:round/>
            </a:ln>
            <a:effectLst/>
          </p:spPr>
          <p:txBody>
            <a:bodyPr wrap="none" anchor="ctr"/>
            <a:lstStyle/>
            <a:p>
              <a:pPr eaLnBrk="0" hangingPunct="0"/>
              <a:r>
                <a:rPr lang="zh-CN" altLang="en-US">
                  <a:solidFill>
                    <a:schemeClr val="bg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Verdana" panose="020B0604030504040204" pitchFamily="34" charset="0"/>
                </a:rPr>
                <a:t>点击添加文本</a:t>
              </a:r>
              <a:endParaRPr lang="zh-CN" altLang="en-US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panose="020B0604030504040204" pitchFamily="34" charset="0"/>
              </a:endParaRPr>
            </a:p>
          </p:txBody>
        </p:sp>
        <p:sp>
          <p:nvSpPr>
            <p:cNvPr id="26" name="Text Box 40"/>
            <p:cNvSpPr txBox="1">
              <a:spLocks noChangeArrowheads="1"/>
            </p:cNvSpPr>
            <p:nvPr/>
          </p:nvSpPr>
          <p:spPr bwMode="gray">
            <a:xfrm>
              <a:off x="908" y="1873"/>
              <a:ext cx="500" cy="288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400">
                  <a:solidFill>
                    <a:srgbClr val="000000"/>
                  </a:solidFill>
                </a:rPr>
                <a:t>内容</a:t>
              </a: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7" name="Text Box 41"/>
            <p:cNvSpPr txBox="1">
              <a:spLocks noChangeArrowheads="1"/>
            </p:cNvSpPr>
            <p:nvPr/>
          </p:nvSpPr>
          <p:spPr bwMode="gray">
            <a:xfrm>
              <a:off x="2636" y="1873"/>
              <a:ext cx="500" cy="288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400">
                  <a:solidFill>
                    <a:srgbClr val="000000"/>
                  </a:solidFill>
                </a:rPr>
                <a:t>内容</a:t>
              </a: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8" name="Text Box 42"/>
            <p:cNvSpPr txBox="1">
              <a:spLocks noChangeArrowheads="1"/>
            </p:cNvSpPr>
            <p:nvPr/>
          </p:nvSpPr>
          <p:spPr bwMode="gray">
            <a:xfrm>
              <a:off x="4364" y="1873"/>
              <a:ext cx="500" cy="288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400">
                  <a:solidFill>
                    <a:srgbClr val="000000"/>
                  </a:solidFill>
                </a:rPr>
                <a:t>内容</a:t>
              </a:r>
              <a:endParaRPr lang="zh-CN" altLang="en-US" sz="2400">
                <a:solidFill>
                  <a:srgbClr val="000000"/>
                </a:solidFill>
              </a:endParaRPr>
            </a:p>
          </p:txBody>
        </p:sp>
      </p:grpSp>
      <p:sp>
        <p:nvSpPr>
          <p:cNvPr id="41" name="Rectangle 46"/>
          <p:cNvSpPr/>
          <p:nvPr/>
        </p:nvSpPr>
        <p:spPr bwMode="auto">
          <a:xfrm>
            <a:off x="2590800" y="165114"/>
            <a:ext cx="3657600" cy="6492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r>
              <a:rPr lang="zh-CN" altLang="en-US" sz="2800">
                <a:ea typeface="黑体" panose="02010609060101010101" pitchFamily="2" charset="-122"/>
              </a:rPr>
              <a:t>点击此处添加标题</a:t>
            </a:r>
            <a:endParaRPr lang="zh-CN" altLang="en-US" sz="2800"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advClick="0" advTm="2000">
    <p:newsfla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gray">
          <a:xfrm>
            <a:off x="1400151" y="1828816"/>
            <a:ext cx="2600325" cy="1247775"/>
          </a:xfrm>
          <a:prstGeom prst="rect">
            <a:avLst/>
          </a:prstGeom>
          <a:gradFill rotWithShape="1">
            <a:gsLst>
              <a:gs pos="0">
                <a:srgbClr val="FFFFFF">
                  <a:alpha val="0"/>
                </a:srgbClr>
              </a:gs>
              <a:gs pos="100000">
                <a:srgbClr val="F0FFC5">
                  <a:alpha val="50000"/>
                </a:srgbClr>
              </a:gs>
            </a:gsLst>
            <a:lin ang="0" scaled="1"/>
          </a:gra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gray">
          <a:xfrm>
            <a:off x="1924026" y="4343416"/>
            <a:ext cx="2071687" cy="1295400"/>
          </a:xfrm>
          <a:prstGeom prst="rect">
            <a:avLst/>
          </a:prstGeom>
          <a:gradFill rotWithShape="1">
            <a:gsLst>
              <a:gs pos="0">
                <a:srgbClr val="FFFFFF">
                  <a:alpha val="0"/>
                </a:srgbClr>
              </a:gs>
              <a:gs pos="100000">
                <a:srgbClr val="A3FFFF">
                  <a:alpha val="50000"/>
                </a:srgbClr>
              </a:gs>
            </a:gsLst>
            <a:lin ang="0" scaled="1"/>
          </a:gra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gray">
          <a:xfrm>
            <a:off x="5360963" y="4291029"/>
            <a:ext cx="2592388" cy="1322387"/>
          </a:xfrm>
          <a:prstGeom prst="rect">
            <a:avLst/>
          </a:prstGeom>
          <a:gradFill rotWithShape="1">
            <a:gsLst>
              <a:gs pos="0">
                <a:srgbClr val="9D9DDF">
                  <a:alpha val="50000"/>
                </a:srgbClr>
              </a:gs>
              <a:gs pos="100000">
                <a:srgbClr val="FFFFFF">
                  <a:alpha val="0"/>
                </a:srgbClr>
              </a:gs>
            </a:gsLst>
            <a:lin ang="0" scaled="1"/>
          </a:gra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gray">
          <a:xfrm>
            <a:off x="5364138" y="1828816"/>
            <a:ext cx="2373313" cy="1219200"/>
          </a:xfrm>
          <a:prstGeom prst="rect">
            <a:avLst/>
          </a:prstGeom>
          <a:gradFill rotWithShape="1">
            <a:gsLst>
              <a:gs pos="0">
                <a:srgbClr val="E7F4F5">
                  <a:alpha val="50000"/>
                </a:srgbClr>
              </a:gs>
              <a:gs pos="100000">
                <a:srgbClr val="FFFFFF">
                  <a:alpha val="0"/>
                </a:srgbClr>
              </a:gs>
            </a:gsLst>
            <a:lin ang="0" scaled="1"/>
          </a:gra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8" name="Group 8"/>
          <p:cNvGrpSpPr/>
          <p:nvPr/>
        </p:nvGrpSpPr>
        <p:grpSpPr bwMode="auto">
          <a:xfrm>
            <a:off x="3992538" y="1698641"/>
            <a:ext cx="1362075" cy="1322388"/>
            <a:chOff x="4320" y="1152"/>
            <a:chExt cx="414" cy="402"/>
          </a:xfrm>
        </p:grpSpPr>
        <p:sp>
          <p:nvSpPr>
            <p:cNvPr id="9" name="AutoShape 9"/>
            <p:cNvSpPr>
              <a:spLocks noChangeArrowheads="1"/>
            </p:cNvSpPr>
            <p:nvPr/>
          </p:nvSpPr>
          <p:spPr bwMode="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5400">
              <a:solidFill>
                <a:srgbClr val="FEFEFE"/>
              </a:solidFill>
              <a:rou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" name="Freeform 10"/>
            <p:cNvSpPr/>
            <p:nvPr/>
          </p:nvSpPr>
          <p:spPr bwMode="gray">
            <a:xfrm>
              <a:off x="4346" y="1178"/>
              <a:ext cx="206" cy="201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tint val="48627"/>
                    <a:invGamma/>
                  </a:schemeClr>
                </a:gs>
                <a:gs pos="5000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48627"/>
                    <a:invGamma/>
                  </a:schemeClr>
                </a:gs>
              </a:gsLst>
              <a:lin ang="2700000" scaled="1"/>
            </a:gra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" name="Group 11"/>
          <p:cNvGrpSpPr/>
          <p:nvPr/>
        </p:nvGrpSpPr>
        <p:grpSpPr bwMode="auto">
          <a:xfrm>
            <a:off x="5364138" y="3021029"/>
            <a:ext cx="1362075" cy="1322387"/>
            <a:chOff x="4320" y="1152"/>
            <a:chExt cx="414" cy="402"/>
          </a:xfrm>
        </p:grpSpPr>
        <p:sp>
          <p:nvSpPr>
            <p:cNvPr id="12" name="AutoShape 12"/>
            <p:cNvSpPr>
              <a:spLocks noChangeArrowheads="1"/>
            </p:cNvSpPr>
            <p:nvPr/>
          </p:nvSpPr>
          <p:spPr bwMode="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5400">
              <a:solidFill>
                <a:srgbClr val="FEFEFE"/>
              </a:solidFill>
              <a:rou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3" name="Freeform 13"/>
            <p:cNvSpPr/>
            <p:nvPr/>
          </p:nvSpPr>
          <p:spPr bwMode="gray">
            <a:xfrm>
              <a:off x="4346" y="1178"/>
              <a:ext cx="206" cy="201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tint val="48627"/>
                    <a:invGamma/>
                  </a:schemeClr>
                </a:gs>
                <a:gs pos="50000">
                  <a:schemeClr val="accent2">
                    <a:alpha val="0"/>
                  </a:schemeClr>
                </a:gs>
                <a:gs pos="100000">
                  <a:schemeClr val="accent2">
                    <a:gamma/>
                    <a:tint val="48627"/>
                    <a:invGamma/>
                  </a:schemeClr>
                </a:gs>
              </a:gsLst>
              <a:lin ang="2700000" scaled="1"/>
            </a:gra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4" name="Group 14"/>
          <p:cNvGrpSpPr/>
          <p:nvPr/>
        </p:nvGrpSpPr>
        <p:grpSpPr bwMode="auto">
          <a:xfrm>
            <a:off x="3992538" y="4364054"/>
            <a:ext cx="1362075" cy="1350962"/>
            <a:chOff x="4320" y="1152"/>
            <a:chExt cx="414" cy="402"/>
          </a:xfrm>
        </p:grpSpPr>
        <p:sp>
          <p:nvSpPr>
            <p:cNvPr id="15" name="AutoShape 15"/>
            <p:cNvSpPr>
              <a:spLocks noChangeArrowheads="1"/>
            </p:cNvSpPr>
            <p:nvPr/>
          </p:nvSpPr>
          <p:spPr bwMode="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5400">
              <a:solidFill>
                <a:srgbClr val="FEFEFE"/>
              </a:solidFill>
              <a:rou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" name="Freeform 16"/>
            <p:cNvSpPr/>
            <p:nvPr/>
          </p:nvSpPr>
          <p:spPr bwMode="gray">
            <a:xfrm>
              <a:off x="4346" y="1178"/>
              <a:ext cx="206" cy="201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gamma/>
                    <a:tint val="48627"/>
                    <a:invGamma/>
                  </a:schemeClr>
                </a:gs>
                <a:gs pos="50000">
                  <a:schemeClr val="hlink">
                    <a:alpha val="0"/>
                  </a:schemeClr>
                </a:gs>
                <a:gs pos="100000">
                  <a:schemeClr val="hlink">
                    <a:gamma/>
                    <a:tint val="48627"/>
                    <a:invGamma/>
                  </a:schemeClr>
                </a:gs>
              </a:gsLst>
              <a:lin ang="2700000" scaled="1"/>
            </a:gra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" name="Group 17"/>
          <p:cNvGrpSpPr/>
          <p:nvPr/>
        </p:nvGrpSpPr>
        <p:grpSpPr bwMode="auto">
          <a:xfrm>
            <a:off x="2630463" y="3030554"/>
            <a:ext cx="1362075" cy="1322387"/>
            <a:chOff x="4320" y="1152"/>
            <a:chExt cx="414" cy="402"/>
          </a:xfrm>
        </p:grpSpPr>
        <p:sp>
          <p:nvSpPr>
            <p:cNvPr id="18" name="AutoShape 18"/>
            <p:cNvSpPr>
              <a:spLocks noChangeArrowheads="1"/>
            </p:cNvSpPr>
            <p:nvPr/>
          </p:nvSpPr>
          <p:spPr bwMode="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5400">
              <a:solidFill>
                <a:srgbClr val="FEFEFE"/>
              </a:solidFill>
              <a:rou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" name="Freeform 19"/>
            <p:cNvSpPr/>
            <p:nvPr/>
          </p:nvSpPr>
          <p:spPr bwMode="gray">
            <a:xfrm>
              <a:off x="4346" y="1178"/>
              <a:ext cx="206" cy="201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tint val="48627"/>
                    <a:invGamma/>
                  </a:schemeClr>
                </a:gs>
                <a:gs pos="50000">
                  <a:schemeClr val="folHlink">
                    <a:alpha val="0"/>
                  </a:schemeClr>
                </a:gs>
                <a:gs pos="100000">
                  <a:schemeClr val="folHlink">
                    <a:gamma/>
                    <a:tint val="48627"/>
                    <a:invGamma/>
                  </a:schemeClr>
                </a:gs>
              </a:gsLst>
              <a:lin ang="2700000" scaled="1"/>
            </a:gra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" name="Rectangle 20"/>
          <p:cNvSpPr>
            <a:spLocks noChangeArrowheads="1"/>
          </p:cNvSpPr>
          <p:nvPr/>
        </p:nvSpPr>
        <p:spPr bwMode="auto">
          <a:xfrm>
            <a:off x="1142976" y="1951054"/>
            <a:ext cx="2819400" cy="3667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r"/>
            <a:r>
              <a:rPr lang="zh-CN" altLang="en-US" b="1">
                <a:solidFill>
                  <a:schemeClr val="bg1"/>
                </a:solidFill>
                <a:ea typeface="PMingLiU" panose="02020500000000000000" pitchFamily="18" charset="-120"/>
              </a:rPr>
              <a:t>单击添加文本</a:t>
            </a:r>
            <a:endParaRPr lang="zh-CN" altLang="en-US" b="1">
              <a:solidFill>
                <a:schemeClr val="bg1"/>
              </a:solidFill>
              <a:ea typeface="PMingLiU" panose="02020500000000000000" pitchFamily="18" charset="-120"/>
            </a:endParaRPr>
          </a:p>
        </p:txBody>
      </p:sp>
      <p:sp>
        <p:nvSpPr>
          <p:cNvPr id="21" name="Rectangle 21"/>
          <p:cNvSpPr>
            <a:spLocks noChangeArrowheads="1"/>
          </p:cNvSpPr>
          <p:nvPr/>
        </p:nvSpPr>
        <p:spPr bwMode="auto">
          <a:xfrm>
            <a:off x="1142976" y="4570429"/>
            <a:ext cx="2819400" cy="3667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r"/>
            <a:r>
              <a:rPr lang="zh-CN" altLang="en-US" b="1">
                <a:solidFill>
                  <a:schemeClr val="bg1"/>
                </a:solidFill>
                <a:ea typeface="PMingLiU" panose="02020500000000000000" pitchFamily="18" charset="-120"/>
              </a:rPr>
              <a:t>单击添加文本</a:t>
            </a:r>
            <a:endParaRPr lang="zh-CN" altLang="en-US" b="1">
              <a:solidFill>
                <a:schemeClr val="bg1"/>
              </a:solidFill>
              <a:ea typeface="PMingLiU" panose="02020500000000000000" pitchFamily="18" charset="-120"/>
            </a:endParaRPr>
          </a:p>
        </p:txBody>
      </p:sp>
      <p:sp>
        <p:nvSpPr>
          <p:cNvPr id="22" name="Rectangle 22"/>
          <p:cNvSpPr>
            <a:spLocks noChangeArrowheads="1"/>
          </p:cNvSpPr>
          <p:nvPr/>
        </p:nvSpPr>
        <p:spPr bwMode="auto">
          <a:xfrm>
            <a:off x="5433988" y="1985979"/>
            <a:ext cx="2819400" cy="3667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l"/>
            <a:r>
              <a:rPr lang="zh-CN" altLang="en-US" b="1">
                <a:solidFill>
                  <a:schemeClr val="bg1"/>
                </a:solidFill>
              </a:rPr>
              <a:t>单击添加文本</a:t>
            </a:r>
            <a:endParaRPr lang="zh-CN" altLang="en-US" b="1">
              <a:solidFill>
                <a:schemeClr val="bg1"/>
              </a:solidFill>
            </a:endParaRPr>
          </a:p>
        </p:txBody>
      </p:sp>
      <p:sp>
        <p:nvSpPr>
          <p:cNvPr id="23" name="Rectangle 23"/>
          <p:cNvSpPr>
            <a:spLocks noChangeArrowheads="1"/>
          </p:cNvSpPr>
          <p:nvPr/>
        </p:nvSpPr>
        <p:spPr bwMode="auto">
          <a:xfrm>
            <a:off x="5410176" y="4570429"/>
            <a:ext cx="2819400" cy="3667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l"/>
            <a:r>
              <a:rPr lang="zh-CN" altLang="en-US" b="1">
                <a:solidFill>
                  <a:schemeClr val="bg1"/>
                </a:solidFill>
                <a:ea typeface="PMingLiU" panose="02020500000000000000" pitchFamily="18" charset="-120"/>
              </a:rPr>
              <a:t>单击添加文本</a:t>
            </a:r>
            <a:endParaRPr lang="zh-CN" altLang="en-US" b="1">
              <a:solidFill>
                <a:schemeClr val="bg1"/>
              </a:solidFill>
              <a:ea typeface="PMingLiU" panose="02020500000000000000" pitchFamily="18" charset="-120"/>
            </a:endParaRPr>
          </a:p>
        </p:txBody>
      </p:sp>
      <p:sp>
        <p:nvSpPr>
          <p:cNvPr id="24" name="Rectangle 24"/>
          <p:cNvSpPr>
            <a:spLocks noChangeArrowheads="1"/>
          </p:cNvSpPr>
          <p:nvPr/>
        </p:nvSpPr>
        <p:spPr bwMode="white">
          <a:xfrm>
            <a:off x="4383063" y="2187591"/>
            <a:ext cx="644525" cy="366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zh-CN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标题</a:t>
            </a:r>
            <a:endParaRPr lang="zh-CN" altLang="en-US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" name="Rectangle 25"/>
          <p:cNvSpPr>
            <a:spLocks noChangeArrowheads="1"/>
          </p:cNvSpPr>
          <p:nvPr/>
        </p:nvSpPr>
        <p:spPr bwMode="white">
          <a:xfrm>
            <a:off x="4424338" y="4851416"/>
            <a:ext cx="644525" cy="366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zh-CN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标题</a:t>
            </a:r>
            <a:endParaRPr lang="zh-CN" altLang="en-US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6" name="Rectangle 26"/>
          <p:cNvSpPr>
            <a:spLocks noChangeArrowheads="1"/>
          </p:cNvSpPr>
          <p:nvPr/>
        </p:nvSpPr>
        <p:spPr bwMode="white">
          <a:xfrm>
            <a:off x="5721326" y="3484579"/>
            <a:ext cx="644525" cy="3667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zh-CN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标题</a:t>
            </a:r>
            <a:endParaRPr lang="zh-CN" altLang="en-US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7" name="Rectangle 27"/>
          <p:cNvSpPr>
            <a:spLocks noChangeArrowheads="1"/>
          </p:cNvSpPr>
          <p:nvPr/>
        </p:nvSpPr>
        <p:spPr bwMode="white">
          <a:xfrm>
            <a:off x="3014638" y="3492516"/>
            <a:ext cx="644525" cy="366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zh-CN" altLang="en-US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标题</a:t>
            </a:r>
            <a:endParaRPr lang="zh-CN" altLang="en-US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8" name="Rectangle 28"/>
          <p:cNvSpPr>
            <a:spLocks noChangeArrowheads="1"/>
          </p:cNvSpPr>
          <p:nvPr/>
        </p:nvSpPr>
        <p:spPr bwMode="auto">
          <a:xfrm>
            <a:off x="3984601" y="3409966"/>
            <a:ext cx="1371600" cy="366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en-US" altLang="zh-CN" b="1">
                <a:solidFill>
                  <a:srgbClr val="000000"/>
                </a:solidFill>
              </a:rPr>
              <a:t>LOGO</a:t>
            </a:r>
            <a:endParaRPr lang="en-US" altLang="zh-CN" b="1">
              <a:solidFill>
                <a:srgbClr val="000000"/>
              </a:solidFill>
            </a:endParaRPr>
          </a:p>
        </p:txBody>
      </p:sp>
      <p:sp>
        <p:nvSpPr>
          <p:cNvPr id="29" name="Rectangle 32"/>
          <p:cNvSpPr/>
          <p:nvPr/>
        </p:nvSpPr>
        <p:spPr bwMode="auto">
          <a:xfrm>
            <a:off x="2843188" y="152416"/>
            <a:ext cx="3657600" cy="6492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r>
              <a:rPr lang="zh-CN" altLang="en-US" sz="2800">
                <a:ea typeface="黑体" panose="02010609060101010101" pitchFamily="2" charset="-122"/>
              </a:rPr>
              <a:t>点击此处添加标题</a:t>
            </a:r>
            <a:endParaRPr lang="zh-CN" altLang="en-US" sz="2800"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advClick="0" advTm="2000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/>
          <p:nvPr/>
        </p:nvSpPr>
        <p:spPr bwMode="auto">
          <a:xfrm>
            <a:off x="1212881" y="1477977"/>
            <a:ext cx="7859713" cy="4022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zh-CN" altLang="en-US" sz="2000" dirty="0">
                <a:solidFill>
                  <a:schemeClr val="bg1"/>
                </a:solidFill>
              </a:rPr>
              <a:t>配色方案修改：</a:t>
            </a:r>
            <a:endParaRPr lang="zh-CN" altLang="en-US" sz="2000" dirty="0">
              <a:solidFill>
                <a:schemeClr val="bg1"/>
              </a:solidFill>
            </a:endParaRPr>
          </a:p>
          <a:p>
            <a:pPr marL="742950" lvl="1" indent="-285750" algn="l">
              <a:spcBef>
                <a:spcPct val="20000"/>
              </a:spcBef>
              <a:buFontTx/>
              <a:buChar char="–"/>
            </a:pPr>
            <a:r>
              <a:rPr lang="zh-CN" altLang="en-US" sz="2000" dirty="0">
                <a:solidFill>
                  <a:schemeClr val="bg1"/>
                </a:solidFill>
              </a:rPr>
              <a:t>配色方案在</a:t>
            </a:r>
            <a:r>
              <a:rPr lang="en-US" altLang="zh-CN" sz="2000" dirty="0">
                <a:solidFill>
                  <a:schemeClr val="bg1"/>
                </a:solidFill>
              </a:rPr>
              <a:t>【</a:t>
            </a:r>
            <a:r>
              <a:rPr lang="zh-CN" altLang="en-US" sz="2000" dirty="0">
                <a:solidFill>
                  <a:schemeClr val="bg1"/>
                </a:solidFill>
              </a:rPr>
              <a:t>格式</a:t>
            </a:r>
            <a:r>
              <a:rPr lang="en-US" altLang="zh-CN" sz="2000" dirty="0">
                <a:solidFill>
                  <a:schemeClr val="bg1"/>
                </a:solidFill>
              </a:rPr>
              <a:t>】--&gt;【</a:t>
            </a:r>
            <a:r>
              <a:rPr lang="zh-CN" altLang="en-US" sz="2000" dirty="0">
                <a:solidFill>
                  <a:schemeClr val="bg1"/>
                </a:solidFill>
              </a:rPr>
              <a:t>幻灯片设计</a:t>
            </a:r>
            <a:r>
              <a:rPr lang="en-US" altLang="zh-CN" sz="2000" dirty="0">
                <a:solidFill>
                  <a:schemeClr val="bg1"/>
                </a:solidFill>
              </a:rPr>
              <a:t>】--&gt;【</a:t>
            </a:r>
            <a:r>
              <a:rPr lang="zh-CN" altLang="en-US" sz="2000" dirty="0">
                <a:solidFill>
                  <a:schemeClr val="bg1"/>
                </a:solidFill>
              </a:rPr>
              <a:t>配色方案</a:t>
            </a:r>
            <a:r>
              <a:rPr lang="en-US" altLang="zh-CN" sz="2000" dirty="0">
                <a:solidFill>
                  <a:schemeClr val="bg1"/>
                </a:solidFill>
              </a:rPr>
              <a:t>】--&gt;【</a:t>
            </a:r>
            <a:r>
              <a:rPr lang="zh-CN" altLang="en-US" sz="2000" dirty="0">
                <a:solidFill>
                  <a:schemeClr val="bg1"/>
                </a:solidFill>
              </a:rPr>
              <a:t>编辑配色方案</a:t>
            </a:r>
            <a:r>
              <a:rPr lang="en-US" altLang="zh-CN" sz="2000" dirty="0">
                <a:solidFill>
                  <a:schemeClr val="bg1"/>
                </a:solidFill>
              </a:rPr>
              <a:t>】</a:t>
            </a:r>
            <a:r>
              <a:rPr lang="zh-CN" altLang="en-US" sz="2000" dirty="0">
                <a:solidFill>
                  <a:schemeClr val="bg1"/>
                </a:solidFill>
              </a:rPr>
              <a:t>下调整。</a:t>
            </a:r>
            <a:endParaRPr lang="zh-CN" altLang="en-US" sz="2000" dirty="0">
              <a:solidFill>
                <a:schemeClr val="bg1"/>
              </a:solidFill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zh-CN" altLang="en-US" sz="2000" dirty="0">
              <a:solidFill>
                <a:schemeClr val="bg1"/>
              </a:solidFill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altLang="zh-CN" sz="2000" dirty="0">
                <a:solidFill>
                  <a:schemeClr val="bg1"/>
                </a:solidFill>
              </a:rPr>
              <a:t>LOGO</a:t>
            </a:r>
            <a:r>
              <a:rPr lang="zh-CN" altLang="en-US" sz="2000" dirty="0">
                <a:solidFill>
                  <a:schemeClr val="bg1"/>
                </a:solidFill>
              </a:rPr>
              <a:t>的添加：</a:t>
            </a:r>
            <a:endParaRPr lang="zh-CN" altLang="en-US" sz="2000" dirty="0">
              <a:solidFill>
                <a:schemeClr val="bg1"/>
              </a:solidFill>
            </a:endParaRPr>
          </a:p>
          <a:p>
            <a:pPr marL="742950" lvl="1" indent="-285750" algn="l">
              <a:spcBef>
                <a:spcPct val="20000"/>
              </a:spcBef>
              <a:buFontTx/>
              <a:buChar char="–"/>
            </a:pPr>
            <a:r>
              <a:rPr lang="en-US" altLang="zh-CN" sz="2000" dirty="0">
                <a:solidFill>
                  <a:schemeClr val="bg1"/>
                </a:solidFill>
              </a:rPr>
              <a:t>Logo</a:t>
            </a:r>
            <a:r>
              <a:rPr lang="zh-CN" altLang="en-US" sz="2000" dirty="0">
                <a:solidFill>
                  <a:schemeClr val="bg1"/>
                </a:solidFill>
              </a:rPr>
              <a:t>添加修改在</a:t>
            </a:r>
            <a:r>
              <a:rPr lang="en-US" altLang="zh-CN" sz="2000" dirty="0">
                <a:solidFill>
                  <a:schemeClr val="bg1"/>
                </a:solidFill>
              </a:rPr>
              <a:t>【</a:t>
            </a:r>
            <a:r>
              <a:rPr lang="zh-CN" altLang="en-US" sz="2000" dirty="0">
                <a:solidFill>
                  <a:schemeClr val="bg1"/>
                </a:solidFill>
              </a:rPr>
              <a:t>视图</a:t>
            </a:r>
            <a:r>
              <a:rPr lang="en-US" altLang="zh-CN" sz="2000" dirty="0">
                <a:solidFill>
                  <a:schemeClr val="bg1"/>
                </a:solidFill>
              </a:rPr>
              <a:t>】--&gt;【</a:t>
            </a:r>
            <a:r>
              <a:rPr lang="zh-CN" altLang="en-US" sz="2000" dirty="0">
                <a:solidFill>
                  <a:schemeClr val="bg1"/>
                </a:solidFill>
              </a:rPr>
              <a:t>母版</a:t>
            </a:r>
            <a:r>
              <a:rPr lang="en-US" altLang="zh-CN" sz="2000" dirty="0">
                <a:solidFill>
                  <a:schemeClr val="bg1"/>
                </a:solidFill>
              </a:rPr>
              <a:t>】--&gt;【</a:t>
            </a:r>
            <a:r>
              <a:rPr lang="zh-CN" altLang="en-US" sz="2000" dirty="0">
                <a:solidFill>
                  <a:schemeClr val="bg1"/>
                </a:solidFill>
              </a:rPr>
              <a:t>幻灯片母版</a:t>
            </a:r>
            <a:r>
              <a:rPr lang="en-US" altLang="zh-CN" sz="2000" dirty="0">
                <a:solidFill>
                  <a:schemeClr val="bg1"/>
                </a:solidFill>
              </a:rPr>
              <a:t>】</a:t>
            </a:r>
            <a:r>
              <a:rPr lang="zh-CN" altLang="en-US" sz="2000" dirty="0">
                <a:solidFill>
                  <a:schemeClr val="bg1"/>
                </a:solidFill>
              </a:rPr>
              <a:t>下调整。直接选择</a:t>
            </a:r>
            <a:r>
              <a:rPr lang="en-US" altLang="zh-CN" sz="2000" dirty="0">
                <a:solidFill>
                  <a:schemeClr val="bg1"/>
                </a:solidFill>
              </a:rPr>
              <a:t>logo</a:t>
            </a:r>
            <a:r>
              <a:rPr lang="zh-CN" altLang="en-US" sz="2000" dirty="0">
                <a:solidFill>
                  <a:schemeClr val="bg1"/>
                </a:solidFill>
              </a:rPr>
              <a:t>图片删除或修改。</a:t>
            </a:r>
            <a:endParaRPr lang="zh-CN" altLang="en-US" sz="2000" dirty="0">
              <a:solidFill>
                <a:schemeClr val="bg1"/>
              </a:solidFill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zh-CN" altLang="en-US" sz="2000" dirty="0">
              <a:solidFill>
                <a:schemeClr val="bg1"/>
              </a:solidFill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zh-CN" altLang="en-US" sz="2000" dirty="0">
                <a:solidFill>
                  <a:schemeClr val="bg1"/>
                </a:solidFill>
              </a:rPr>
              <a:t>字体格式的设置：</a:t>
            </a:r>
            <a:endParaRPr lang="zh-CN" altLang="en-US" sz="2000" dirty="0">
              <a:solidFill>
                <a:schemeClr val="bg1"/>
              </a:solidFill>
            </a:endParaRPr>
          </a:p>
          <a:p>
            <a:pPr marL="742950" lvl="1" indent="-285750" algn="l">
              <a:spcBef>
                <a:spcPct val="20000"/>
              </a:spcBef>
              <a:buFontTx/>
              <a:buChar char="–"/>
            </a:pPr>
            <a:r>
              <a:rPr lang="zh-CN" altLang="en-US" sz="2000" dirty="0">
                <a:solidFill>
                  <a:schemeClr val="bg1"/>
                </a:solidFill>
              </a:rPr>
              <a:t>括标题和文本格式的设置在</a:t>
            </a:r>
            <a:r>
              <a:rPr lang="en-US" altLang="zh-CN" sz="2000" dirty="0">
                <a:solidFill>
                  <a:schemeClr val="bg1"/>
                </a:solidFill>
              </a:rPr>
              <a:t>【</a:t>
            </a:r>
            <a:r>
              <a:rPr lang="zh-CN" altLang="en-US" sz="2000" dirty="0">
                <a:solidFill>
                  <a:schemeClr val="bg1"/>
                </a:solidFill>
              </a:rPr>
              <a:t>视图</a:t>
            </a:r>
            <a:r>
              <a:rPr lang="en-US" altLang="zh-CN" sz="2000" dirty="0">
                <a:solidFill>
                  <a:schemeClr val="bg1"/>
                </a:solidFill>
              </a:rPr>
              <a:t>】--&gt;【</a:t>
            </a:r>
            <a:r>
              <a:rPr lang="zh-CN" altLang="en-US" sz="2000" dirty="0">
                <a:solidFill>
                  <a:schemeClr val="bg1"/>
                </a:solidFill>
              </a:rPr>
              <a:t>母版</a:t>
            </a:r>
            <a:r>
              <a:rPr lang="en-US" altLang="zh-CN" sz="2000" dirty="0">
                <a:solidFill>
                  <a:schemeClr val="bg1"/>
                </a:solidFill>
              </a:rPr>
              <a:t>】--&gt;【</a:t>
            </a:r>
            <a:r>
              <a:rPr lang="zh-CN" altLang="en-US" sz="2000" dirty="0">
                <a:solidFill>
                  <a:schemeClr val="bg1"/>
                </a:solidFill>
              </a:rPr>
              <a:t>幻灯片母版</a:t>
            </a:r>
            <a:r>
              <a:rPr lang="en-US" altLang="zh-CN" sz="2000" dirty="0">
                <a:solidFill>
                  <a:schemeClr val="bg1"/>
                </a:solidFill>
              </a:rPr>
              <a:t>】</a:t>
            </a:r>
            <a:r>
              <a:rPr lang="zh-CN" altLang="en-US" sz="2000" dirty="0">
                <a:solidFill>
                  <a:schemeClr val="bg1"/>
                </a:solidFill>
              </a:rPr>
              <a:t>下调整。</a:t>
            </a:r>
            <a:endParaRPr lang="zh-CN" altLang="en-US" sz="2000" dirty="0">
              <a:solidFill>
                <a:schemeClr val="bg1"/>
              </a:solidFill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zh-CN" altLang="en-US" sz="2000" dirty="0">
              <a:solidFill>
                <a:schemeClr val="bg1"/>
              </a:solidFill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zh-CN" altLang="en-US" sz="2000" dirty="0">
              <a:solidFill>
                <a:schemeClr val="bg1"/>
              </a:solidFill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en-US" altLang="zh-CN" sz="2000" dirty="0">
              <a:solidFill>
                <a:schemeClr val="bg1"/>
              </a:solidFill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gray">
          <a:xfrm>
            <a:off x="2500298" y="214290"/>
            <a:ext cx="3886200" cy="4873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2800" dirty="0">
                <a:latin typeface="黑体" panose="02010609060101010101" pitchFamily="2" charset="-122"/>
                <a:ea typeface="黑体" panose="02010609060101010101" pitchFamily="2" charset="-122"/>
              </a:rPr>
              <a:t>修改方案  仅做参考</a:t>
            </a:r>
            <a:endParaRPr lang="zh-CN" altLang="en-US" sz="28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advClick="0" advTm="2000">
    <p:newsfla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/>
          <p:nvPr/>
        </p:nvSpPr>
        <p:spPr bwMode="auto">
          <a:xfrm>
            <a:off x="2667000" y="71414"/>
            <a:ext cx="3657600" cy="6492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r>
              <a:rPr lang="zh-CN" altLang="en-US" sz="2800">
                <a:ea typeface="黑体" panose="02010609060101010101" pitchFamily="2" charset="-122"/>
              </a:rPr>
              <a:t>点击此处添加标题</a:t>
            </a:r>
            <a:endParaRPr lang="zh-CN" altLang="en-US" sz="2800">
              <a:ea typeface="黑体" panose="02010609060101010101" pitchFamily="2" charset="-122"/>
            </a:endParaRPr>
          </a:p>
        </p:txBody>
      </p:sp>
      <p:sp>
        <p:nvSpPr>
          <p:cNvPr id="3" name="AutoShape 18"/>
          <p:cNvSpPr>
            <a:spLocks noChangeArrowheads="1"/>
          </p:cNvSpPr>
          <p:nvPr/>
        </p:nvSpPr>
        <p:spPr bwMode="gray">
          <a:xfrm>
            <a:off x="304800" y="1519214"/>
            <a:ext cx="2743200" cy="4419600"/>
          </a:xfrm>
          <a:prstGeom prst="rightArrow">
            <a:avLst>
              <a:gd name="adj1" fmla="val 62787"/>
              <a:gd name="adj2" fmla="val 41259"/>
            </a:avLst>
          </a:prstGeom>
          <a:gradFill rotWithShape="1">
            <a:gsLst>
              <a:gs pos="0">
                <a:schemeClr val="bg2">
                  <a:gamma/>
                  <a:tint val="0"/>
                  <a:invGamma/>
                  <a:alpha val="0"/>
                </a:schemeClr>
              </a:gs>
              <a:gs pos="100000">
                <a:schemeClr val="bg2">
                  <a:alpha val="50000"/>
                </a:schemeClr>
              </a:gs>
            </a:gsLst>
            <a:lin ang="0" scaled="1"/>
          </a:gradFill>
          <a:ln w="19050" cap="rnd" algn="ctr">
            <a:solidFill>
              <a:srgbClr val="C0C0C0"/>
            </a:solidFill>
            <a:prstDash val="sysDot"/>
            <a:miter lim="800000"/>
          </a:ln>
          <a:effectLst/>
        </p:spPr>
        <p:txBody>
          <a:bodyPr wrap="none" anchor="ctr"/>
          <a:lstStyle/>
          <a:p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4" name="Text Box 19"/>
          <p:cNvSpPr txBox="1">
            <a:spLocks noChangeArrowheads="1"/>
          </p:cNvSpPr>
          <p:nvPr/>
        </p:nvSpPr>
        <p:spPr bwMode="black">
          <a:xfrm>
            <a:off x="457200" y="2509814"/>
            <a:ext cx="2209800" cy="2352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120650" indent="-120650" algn="l" eaLnBrk="0" hangingPunct="0">
              <a:buFont typeface="Wingdings" panose="05000000000000000000" pitchFamily="2" charset="2"/>
              <a:buNone/>
            </a:pPr>
            <a:r>
              <a:rPr lang="en-US" altLang="zh-CN" sz="1400" b="1">
                <a:solidFill>
                  <a:srgbClr val="000000"/>
                </a:solidFill>
              </a:rPr>
              <a:t> </a:t>
            </a:r>
            <a:r>
              <a:rPr lang="zh-CN" altLang="en-US" sz="1400" b="1">
                <a:solidFill>
                  <a:srgbClr val="000000"/>
                </a:solidFill>
              </a:rPr>
              <a:t>点击添加标题</a:t>
            </a:r>
            <a:endParaRPr lang="zh-CN" altLang="en-US" sz="1400" b="1">
              <a:solidFill>
                <a:srgbClr val="000000"/>
              </a:solidFill>
            </a:endParaRPr>
          </a:p>
          <a:p>
            <a:pPr marL="120650" indent="-120650" algn="l" eaLnBrk="0" hangingPunct="0">
              <a:buFont typeface="Wingdings" panose="05000000000000000000" pitchFamily="2" charset="2"/>
              <a:buNone/>
            </a:pPr>
            <a:endParaRPr lang="zh-CN" altLang="en-US" sz="1000" b="1">
              <a:solidFill>
                <a:srgbClr val="000000"/>
              </a:solidFill>
            </a:endParaRPr>
          </a:p>
          <a:p>
            <a:pPr marL="120650" indent="-120650" algn="l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xxxxxxxxxxxxxxx</a:t>
            </a:r>
            <a:endParaRPr lang="en-US" altLang="zh-CN" sz="1400">
              <a:solidFill>
                <a:srgbClr val="000000"/>
              </a:solidFill>
            </a:endParaRPr>
          </a:p>
          <a:p>
            <a:pPr marL="120650" indent="-120650" algn="l"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xxxxxxxxxxxxxxx</a:t>
            </a:r>
            <a:endParaRPr lang="en-US" altLang="zh-CN" sz="1400">
              <a:solidFill>
                <a:srgbClr val="000000"/>
              </a:solidFill>
            </a:endParaRPr>
          </a:p>
          <a:p>
            <a:pPr marL="120650" indent="-120650" algn="l"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xxxxxxxxxxxxxxx</a:t>
            </a:r>
            <a:endParaRPr lang="en-US" altLang="zh-CN" sz="1400">
              <a:solidFill>
                <a:srgbClr val="000000"/>
              </a:solidFill>
            </a:endParaRPr>
          </a:p>
          <a:p>
            <a:pPr marL="120650" indent="-120650" algn="l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endParaRPr lang="en-US" altLang="zh-CN" sz="1400">
              <a:solidFill>
                <a:srgbClr val="000000"/>
              </a:solidFill>
            </a:endParaRPr>
          </a:p>
          <a:p>
            <a:pPr marL="120650" indent="-120650" algn="l"/>
            <a:r>
              <a:rPr lang="en-US" altLang="zh-CN" sz="1400" b="1">
                <a:solidFill>
                  <a:srgbClr val="000000"/>
                </a:solidFill>
              </a:rPr>
              <a:t> </a:t>
            </a:r>
            <a:r>
              <a:rPr lang="zh-CN" altLang="en-US" sz="1400" b="1">
                <a:solidFill>
                  <a:srgbClr val="000000"/>
                </a:solidFill>
              </a:rPr>
              <a:t>点击添加标题</a:t>
            </a:r>
            <a:endParaRPr lang="zh-CN" altLang="en-US" sz="1400" b="1">
              <a:solidFill>
                <a:srgbClr val="000000"/>
              </a:solidFill>
            </a:endParaRPr>
          </a:p>
          <a:p>
            <a:pPr marL="120650" indent="-120650" algn="l"/>
            <a:endParaRPr lang="zh-CN" altLang="en-US" sz="1000" b="1">
              <a:solidFill>
                <a:srgbClr val="000000"/>
              </a:solidFill>
            </a:endParaRPr>
          </a:p>
          <a:p>
            <a:pPr marL="120650" indent="-120650" algn="l">
              <a:buFontTx/>
              <a:buChar char="•"/>
            </a:pPr>
            <a:r>
              <a:rPr lang="zh-CN" altLang="en-US" sz="1400">
                <a:solidFill>
                  <a:srgbClr val="000000"/>
                </a:solidFill>
              </a:rPr>
              <a:t> </a:t>
            </a:r>
            <a:r>
              <a:rPr lang="en-US" altLang="zh-CN" sz="1400">
                <a:solidFill>
                  <a:srgbClr val="000000"/>
                </a:solidFill>
              </a:rPr>
              <a:t>xxxxxxxxxxxxxxxx</a:t>
            </a:r>
            <a:endParaRPr lang="en-US" altLang="zh-CN" sz="1400">
              <a:solidFill>
                <a:srgbClr val="000000"/>
              </a:solidFill>
            </a:endParaRPr>
          </a:p>
          <a:p>
            <a:pPr marL="120650" indent="-120650" algn="l"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Xxxxxxxxxxxxxxxxx</a:t>
            </a:r>
            <a:endParaRPr lang="en-US" altLang="zh-CN" sz="1400">
              <a:solidFill>
                <a:srgbClr val="000000"/>
              </a:solidFill>
            </a:endParaRPr>
          </a:p>
          <a:p>
            <a:pPr marL="120650" indent="-120650" algn="l"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xxxxxxxxxxxxxxxxxx</a:t>
            </a:r>
            <a:endParaRPr lang="en-US" altLang="zh-CN" sz="1400">
              <a:solidFill>
                <a:srgbClr val="000000"/>
              </a:solidFill>
            </a:endParaRPr>
          </a:p>
        </p:txBody>
      </p:sp>
      <p:sp>
        <p:nvSpPr>
          <p:cNvPr id="5" name="AutoShape 20"/>
          <p:cNvSpPr>
            <a:spLocks noChangeArrowheads="1"/>
          </p:cNvSpPr>
          <p:nvPr/>
        </p:nvSpPr>
        <p:spPr bwMode="auto">
          <a:xfrm>
            <a:off x="3505200" y="1595414"/>
            <a:ext cx="5105400" cy="4191000"/>
          </a:xfrm>
          <a:prstGeom prst="roundRect">
            <a:avLst>
              <a:gd name="adj" fmla="val 3481"/>
            </a:avLst>
          </a:prstGeom>
          <a:noFill/>
          <a:ln w="19050" cap="rnd">
            <a:solidFill>
              <a:srgbClr val="C0C0C0"/>
            </a:solidFill>
            <a:prstDash val="sysDot"/>
            <a:rou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6" name="Group 21"/>
          <p:cNvGrpSpPr/>
          <p:nvPr/>
        </p:nvGrpSpPr>
        <p:grpSpPr bwMode="auto">
          <a:xfrm>
            <a:off x="3581400" y="1747814"/>
            <a:ext cx="4924425" cy="1228725"/>
            <a:chOff x="2304" y="1200"/>
            <a:chExt cx="3102" cy="774"/>
          </a:xfrm>
        </p:grpSpPr>
        <p:sp>
          <p:nvSpPr>
            <p:cNvPr id="7" name="AutoShape 22"/>
            <p:cNvSpPr>
              <a:spLocks noChangeArrowheads="1"/>
            </p:cNvSpPr>
            <p:nvPr/>
          </p:nvSpPr>
          <p:spPr bwMode="gray">
            <a:xfrm>
              <a:off x="2334" y="1200"/>
              <a:ext cx="3072" cy="774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21176"/>
                    <a:invGamma/>
                  </a:schemeClr>
                </a:gs>
              </a:gsLst>
              <a:lin ang="0" scaled="1"/>
            </a:gradFill>
            <a:ln w="38100">
              <a:noFill/>
              <a:rou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" name="AutoShape 23"/>
            <p:cNvSpPr>
              <a:spLocks noChangeArrowheads="1"/>
            </p:cNvSpPr>
            <p:nvPr/>
          </p:nvSpPr>
          <p:spPr bwMode="gray">
            <a:xfrm>
              <a:off x="2304" y="1488"/>
              <a:ext cx="336" cy="240"/>
            </a:xfrm>
            <a:prstGeom prst="rightArrow">
              <a:avLst>
                <a:gd name="adj1" fmla="val 50000"/>
                <a:gd name="adj2" fmla="val 58333"/>
              </a:avLst>
            </a:prstGeom>
            <a:solidFill>
              <a:schemeClr val="bg1"/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9" name="Group 24"/>
          <p:cNvGrpSpPr/>
          <p:nvPr/>
        </p:nvGrpSpPr>
        <p:grpSpPr bwMode="auto">
          <a:xfrm>
            <a:off x="3581400" y="3109889"/>
            <a:ext cx="4924425" cy="1228725"/>
            <a:chOff x="2304" y="2058"/>
            <a:chExt cx="3102" cy="774"/>
          </a:xfrm>
        </p:grpSpPr>
        <p:sp>
          <p:nvSpPr>
            <p:cNvPr id="10" name="AutoShape 25"/>
            <p:cNvSpPr>
              <a:spLocks noChangeArrowheads="1"/>
            </p:cNvSpPr>
            <p:nvPr/>
          </p:nvSpPr>
          <p:spPr bwMode="gray">
            <a:xfrm>
              <a:off x="2334" y="2058"/>
              <a:ext cx="3072" cy="774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21176"/>
                    <a:invGamma/>
                  </a:schemeClr>
                </a:gs>
              </a:gsLst>
              <a:lin ang="0" scaled="1"/>
            </a:gradFill>
            <a:ln w="38100">
              <a:noFill/>
              <a:rou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" name="AutoShape 26"/>
            <p:cNvSpPr>
              <a:spLocks noChangeArrowheads="1"/>
            </p:cNvSpPr>
            <p:nvPr/>
          </p:nvSpPr>
          <p:spPr bwMode="gray">
            <a:xfrm>
              <a:off x="2304" y="2352"/>
              <a:ext cx="336" cy="240"/>
            </a:xfrm>
            <a:prstGeom prst="rightArrow">
              <a:avLst>
                <a:gd name="adj1" fmla="val 50000"/>
                <a:gd name="adj2" fmla="val 58333"/>
              </a:avLst>
            </a:prstGeom>
            <a:solidFill>
              <a:schemeClr val="bg1"/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2" name="Group 27"/>
          <p:cNvGrpSpPr/>
          <p:nvPr/>
        </p:nvGrpSpPr>
        <p:grpSpPr bwMode="auto">
          <a:xfrm>
            <a:off x="3581400" y="4414814"/>
            <a:ext cx="4924425" cy="1228725"/>
            <a:chOff x="2304" y="2880"/>
            <a:chExt cx="3102" cy="774"/>
          </a:xfrm>
        </p:grpSpPr>
        <p:sp>
          <p:nvSpPr>
            <p:cNvPr id="13" name="AutoShape 28"/>
            <p:cNvSpPr>
              <a:spLocks noChangeArrowheads="1"/>
            </p:cNvSpPr>
            <p:nvPr/>
          </p:nvSpPr>
          <p:spPr bwMode="gray">
            <a:xfrm>
              <a:off x="2334" y="2880"/>
              <a:ext cx="3072" cy="774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21176"/>
                    <a:invGamma/>
                  </a:schemeClr>
                </a:gs>
              </a:gsLst>
              <a:lin ang="0" scaled="1"/>
            </a:gradFill>
            <a:ln w="38100">
              <a:noFill/>
              <a:rou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" name="AutoShape 29"/>
            <p:cNvSpPr>
              <a:spLocks noChangeArrowheads="1"/>
            </p:cNvSpPr>
            <p:nvPr/>
          </p:nvSpPr>
          <p:spPr bwMode="gray">
            <a:xfrm>
              <a:off x="2304" y="3168"/>
              <a:ext cx="336" cy="240"/>
            </a:xfrm>
            <a:prstGeom prst="rightArrow">
              <a:avLst>
                <a:gd name="adj1" fmla="val 50000"/>
                <a:gd name="adj2" fmla="val 58333"/>
              </a:avLst>
            </a:prstGeom>
            <a:solidFill>
              <a:schemeClr val="bg1"/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5" name="Text Box 30"/>
          <p:cNvSpPr txBox="1">
            <a:spLocks noChangeArrowheads="1"/>
          </p:cNvSpPr>
          <p:nvPr/>
        </p:nvSpPr>
        <p:spPr bwMode="gray">
          <a:xfrm>
            <a:off x="4267200" y="4579914"/>
            <a:ext cx="4032250" cy="82550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en-US" altLang="zh-CN" sz="1600" b="1">
                <a:solidFill>
                  <a:srgbClr val="000000"/>
                </a:solidFill>
              </a:rPr>
              <a:t>xxxxxxxxxxxxxxxxxxxxxxxxxxxxxxxxxxxxxxxxxxxxxxxxxxxxxxxxxxxxxxxxxxxxxxxxxxxxxxxxxxxxxxxxxxxxxxxxxxxxxx</a:t>
            </a:r>
            <a:endParaRPr lang="en-US" altLang="zh-CN" sz="1600">
              <a:solidFill>
                <a:srgbClr val="000000"/>
              </a:solidFill>
            </a:endParaRPr>
          </a:p>
        </p:txBody>
      </p:sp>
      <p:sp>
        <p:nvSpPr>
          <p:cNvPr id="16" name="Text Box 31"/>
          <p:cNvSpPr txBox="1">
            <a:spLocks noChangeArrowheads="1"/>
          </p:cNvSpPr>
          <p:nvPr/>
        </p:nvSpPr>
        <p:spPr bwMode="gray">
          <a:xfrm>
            <a:off x="4267200" y="3274989"/>
            <a:ext cx="4032250" cy="58166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en-US" altLang="zh-CN" sz="1600" b="1">
                <a:solidFill>
                  <a:srgbClr val="000000"/>
                </a:solidFill>
              </a:rPr>
              <a:t>亮亮图文旗舰店  https://liangliangtuwen.tmall.com</a:t>
            </a:r>
            <a:endParaRPr lang="en-US" altLang="zh-CN" sz="1600" b="1">
              <a:solidFill>
                <a:srgbClr val="000000"/>
              </a:solidFill>
            </a:endParaRPr>
          </a:p>
        </p:txBody>
      </p:sp>
      <p:sp>
        <p:nvSpPr>
          <p:cNvPr id="17" name="Text Box 32"/>
          <p:cNvSpPr txBox="1">
            <a:spLocks noChangeArrowheads="1"/>
          </p:cNvSpPr>
          <p:nvPr/>
        </p:nvSpPr>
        <p:spPr bwMode="gray">
          <a:xfrm>
            <a:off x="4267200" y="1912914"/>
            <a:ext cx="4032250" cy="82550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en-US" altLang="zh-CN" sz="1600" b="1">
                <a:solidFill>
                  <a:srgbClr val="000000"/>
                </a:solidFill>
              </a:rPr>
              <a:t>xxxxxxxxxxxxxxxxxxxxxxxxxxxxxxxxxxxxxxxxxxxxxxxxxxxxxxxxxxxxxxxxxxxxxxxxxxxxxxxxxxxxxxxxxxxxxxxxxxxxxx</a:t>
            </a:r>
            <a:endParaRPr lang="en-US" altLang="zh-CN" sz="16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advClick="0" advTm="2000">
    <p:newsfla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ChangeArrowheads="1"/>
          </p:cNvSpPr>
          <p:nvPr/>
        </p:nvSpPr>
        <p:spPr bwMode="gray">
          <a:xfrm rot="16200000" flipH="1">
            <a:off x="2370165" y="3081356"/>
            <a:ext cx="647700" cy="431800"/>
          </a:xfrm>
          <a:prstGeom prst="upArrow">
            <a:avLst>
              <a:gd name="adj1" fmla="val 51676"/>
              <a:gd name="adj2" fmla="val 100000"/>
            </a:avLst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39216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gray">
          <a:xfrm rot="5400000" flipH="1">
            <a:off x="6161115" y="3009918"/>
            <a:ext cx="647700" cy="431800"/>
          </a:xfrm>
          <a:prstGeom prst="upArrow">
            <a:avLst>
              <a:gd name="adj1" fmla="val 51676"/>
              <a:gd name="adj2" fmla="val 100000"/>
            </a:avLst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39216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gray">
          <a:xfrm rot="10800000" flipH="1">
            <a:off x="4265640" y="4992706"/>
            <a:ext cx="647700" cy="431800"/>
          </a:xfrm>
          <a:prstGeom prst="upArrow">
            <a:avLst>
              <a:gd name="adj1" fmla="val 51676"/>
              <a:gd name="adj2" fmla="val 100000"/>
            </a:avLst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39216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" name="Oval 7"/>
          <p:cNvSpPr>
            <a:spLocks noChangeArrowheads="1"/>
          </p:cNvSpPr>
          <p:nvPr/>
        </p:nvSpPr>
        <p:spPr bwMode="gray">
          <a:xfrm>
            <a:off x="2909915" y="1606568"/>
            <a:ext cx="3386138" cy="3386138"/>
          </a:xfrm>
          <a:prstGeom prst="ellipse">
            <a:avLst/>
          </a:prstGeom>
          <a:gradFill rotWithShape="1">
            <a:gsLst>
              <a:gs pos="0">
                <a:srgbClr val="FFFFFF">
                  <a:gamma/>
                  <a:shade val="46275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46275"/>
                  <a:invGamma/>
                </a:srgbClr>
              </a:gs>
            </a:gsLst>
            <a:lin ang="5400000" scaled="1"/>
          </a:gradFill>
          <a:ln w="57150" algn="ctr">
            <a:solidFill>
              <a:srgbClr val="FFFFFF"/>
            </a:solidFill>
            <a:rou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" name="Oval 8"/>
          <p:cNvSpPr>
            <a:spLocks noChangeArrowheads="1"/>
          </p:cNvSpPr>
          <p:nvPr/>
        </p:nvSpPr>
        <p:spPr bwMode="gray">
          <a:xfrm>
            <a:off x="3200428" y="1895493"/>
            <a:ext cx="2803525" cy="2803525"/>
          </a:xfrm>
          <a:prstGeom prst="ellipse">
            <a:avLst/>
          </a:prstGeom>
          <a:gradFill rotWithShape="1">
            <a:gsLst>
              <a:gs pos="0">
                <a:srgbClr val="FFFFFF">
                  <a:gamma/>
                  <a:shade val="63529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63529"/>
                  <a:invGamma/>
                </a:srgbClr>
              </a:gs>
            </a:gsLst>
            <a:lin ang="0" scaled="1"/>
          </a:gradFill>
          <a:ln w="9525" algn="ctr">
            <a:noFill/>
            <a:rou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9" name="Group 9"/>
          <p:cNvGrpSpPr/>
          <p:nvPr/>
        </p:nvGrpSpPr>
        <p:grpSpPr bwMode="auto">
          <a:xfrm>
            <a:off x="3629053" y="2325706"/>
            <a:ext cx="1946275" cy="1949450"/>
            <a:chOff x="2200" y="1570"/>
            <a:chExt cx="1496" cy="1496"/>
          </a:xfrm>
        </p:grpSpPr>
        <p:sp>
          <p:nvSpPr>
            <p:cNvPr id="10" name="Oval 10"/>
            <p:cNvSpPr>
              <a:spLocks noChangeArrowheads="1"/>
            </p:cNvSpPr>
            <p:nvPr/>
          </p:nvSpPr>
          <p:spPr bwMode="gray">
            <a:xfrm>
              <a:off x="2200" y="1570"/>
              <a:ext cx="1496" cy="1496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1" name="Oval 11"/>
            <p:cNvSpPr>
              <a:spLocks noChangeArrowheads="1"/>
            </p:cNvSpPr>
            <p:nvPr/>
          </p:nvSpPr>
          <p:spPr bwMode="gray">
            <a:xfrm>
              <a:off x="2200" y="1570"/>
              <a:ext cx="1496" cy="1496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0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 w="38100" algn="ctr">
              <a:noFill/>
              <a:rou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2" name="Oval 12"/>
            <p:cNvSpPr>
              <a:spLocks noChangeArrowheads="1"/>
            </p:cNvSpPr>
            <p:nvPr/>
          </p:nvSpPr>
          <p:spPr bwMode="gray">
            <a:xfrm>
              <a:off x="2298" y="1668"/>
              <a:ext cx="1300" cy="130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3" name="Oval 13"/>
            <p:cNvSpPr>
              <a:spLocks noChangeArrowheads="1"/>
            </p:cNvSpPr>
            <p:nvPr/>
          </p:nvSpPr>
          <p:spPr bwMode="gray">
            <a:xfrm>
              <a:off x="2298" y="1668"/>
              <a:ext cx="1300" cy="1300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4" name="Oval 14"/>
            <p:cNvSpPr>
              <a:spLocks noChangeArrowheads="1"/>
            </p:cNvSpPr>
            <p:nvPr/>
          </p:nvSpPr>
          <p:spPr bwMode="gray">
            <a:xfrm>
              <a:off x="2363" y="1733"/>
              <a:ext cx="1170" cy="117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38100" algn="ctr">
              <a:noFill/>
              <a:rou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</p:grpSp>
      <p:sp>
        <p:nvSpPr>
          <p:cNvPr id="15" name="AutoShape 15"/>
          <p:cNvSpPr>
            <a:spLocks noChangeArrowheads="1"/>
          </p:cNvSpPr>
          <p:nvPr/>
        </p:nvSpPr>
        <p:spPr bwMode="gray">
          <a:xfrm>
            <a:off x="723928" y="3551256"/>
            <a:ext cx="1655762" cy="719137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chemeClr val="hlink">
                  <a:gamma/>
                  <a:shade val="66667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66667"/>
                  <a:invGamma/>
                </a:schemeClr>
              </a:gs>
            </a:gsLst>
            <a:lin ang="0" scaled="1"/>
          </a:gradFill>
          <a:ln w="9525">
            <a:noFill/>
            <a:round/>
          </a:ln>
          <a:effectLst/>
        </p:spPr>
        <p:txBody>
          <a:bodyPr wrap="none" anchor="ctr"/>
          <a:lstStyle/>
          <a:p>
            <a:pPr eaLnBrk="0" hangingPunct="0"/>
            <a:r>
              <a:rPr lang="zh-CN" altLang="en-US" b="1">
                <a:solidFill>
                  <a:srgbClr val="000000"/>
                </a:solidFill>
              </a:rPr>
              <a:t>文本</a:t>
            </a:r>
            <a:endParaRPr lang="en-US" altLang="ko-KR" b="1">
              <a:solidFill>
                <a:srgbClr val="000000"/>
              </a:solidFill>
            </a:endParaRPr>
          </a:p>
        </p:txBody>
      </p:sp>
      <p:sp>
        <p:nvSpPr>
          <p:cNvPr id="16" name="AutoShape 16"/>
          <p:cNvSpPr>
            <a:spLocks noChangeArrowheads="1"/>
          </p:cNvSpPr>
          <p:nvPr/>
        </p:nvSpPr>
        <p:spPr bwMode="gray">
          <a:xfrm>
            <a:off x="723928" y="2901968"/>
            <a:ext cx="1655762" cy="719138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chemeClr val="hlink">
                  <a:gamma/>
                  <a:shade val="66667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66667"/>
                  <a:invGamma/>
                </a:schemeClr>
              </a:gs>
            </a:gsLst>
            <a:lin ang="0" scaled="1"/>
          </a:gradFill>
          <a:ln w="9525">
            <a:noFill/>
            <a:round/>
          </a:ln>
          <a:effectLst/>
        </p:spPr>
        <p:txBody>
          <a:bodyPr wrap="none" anchor="ctr"/>
          <a:lstStyle/>
          <a:p>
            <a:pPr eaLnBrk="0" hangingPunct="0"/>
            <a:r>
              <a:rPr lang="zh-CN" altLang="en-US" b="1">
                <a:solidFill>
                  <a:srgbClr val="000000"/>
                </a:solidFill>
              </a:rPr>
              <a:t>文本</a:t>
            </a:r>
            <a:endParaRPr lang="en-US" altLang="ko-KR" b="1">
              <a:solidFill>
                <a:srgbClr val="000000"/>
              </a:solidFill>
            </a:endParaRPr>
          </a:p>
        </p:txBody>
      </p:sp>
      <p:sp>
        <p:nvSpPr>
          <p:cNvPr id="17" name="AutoShape 17"/>
          <p:cNvSpPr>
            <a:spLocks noChangeArrowheads="1"/>
          </p:cNvSpPr>
          <p:nvPr/>
        </p:nvSpPr>
        <p:spPr bwMode="gray">
          <a:xfrm>
            <a:off x="723928" y="2254268"/>
            <a:ext cx="1655762" cy="719138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chemeClr val="hlink">
                  <a:gamma/>
                  <a:shade val="66667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66667"/>
                  <a:invGamma/>
                </a:schemeClr>
              </a:gs>
            </a:gsLst>
            <a:lin ang="0" scaled="1"/>
          </a:gradFill>
          <a:ln w="9525">
            <a:noFill/>
            <a:round/>
          </a:ln>
          <a:effectLst/>
        </p:spPr>
        <p:txBody>
          <a:bodyPr wrap="none" anchor="ctr"/>
          <a:lstStyle/>
          <a:p>
            <a:pPr eaLnBrk="0" hangingPunct="0"/>
            <a:r>
              <a:rPr lang="zh-CN" altLang="en-US" sz="1600" b="1">
                <a:solidFill>
                  <a:srgbClr val="000000"/>
                </a:solidFill>
                <a:ea typeface="Gulim" panose="020B0600000101010101" pitchFamily="34" charset="-127"/>
              </a:rPr>
              <a:t>文本</a:t>
            </a:r>
            <a:endParaRPr lang="zh-CN" altLang="en-US" sz="1600" b="1">
              <a:solidFill>
                <a:srgbClr val="000000"/>
              </a:solidFill>
              <a:ea typeface="Gulim" panose="020B0600000101010101" pitchFamily="34" charset="-127"/>
            </a:endParaRPr>
          </a:p>
        </p:txBody>
      </p:sp>
      <p:sp>
        <p:nvSpPr>
          <p:cNvPr id="18" name="Text Box 18"/>
          <p:cNvSpPr txBox="1">
            <a:spLocks noChangeArrowheads="1"/>
          </p:cNvSpPr>
          <p:nvPr/>
        </p:nvSpPr>
        <p:spPr bwMode="gray">
          <a:xfrm>
            <a:off x="4081490" y="3022618"/>
            <a:ext cx="981075" cy="579438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prstShdw prst="shdw12" dist="76200" dir="108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000000"/>
                </a:solidFill>
                <a:ea typeface="Gulim" panose="020B0600000101010101" pitchFamily="34" charset="-127"/>
              </a:rPr>
              <a:t>文本</a:t>
            </a:r>
            <a:endParaRPr lang="zh-CN" altLang="en-US" sz="3200" b="1">
              <a:solidFill>
                <a:srgbClr val="000000"/>
              </a:solidFill>
              <a:ea typeface="Gulim" panose="020B0600000101010101" pitchFamily="34" charset="-127"/>
            </a:endParaRPr>
          </a:p>
        </p:txBody>
      </p:sp>
      <p:sp>
        <p:nvSpPr>
          <p:cNvPr id="19" name="AutoShape 19"/>
          <p:cNvSpPr>
            <a:spLocks noChangeArrowheads="1"/>
          </p:cNvSpPr>
          <p:nvPr/>
        </p:nvSpPr>
        <p:spPr bwMode="gray">
          <a:xfrm>
            <a:off x="6845328" y="3559193"/>
            <a:ext cx="1655762" cy="719138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chemeClr val="accent2">
                  <a:gamma/>
                  <a:shade val="66667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66667"/>
                  <a:invGamma/>
                </a:schemeClr>
              </a:gs>
            </a:gsLst>
            <a:lin ang="0" scaled="1"/>
          </a:gradFill>
          <a:ln w="9525">
            <a:noFill/>
            <a:round/>
          </a:ln>
          <a:effectLst/>
        </p:spPr>
        <p:txBody>
          <a:bodyPr wrap="none" anchor="ctr"/>
          <a:lstStyle/>
          <a:p>
            <a:pPr eaLnBrk="0" hangingPunct="0"/>
            <a:r>
              <a:rPr lang="zh-CN" altLang="en-US" b="1">
                <a:solidFill>
                  <a:schemeClr val="bg1"/>
                </a:solidFill>
              </a:rPr>
              <a:t>文本</a:t>
            </a:r>
            <a:endParaRPr lang="en-US" altLang="ko-KR" b="1">
              <a:solidFill>
                <a:schemeClr val="bg1"/>
              </a:solidFill>
            </a:endParaRPr>
          </a:p>
        </p:txBody>
      </p:sp>
      <p:sp>
        <p:nvSpPr>
          <p:cNvPr id="20" name="AutoShape 20"/>
          <p:cNvSpPr>
            <a:spLocks noChangeArrowheads="1"/>
          </p:cNvSpPr>
          <p:nvPr/>
        </p:nvSpPr>
        <p:spPr bwMode="gray">
          <a:xfrm>
            <a:off x="6845328" y="2909906"/>
            <a:ext cx="1655762" cy="719137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chemeClr val="accent2">
                  <a:gamma/>
                  <a:shade val="66667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66667"/>
                  <a:invGamma/>
                </a:schemeClr>
              </a:gs>
            </a:gsLst>
            <a:lin ang="0" scaled="1"/>
          </a:gradFill>
          <a:ln w="9525">
            <a:noFill/>
            <a:round/>
          </a:ln>
          <a:effectLst/>
        </p:spPr>
        <p:txBody>
          <a:bodyPr wrap="none" anchor="ctr"/>
          <a:lstStyle/>
          <a:p>
            <a:pPr eaLnBrk="0" hangingPunct="0"/>
            <a:r>
              <a:rPr lang="zh-CN" altLang="en-US" b="1">
                <a:solidFill>
                  <a:schemeClr val="bg1"/>
                </a:solidFill>
              </a:rPr>
              <a:t>文本</a:t>
            </a:r>
            <a:endParaRPr lang="en-US" altLang="ko-KR" b="1">
              <a:solidFill>
                <a:schemeClr val="bg1"/>
              </a:solidFill>
            </a:endParaRPr>
          </a:p>
        </p:txBody>
      </p:sp>
      <p:sp>
        <p:nvSpPr>
          <p:cNvPr id="21" name="AutoShape 21"/>
          <p:cNvSpPr>
            <a:spLocks noChangeArrowheads="1"/>
          </p:cNvSpPr>
          <p:nvPr/>
        </p:nvSpPr>
        <p:spPr bwMode="gray">
          <a:xfrm>
            <a:off x="6845328" y="2262206"/>
            <a:ext cx="1655762" cy="719137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chemeClr val="accent2">
                  <a:gamma/>
                  <a:shade val="66667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66667"/>
                  <a:invGamma/>
                </a:schemeClr>
              </a:gs>
            </a:gsLst>
            <a:lin ang="0" scaled="1"/>
          </a:gradFill>
          <a:ln w="9525">
            <a:noFill/>
            <a:round/>
          </a:ln>
          <a:effectLst/>
        </p:spPr>
        <p:txBody>
          <a:bodyPr wrap="none" anchor="ctr"/>
          <a:lstStyle/>
          <a:p>
            <a:pPr eaLnBrk="0" hangingPunct="0"/>
            <a:r>
              <a:rPr lang="zh-CN" altLang="en-US" b="1">
                <a:solidFill>
                  <a:schemeClr val="bg1"/>
                </a:solidFill>
              </a:rPr>
              <a:t>文本</a:t>
            </a:r>
            <a:endParaRPr lang="en-US" altLang="ko-KR" b="1">
              <a:solidFill>
                <a:schemeClr val="bg1"/>
              </a:solidFill>
            </a:endParaRPr>
          </a:p>
        </p:txBody>
      </p:sp>
      <p:sp>
        <p:nvSpPr>
          <p:cNvPr id="22" name="AutoShape 22"/>
          <p:cNvSpPr>
            <a:spLocks noChangeArrowheads="1"/>
          </p:cNvSpPr>
          <p:nvPr/>
        </p:nvSpPr>
        <p:spPr bwMode="auto">
          <a:xfrm>
            <a:off x="2398740" y="5568968"/>
            <a:ext cx="4537075" cy="4318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8100" algn="ctr">
            <a:solidFill>
              <a:schemeClr val="tx1"/>
            </a:solidFill>
            <a:round/>
          </a:ln>
          <a:effectLst/>
        </p:spPr>
        <p:txBody>
          <a:bodyPr wrap="none" anchor="ctr"/>
          <a:lstStyle/>
          <a:p>
            <a:pPr eaLnBrk="0" hangingPunct="0"/>
            <a:r>
              <a:rPr lang="zh-CN" altLang="en-US" b="1">
                <a:solidFill>
                  <a:srgbClr val="000000"/>
                </a:solidFill>
                <a:latin typeface="Verdana" panose="020B0604030504040204" pitchFamily="34" charset="0"/>
                <a:ea typeface="Gulim" panose="020B0600000101010101" pitchFamily="34" charset="-127"/>
              </a:rPr>
              <a:t>点击添加文本内容</a:t>
            </a:r>
            <a:endParaRPr lang="zh-CN" altLang="en-US" b="1">
              <a:solidFill>
                <a:srgbClr val="000000"/>
              </a:solidFill>
              <a:latin typeface="Verdana" panose="020B0604030504040204" pitchFamily="34" charset="0"/>
              <a:ea typeface="Gulim" panose="020B0600000101010101" pitchFamily="34" charset="-127"/>
            </a:endParaRPr>
          </a:p>
        </p:txBody>
      </p:sp>
      <p:sp>
        <p:nvSpPr>
          <p:cNvPr id="23" name="Rectangle 27"/>
          <p:cNvSpPr/>
          <p:nvPr/>
        </p:nvSpPr>
        <p:spPr bwMode="auto">
          <a:xfrm>
            <a:off x="2855940" y="82568"/>
            <a:ext cx="3657600" cy="6492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r>
              <a:rPr lang="zh-CN" altLang="en-US" sz="2800">
                <a:ea typeface="黑体" panose="02010609060101010101" pitchFamily="2" charset="-122"/>
              </a:rPr>
              <a:t>点击此处添加标题</a:t>
            </a:r>
            <a:endParaRPr lang="zh-CN" altLang="en-US" sz="2800"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advClick="0" advTm="2000">
    <p:newsflash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/>
          <p:nvPr/>
        </p:nvSpPr>
        <p:spPr bwMode="auto">
          <a:xfrm>
            <a:off x="2851122" y="52405"/>
            <a:ext cx="3657600" cy="6492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r>
              <a:rPr lang="zh-CN" altLang="en-US" sz="2800">
                <a:ea typeface="黑体" panose="02010609060101010101" pitchFamily="2" charset="-122"/>
              </a:rPr>
              <a:t>点击此处添加标题</a:t>
            </a:r>
            <a:endParaRPr lang="zh-CN" altLang="en-US" sz="2800">
              <a:ea typeface="黑体" panose="02010609060101010101" pitchFamily="2" charset="-122"/>
            </a:endParaRPr>
          </a:p>
        </p:txBody>
      </p:sp>
      <p:grpSp>
        <p:nvGrpSpPr>
          <p:cNvPr id="3" name="Group 14"/>
          <p:cNvGrpSpPr/>
          <p:nvPr/>
        </p:nvGrpSpPr>
        <p:grpSpPr bwMode="auto">
          <a:xfrm>
            <a:off x="571472" y="1271605"/>
            <a:ext cx="7537450" cy="4657725"/>
            <a:chOff x="388" y="1050"/>
            <a:chExt cx="4748" cy="2934"/>
          </a:xfrm>
        </p:grpSpPr>
        <p:sp>
          <p:nvSpPr>
            <p:cNvPr id="4" name="Freeform 15"/>
            <p:cNvSpPr>
              <a:spLocks noEditPoints="1"/>
            </p:cNvSpPr>
            <p:nvPr/>
          </p:nvSpPr>
          <p:spPr bwMode="gray">
            <a:xfrm rot="-1358056">
              <a:off x="779" y="1695"/>
              <a:ext cx="4317" cy="1766"/>
            </a:xfrm>
            <a:custGeom>
              <a:avLst/>
              <a:gdLst/>
              <a:ahLst/>
              <a:cxnLst>
                <a:cxn ang="0">
                  <a:pos x="1692" y="12"/>
                </a:cxn>
                <a:cxn ang="0">
                  <a:pos x="1234" y="74"/>
                </a:cxn>
                <a:cxn ang="0">
                  <a:pos x="828" y="182"/>
                </a:cxn>
                <a:cxn ang="0">
                  <a:pos x="486" y="330"/>
                </a:cxn>
                <a:cxn ang="0">
                  <a:pos x="226" y="510"/>
                </a:cxn>
                <a:cxn ang="0">
                  <a:pos x="58" y="718"/>
                </a:cxn>
                <a:cxn ang="0">
                  <a:pos x="0" y="944"/>
                </a:cxn>
                <a:cxn ang="0">
                  <a:pos x="58" y="1170"/>
                </a:cxn>
                <a:cxn ang="0">
                  <a:pos x="226" y="1378"/>
                </a:cxn>
                <a:cxn ang="0">
                  <a:pos x="486" y="1558"/>
                </a:cxn>
                <a:cxn ang="0">
                  <a:pos x="828" y="1706"/>
                </a:cxn>
                <a:cxn ang="0">
                  <a:pos x="1234" y="1814"/>
                </a:cxn>
                <a:cxn ang="0">
                  <a:pos x="1692" y="1876"/>
                </a:cxn>
                <a:cxn ang="0">
                  <a:pos x="2186" y="1884"/>
                </a:cxn>
                <a:cxn ang="0">
                  <a:pos x="2658" y="1840"/>
                </a:cxn>
                <a:cxn ang="0">
                  <a:pos x="3084" y="1746"/>
                </a:cxn>
                <a:cxn ang="0">
                  <a:pos x="3448" y="1612"/>
                </a:cxn>
                <a:cxn ang="0">
                  <a:pos x="3738" y="1442"/>
                </a:cxn>
                <a:cxn ang="0">
                  <a:pos x="3938" y="1242"/>
                </a:cxn>
                <a:cxn ang="0">
                  <a:pos x="4034" y="1022"/>
                </a:cxn>
                <a:cxn ang="0">
                  <a:pos x="4014" y="790"/>
                </a:cxn>
                <a:cxn ang="0">
                  <a:pos x="3882" y="576"/>
                </a:cxn>
                <a:cxn ang="0">
                  <a:pos x="3650" y="386"/>
                </a:cxn>
                <a:cxn ang="0">
                  <a:pos x="3334" y="228"/>
                </a:cxn>
                <a:cxn ang="0">
                  <a:pos x="2948" y="106"/>
                </a:cxn>
                <a:cxn ang="0">
                  <a:pos x="2506" y="28"/>
                </a:cxn>
                <a:cxn ang="0">
                  <a:pos x="2020" y="0"/>
                </a:cxn>
                <a:cxn ang="0">
                  <a:pos x="1606" y="1736"/>
                </a:cxn>
                <a:cxn ang="0">
                  <a:pos x="1164" y="1678"/>
                </a:cxn>
                <a:cxn ang="0">
                  <a:pos x="776" y="1576"/>
                </a:cxn>
                <a:cxn ang="0">
                  <a:pos x="458" y="1436"/>
                </a:cxn>
                <a:cxn ang="0">
                  <a:pos x="224" y="1266"/>
                </a:cxn>
                <a:cxn ang="0">
                  <a:pos x="88" y="1074"/>
                </a:cxn>
                <a:cxn ang="0">
                  <a:pos x="68" y="864"/>
                </a:cxn>
                <a:cxn ang="0">
                  <a:pos x="166" y="664"/>
                </a:cxn>
                <a:cxn ang="0">
                  <a:pos x="370" y="486"/>
                </a:cxn>
                <a:cxn ang="0">
                  <a:pos x="662" y="336"/>
                </a:cxn>
                <a:cxn ang="0">
                  <a:pos x="1028" y="222"/>
                </a:cxn>
                <a:cxn ang="0">
                  <a:pos x="1454" y="148"/>
                </a:cxn>
                <a:cxn ang="0">
                  <a:pos x="1922" y="120"/>
                </a:cxn>
                <a:cxn ang="0">
                  <a:pos x="2392" y="148"/>
                </a:cxn>
                <a:cxn ang="0">
                  <a:pos x="2818" y="222"/>
                </a:cxn>
                <a:cxn ang="0">
                  <a:pos x="3184" y="336"/>
                </a:cxn>
                <a:cxn ang="0">
                  <a:pos x="3476" y="486"/>
                </a:cxn>
                <a:cxn ang="0">
                  <a:pos x="3680" y="664"/>
                </a:cxn>
                <a:cxn ang="0">
                  <a:pos x="3778" y="864"/>
                </a:cxn>
                <a:cxn ang="0">
                  <a:pos x="3758" y="1074"/>
                </a:cxn>
                <a:cxn ang="0">
                  <a:pos x="3622" y="1266"/>
                </a:cxn>
                <a:cxn ang="0">
                  <a:pos x="3388" y="1436"/>
                </a:cxn>
                <a:cxn ang="0">
                  <a:pos x="3070" y="1576"/>
                </a:cxn>
                <a:cxn ang="0">
                  <a:pos x="2682" y="1678"/>
                </a:cxn>
                <a:cxn ang="0">
                  <a:pos x="2240" y="1736"/>
                </a:cxn>
              </a:cxnLst>
              <a:rect l="0" t="0" r="r" b="b"/>
              <a:pathLst>
                <a:path w="4040" h="1888">
                  <a:moveTo>
                    <a:pt x="2020" y="0"/>
                  </a:moveTo>
                  <a:lnTo>
                    <a:pt x="1854" y="4"/>
                  </a:lnTo>
                  <a:lnTo>
                    <a:pt x="1692" y="12"/>
                  </a:lnTo>
                  <a:lnTo>
                    <a:pt x="1534" y="28"/>
                  </a:lnTo>
                  <a:lnTo>
                    <a:pt x="1382" y="48"/>
                  </a:lnTo>
                  <a:lnTo>
                    <a:pt x="1234" y="74"/>
                  </a:lnTo>
                  <a:lnTo>
                    <a:pt x="1092" y="106"/>
                  </a:lnTo>
                  <a:lnTo>
                    <a:pt x="956" y="142"/>
                  </a:lnTo>
                  <a:lnTo>
                    <a:pt x="828" y="182"/>
                  </a:lnTo>
                  <a:lnTo>
                    <a:pt x="706" y="228"/>
                  </a:lnTo>
                  <a:lnTo>
                    <a:pt x="592" y="276"/>
                  </a:lnTo>
                  <a:lnTo>
                    <a:pt x="486" y="330"/>
                  </a:lnTo>
                  <a:lnTo>
                    <a:pt x="390" y="386"/>
                  </a:lnTo>
                  <a:lnTo>
                    <a:pt x="302" y="446"/>
                  </a:lnTo>
                  <a:lnTo>
                    <a:pt x="226" y="510"/>
                  </a:lnTo>
                  <a:lnTo>
                    <a:pt x="158" y="576"/>
                  </a:lnTo>
                  <a:lnTo>
                    <a:pt x="102" y="646"/>
                  </a:lnTo>
                  <a:lnTo>
                    <a:pt x="58" y="718"/>
                  </a:lnTo>
                  <a:lnTo>
                    <a:pt x="26" y="790"/>
                  </a:lnTo>
                  <a:lnTo>
                    <a:pt x="6" y="866"/>
                  </a:lnTo>
                  <a:lnTo>
                    <a:pt x="0" y="944"/>
                  </a:lnTo>
                  <a:lnTo>
                    <a:pt x="6" y="1022"/>
                  </a:lnTo>
                  <a:lnTo>
                    <a:pt x="26" y="1098"/>
                  </a:lnTo>
                  <a:lnTo>
                    <a:pt x="58" y="1170"/>
                  </a:lnTo>
                  <a:lnTo>
                    <a:pt x="102" y="1242"/>
                  </a:lnTo>
                  <a:lnTo>
                    <a:pt x="158" y="1312"/>
                  </a:lnTo>
                  <a:lnTo>
                    <a:pt x="226" y="1378"/>
                  </a:lnTo>
                  <a:lnTo>
                    <a:pt x="302" y="1442"/>
                  </a:lnTo>
                  <a:lnTo>
                    <a:pt x="390" y="1502"/>
                  </a:lnTo>
                  <a:lnTo>
                    <a:pt x="486" y="1558"/>
                  </a:lnTo>
                  <a:lnTo>
                    <a:pt x="592" y="1612"/>
                  </a:lnTo>
                  <a:lnTo>
                    <a:pt x="706" y="1660"/>
                  </a:lnTo>
                  <a:lnTo>
                    <a:pt x="828" y="1706"/>
                  </a:lnTo>
                  <a:lnTo>
                    <a:pt x="956" y="1746"/>
                  </a:lnTo>
                  <a:lnTo>
                    <a:pt x="1092" y="1782"/>
                  </a:lnTo>
                  <a:lnTo>
                    <a:pt x="1234" y="1814"/>
                  </a:lnTo>
                  <a:lnTo>
                    <a:pt x="1382" y="1840"/>
                  </a:lnTo>
                  <a:lnTo>
                    <a:pt x="1534" y="1860"/>
                  </a:lnTo>
                  <a:lnTo>
                    <a:pt x="1692" y="1876"/>
                  </a:lnTo>
                  <a:lnTo>
                    <a:pt x="1854" y="1884"/>
                  </a:lnTo>
                  <a:lnTo>
                    <a:pt x="2020" y="1888"/>
                  </a:lnTo>
                  <a:lnTo>
                    <a:pt x="2186" y="1884"/>
                  </a:lnTo>
                  <a:lnTo>
                    <a:pt x="2348" y="1876"/>
                  </a:lnTo>
                  <a:lnTo>
                    <a:pt x="2506" y="1860"/>
                  </a:lnTo>
                  <a:lnTo>
                    <a:pt x="2658" y="1840"/>
                  </a:lnTo>
                  <a:lnTo>
                    <a:pt x="2806" y="1814"/>
                  </a:lnTo>
                  <a:lnTo>
                    <a:pt x="2948" y="1782"/>
                  </a:lnTo>
                  <a:lnTo>
                    <a:pt x="3084" y="1746"/>
                  </a:lnTo>
                  <a:lnTo>
                    <a:pt x="3212" y="1706"/>
                  </a:lnTo>
                  <a:lnTo>
                    <a:pt x="3334" y="1660"/>
                  </a:lnTo>
                  <a:lnTo>
                    <a:pt x="3448" y="1612"/>
                  </a:lnTo>
                  <a:lnTo>
                    <a:pt x="3554" y="1558"/>
                  </a:lnTo>
                  <a:lnTo>
                    <a:pt x="3650" y="1502"/>
                  </a:lnTo>
                  <a:lnTo>
                    <a:pt x="3738" y="1442"/>
                  </a:lnTo>
                  <a:lnTo>
                    <a:pt x="3814" y="1378"/>
                  </a:lnTo>
                  <a:lnTo>
                    <a:pt x="3882" y="1312"/>
                  </a:lnTo>
                  <a:lnTo>
                    <a:pt x="3938" y="1242"/>
                  </a:lnTo>
                  <a:lnTo>
                    <a:pt x="3982" y="1170"/>
                  </a:lnTo>
                  <a:lnTo>
                    <a:pt x="4014" y="1098"/>
                  </a:lnTo>
                  <a:lnTo>
                    <a:pt x="4034" y="1022"/>
                  </a:lnTo>
                  <a:lnTo>
                    <a:pt x="4040" y="944"/>
                  </a:lnTo>
                  <a:lnTo>
                    <a:pt x="4034" y="866"/>
                  </a:lnTo>
                  <a:lnTo>
                    <a:pt x="4014" y="790"/>
                  </a:lnTo>
                  <a:lnTo>
                    <a:pt x="3982" y="718"/>
                  </a:lnTo>
                  <a:lnTo>
                    <a:pt x="3938" y="646"/>
                  </a:lnTo>
                  <a:lnTo>
                    <a:pt x="3882" y="576"/>
                  </a:lnTo>
                  <a:lnTo>
                    <a:pt x="3814" y="510"/>
                  </a:lnTo>
                  <a:lnTo>
                    <a:pt x="3738" y="446"/>
                  </a:lnTo>
                  <a:lnTo>
                    <a:pt x="3650" y="386"/>
                  </a:lnTo>
                  <a:lnTo>
                    <a:pt x="3554" y="330"/>
                  </a:lnTo>
                  <a:lnTo>
                    <a:pt x="3448" y="276"/>
                  </a:lnTo>
                  <a:lnTo>
                    <a:pt x="3334" y="228"/>
                  </a:lnTo>
                  <a:lnTo>
                    <a:pt x="3212" y="182"/>
                  </a:lnTo>
                  <a:lnTo>
                    <a:pt x="3084" y="142"/>
                  </a:lnTo>
                  <a:lnTo>
                    <a:pt x="2948" y="106"/>
                  </a:lnTo>
                  <a:lnTo>
                    <a:pt x="2806" y="74"/>
                  </a:lnTo>
                  <a:lnTo>
                    <a:pt x="2658" y="48"/>
                  </a:lnTo>
                  <a:lnTo>
                    <a:pt x="2506" y="28"/>
                  </a:lnTo>
                  <a:lnTo>
                    <a:pt x="2348" y="12"/>
                  </a:lnTo>
                  <a:lnTo>
                    <a:pt x="2186" y="4"/>
                  </a:lnTo>
                  <a:lnTo>
                    <a:pt x="2020" y="0"/>
                  </a:lnTo>
                  <a:close/>
                  <a:moveTo>
                    <a:pt x="1922" y="1748"/>
                  </a:moveTo>
                  <a:lnTo>
                    <a:pt x="1762" y="1746"/>
                  </a:lnTo>
                  <a:lnTo>
                    <a:pt x="1606" y="1736"/>
                  </a:lnTo>
                  <a:lnTo>
                    <a:pt x="1454" y="1722"/>
                  </a:lnTo>
                  <a:lnTo>
                    <a:pt x="1306" y="1702"/>
                  </a:lnTo>
                  <a:lnTo>
                    <a:pt x="1164" y="1678"/>
                  </a:lnTo>
                  <a:lnTo>
                    <a:pt x="1028" y="1648"/>
                  </a:lnTo>
                  <a:lnTo>
                    <a:pt x="898" y="1614"/>
                  </a:lnTo>
                  <a:lnTo>
                    <a:pt x="776" y="1576"/>
                  </a:lnTo>
                  <a:lnTo>
                    <a:pt x="662" y="1532"/>
                  </a:lnTo>
                  <a:lnTo>
                    <a:pt x="554" y="1486"/>
                  </a:lnTo>
                  <a:lnTo>
                    <a:pt x="458" y="1436"/>
                  </a:lnTo>
                  <a:lnTo>
                    <a:pt x="370" y="1382"/>
                  </a:lnTo>
                  <a:lnTo>
                    <a:pt x="292" y="1326"/>
                  </a:lnTo>
                  <a:lnTo>
                    <a:pt x="224" y="1266"/>
                  </a:lnTo>
                  <a:lnTo>
                    <a:pt x="166" y="1204"/>
                  </a:lnTo>
                  <a:lnTo>
                    <a:pt x="122" y="1140"/>
                  </a:lnTo>
                  <a:lnTo>
                    <a:pt x="88" y="1074"/>
                  </a:lnTo>
                  <a:lnTo>
                    <a:pt x="68" y="1004"/>
                  </a:lnTo>
                  <a:lnTo>
                    <a:pt x="62" y="934"/>
                  </a:lnTo>
                  <a:lnTo>
                    <a:pt x="68" y="864"/>
                  </a:lnTo>
                  <a:lnTo>
                    <a:pt x="88" y="796"/>
                  </a:lnTo>
                  <a:lnTo>
                    <a:pt x="122" y="730"/>
                  </a:lnTo>
                  <a:lnTo>
                    <a:pt x="166" y="664"/>
                  </a:lnTo>
                  <a:lnTo>
                    <a:pt x="224" y="602"/>
                  </a:lnTo>
                  <a:lnTo>
                    <a:pt x="292" y="544"/>
                  </a:lnTo>
                  <a:lnTo>
                    <a:pt x="370" y="486"/>
                  </a:lnTo>
                  <a:lnTo>
                    <a:pt x="458" y="434"/>
                  </a:lnTo>
                  <a:lnTo>
                    <a:pt x="554" y="382"/>
                  </a:lnTo>
                  <a:lnTo>
                    <a:pt x="662" y="336"/>
                  </a:lnTo>
                  <a:lnTo>
                    <a:pt x="776" y="294"/>
                  </a:lnTo>
                  <a:lnTo>
                    <a:pt x="898" y="256"/>
                  </a:lnTo>
                  <a:lnTo>
                    <a:pt x="1028" y="222"/>
                  </a:lnTo>
                  <a:lnTo>
                    <a:pt x="1164" y="192"/>
                  </a:lnTo>
                  <a:lnTo>
                    <a:pt x="1306" y="166"/>
                  </a:lnTo>
                  <a:lnTo>
                    <a:pt x="1454" y="148"/>
                  </a:lnTo>
                  <a:lnTo>
                    <a:pt x="1606" y="132"/>
                  </a:lnTo>
                  <a:lnTo>
                    <a:pt x="1762" y="124"/>
                  </a:lnTo>
                  <a:lnTo>
                    <a:pt x="1922" y="120"/>
                  </a:lnTo>
                  <a:lnTo>
                    <a:pt x="2084" y="124"/>
                  </a:lnTo>
                  <a:lnTo>
                    <a:pt x="2240" y="132"/>
                  </a:lnTo>
                  <a:lnTo>
                    <a:pt x="2392" y="148"/>
                  </a:lnTo>
                  <a:lnTo>
                    <a:pt x="2540" y="166"/>
                  </a:lnTo>
                  <a:lnTo>
                    <a:pt x="2682" y="192"/>
                  </a:lnTo>
                  <a:lnTo>
                    <a:pt x="2818" y="222"/>
                  </a:lnTo>
                  <a:lnTo>
                    <a:pt x="2948" y="256"/>
                  </a:lnTo>
                  <a:lnTo>
                    <a:pt x="3070" y="294"/>
                  </a:lnTo>
                  <a:lnTo>
                    <a:pt x="3184" y="336"/>
                  </a:lnTo>
                  <a:lnTo>
                    <a:pt x="3292" y="382"/>
                  </a:lnTo>
                  <a:lnTo>
                    <a:pt x="3388" y="434"/>
                  </a:lnTo>
                  <a:lnTo>
                    <a:pt x="3476" y="486"/>
                  </a:lnTo>
                  <a:lnTo>
                    <a:pt x="3554" y="544"/>
                  </a:lnTo>
                  <a:lnTo>
                    <a:pt x="3622" y="602"/>
                  </a:lnTo>
                  <a:lnTo>
                    <a:pt x="3680" y="664"/>
                  </a:lnTo>
                  <a:lnTo>
                    <a:pt x="3724" y="730"/>
                  </a:lnTo>
                  <a:lnTo>
                    <a:pt x="3758" y="796"/>
                  </a:lnTo>
                  <a:lnTo>
                    <a:pt x="3778" y="864"/>
                  </a:lnTo>
                  <a:lnTo>
                    <a:pt x="3784" y="934"/>
                  </a:lnTo>
                  <a:lnTo>
                    <a:pt x="3778" y="1004"/>
                  </a:lnTo>
                  <a:lnTo>
                    <a:pt x="3758" y="1074"/>
                  </a:lnTo>
                  <a:lnTo>
                    <a:pt x="3724" y="1140"/>
                  </a:lnTo>
                  <a:lnTo>
                    <a:pt x="3680" y="1204"/>
                  </a:lnTo>
                  <a:lnTo>
                    <a:pt x="3622" y="1266"/>
                  </a:lnTo>
                  <a:lnTo>
                    <a:pt x="3554" y="1326"/>
                  </a:lnTo>
                  <a:lnTo>
                    <a:pt x="3476" y="1382"/>
                  </a:lnTo>
                  <a:lnTo>
                    <a:pt x="3388" y="1436"/>
                  </a:lnTo>
                  <a:lnTo>
                    <a:pt x="3292" y="1486"/>
                  </a:lnTo>
                  <a:lnTo>
                    <a:pt x="3184" y="1532"/>
                  </a:lnTo>
                  <a:lnTo>
                    <a:pt x="3070" y="1576"/>
                  </a:lnTo>
                  <a:lnTo>
                    <a:pt x="2948" y="1614"/>
                  </a:lnTo>
                  <a:lnTo>
                    <a:pt x="2818" y="1648"/>
                  </a:lnTo>
                  <a:lnTo>
                    <a:pt x="2682" y="1678"/>
                  </a:lnTo>
                  <a:lnTo>
                    <a:pt x="2540" y="1702"/>
                  </a:lnTo>
                  <a:lnTo>
                    <a:pt x="2392" y="1722"/>
                  </a:lnTo>
                  <a:lnTo>
                    <a:pt x="2240" y="1736"/>
                  </a:lnTo>
                  <a:lnTo>
                    <a:pt x="2084" y="1746"/>
                  </a:lnTo>
                  <a:lnTo>
                    <a:pt x="1922" y="1748"/>
                  </a:ln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tint val="9412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" name="Oval 16"/>
            <p:cNvSpPr>
              <a:spLocks noChangeArrowheads="1"/>
            </p:cNvSpPr>
            <p:nvPr/>
          </p:nvSpPr>
          <p:spPr bwMode="gray">
            <a:xfrm>
              <a:off x="2500" y="1152"/>
              <a:ext cx="809" cy="803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3451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bg1"/>
              </a:solidFill>
              <a:round/>
            </a:ln>
            <a:effectLst>
              <a:prstShdw prst="shdw12" dist="76200" dir="10800000">
                <a:srgbClr val="001D3A">
                  <a:alpha val="50000"/>
                </a:srgbClr>
              </a:prstShdw>
            </a:effectLst>
          </p:spPr>
          <p:txBody>
            <a:bodyPr wrap="none" anchor="ctr"/>
            <a:lstStyle/>
            <a:p>
              <a:endParaRPr lang="zh-CN" altLang="zh-CN">
                <a:solidFill>
                  <a:srgbClr val="000000"/>
                </a:solidFill>
              </a:endParaRPr>
            </a:p>
          </p:txBody>
        </p:sp>
        <p:sp>
          <p:nvSpPr>
            <p:cNvPr id="6" name="Oval 17"/>
            <p:cNvSpPr>
              <a:spLocks noChangeArrowheads="1"/>
            </p:cNvSpPr>
            <p:nvPr/>
          </p:nvSpPr>
          <p:spPr bwMode="gray">
            <a:xfrm>
              <a:off x="916" y="2112"/>
              <a:ext cx="809" cy="803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31373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bg1"/>
              </a:solidFill>
              <a:round/>
            </a:ln>
            <a:effectLst>
              <a:prstShdw prst="shdw12" dist="76200" dir="10800000">
                <a:srgbClr val="001D3A">
                  <a:alpha val="50000"/>
                </a:srgbClr>
              </a:prstShdw>
            </a:effectLst>
          </p:spPr>
          <p:txBody>
            <a:bodyPr wrap="none" anchor="ctr"/>
            <a:lstStyle/>
            <a:p>
              <a:endParaRPr lang="zh-CN" altLang="zh-CN">
                <a:solidFill>
                  <a:srgbClr val="000000"/>
                </a:solidFill>
              </a:endParaRPr>
            </a:p>
          </p:txBody>
        </p:sp>
        <p:sp>
          <p:nvSpPr>
            <p:cNvPr id="7" name="Oval 18"/>
            <p:cNvSpPr>
              <a:spLocks noChangeArrowheads="1"/>
            </p:cNvSpPr>
            <p:nvPr/>
          </p:nvSpPr>
          <p:spPr bwMode="gray">
            <a:xfrm>
              <a:off x="1472" y="3181"/>
              <a:ext cx="808" cy="803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35686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bg1"/>
              </a:solidFill>
              <a:round/>
            </a:ln>
            <a:effectLst>
              <a:prstShdw prst="shdw12" dist="76200" dir="10800000">
                <a:srgbClr val="001D3A">
                  <a:alpha val="50000"/>
                </a:srgbClr>
              </a:prstShdw>
            </a:effectLst>
          </p:spPr>
          <p:txBody>
            <a:bodyPr wrap="none" anchor="ctr"/>
            <a:lstStyle/>
            <a:p>
              <a:endParaRPr lang="zh-CN" altLang="zh-CN">
                <a:solidFill>
                  <a:srgbClr val="000000"/>
                </a:solidFill>
              </a:endParaRPr>
            </a:p>
          </p:txBody>
        </p:sp>
        <p:sp>
          <p:nvSpPr>
            <p:cNvPr id="8" name="Oval 19"/>
            <p:cNvSpPr>
              <a:spLocks noChangeArrowheads="1"/>
            </p:cNvSpPr>
            <p:nvPr/>
          </p:nvSpPr>
          <p:spPr bwMode="gray">
            <a:xfrm>
              <a:off x="3220" y="2784"/>
              <a:ext cx="809" cy="803"/>
            </a:xfrm>
            <a:prstGeom prst="ellipse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shade val="42353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bg1"/>
              </a:solidFill>
              <a:round/>
            </a:ln>
            <a:effectLst>
              <a:prstShdw prst="shdw12" dist="76200" dir="10800000">
                <a:srgbClr val="001D3A">
                  <a:alpha val="50000"/>
                </a:srgbClr>
              </a:prstShdw>
            </a:effectLst>
          </p:spPr>
          <p:txBody>
            <a:bodyPr wrap="none" anchor="ctr"/>
            <a:lstStyle/>
            <a:p>
              <a:endParaRPr lang="zh-CN" altLang="zh-CN">
                <a:solidFill>
                  <a:srgbClr val="000000"/>
                </a:solidFill>
              </a:endParaRPr>
            </a:p>
          </p:txBody>
        </p:sp>
        <p:sp>
          <p:nvSpPr>
            <p:cNvPr id="9" name="Oval 20"/>
            <p:cNvSpPr>
              <a:spLocks noChangeArrowheads="1"/>
            </p:cNvSpPr>
            <p:nvPr/>
          </p:nvSpPr>
          <p:spPr bwMode="gray">
            <a:xfrm>
              <a:off x="4372" y="1296"/>
              <a:ext cx="764" cy="803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3451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bg1"/>
              </a:solidFill>
              <a:round/>
            </a:ln>
            <a:effectLst>
              <a:prstShdw prst="shdw12" dist="76200" dir="10800000">
                <a:srgbClr val="001D3A">
                  <a:alpha val="50000"/>
                </a:srgbClr>
              </a:prstShdw>
            </a:effectLst>
          </p:spPr>
          <p:txBody>
            <a:bodyPr wrap="none" anchor="ctr"/>
            <a:lstStyle/>
            <a:p>
              <a:endParaRPr lang="zh-CN" altLang="zh-CN">
                <a:solidFill>
                  <a:srgbClr val="000000"/>
                </a:solidFill>
              </a:endParaRPr>
            </a:p>
          </p:txBody>
        </p:sp>
        <p:sp>
          <p:nvSpPr>
            <p:cNvPr id="10" name="Text Box 21"/>
            <p:cNvSpPr txBox="1">
              <a:spLocks noChangeArrowheads="1"/>
            </p:cNvSpPr>
            <p:nvPr/>
          </p:nvSpPr>
          <p:spPr bwMode="white">
            <a:xfrm>
              <a:off x="1103" y="2394"/>
              <a:ext cx="410" cy="237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zh-CN" altLang="en-US">
                  <a:solidFill>
                    <a:srgbClr val="000000"/>
                  </a:solidFill>
                  <a:latin typeface="Verdana" panose="020B0604030504040204" pitchFamily="34" charset="0"/>
                </a:rPr>
                <a:t>内容</a:t>
              </a:r>
              <a:endParaRPr lang="zh-CN" altLang="en-US">
                <a:solidFill>
                  <a:srgbClr val="000000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11" name="Text Box 22"/>
            <p:cNvSpPr txBox="1">
              <a:spLocks noChangeArrowheads="1"/>
            </p:cNvSpPr>
            <p:nvPr/>
          </p:nvSpPr>
          <p:spPr bwMode="white">
            <a:xfrm>
              <a:off x="2692" y="1434"/>
              <a:ext cx="410" cy="237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zh-CN" altLang="en-US">
                  <a:solidFill>
                    <a:srgbClr val="000000"/>
                  </a:solidFill>
                  <a:latin typeface="Verdana" panose="020B0604030504040204" pitchFamily="34" charset="0"/>
                </a:rPr>
                <a:t>内容</a:t>
              </a:r>
              <a:endParaRPr lang="zh-CN" altLang="en-US">
                <a:solidFill>
                  <a:srgbClr val="000000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12" name="Text Box 23"/>
            <p:cNvSpPr txBox="1">
              <a:spLocks noChangeArrowheads="1"/>
            </p:cNvSpPr>
            <p:nvPr/>
          </p:nvSpPr>
          <p:spPr bwMode="white">
            <a:xfrm>
              <a:off x="4540" y="1609"/>
              <a:ext cx="410" cy="237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zh-CN" altLang="en-US">
                  <a:solidFill>
                    <a:srgbClr val="000000"/>
                  </a:solidFill>
                  <a:latin typeface="Verdana" panose="020B0604030504040204" pitchFamily="34" charset="0"/>
                </a:rPr>
                <a:t>内容</a:t>
              </a:r>
              <a:endParaRPr lang="zh-CN" altLang="en-US">
                <a:solidFill>
                  <a:srgbClr val="000000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13" name="Text Box 24"/>
            <p:cNvSpPr txBox="1">
              <a:spLocks noChangeArrowheads="1"/>
            </p:cNvSpPr>
            <p:nvPr/>
          </p:nvSpPr>
          <p:spPr bwMode="white">
            <a:xfrm>
              <a:off x="3412" y="3066"/>
              <a:ext cx="410" cy="237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zh-CN" altLang="en-US">
                  <a:solidFill>
                    <a:srgbClr val="000000"/>
                  </a:solidFill>
                  <a:latin typeface="Verdana" panose="020B0604030504040204" pitchFamily="34" charset="0"/>
                </a:rPr>
                <a:t>内容</a:t>
              </a:r>
              <a:endParaRPr lang="zh-CN" altLang="en-US">
                <a:solidFill>
                  <a:srgbClr val="000000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14" name="Text Box 25"/>
            <p:cNvSpPr txBox="1">
              <a:spLocks noChangeArrowheads="1"/>
            </p:cNvSpPr>
            <p:nvPr/>
          </p:nvSpPr>
          <p:spPr bwMode="white">
            <a:xfrm>
              <a:off x="1635" y="3459"/>
              <a:ext cx="410" cy="237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zh-CN" altLang="en-US">
                  <a:solidFill>
                    <a:srgbClr val="000000"/>
                  </a:solidFill>
                  <a:latin typeface="Verdana" panose="020B0604030504040204" pitchFamily="34" charset="0"/>
                </a:rPr>
                <a:t>内容</a:t>
              </a:r>
              <a:endParaRPr lang="zh-CN" altLang="en-US">
                <a:solidFill>
                  <a:srgbClr val="000000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15" name="Text Box 26"/>
            <p:cNvSpPr txBox="1">
              <a:spLocks noChangeArrowheads="1"/>
            </p:cNvSpPr>
            <p:nvPr/>
          </p:nvSpPr>
          <p:spPr bwMode="auto">
            <a:xfrm>
              <a:off x="2260" y="2403"/>
              <a:ext cx="1632" cy="333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</a:ln>
            <a:effectLst/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800" b="1" dirty="0">
                  <a:solidFill>
                    <a:schemeClr val="bg1"/>
                  </a:solidFill>
                </a:rPr>
                <a:t>标题</a:t>
              </a:r>
              <a:endParaRPr lang="zh-CN" alt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16" name="Line 27"/>
            <p:cNvSpPr>
              <a:spLocks noChangeShapeType="1"/>
            </p:cNvSpPr>
            <p:nvPr/>
          </p:nvSpPr>
          <p:spPr bwMode="black">
            <a:xfrm>
              <a:off x="1658" y="1333"/>
              <a:ext cx="1130" cy="1019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cxnSp>
          <p:nvCxnSpPr>
            <p:cNvPr id="17" name="AutoShape 28"/>
            <p:cNvCxnSpPr>
              <a:cxnSpLocks noChangeShapeType="1"/>
            </p:cNvCxnSpPr>
            <p:nvPr/>
          </p:nvCxnSpPr>
          <p:spPr bwMode="black">
            <a:xfrm flipH="1">
              <a:off x="388" y="1333"/>
              <a:ext cx="1270" cy="0"/>
            </a:xfrm>
            <a:prstGeom prst="straightConnector1">
              <a:avLst/>
            </a:prstGeom>
            <a:noFill/>
            <a:ln w="9525">
              <a:solidFill>
                <a:schemeClr val="bg1"/>
              </a:solidFill>
              <a:round/>
            </a:ln>
            <a:effectLst/>
          </p:spPr>
        </p:cxnSp>
        <p:sp>
          <p:nvSpPr>
            <p:cNvPr id="18" name="Text Box 29"/>
            <p:cNvSpPr txBox="1">
              <a:spLocks noChangeArrowheads="1"/>
            </p:cNvSpPr>
            <p:nvPr/>
          </p:nvSpPr>
          <p:spPr bwMode="auto">
            <a:xfrm>
              <a:off x="398" y="1050"/>
              <a:ext cx="986" cy="237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zh-CN" altLang="en-US">
                  <a:solidFill>
                    <a:srgbClr val="000000"/>
                  </a:solidFill>
                  <a:latin typeface="Verdana" panose="020B0604030504040204" pitchFamily="34" charset="0"/>
                </a:rPr>
                <a:t>点击添加文本</a:t>
              </a:r>
              <a:endParaRPr lang="zh-CN" altLang="en-US">
                <a:solidFill>
                  <a:srgbClr val="000000"/>
                </a:solidFill>
                <a:latin typeface="Verdana" panose="020B0604030504040204" pitchFamily="34" charset="0"/>
              </a:endParaRPr>
            </a:p>
          </p:txBody>
        </p:sp>
      </p:grpSp>
    </p:spTree>
  </p:cSld>
  <p:clrMapOvr>
    <a:masterClrMapping/>
  </p:clrMapOvr>
  <p:transition advClick="0" advTm="2000">
    <p:newsflash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 bwMode="auto">
          <a:xfrm>
            <a:off x="2779743" y="1538310"/>
            <a:ext cx="3762375" cy="4162425"/>
            <a:chOff x="1768" y="1183"/>
            <a:chExt cx="2370" cy="2622"/>
          </a:xfrm>
        </p:grpSpPr>
        <p:sp>
          <p:nvSpPr>
            <p:cNvPr id="3" name="AutoShape 3"/>
            <p:cNvSpPr>
              <a:spLocks noChangeArrowheads="1"/>
            </p:cNvSpPr>
            <p:nvPr/>
          </p:nvSpPr>
          <p:spPr bwMode="gray">
            <a:xfrm rot="10800000">
              <a:off x="2561" y="3142"/>
              <a:ext cx="751" cy="663"/>
            </a:xfrm>
            <a:prstGeom prst="triangle">
              <a:avLst>
                <a:gd name="adj" fmla="val 50000"/>
              </a:avLst>
            </a:prstGeom>
            <a:solidFill>
              <a:schemeClr val="folHlink">
                <a:alpha val="50195"/>
              </a:schemeClr>
            </a:solidFill>
            <a:ln w="9525">
              <a:miter lim="800000"/>
            </a:ln>
            <a:scene3d>
              <a:camera prst="legacyObliqueTopRight"/>
              <a:lightRig rig="legacyFlat3" dir="b"/>
            </a:scene3d>
            <a:sp3d extrusionH="163500" prstMaterial="legacyMatte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  <p:txBody>
            <a:bodyPr rot="10800000" wrap="none" anchor="ctr">
              <a:flatTx/>
            </a:bodyPr>
            <a:lstStyle/>
            <a:p>
              <a:pPr algn="l"/>
              <a:endParaRPr lang="zh-CN" altLang="zh-CN" b="1">
                <a:solidFill>
                  <a:srgbClr val="000000"/>
                </a:solidFill>
              </a:endParaRPr>
            </a:p>
          </p:txBody>
        </p:sp>
        <p:sp>
          <p:nvSpPr>
            <p:cNvPr id="4" name="AutoShape 4"/>
            <p:cNvSpPr>
              <a:spLocks noChangeArrowheads="1"/>
            </p:cNvSpPr>
            <p:nvPr/>
          </p:nvSpPr>
          <p:spPr bwMode="gray">
            <a:xfrm>
              <a:off x="2572" y="1183"/>
              <a:ext cx="751" cy="663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alpha val="50195"/>
              </a:schemeClr>
            </a:solidFill>
            <a:ln w="9525">
              <a:miter lim="800000"/>
            </a:ln>
            <a:scene3d>
              <a:camera prst="legacyObliqueTopRight"/>
              <a:lightRig rig="legacyFlat3" dir="b"/>
            </a:scene3d>
            <a:sp3d extrusionH="1635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pPr algn="l"/>
              <a:endParaRPr lang="zh-CN" altLang="zh-CN" b="1">
                <a:solidFill>
                  <a:srgbClr val="000000"/>
                </a:solidFill>
              </a:endParaRPr>
            </a:p>
          </p:txBody>
        </p:sp>
        <p:sp>
          <p:nvSpPr>
            <p:cNvPr id="5" name="AutoShape 5"/>
            <p:cNvSpPr>
              <a:spLocks noChangeArrowheads="1"/>
            </p:cNvSpPr>
            <p:nvPr/>
          </p:nvSpPr>
          <p:spPr bwMode="gray">
            <a:xfrm rot="7186656">
              <a:off x="3431" y="2642"/>
              <a:ext cx="752" cy="663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alpha val="50195"/>
              </a:schemeClr>
            </a:solidFill>
            <a:ln w="9525">
              <a:miter lim="800000"/>
            </a:ln>
            <a:scene3d>
              <a:camera prst="legacyObliqueTopRight"/>
              <a:lightRig rig="legacyFlat3" dir="b"/>
            </a:scene3d>
            <a:sp3d extrusionH="1635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rot="10800000" vert="eaVert" wrap="none" anchor="ctr">
              <a:flatTx/>
            </a:bodyPr>
            <a:lstStyle/>
            <a:p>
              <a:pPr algn="l"/>
              <a:endParaRPr lang="zh-CN" altLang="zh-CN" b="1">
                <a:solidFill>
                  <a:srgbClr val="000000"/>
                </a:solidFill>
              </a:endParaRPr>
            </a:p>
          </p:txBody>
        </p:sp>
        <p:sp>
          <p:nvSpPr>
            <p:cNvPr id="6" name="AutoShape 6"/>
            <p:cNvSpPr>
              <a:spLocks noChangeArrowheads="1"/>
            </p:cNvSpPr>
            <p:nvPr/>
          </p:nvSpPr>
          <p:spPr bwMode="gray">
            <a:xfrm rot="3597399">
              <a:off x="3428" y="1677"/>
              <a:ext cx="751" cy="662"/>
            </a:xfrm>
            <a:prstGeom prst="triangle">
              <a:avLst>
                <a:gd name="adj" fmla="val 50000"/>
              </a:avLst>
            </a:prstGeom>
            <a:solidFill>
              <a:schemeClr val="folHlink">
                <a:alpha val="50195"/>
              </a:schemeClr>
            </a:solidFill>
            <a:ln w="9525">
              <a:miter lim="800000"/>
            </a:ln>
            <a:scene3d>
              <a:camera prst="legacyObliqueTopRight"/>
              <a:lightRig rig="legacyFlat3" dir="b"/>
            </a:scene3d>
            <a:sp3d extrusionH="163500" prstMaterial="legacyMatte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  <p:txBody>
            <a:bodyPr rot="10800000" vert="eaVert" wrap="none" anchor="ctr">
              <a:flatTx/>
            </a:bodyPr>
            <a:lstStyle/>
            <a:p>
              <a:pPr algn="l"/>
              <a:endParaRPr lang="zh-CN" altLang="zh-CN" b="1">
                <a:solidFill>
                  <a:srgbClr val="000000"/>
                </a:solidFill>
              </a:endParaRPr>
            </a:p>
          </p:txBody>
        </p:sp>
        <p:sp>
          <p:nvSpPr>
            <p:cNvPr id="7" name="AutoShape 7"/>
            <p:cNvSpPr>
              <a:spLocks noChangeArrowheads="1"/>
            </p:cNvSpPr>
            <p:nvPr/>
          </p:nvSpPr>
          <p:spPr bwMode="gray">
            <a:xfrm rot="-7225481">
              <a:off x="1724" y="2648"/>
              <a:ext cx="751" cy="663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alpha val="50195"/>
              </a:schemeClr>
            </a:solidFill>
            <a:ln w="9525">
              <a:miter lim="800000"/>
            </a:ln>
            <a:scene3d>
              <a:camera prst="legacyObliqueTopRight"/>
              <a:lightRig rig="legacyFlat3" dir="b"/>
            </a:scene3d>
            <a:sp3d extrusionH="1635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vert="eaVert" wrap="none" anchor="ctr">
              <a:flatTx/>
            </a:bodyPr>
            <a:lstStyle/>
            <a:p>
              <a:pPr algn="l"/>
              <a:endParaRPr lang="zh-CN" altLang="zh-CN" b="1">
                <a:solidFill>
                  <a:srgbClr val="000000"/>
                </a:solidFill>
              </a:endParaRPr>
            </a:p>
          </p:txBody>
        </p:sp>
        <p:sp>
          <p:nvSpPr>
            <p:cNvPr id="8" name="AutoShape 8"/>
            <p:cNvSpPr>
              <a:spLocks noChangeArrowheads="1"/>
            </p:cNvSpPr>
            <p:nvPr/>
          </p:nvSpPr>
          <p:spPr bwMode="gray">
            <a:xfrm rot="-3614670">
              <a:off x="1727" y="1673"/>
              <a:ext cx="752" cy="663"/>
            </a:xfrm>
            <a:prstGeom prst="triangle">
              <a:avLst>
                <a:gd name="adj" fmla="val 50000"/>
              </a:avLst>
            </a:prstGeom>
            <a:solidFill>
              <a:schemeClr val="folHlink">
                <a:alpha val="50195"/>
              </a:schemeClr>
            </a:solidFill>
            <a:ln w="9525">
              <a:miter lim="800000"/>
            </a:ln>
            <a:scene3d>
              <a:camera prst="legacyObliqueTopRight"/>
              <a:lightRig rig="legacyFlat3" dir="b"/>
            </a:scene3d>
            <a:sp3d extrusionH="163500" prstMaterial="legacyMatte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  <p:txBody>
            <a:bodyPr vert="eaVert" wrap="none" anchor="ctr">
              <a:flatTx/>
            </a:bodyPr>
            <a:lstStyle/>
            <a:p>
              <a:pPr algn="l"/>
              <a:endParaRPr lang="zh-CN" altLang="zh-CN" b="1">
                <a:solidFill>
                  <a:srgbClr val="000000"/>
                </a:solidFill>
              </a:endParaRPr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>
              <a:off x="2147" y="3385"/>
              <a:ext cx="745" cy="0"/>
            </a:xfrm>
            <a:prstGeom prst="line">
              <a:avLst/>
            </a:prstGeom>
            <a:noFill/>
            <a:ln w="9525">
              <a:noFill/>
              <a:rou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2038380" y="4879998"/>
            <a:ext cx="1250950" cy="304800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点击添加文本</a:t>
            </a:r>
            <a:endParaRPr lang="zh-CN" altLang="en-US" sz="1400">
              <a:solidFill>
                <a:schemeClr val="bg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960468" y="2728935"/>
            <a:ext cx="1250950" cy="304800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点击添加文本</a:t>
            </a:r>
            <a:endParaRPr lang="zh-CN" altLang="en-US" sz="1400">
              <a:solidFill>
                <a:schemeClr val="bg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960468" y="4149748"/>
            <a:ext cx="1250950" cy="304800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点击添加文本</a:t>
            </a:r>
            <a:endParaRPr lang="zh-CN" altLang="en-US" sz="1400">
              <a:solidFill>
                <a:schemeClr val="bg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7315230" y="2727348"/>
            <a:ext cx="1250950" cy="304800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点击添加文本</a:t>
            </a:r>
            <a:endParaRPr lang="zh-CN" altLang="en-US" sz="1400">
              <a:solidFill>
                <a:schemeClr val="bg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7315230" y="4098948"/>
            <a:ext cx="1250950" cy="304800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点击添加文本</a:t>
            </a:r>
            <a:endParaRPr lang="zh-CN" altLang="en-US" sz="1400">
              <a:solidFill>
                <a:schemeClr val="bg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5" name="Rectangle 15"/>
          <p:cNvSpPr>
            <a:spLocks noChangeArrowheads="1"/>
          </p:cNvSpPr>
          <p:nvPr/>
        </p:nvSpPr>
        <p:spPr bwMode="auto">
          <a:xfrm>
            <a:off x="6086505" y="1874860"/>
            <a:ext cx="1250950" cy="304800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点击添加文本</a:t>
            </a:r>
            <a:endParaRPr lang="zh-CN" altLang="en-US" sz="1400">
              <a:solidFill>
                <a:schemeClr val="bg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6" name="AutoShape 16"/>
          <p:cNvSpPr>
            <a:spLocks noChangeArrowheads="1"/>
          </p:cNvSpPr>
          <p:nvPr/>
        </p:nvSpPr>
        <p:spPr bwMode="gray">
          <a:xfrm>
            <a:off x="3636993" y="2686073"/>
            <a:ext cx="2093912" cy="1811337"/>
          </a:xfrm>
          <a:prstGeom prst="hexagon">
            <a:avLst>
              <a:gd name="adj" fmla="val 28900"/>
              <a:gd name="vf" fmla="val 115470"/>
            </a:avLst>
          </a:prstGeom>
          <a:solidFill>
            <a:srgbClr val="C0C0C0">
              <a:alpha val="0"/>
            </a:srgbClr>
          </a:solidFill>
          <a:ln w="9525">
            <a:miter lim="800000"/>
          </a:ln>
          <a:scene3d>
            <a:camera prst="legacyPerspectiveFron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C0C0C0"/>
            </a:extrusionClr>
          </a:sp3d>
        </p:spPr>
        <p:txBody>
          <a:bodyPr wrap="none" anchor="ctr">
            <a:flatTx/>
          </a:bodyPr>
          <a:lstStyle/>
          <a:p>
            <a:pPr algn="l"/>
            <a:endParaRPr lang="zh-CN" altLang="zh-CN" b="1" dirty="0">
              <a:solidFill>
                <a:srgbClr val="000000"/>
              </a:solidFill>
            </a:endParaRPr>
          </a:p>
        </p:txBody>
      </p:sp>
      <p:sp>
        <p:nvSpPr>
          <p:cNvPr id="17" name="Line 17"/>
          <p:cNvSpPr>
            <a:spLocks noChangeShapeType="1"/>
          </p:cNvSpPr>
          <p:nvPr/>
        </p:nvSpPr>
        <p:spPr bwMode="auto">
          <a:xfrm>
            <a:off x="3406805" y="5062560"/>
            <a:ext cx="1228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" name="Line 18"/>
          <p:cNvSpPr>
            <a:spLocks noChangeShapeType="1"/>
          </p:cNvSpPr>
          <p:nvPr/>
        </p:nvSpPr>
        <p:spPr bwMode="auto">
          <a:xfrm flipH="1">
            <a:off x="4741893" y="2055835"/>
            <a:ext cx="1228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" name="Text Box 19"/>
          <p:cNvSpPr txBox="1">
            <a:spLocks noChangeArrowheads="1"/>
          </p:cNvSpPr>
          <p:nvPr/>
        </p:nvSpPr>
        <p:spPr bwMode="auto">
          <a:xfrm>
            <a:off x="3744922" y="3424260"/>
            <a:ext cx="2112962" cy="2746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120650" indent="-120650">
              <a:lnSpc>
                <a:spcPct val="60000"/>
              </a:lnSpc>
              <a:spcBef>
                <a:spcPct val="50000"/>
              </a:spcBef>
            </a:pPr>
            <a:r>
              <a:rPr lang="zh-CN" altLang="en-US" sz="2000" b="1" dirty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点击添加标题</a:t>
            </a:r>
            <a:endParaRPr lang="zh-CN" altLang="en-US" sz="2000" b="1" dirty="0">
              <a:solidFill>
                <a:schemeClr val="bg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0" name="Line 20"/>
          <p:cNvSpPr>
            <a:spLocks noChangeShapeType="1"/>
          </p:cNvSpPr>
          <p:nvPr/>
        </p:nvSpPr>
        <p:spPr bwMode="auto">
          <a:xfrm>
            <a:off x="2328893" y="2890860"/>
            <a:ext cx="1228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" name="Line 21"/>
          <p:cNvSpPr>
            <a:spLocks noChangeShapeType="1"/>
          </p:cNvSpPr>
          <p:nvPr/>
        </p:nvSpPr>
        <p:spPr bwMode="auto">
          <a:xfrm>
            <a:off x="2328893" y="4310085"/>
            <a:ext cx="1228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" name="Line 22"/>
          <p:cNvSpPr>
            <a:spLocks noChangeShapeType="1"/>
          </p:cNvSpPr>
          <p:nvPr/>
        </p:nvSpPr>
        <p:spPr bwMode="auto">
          <a:xfrm flipH="1">
            <a:off x="5970618" y="2908323"/>
            <a:ext cx="1228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" name="Line 23"/>
          <p:cNvSpPr>
            <a:spLocks noChangeShapeType="1"/>
          </p:cNvSpPr>
          <p:nvPr/>
        </p:nvSpPr>
        <p:spPr bwMode="auto">
          <a:xfrm flipH="1">
            <a:off x="5970618" y="4279923"/>
            <a:ext cx="1228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" name="Rectangle 32"/>
          <p:cNvSpPr/>
          <p:nvPr/>
        </p:nvSpPr>
        <p:spPr bwMode="auto">
          <a:xfrm>
            <a:off x="2740055" y="90510"/>
            <a:ext cx="3657600" cy="6492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r>
              <a:rPr lang="zh-CN" altLang="en-US" sz="2800">
                <a:ea typeface="黑体" panose="02010609060101010101" pitchFamily="2" charset="-122"/>
              </a:rPr>
              <a:t>点击此处添加标题</a:t>
            </a:r>
            <a:endParaRPr lang="zh-CN" altLang="en-US" sz="2800"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advClick="0" advTm="2000">
    <p:newsflash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/>
          <p:nvPr/>
        </p:nvSpPr>
        <p:spPr bwMode="gray">
          <a:xfrm>
            <a:off x="2841649" y="3017815"/>
            <a:ext cx="1447800" cy="1954212"/>
          </a:xfrm>
          <a:custGeom>
            <a:avLst/>
            <a:gdLst/>
            <a:ahLst/>
            <a:cxnLst>
              <a:cxn ang="0">
                <a:pos x="1233" y="343"/>
              </a:cxn>
              <a:cxn ang="0">
                <a:pos x="413" y="1764"/>
              </a:cxn>
              <a:cxn ang="0">
                <a:pos x="0" y="1226"/>
              </a:cxn>
              <a:cxn ang="0">
                <a:pos x="6" y="1098"/>
              </a:cxn>
              <a:cxn ang="0">
                <a:pos x="638" y="0"/>
              </a:cxn>
              <a:cxn ang="0">
                <a:pos x="1233" y="343"/>
              </a:cxn>
              <a:cxn ang="0">
                <a:pos x="1233" y="343"/>
              </a:cxn>
            </a:cxnLst>
            <a:rect l="0" t="0" r="r" b="b"/>
            <a:pathLst>
              <a:path w="1233" h="1764">
                <a:moveTo>
                  <a:pt x="1233" y="343"/>
                </a:moveTo>
                <a:lnTo>
                  <a:pt x="413" y="1764"/>
                </a:lnTo>
                <a:lnTo>
                  <a:pt x="0" y="1226"/>
                </a:lnTo>
                <a:lnTo>
                  <a:pt x="6" y="1098"/>
                </a:lnTo>
                <a:lnTo>
                  <a:pt x="638" y="0"/>
                </a:lnTo>
                <a:lnTo>
                  <a:pt x="1233" y="343"/>
                </a:lnTo>
                <a:lnTo>
                  <a:pt x="1233" y="343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0">
            <a:noFill/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" name="Freeform 5"/>
          <p:cNvSpPr/>
          <p:nvPr/>
        </p:nvSpPr>
        <p:spPr bwMode="gray">
          <a:xfrm rot="7200000">
            <a:off x="4533131" y="1937521"/>
            <a:ext cx="1365250" cy="2071687"/>
          </a:xfrm>
          <a:custGeom>
            <a:avLst/>
            <a:gdLst/>
            <a:ahLst/>
            <a:cxnLst>
              <a:cxn ang="0">
                <a:pos x="1233" y="343"/>
              </a:cxn>
              <a:cxn ang="0">
                <a:pos x="413" y="1764"/>
              </a:cxn>
              <a:cxn ang="0">
                <a:pos x="0" y="1226"/>
              </a:cxn>
              <a:cxn ang="0">
                <a:pos x="6" y="1098"/>
              </a:cxn>
              <a:cxn ang="0">
                <a:pos x="638" y="0"/>
              </a:cxn>
              <a:cxn ang="0">
                <a:pos x="1233" y="343"/>
              </a:cxn>
              <a:cxn ang="0">
                <a:pos x="1233" y="343"/>
              </a:cxn>
            </a:cxnLst>
            <a:rect l="0" t="0" r="r" b="b"/>
            <a:pathLst>
              <a:path w="1233" h="1764">
                <a:moveTo>
                  <a:pt x="1233" y="343"/>
                </a:moveTo>
                <a:lnTo>
                  <a:pt x="413" y="1764"/>
                </a:lnTo>
                <a:lnTo>
                  <a:pt x="0" y="1226"/>
                </a:lnTo>
                <a:lnTo>
                  <a:pt x="6" y="1098"/>
                </a:lnTo>
                <a:lnTo>
                  <a:pt x="638" y="0"/>
                </a:lnTo>
                <a:lnTo>
                  <a:pt x="1233" y="343"/>
                </a:lnTo>
                <a:lnTo>
                  <a:pt x="1233" y="343"/>
                </a:ln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0">
            <a:noFill/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6" name="Group 6"/>
          <p:cNvGrpSpPr/>
          <p:nvPr/>
        </p:nvGrpSpPr>
        <p:grpSpPr bwMode="auto">
          <a:xfrm>
            <a:off x="2924199" y="1924027"/>
            <a:ext cx="2349500" cy="2066925"/>
            <a:chOff x="1712" y="1389"/>
            <a:chExt cx="1480" cy="1302"/>
          </a:xfrm>
        </p:grpSpPr>
        <p:sp>
          <p:nvSpPr>
            <p:cNvPr id="7" name="AutoShape 7"/>
            <p:cNvSpPr>
              <a:spLocks noChangeArrowheads="1"/>
            </p:cNvSpPr>
            <p:nvPr/>
          </p:nvSpPr>
          <p:spPr bwMode="gray">
            <a:xfrm rot="12600000">
              <a:off x="1712" y="2311"/>
              <a:ext cx="908" cy="38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 algn="ctr">
              <a:noFill/>
              <a:miter lim="800000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" name="Freeform 8"/>
            <p:cNvSpPr/>
            <p:nvPr/>
          </p:nvSpPr>
          <p:spPr bwMode="gray">
            <a:xfrm rot="7200000">
              <a:off x="1961" y="1810"/>
              <a:ext cx="948" cy="508"/>
            </a:xfrm>
            <a:custGeom>
              <a:avLst/>
              <a:gdLst/>
              <a:ahLst/>
              <a:cxnLst>
                <a:cxn ang="0">
                  <a:pos x="750" y="0"/>
                </a:cxn>
                <a:cxn ang="0">
                  <a:pos x="0" y="0"/>
                </a:cxn>
                <a:cxn ang="0">
                  <a:pos x="2" y="194"/>
                </a:cxn>
                <a:cxn ang="0">
                  <a:pos x="28" y="378"/>
                </a:cxn>
                <a:cxn ang="0">
                  <a:pos x="750" y="378"/>
                </a:cxn>
                <a:cxn ang="0">
                  <a:pos x="750" y="0"/>
                </a:cxn>
                <a:cxn ang="0">
                  <a:pos x="750" y="0"/>
                </a:cxn>
              </a:cxnLst>
              <a:rect l="0" t="0" r="r" b="b"/>
              <a:pathLst>
                <a:path w="750" h="378">
                  <a:moveTo>
                    <a:pt x="750" y="0"/>
                  </a:moveTo>
                  <a:lnTo>
                    <a:pt x="0" y="0"/>
                  </a:lnTo>
                  <a:lnTo>
                    <a:pt x="2" y="194"/>
                  </a:lnTo>
                  <a:lnTo>
                    <a:pt x="28" y="378"/>
                  </a:lnTo>
                  <a:lnTo>
                    <a:pt x="750" y="378"/>
                  </a:lnTo>
                  <a:lnTo>
                    <a:pt x="750" y="0"/>
                  </a:lnTo>
                  <a:lnTo>
                    <a:pt x="75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Freeform 9"/>
            <p:cNvSpPr/>
            <p:nvPr/>
          </p:nvSpPr>
          <p:spPr bwMode="gray">
            <a:xfrm rot="7200000">
              <a:off x="2637" y="1226"/>
              <a:ext cx="392" cy="718"/>
            </a:xfrm>
            <a:custGeom>
              <a:avLst/>
              <a:gdLst/>
              <a:ahLst/>
              <a:cxnLst>
                <a:cxn ang="0">
                  <a:pos x="495" y="285"/>
                </a:cxn>
                <a:cxn ang="0">
                  <a:pos x="495" y="971"/>
                </a:cxn>
                <a:cxn ang="0">
                  <a:pos x="462" y="964"/>
                </a:cxn>
                <a:cxn ang="0">
                  <a:pos x="430" y="953"/>
                </a:cxn>
                <a:cxn ang="0">
                  <a:pos x="401" y="931"/>
                </a:cxn>
                <a:cxn ang="0">
                  <a:pos x="372" y="898"/>
                </a:cxn>
                <a:cxn ang="0">
                  <a:pos x="339" y="855"/>
                </a:cxn>
                <a:cxn ang="0">
                  <a:pos x="306" y="801"/>
                </a:cxn>
                <a:cxn ang="0">
                  <a:pos x="270" y="732"/>
                </a:cxn>
                <a:cxn ang="0">
                  <a:pos x="227" y="648"/>
                </a:cxn>
                <a:cxn ang="0">
                  <a:pos x="183" y="554"/>
                </a:cxn>
                <a:cxn ang="0">
                  <a:pos x="129" y="438"/>
                </a:cxn>
                <a:cxn ang="0">
                  <a:pos x="96" y="369"/>
                </a:cxn>
                <a:cxn ang="0">
                  <a:pos x="29" y="211"/>
                </a:cxn>
                <a:cxn ang="0">
                  <a:pos x="2" y="127"/>
                </a:cxn>
                <a:cxn ang="0">
                  <a:pos x="0" y="60"/>
                </a:cxn>
                <a:cxn ang="0">
                  <a:pos x="15" y="0"/>
                </a:cxn>
                <a:cxn ang="0">
                  <a:pos x="15" y="43"/>
                </a:cxn>
                <a:cxn ang="0">
                  <a:pos x="15" y="72"/>
                </a:cxn>
                <a:cxn ang="0">
                  <a:pos x="15" y="99"/>
                </a:cxn>
                <a:cxn ang="0">
                  <a:pos x="18" y="126"/>
                </a:cxn>
                <a:cxn ang="0">
                  <a:pos x="29" y="162"/>
                </a:cxn>
                <a:cxn ang="0">
                  <a:pos x="53" y="198"/>
                </a:cxn>
                <a:cxn ang="0">
                  <a:pos x="85" y="231"/>
                </a:cxn>
                <a:cxn ang="0">
                  <a:pos x="125" y="260"/>
                </a:cxn>
                <a:cxn ang="0">
                  <a:pos x="180" y="278"/>
                </a:cxn>
                <a:cxn ang="0">
                  <a:pos x="245" y="282"/>
                </a:cxn>
                <a:cxn ang="0">
                  <a:pos x="495" y="285"/>
                </a:cxn>
              </a:cxnLst>
              <a:rect l="0" t="0" r="r" b="b"/>
              <a:pathLst>
                <a:path w="495" h="971">
                  <a:moveTo>
                    <a:pt x="495" y="285"/>
                  </a:moveTo>
                  <a:lnTo>
                    <a:pt x="495" y="971"/>
                  </a:lnTo>
                  <a:lnTo>
                    <a:pt x="462" y="964"/>
                  </a:lnTo>
                  <a:lnTo>
                    <a:pt x="430" y="953"/>
                  </a:lnTo>
                  <a:lnTo>
                    <a:pt x="401" y="931"/>
                  </a:lnTo>
                  <a:lnTo>
                    <a:pt x="372" y="898"/>
                  </a:lnTo>
                  <a:lnTo>
                    <a:pt x="339" y="855"/>
                  </a:lnTo>
                  <a:lnTo>
                    <a:pt x="306" y="801"/>
                  </a:lnTo>
                  <a:lnTo>
                    <a:pt x="270" y="732"/>
                  </a:lnTo>
                  <a:lnTo>
                    <a:pt x="227" y="648"/>
                  </a:lnTo>
                  <a:lnTo>
                    <a:pt x="183" y="554"/>
                  </a:lnTo>
                  <a:lnTo>
                    <a:pt x="129" y="438"/>
                  </a:lnTo>
                  <a:lnTo>
                    <a:pt x="96" y="369"/>
                  </a:lnTo>
                  <a:lnTo>
                    <a:pt x="29" y="211"/>
                  </a:lnTo>
                  <a:lnTo>
                    <a:pt x="2" y="127"/>
                  </a:lnTo>
                  <a:lnTo>
                    <a:pt x="0" y="60"/>
                  </a:lnTo>
                  <a:lnTo>
                    <a:pt x="15" y="0"/>
                  </a:lnTo>
                  <a:lnTo>
                    <a:pt x="15" y="43"/>
                  </a:lnTo>
                  <a:lnTo>
                    <a:pt x="15" y="72"/>
                  </a:lnTo>
                  <a:lnTo>
                    <a:pt x="15" y="99"/>
                  </a:lnTo>
                  <a:lnTo>
                    <a:pt x="18" y="126"/>
                  </a:lnTo>
                  <a:lnTo>
                    <a:pt x="29" y="162"/>
                  </a:lnTo>
                  <a:lnTo>
                    <a:pt x="53" y="198"/>
                  </a:lnTo>
                  <a:lnTo>
                    <a:pt x="85" y="231"/>
                  </a:lnTo>
                  <a:lnTo>
                    <a:pt x="125" y="260"/>
                  </a:lnTo>
                  <a:lnTo>
                    <a:pt x="180" y="278"/>
                  </a:lnTo>
                  <a:lnTo>
                    <a:pt x="245" y="282"/>
                  </a:lnTo>
                  <a:lnTo>
                    <a:pt x="495" y="28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0" name="Freeform 10"/>
          <p:cNvSpPr/>
          <p:nvPr/>
        </p:nvSpPr>
        <p:spPr bwMode="gray">
          <a:xfrm rot="14400000">
            <a:off x="4647431" y="3791721"/>
            <a:ext cx="1365250" cy="2071687"/>
          </a:xfrm>
          <a:custGeom>
            <a:avLst/>
            <a:gdLst/>
            <a:ahLst/>
            <a:cxnLst>
              <a:cxn ang="0">
                <a:pos x="1233" y="343"/>
              </a:cxn>
              <a:cxn ang="0">
                <a:pos x="413" y="1764"/>
              </a:cxn>
              <a:cxn ang="0">
                <a:pos x="0" y="1226"/>
              </a:cxn>
              <a:cxn ang="0">
                <a:pos x="6" y="1098"/>
              </a:cxn>
              <a:cxn ang="0">
                <a:pos x="638" y="0"/>
              </a:cxn>
              <a:cxn ang="0">
                <a:pos x="1233" y="343"/>
              </a:cxn>
              <a:cxn ang="0">
                <a:pos x="1233" y="343"/>
              </a:cxn>
            </a:cxnLst>
            <a:rect l="0" t="0" r="r" b="b"/>
            <a:pathLst>
              <a:path w="1233" h="1764">
                <a:moveTo>
                  <a:pt x="1233" y="343"/>
                </a:moveTo>
                <a:lnTo>
                  <a:pt x="413" y="1764"/>
                </a:lnTo>
                <a:lnTo>
                  <a:pt x="0" y="1226"/>
                </a:lnTo>
                <a:lnTo>
                  <a:pt x="6" y="1098"/>
                </a:lnTo>
                <a:lnTo>
                  <a:pt x="638" y="0"/>
                </a:lnTo>
                <a:lnTo>
                  <a:pt x="1233" y="343"/>
                </a:lnTo>
                <a:lnTo>
                  <a:pt x="1233" y="343"/>
                </a:lnTo>
                <a:close/>
              </a:path>
            </a:pathLst>
          </a:cu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0">
            <a:noFill/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1" name="Group 11"/>
          <p:cNvGrpSpPr/>
          <p:nvPr/>
        </p:nvGrpSpPr>
        <p:grpSpPr bwMode="auto">
          <a:xfrm>
            <a:off x="4737124" y="2887640"/>
            <a:ext cx="2057400" cy="2192337"/>
            <a:chOff x="2854" y="1996"/>
            <a:chExt cx="1296" cy="1381"/>
          </a:xfrm>
        </p:grpSpPr>
        <p:sp>
          <p:nvSpPr>
            <p:cNvPr id="12" name="AutoShape 12"/>
            <p:cNvSpPr>
              <a:spLocks noChangeArrowheads="1"/>
            </p:cNvSpPr>
            <p:nvPr/>
          </p:nvSpPr>
          <p:spPr bwMode="gray">
            <a:xfrm rot="19800000">
              <a:off x="2854" y="1996"/>
              <a:ext cx="906" cy="380"/>
            </a:xfrm>
            <a:prstGeom prst="triangle">
              <a:avLst>
                <a:gd name="adj" fmla="val 50000"/>
              </a:avLst>
            </a:prstGeom>
            <a:solidFill>
              <a:schemeClr val="folHlink"/>
            </a:solidFill>
            <a:ln w="9525" algn="ctr">
              <a:noFill/>
              <a:miter lim="800000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3" name="Freeform 13"/>
            <p:cNvSpPr/>
            <p:nvPr/>
          </p:nvSpPr>
          <p:spPr bwMode="gray">
            <a:xfrm rot="14400000">
              <a:off x="3102" y="2371"/>
              <a:ext cx="948" cy="507"/>
            </a:xfrm>
            <a:custGeom>
              <a:avLst/>
              <a:gdLst/>
              <a:ahLst/>
              <a:cxnLst>
                <a:cxn ang="0">
                  <a:pos x="750" y="0"/>
                </a:cxn>
                <a:cxn ang="0">
                  <a:pos x="0" y="0"/>
                </a:cxn>
                <a:cxn ang="0">
                  <a:pos x="2" y="194"/>
                </a:cxn>
                <a:cxn ang="0">
                  <a:pos x="28" y="378"/>
                </a:cxn>
                <a:cxn ang="0">
                  <a:pos x="750" y="378"/>
                </a:cxn>
                <a:cxn ang="0">
                  <a:pos x="750" y="0"/>
                </a:cxn>
                <a:cxn ang="0">
                  <a:pos x="750" y="0"/>
                </a:cxn>
              </a:cxnLst>
              <a:rect l="0" t="0" r="r" b="b"/>
              <a:pathLst>
                <a:path w="750" h="378">
                  <a:moveTo>
                    <a:pt x="750" y="0"/>
                  </a:moveTo>
                  <a:lnTo>
                    <a:pt x="0" y="0"/>
                  </a:lnTo>
                  <a:lnTo>
                    <a:pt x="2" y="194"/>
                  </a:lnTo>
                  <a:lnTo>
                    <a:pt x="28" y="378"/>
                  </a:lnTo>
                  <a:lnTo>
                    <a:pt x="750" y="378"/>
                  </a:lnTo>
                  <a:lnTo>
                    <a:pt x="750" y="0"/>
                  </a:lnTo>
                  <a:lnTo>
                    <a:pt x="750" y="0"/>
                  </a:lnTo>
                  <a:close/>
                </a:path>
              </a:pathLst>
            </a:custGeom>
            <a:solidFill>
              <a:schemeClr val="folHlink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14"/>
            <p:cNvSpPr/>
            <p:nvPr/>
          </p:nvSpPr>
          <p:spPr bwMode="gray">
            <a:xfrm rot="14400000">
              <a:off x="3618" y="2845"/>
              <a:ext cx="346" cy="718"/>
            </a:xfrm>
            <a:custGeom>
              <a:avLst/>
              <a:gdLst/>
              <a:ahLst/>
              <a:cxnLst>
                <a:cxn ang="0">
                  <a:pos x="495" y="285"/>
                </a:cxn>
                <a:cxn ang="0">
                  <a:pos x="495" y="971"/>
                </a:cxn>
                <a:cxn ang="0">
                  <a:pos x="462" y="964"/>
                </a:cxn>
                <a:cxn ang="0">
                  <a:pos x="430" y="953"/>
                </a:cxn>
                <a:cxn ang="0">
                  <a:pos x="401" y="931"/>
                </a:cxn>
                <a:cxn ang="0">
                  <a:pos x="372" y="898"/>
                </a:cxn>
                <a:cxn ang="0">
                  <a:pos x="339" y="855"/>
                </a:cxn>
                <a:cxn ang="0">
                  <a:pos x="306" y="801"/>
                </a:cxn>
                <a:cxn ang="0">
                  <a:pos x="270" y="732"/>
                </a:cxn>
                <a:cxn ang="0">
                  <a:pos x="227" y="648"/>
                </a:cxn>
                <a:cxn ang="0">
                  <a:pos x="183" y="554"/>
                </a:cxn>
                <a:cxn ang="0">
                  <a:pos x="129" y="438"/>
                </a:cxn>
                <a:cxn ang="0">
                  <a:pos x="96" y="369"/>
                </a:cxn>
                <a:cxn ang="0">
                  <a:pos x="29" y="211"/>
                </a:cxn>
                <a:cxn ang="0">
                  <a:pos x="2" y="127"/>
                </a:cxn>
                <a:cxn ang="0">
                  <a:pos x="0" y="60"/>
                </a:cxn>
                <a:cxn ang="0">
                  <a:pos x="15" y="0"/>
                </a:cxn>
                <a:cxn ang="0">
                  <a:pos x="15" y="43"/>
                </a:cxn>
                <a:cxn ang="0">
                  <a:pos x="15" y="72"/>
                </a:cxn>
                <a:cxn ang="0">
                  <a:pos x="15" y="99"/>
                </a:cxn>
                <a:cxn ang="0">
                  <a:pos x="18" y="126"/>
                </a:cxn>
                <a:cxn ang="0">
                  <a:pos x="29" y="162"/>
                </a:cxn>
                <a:cxn ang="0">
                  <a:pos x="53" y="198"/>
                </a:cxn>
                <a:cxn ang="0">
                  <a:pos x="85" y="231"/>
                </a:cxn>
                <a:cxn ang="0">
                  <a:pos x="125" y="260"/>
                </a:cxn>
                <a:cxn ang="0">
                  <a:pos x="180" y="278"/>
                </a:cxn>
                <a:cxn ang="0">
                  <a:pos x="245" y="282"/>
                </a:cxn>
                <a:cxn ang="0">
                  <a:pos x="495" y="285"/>
                </a:cxn>
              </a:cxnLst>
              <a:rect l="0" t="0" r="r" b="b"/>
              <a:pathLst>
                <a:path w="495" h="971">
                  <a:moveTo>
                    <a:pt x="495" y="285"/>
                  </a:moveTo>
                  <a:lnTo>
                    <a:pt x="495" y="971"/>
                  </a:lnTo>
                  <a:lnTo>
                    <a:pt x="462" y="964"/>
                  </a:lnTo>
                  <a:lnTo>
                    <a:pt x="430" y="953"/>
                  </a:lnTo>
                  <a:lnTo>
                    <a:pt x="401" y="931"/>
                  </a:lnTo>
                  <a:lnTo>
                    <a:pt x="372" y="898"/>
                  </a:lnTo>
                  <a:lnTo>
                    <a:pt x="339" y="855"/>
                  </a:lnTo>
                  <a:lnTo>
                    <a:pt x="306" y="801"/>
                  </a:lnTo>
                  <a:lnTo>
                    <a:pt x="270" y="732"/>
                  </a:lnTo>
                  <a:lnTo>
                    <a:pt x="227" y="648"/>
                  </a:lnTo>
                  <a:lnTo>
                    <a:pt x="183" y="554"/>
                  </a:lnTo>
                  <a:lnTo>
                    <a:pt x="129" y="438"/>
                  </a:lnTo>
                  <a:lnTo>
                    <a:pt x="96" y="369"/>
                  </a:lnTo>
                  <a:lnTo>
                    <a:pt x="29" y="211"/>
                  </a:lnTo>
                  <a:lnTo>
                    <a:pt x="2" y="127"/>
                  </a:lnTo>
                  <a:lnTo>
                    <a:pt x="0" y="60"/>
                  </a:lnTo>
                  <a:lnTo>
                    <a:pt x="15" y="0"/>
                  </a:lnTo>
                  <a:lnTo>
                    <a:pt x="15" y="43"/>
                  </a:lnTo>
                  <a:lnTo>
                    <a:pt x="15" y="72"/>
                  </a:lnTo>
                  <a:lnTo>
                    <a:pt x="15" y="99"/>
                  </a:lnTo>
                  <a:lnTo>
                    <a:pt x="18" y="126"/>
                  </a:lnTo>
                  <a:lnTo>
                    <a:pt x="29" y="162"/>
                  </a:lnTo>
                  <a:lnTo>
                    <a:pt x="53" y="198"/>
                  </a:lnTo>
                  <a:lnTo>
                    <a:pt x="85" y="231"/>
                  </a:lnTo>
                  <a:lnTo>
                    <a:pt x="125" y="260"/>
                  </a:lnTo>
                  <a:lnTo>
                    <a:pt x="180" y="278"/>
                  </a:lnTo>
                  <a:lnTo>
                    <a:pt x="245" y="282"/>
                  </a:lnTo>
                  <a:lnTo>
                    <a:pt x="495" y="285"/>
                  </a:lnTo>
                  <a:close/>
                </a:path>
              </a:pathLst>
            </a:custGeom>
            <a:solidFill>
              <a:schemeClr val="folHlink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5" name="Group 15"/>
          <p:cNvGrpSpPr/>
          <p:nvPr/>
        </p:nvGrpSpPr>
        <p:grpSpPr bwMode="auto">
          <a:xfrm>
            <a:off x="2833712" y="4222727"/>
            <a:ext cx="2493962" cy="1395413"/>
            <a:chOff x="1655" y="2837"/>
            <a:chExt cx="1571" cy="879"/>
          </a:xfrm>
        </p:grpSpPr>
        <p:sp>
          <p:nvSpPr>
            <p:cNvPr id="16" name="Freeform 16"/>
            <p:cNvSpPr/>
            <p:nvPr/>
          </p:nvSpPr>
          <p:spPr bwMode="gray">
            <a:xfrm>
              <a:off x="1655" y="2837"/>
              <a:ext cx="366" cy="692"/>
            </a:xfrm>
            <a:custGeom>
              <a:avLst/>
              <a:gdLst/>
              <a:ahLst/>
              <a:cxnLst>
                <a:cxn ang="0">
                  <a:pos x="495" y="285"/>
                </a:cxn>
                <a:cxn ang="0">
                  <a:pos x="495" y="971"/>
                </a:cxn>
                <a:cxn ang="0">
                  <a:pos x="462" y="964"/>
                </a:cxn>
                <a:cxn ang="0">
                  <a:pos x="430" y="953"/>
                </a:cxn>
                <a:cxn ang="0">
                  <a:pos x="401" y="931"/>
                </a:cxn>
                <a:cxn ang="0">
                  <a:pos x="372" y="898"/>
                </a:cxn>
                <a:cxn ang="0">
                  <a:pos x="339" y="855"/>
                </a:cxn>
                <a:cxn ang="0">
                  <a:pos x="306" y="801"/>
                </a:cxn>
                <a:cxn ang="0">
                  <a:pos x="270" y="732"/>
                </a:cxn>
                <a:cxn ang="0">
                  <a:pos x="227" y="648"/>
                </a:cxn>
                <a:cxn ang="0">
                  <a:pos x="183" y="554"/>
                </a:cxn>
                <a:cxn ang="0">
                  <a:pos x="129" y="438"/>
                </a:cxn>
                <a:cxn ang="0">
                  <a:pos x="96" y="369"/>
                </a:cxn>
                <a:cxn ang="0">
                  <a:pos x="29" y="211"/>
                </a:cxn>
                <a:cxn ang="0">
                  <a:pos x="2" y="127"/>
                </a:cxn>
                <a:cxn ang="0">
                  <a:pos x="0" y="60"/>
                </a:cxn>
                <a:cxn ang="0">
                  <a:pos x="15" y="0"/>
                </a:cxn>
                <a:cxn ang="0">
                  <a:pos x="15" y="43"/>
                </a:cxn>
                <a:cxn ang="0">
                  <a:pos x="15" y="72"/>
                </a:cxn>
                <a:cxn ang="0">
                  <a:pos x="15" y="99"/>
                </a:cxn>
                <a:cxn ang="0">
                  <a:pos x="18" y="126"/>
                </a:cxn>
                <a:cxn ang="0">
                  <a:pos x="29" y="162"/>
                </a:cxn>
                <a:cxn ang="0">
                  <a:pos x="53" y="198"/>
                </a:cxn>
                <a:cxn ang="0">
                  <a:pos x="85" y="231"/>
                </a:cxn>
                <a:cxn ang="0">
                  <a:pos x="125" y="260"/>
                </a:cxn>
                <a:cxn ang="0">
                  <a:pos x="180" y="278"/>
                </a:cxn>
                <a:cxn ang="0">
                  <a:pos x="245" y="282"/>
                </a:cxn>
                <a:cxn ang="0">
                  <a:pos x="495" y="285"/>
                </a:cxn>
              </a:cxnLst>
              <a:rect l="0" t="0" r="r" b="b"/>
              <a:pathLst>
                <a:path w="495" h="971">
                  <a:moveTo>
                    <a:pt x="495" y="285"/>
                  </a:moveTo>
                  <a:lnTo>
                    <a:pt x="495" y="971"/>
                  </a:lnTo>
                  <a:lnTo>
                    <a:pt x="462" y="964"/>
                  </a:lnTo>
                  <a:lnTo>
                    <a:pt x="430" y="953"/>
                  </a:lnTo>
                  <a:lnTo>
                    <a:pt x="401" y="931"/>
                  </a:lnTo>
                  <a:lnTo>
                    <a:pt x="372" y="898"/>
                  </a:lnTo>
                  <a:lnTo>
                    <a:pt x="339" y="855"/>
                  </a:lnTo>
                  <a:lnTo>
                    <a:pt x="306" y="801"/>
                  </a:lnTo>
                  <a:lnTo>
                    <a:pt x="270" y="732"/>
                  </a:lnTo>
                  <a:lnTo>
                    <a:pt x="227" y="648"/>
                  </a:lnTo>
                  <a:lnTo>
                    <a:pt x="183" y="554"/>
                  </a:lnTo>
                  <a:lnTo>
                    <a:pt x="129" y="438"/>
                  </a:lnTo>
                  <a:lnTo>
                    <a:pt x="96" y="369"/>
                  </a:lnTo>
                  <a:lnTo>
                    <a:pt x="29" y="211"/>
                  </a:lnTo>
                  <a:lnTo>
                    <a:pt x="2" y="127"/>
                  </a:lnTo>
                  <a:lnTo>
                    <a:pt x="0" y="60"/>
                  </a:lnTo>
                  <a:lnTo>
                    <a:pt x="15" y="0"/>
                  </a:lnTo>
                  <a:lnTo>
                    <a:pt x="15" y="43"/>
                  </a:lnTo>
                  <a:lnTo>
                    <a:pt x="15" y="72"/>
                  </a:lnTo>
                  <a:lnTo>
                    <a:pt x="15" y="99"/>
                  </a:lnTo>
                  <a:lnTo>
                    <a:pt x="18" y="126"/>
                  </a:lnTo>
                  <a:lnTo>
                    <a:pt x="29" y="162"/>
                  </a:lnTo>
                  <a:lnTo>
                    <a:pt x="53" y="198"/>
                  </a:lnTo>
                  <a:lnTo>
                    <a:pt x="85" y="231"/>
                  </a:lnTo>
                  <a:lnTo>
                    <a:pt x="125" y="260"/>
                  </a:lnTo>
                  <a:lnTo>
                    <a:pt x="180" y="278"/>
                  </a:lnTo>
                  <a:lnTo>
                    <a:pt x="245" y="282"/>
                  </a:lnTo>
                  <a:lnTo>
                    <a:pt x="495" y="285"/>
                  </a:lnTo>
                  <a:close/>
                </a:path>
              </a:pathLst>
            </a:custGeom>
            <a:solidFill>
              <a:schemeClr val="hlink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AutoShape 17"/>
            <p:cNvSpPr>
              <a:spLocks noChangeArrowheads="1"/>
            </p:cNvSpPr>
            <p:nvPr/>
          </p:nvSpPr>
          <p:spPr bwMode="gray">
            <a:xfrm rot="5400000">
              <a:off x="2589" y="3078"/>
              <a:ext cx="872" cy="403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 algn="ctr">
              <a:noFill/>
              <a:miter lim="800000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" name="Freeform 18"/>
            <p:cNvSpPr/>
            <p:nvPr/>
          </p:nvSpPr>
          <p:spPr bwMode="gray">
            <a:xfrm>
              <a:off x="1985" y="3040"/>
              <a:ext cx="1005" cy="489"/>
            </a:xfrm>
            <a:custGeom>
              <a:avLst/>
              <a:gdLst/>
              <a:ahLst/>
              <a:cxnLst>
                <a:cxn ang="0">
                  <a:pos x="750" y="0"/>
                </a:cxn>
                <a:cxn ang="0">
                  <a:pos x="0" y="0"/>
                </a:cxn>
                <a:cxn ang="0">
                  <a:pos x="2" y="194"/>
                </a:cxn>
                <a:cxn ang="0">
                  <a:pos x="28" y="378"/>
                </a:cxn>
                <a:cxn ang="0">
                  <a:pos x="750" y="378"/>
                </a:cxn>
                <a:cxn ang="0">
                  <a:pos x="750" y="0"/>
                </a:cxn>
                <a:cxn ang="0">
                  <a:pos x="750" y="0"/>
                </a:cxn>
              </a:cxnLst>
              <a:rect l="0" t="0" r="r" b="b"/>
              <a:pathLst>
                <a:path w="750" h="378">
                  <a:moveTo>
                    <a:pt x="750" y="0"/>
                  </a:moveTo>
                  <a:lnTo>
                    <a:pt x="0" y="0"/>
                  </a:lnTo>
                  <a:lnTo>
                    <a:pt x="2" y="194"/>
                  </a:lnTo>
                  <a:lnTo>
                    <a:pt x="28" y="378"/>
                  </a:lnTo>
                  <a:lnTo>
                    <a:pt x="750" y="378"/>
                  </a:lnTo>
                  <a:lnTo>
                    <a:pt x="750" y="0"/>
                  </a:lnTo>
                  <a:lnTo>
                    <a:pt x="750" y="0"/>
                  </a:lnTo>
                  <a:close/>
                </a:path>
              </a:pathLst>
            </a:custGeom>
            <a:solidFill>
              <a:schemeClr val="hlink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9" name="Text Box 19"/>
          <p:cNvSpPr txBox="1">
            <a:spLocks noChangeArrowheads="1"/>
          </p:cNvSpPr>
          <p:nvPr/>
        </p:nvSpPr>
        <p:spPr bwMode="gray">
          <a:xfrm>
            <a:off x="1358924" y="4743427"/>
            <a:ext cx="1565275" cy="366713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algn="r" eaLnBrk="0" hangingPunct="0"/>
            <a:r>
              <a:rPr lang="zh-CN" altLang="en-US" b="1" dirty="0">
                <a:solidFill>
                  <a:schemeClr val="bg1"/>
                </a:solidFill>
              </a:rPr>
              <a:t>点击添加标题</a:t>
            </a:r>
            <a:endParaRPr lang="en-US" altLang="ko-KR" b="1" dirty="0">
              <a:solidFill>
                <a:schemeClr val="bg1"/>
              </a:solidFill>
            </a:endParaRPr>
          </a:p>
        </p:txBody>
      </p:sp>
      <p:sp>
        <p:nvSpPr>
          <p:cNvPr id="20" name="Text Box 20"/>
          <p:cNvSpPr txBox="1">
            <a:spLocks noChangeArrowheads="1"/>
          </p:cNvSpPr>
          <p:nvPr/>
        </p:nvSpPr>
        <p:spPr bwMode="gray">
          <a:xfrm>
            <a:off x="6507187" y="4743427"/>
            <a:ext cx="1565275" cy="366713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zh-CN" altLang="en-US" b="1" dirty="0">
                <a:solidFill>
                  <a:schemeClr val="bg1"/>
                </a:solidFill>
              </a:rPr>
              <a:t>点击添加标题</a:t>
            </a:r>
            <a:endParaRPr lang="en-US" altLang="ko-KR" b="1" dirty="0">
              <a:solidFill>
                <a:schemeClr val="bg1"/>
              </a:solidFill>
            </a:endParaRPr>
          </a:p>
        </p:txBody>
      </p:sp>
      <p:sp>
        <p:nvSpPr>
          <p:cNvPr id="21" name="Text Box 21"/>
          <p:cNvSpPr txBox="1">
            <a:spLocks noChangeArrowheads="1"/>
          </p:cNvSpPr>
          <p:nvPr/>
        </p:nvSpPr>
        <p:spPr bwMode="gray">
          <a:xfrm>
            <a:off x="3903687" y="1406502"/>
            <a:ext cx="1713931" cy="40011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000" b="1" dirty="0">
                <a:solidFill>
                  <a:schemeClr val="bg1"/>
                </a:solidFill>
                <a:ea typeface="Gulim" panose="020B0600000101010101" pitchFamily="34" charset="-127"/>
              </a:rPr>
              <a:t>点击添加标题</a:t>
            </a:r>
            <a:endParaRPr lang="zh-CN" altLang="en-US" sz="2000" b="1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22" name="Rectangle 25"/>
          <p:cNvSpPr/>
          <p:nvPr/>
        </p:nvSpPr>
        <p:spPr bwMode="auto">
          <a:xfrm>
            <a:off x="2757463" y="71414"/>
            <a:ext cx="3657600" cy="6492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r>
              <a:rPr lang="zh-CN" altLang="en-US" sz="2800">
                <a:ea typeface="黑体" panose="02010609060101010101" pitchFamily="2" charset="-122"/>
              </a:rPr>
              <a:t>点击此处添加标题</a:t>
            </a:r>
            <a:endParaRPr lang="zh-CN" altLang="en-US" sz="2800"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advClick="0" advTm="2000">
    <p:newsflash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1"/>
          <p:cNvSpPr/>
          <p:nvPr/>
        </p:nvSpPr>
        <p:spPr bwMode="auto">
          <a:xfrm>
            <a:off x="2809900" y="98442"/>
            <a:ext cx="3657600" cy="6492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r>
              <a:rPr lang="zh-CN" altLang="en-US" sz="2800">
                <a:ea typeface="黑体" panose="02010609060101010101" pitchFamily="2" charset="-122"/>
              </a:rPr>
              <a:t>点击此处添加标题</a:t>
            </a:r>
            <a:endParaRPr lang="zh-CN" altLang="en-US" sz="2800">
              <a:ea typeface="黑体" panose="02010609060101010101" pitchFamily="2" charset="-122"/>
            </a:endParaRPr>
          </a:p>
        </p:txBody>
      </p:sp>
      <p:sp>
        <p:nvSpPr>
          <p:cNvPr id="3" name="AutoShape 41"/>
          <p:cNvSpPr>
            <a:spLocks noChangeArrowheads="1"/>
          </p:cNvSpPr>
          <p:nvPr/>
        </p:nvSpPr>
        <p:spPr bwMode="ltGray">
          <a:xfrm flipV="1">
            <a:off x="6497663" y="1663718"/>
            <a:ext cx="1609725" cy="2027237"/>
          </a:xfrm>
          <a:prstGeom prst="downArrow">
            <a:avLst>
              <a:gd name="adj1" fmla="val 77426"/>
              <a:gd name="adj2" fmla="val 19923"/>
            </a:avLst>
          </a:prstGeom>
          <a:gradFill rotWithShape="1">
            <a:gsLst>
              <a:gs pos="0">
                <a:schemeClr val="accent1">
                  <a:gamma/>
                  <a:tint val="53333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4" name="Group 42"/>
          <p:cNvGrpSpPr/>
          <p:nvPr/>
        </p:nvGrpSpPr>
        <p:grpSpPr bwMode="auto">
          <a:xfrm>
            <a:off x="6502425" y="3616343"/>
            <a:ext cx="1641475" cy="1143000"/>
            <a:chOff x="4102" y="2383"/>
            <a:chExt cx="1034" cy="720"/>
          </a:xfrm>
        </p:grpSpPr>
        <p:grpSp>
          <p:nvGrpSpPr>
            <p:cNvPr id="5" name="Group 43"/>
            <p:cNvGrpSpPr/>
            <p:nvPr/>
          </p:nvGrpSpPr>
          <p:grpSpPr bwMode="auto">
            <a:xfrm>
              <a:off x="4104" y="2635"/>
              <a:ext cx="1032" cy="468"/>
              <a:chOff x="657" y="2893"/>
              <a:chExt cx="1032" cy="590"/>
            </a:xfrm>
          </p:grpSpPr>
          <p:sp>
            <p:nvSpPr>
              <p:cNvPr id="12" name="AutoShape 44"/>
              <p:cNvSpPr>
                <a:spLocks noChangeArrowheads="1"/>
              </p:cNvSpPr>
              <p:nvPr/>
            </p:nvSpPr>
            <p:spPr bwMode="ltGray">
              <a:xfrm>
                <a:off x="657" y="2893"/>
                <a:ext cx="1031" cy="590"/>
              </a:xfrm>
              <a:prstGeom prst="roundRect">
                <a:avLst>
                  <a:gd name="adj" fmla="val 12736"/>
                </a:avLst>
              </a:prstGeom>
              <a:gradFill rotWithShape="1">
                <a:gsLst>
                  <a:gs pos="0">
                    <a:schemeClr val="accent1">
                      <a:gamma/>
                      <a:shade val="85882"/>
                      <a:invGamma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noFill/>
                <a:round/>
              </a:ln>
              <a:effectLst>
                <a:outerShdw dist="17961" dir="2700000" algn="ctr" rotWithShape="0">
                  <a:srgbClr val="080808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" name="AutoShape 45"/>
              <p:cNvSpPr>
                <a:spLocks noChangeArrowheads="1"/>
              </p:cNvSpPr>
              <p:nvPr/>
            </p:nvSpPr>
            <p:spPr bwMode="ltGray">
              <a:xfrm>
                <a:off x="658" y="2894"/>
                <a:ext cx="1031" cy="236"/>
              </a:xfrm>
              <a:prstGeom prst="roundRect">
                <a:avLst>
                  <a:gd name="adj" fmla="val 30769"/>
                </a:avLst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tint val="6235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6" name="Group 46"/>
            <p:cNvGrpSpPr/>
            <p:nvPr/>
          </p:nvGrpSpPr>
          <p:grpSpPr bwMode="auto">
            <a:xfrm>
              <a:off x="4102" y="2507"/>
              <a:ext cx="1029" cy="102"/>
              <a:chOff x="764" y="2737"/>
              <a:chExt cx="1032" cy="102"/>
            </a:xfrm>
          </p:grpSpPr>
          <p:sp>
            <p:nvSpPr>
              <p:cNvPr id="10" name="AutoShape 47"/>
              <p:cNvSpPr>
                <a:spLocks noChangeArrowheads="1"/>
              </p:cNvSpPr>
              <p:nvPr/>
            </p:nvSpPr>
            <p:spPr bwMode="ltGray">
              <a:xfrm>
                <a:off x="764" y="2737"/>
                <a:ext cx="1031" cy="102"/>
              </a:xfrm>
              <a:prstGeom prst="roundRect">
                <a:avLst>
                  <a:gd name="adj" fmla="val 20588"/>
                </a:avLst>
              </a:prstGeom>
              <a:gradFill rotWithShape="1">
                <a:gsLst>
                  <a:gs pos="0">
                    <a:schemeClr val="accent1">
                      <a:gamma/>
                      <a:shade val="85882"/>
                      <a:invGamma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noFill/>
                <a:round/>
              </a:ln>
              <a:effectLst>
                <a:outerShdw dist="17961" dir="2700000" algn="ctr" rotWithShape="0">
                  <a:srgbClr val="080808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1" name="AutoShape 48"/>
              <p:cNvSpPr>
                <a:spLocks noChangeArrowheads="1"/>
              </p:cNvSpPr>
              <p:nvPr/>
            </p:nvSpPr>
            <p:spPr bwMode="ltGray">
              <a:xfrm>
                <a:off x="765" y="2737"/>
                <a:ext cx="1031" cy="4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tint val="69412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7" name="Group 49"/>
            <p:cNvGrpSpPr/>
            <p:nvPr/>
          </p:nvGrpSpPr>
          <p:grpSpPr bwMode="auto">
            <a:xfrm>
              <a:off x="4102" y="2383"/>
              <a:ext cx="1029" cy="102"/>
              <a:chOff x="764" y="2737"/>
              <a:chExt cx="1032" cy="102"/>
            </a:xfrm>
          </p:grpSpPr>
          <p:sp>
            <p:nvSpPr>
              <p:cNvPr id="8" name="AutoShape 50"/>
              <p:cNvSpPr>
                <a:spLocks noChangeArrowheads="1"/>
              </p:cNvSpPr>
              <p:nvPr/>
            </p:nvSpPr>
            <p:spPr bwMode="ltGray">
              <a:xfrm>
                <a:off x="764" y="2737"/>
                <a:ext cx="1031" cy="102"/>
              </a:xfrm>
              <a:prstGeom prst="roundRect">
                <a:avLst>
                  <a:gd name="adj" fmla="val 20588"/>
                </a:avLst>
              </a:prstGeom>
              <a:gradFill rotWithShape="1">
                <a:gsLst>
                  <a:gs pos="0">
                    <a:schemeClr val="accent1">
                      <a:gamma/>
                      <a:shade val="85882"/>
                      <a:invGamma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noFill/>
                <a:round/>
              </a:ln>
              <a:effectLst>
                <a:outerShdw dist="17961" dir="2700000" algn="ctr" rotWithShape="0">
                  <a:srgbClr val="080808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" name="AutoShape 51"/>
              <p:cNvSpPr>
                <a:spLocks noChangeArrowheads="1"/>
              </p:cNvSpPr>
              <p:nvPr/>
            </p:nvSpPr>
            <p:spPr bwMode="ltGray">
              <a:xfrm>
                <a:off x="765" y="2737"/>
                <a:ext cx="1031" cy="4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tint val="69412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14" name="AutoShape 52"/>
          <p:cNvSpPr>
            <a:spLocks noChangeArrowheads="1"/>
          </p:cNvSpPr>
          <p:nvPr/>
        </p:nvSpPr>
        <p:spPr bwMode="ltGray">
          <a:xfrm flipV="1">
            <a:off x="4797450" y="1663718"/>
            <a:ext cx="1635125" cy="1851025"/>
          </a:xfrm>
          <a:prstGeom prst="downArrow">
            <a:avLst>
              <a:gd name="adj1" fmla="val 77380"/>
              <a:gd name="adj2" fmla="val 19711"/>
            </a:avLst>
          </a:prstGeom>
          <a:gradFill rotWithShape="1">
            <a:gsLst>
              <a:gs pos="0">
                <a:schemeClr val="accent1">
                  <a:gamma/>
                  <a:tint val="53333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15" name="Group 53"/>
          <p:cNvGrpSpPr/>
          <p:nvPr/>
        </p:nvGrpSpPr>
        <p:grpSpPr bwMode="auto">
          <a:xfrm>
            <a:off x="4794275" y="3419493"/>
            <a:ext cx="1646238" cy="1339850"/>
            <a:chOff x="3026" y="2259"/>
            <a:chExt cx="1037" cy="844"/>
          </a:xfrm>
        </p:grpSpPr>
        <p:grpSp>
          <p:nvGrpSpPr>
            <p:cNvPr id="16" name="Group 54"/>
            <p:cNvGrpSpPr/>
            <p:nvPr/>
          </p:nvGrpSpPr>
          <p:grpSpPr bwMode="auto">
            <a:xfrm>
              <a:off x="3031" y="2635"/>
              <a:ext cx="1032" cy="468"/>
              <a:chOff x="657" y="2893"/>
              <a:chExt cx="1032" cy="590"/>
            </a:xfrm>
          </p:grpSpPr>
          <p:sp>
            <p:nvSpPr>
              <p:cNvPr id="26" name="AutoShape 55"/>
              <p:cNvSpPr>
                <a:spLocks noChangeArrowheads="1"/>
              </p:cNvSpPr>
              <p:nvPr/>
            </p:nvSpPr>
            <p:spPr bwMode="ltGray">
              <a:xfrm>
                <a:off x="657" y="2893"/>
                <a:ext cx="1031" cy="590"/>
              </a:xfrm>
              <a:prstGeom prst="roundRect">
                <a:avLst>
                  <a:gd name="adj" fmla="val 12736"/>
                </a:avLst>
              </a:prstGeom>
              <a:gradFill rotWithShape="1">
                <a:gsLst>
                  <a:gs pos="0">
                    <a:schemeClr val="accent2">
                      <a:gamma/>
                      <a:shade val="85882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</a:ln>
              <a:effectLst>
                <a:outerShdw dist="17961" dir="2700000" algn="ctr" rotWithShape="0">
                  <a:srgbClr val="080808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" name="AutoShape 56"/>
              <p:cNvSpPr>
                <a:spLocks noChangeArrowheads="1"/>
              </p:cNvSpPr>
              <p:nvPr/>
            </p:nvSpPr>
            <p:spPr bwMode="ltGray">
              <a:xfrm>
                <a:off x="658" y="2894"/>
                <a:ext cx="1031" cy="236"/>
              </a:xfrm>
              <a:prstGeom prst="roundRect">
                <a:avLst>
                  <a:gd name="adj" fmla="val 30769"/>
                </a:avLst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tint val="59216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7" name="Group 57"/>
            <p:cNvGrpSpPr/>
            <p:nvPr/>
          </p:nvGrpSpPr>
          <p:grpSpPr bwMode="auto">
            <a:xfrm>
              <a:off x="3026" y="2507"/>
              <a:ext cx="1029" cy="102"/>
              <a:chOff x="764" y="2737"/>
              <a:chExt cx="1032" cy="102"/>
            </a:xfrm>
          </p:grpSpPr>
          <p:sp>
            <p:nvSpPr>
              <p:cNvPr id="24" name="AutoShape 58"/>
              <p:cNvSpPr>
                <a:spLocks noChangeArrowheads="1"/>
              </p:cNvSpPr>
              <p:nvPr/>
            </p:nvSpPr>
            <p:spPr bwMode="ltGray">
              <a:xfrm>
                <a:off x="764" y="2737"/>
                <a:ext cx="1031" cy="102"/>
              </a:xfrm>
              <a:prstGeom prst="roundRect">
                <a:avLst>
                  <a:gd name="adj" fmla="val 20588"/>
                </a:avLst>
              </a:prstGeom>
              <a:gradFill rotWithShape="1">
                <a:gsLst>
                  <a:gs pos="0">
                    <a:schemeClr val="accent2">
                      <a:gamma/>
                      <a:shade val="85882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</a:ln>
              <a:effectLst>
                <a:outerShdw dist="17961" dir="2700000" algn="ctr" rotWithShape="0">
                  <a:srgbClr val="080808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5" name="AutoShape 59"/>
              <p:cNvSpPr>
                <a:spLocks noChangeArrowheads="1"/>
              </p:cNvSpPr>
              <p:nvPr/>
            </p:nvSpPr>
            <p:spPr bwMode="ltGray">
              <a:xfrm>
                <a:off x="765" y="2737"/>
                <a:ext cx="1031" cy="4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tint val="69412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8" name="Group 60"/>
            <p:cNvGrpSpPr/>
            <p:nvPr/>
          </p:nvGrpSpPr>
          <p:grpSpPr bwMode="auto">
            <a:xfrm>
              <a:off x="3026" y="2383"/>
              <a:ext cx="1029" cy="102"/>
              <a:chOff x="764" y="2737"/>
              <a:chExt cx="1032" cy="102"/>
            </a:xfrm>
          </p:grpSpPr>
          <p:sp>
            <p:nvSpPr>
              <p:cNvPr id="22" name="AutoShape 61"/>
              <p:cNvSpPr>
                <a:spLocks noChangeArrowheads="1"/>
              </p:cNvSpPr>
              <p:nvPr/>
            </p:nvSpPr>
            <p:spPr bwMode="ltGray">
              <a:xfrm>
                <a:off x="764" y="2737"/>
                <a:ext cx="1031" cy="102"/>
              </a:xfrm>
              <a:prstGeom prst="roundRect">
                <a:avLst>
                  <a:gd name="adj" fmla="val 20588"/>
                </a:avLst>
              </a:prstGeom>
              <a:gradFill rotWithShape="1">
                <a:gsLst>
                  <a:gs pos="0">
                    <a:schemeClr val="accent2">
                      <a:gamma/>
                      <a:shade val="85882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</a:ln>
              <a:effectLst>
                <a:outerShdw dist="17961" dir="2700000" algn="ctr" rotWithShape="0">
                  <a:srgbClr val="080808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3" name="AutoShape 62"/>
              <p:cNvSpPr>
                <a:spLocks noChangeArrowheads="1"/>
              </p:cNvSpPr>
              <p:nvPr/>
            </p:nvSpPr>
            <p:spPr bwMode="ltGray">
              <a:xfrm>
                <a:off x="765" y="2737"/>
                <a:ext cx="1031" cy="4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tint val="69412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9" name="Group 63"/>
            <p:cNvGrpSpPr/>
            <p:nvPr/>
          </p:nvGrpSpPr>
          <p:grpSpPr bwMode="auto">
            <a:xfrm>
              <a:off x="3026" y="2259"/>
              <a:ext cx="1029" cy="102"/>
              <a:chOff x="764" y="2737"/>
              <a:chExt cx="1032" cy="102"/>
            </a:xfrm>
          </p:grpSpPr>
          <p:sp>
            <p:nvSpPr>
              <p:cNvPr id="20" name="AutoShape 64"/>
              <p:cNvSpPr>
                <a:spLocks noChangeArrowheads="1"/>
              </p:cNvSpPr>
              <p:nvPr/>
            </p:nvSpPr>
            <p:spPr bwMode="ltGray">
              <a:xfrm>
                <a:off x="764" y="2737"/>
                <a:ext cx="1031" cy="102"/>
              </a:xfrm>
              <a:prstGeom prst="roundRect">
                <a:avLst>
                  <a:gd name="adj" fmla="val 20588"/>
                </a:avLst>
              </a:prstGeom>
              <a:gradFill rotWithShape="1">
                <a:gsLst>
                  <a:gs pos="0">
                    <a:schemeClr val="accent2">
                      <a:gamma/>
                      <a:shade val="85882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</a:ln>
              <a:effectLst>
                <a:outerShdw dist="17961" dir="2700000" algn="ctr" rotWithShape="0">
                  <a:srgbClr val="080808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1" name="AutoShape 65"/>
              <p:cNvSpPr>
                <a:spLocks noChangeArrowheads="1"/>
              </p:cNvSpPr>
              <p:nvPr/>
            </p:nvSpPr>
            <p:spPr bwMode="ltGray">
              <a:xfrm>
                <a:off x="765" y="2737"/>
                <a:ext cx="1031" cy="4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tint val="69412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28" name="AutoShape 66"/>
          <p:cNvSpPr>
            <a:spLocks noChangeArrowheads="1"/>
          </p:cNvSpPr>
          <p:nvPr/>
        </p:nvSpPr>
        <p:spPr bwMode="ltGray">
          <a:xfrm flipV="1">
            <a:off x="3086125" y="1663718"/>
            <a:ext cx="1654175" cy="1531937"/>
          </a:xfrm>
          <a:prstGeom prst="downArrow">
            <a:avLst>
              <a:gd name="adj1" fmla="val 76157"/>
              <a:gd name="adj2" fmla="val 21037"/>
            </a:avLst>
          </a:prstGeom>
          <a:gradFill rotWithShape="1">
            <a:gsLst>
              <a:gs pos="0">
                <a:schemeClr val="accent1">
                  <a:gamma/>
                  <a:tint val="53333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9" name="Group 67"/>
          <p:cNvGrpSpPr/>
          <p:nvPr/>
        </p:nvGrpSpPr>
        <p:grpSpPr bwMode="auto">
          <a:xfrm>
            <a:off x="3097238" y="3028968"/>
            <a:ext cx="1643062" cy="1730375"/>
            <a:chOff x="1957" y="2013"/>
            <a:chExt cx="1035" cy="1090"/>
          </a:xfrm>
        </p:grpSpPr>
        <p:grpSp>
          <p:nvGrpSpPr>
            <p:cNvPr id="30" name="Group 68"/>
            <p:cNvGrpSpPr/>
            <p:nvPr/>
          </p:nvGrpSpPr>
          <p:grpSpPr bwMode="auto">
            <a:xfrm>
              <a:off x="1957" y="2635"/>
              <a:ext cx="1032" cy="468"/>
              <a:chOff x="657" y="2893"/>
              <a:chExt cx="1032" cy="590"/>
            </a:xfrm>
          </p:grpSpPr>
          <p:sp>
            <p:nvSpPr>
              <p:cNvPr id="46" name="AutoShape 69"/>
              <p:cNvSpPr>
                <a:spLocks noChangeArrowheads="1"/>
              </p:cNvSpPr>
              <p:nvPr/>
            </p:nvSpPr>
            <p:spPr bwMode="gray">
              <a:xfrm>
                <a:off x="657" y="2893"/>
                <a:ext cx="1031" cy="590"/>
              </a:xfrm>
              <a:prstGeom prst="roundRect">
                <a:avLst>
                  <a:gd name="adj" fmla="val 12736"/>
                </a:avLst>
              </a:prstGeom>
              <a:gradFill rotWithShape="1">
                <a:gsLst>
                  <a:gs pos="0">
                    <a:schemeClr val="hlink">
                      <a:gamma/>
                      <a:shade val="85882"/>
                      <a:invGamma/>
                    </a:schemeClr>
                  </a:gs>
                  <a:gs pos="100000">
                    <a:schemeClr val="hlink"/>
                  </a:gs>
                </a:gsLst>
                <a:lin ang="5400000" scaled="1"/>
              </a:gradFill>
              <a:ln w="9525">
                <a:noFill/>
                <a:round/>
              </a:ln>
              <a:effectLst>
                <a:outerShdw dist="17961" dir="2700000" algn="ctr" rotWithShape="0">
                  <a:srgbClr val="080808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7" name="AutoShape 70"/>
              <p:cNvSpPr>
                <a:spLocks noChangeArrowheads="1"/>
              </p:cNvSpPr>
              <p:nvPr/>
            </p:nvSpPr>
            <p:spPr bwMode="gray">
              <a:xfrm>
                <a:off x="658" y="2894"/>
                <a:ext cx="1031" cy="236"/>
              </a:xfrm>
              <a:prstGeom prst="roundRect">
                <a:avLst>
                  <a:gd name="adj" fmla="val 30769"/>
                </a:avLst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tint val="59216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31" name="Group 71"/>
            <p:cNvGrpSpPr/>
            <p:nvPr/>
          </p:nvGrpSpPr>
          <p:grpSpPr bwMode="auto">
            <a:xfrm>
              <a:off x="1963" y="2507"/>
              <a:ext cx="1029" cy="102"/>
              <a:chOff x="764" y="2737"/>
              <a:chExt cx="1032" cy="102"/>
            </a:xfrm>
          </p:grpSpPr>
          <p:sp>
            <p:nvSpPr>
              <p:cNvPr id="44" name="AutoShape 72"/>
              <p:cNvSpPr>
                <a:spLocks noChangeArrowheads="1"/>
              </p:cNvSpPr>
              <p:nvPr/>
            </p:nvSpPr>
            <p:spPr bwMode="gray">
              <a:xfrm>
                <a:off x="764" y="2737"/>
                <a:ext cx="1031" cy="102"/>
              </a:xfrm>
              <a:prstGeom prst="roundRect">
                <a:avLst>
                  <a:gd name="adj" fmla="val 20588"/>
                </a:avLst>
              </a:prstGeom>
              <a:gradFill rotWithShape="1">
                <a:gsLst>
                  <a:gs pos="0">
                    <a:schemeClr val="hlink">
                      <a:gamma/>
                      <a:shade val="85882"/>
                      <a:invGamma/>
                    </a:schemeClr>
                  </a:gs>
                  <a:gs pos="100000">
                    <a:schemeClr val="hlink"/>
                  </a:gs>
                </a:gsLst>
                <a:lin ang="5400000" scaled="1"/>
              </a:gradFill>
              <a:ln w="9525">
                <a:noFill/>
                <a:round/>
              </a:ln>
              <a:effectLst>
                <a:outerShdw dist="17961" dir="2700000" algn="ctr" rotWithShape="0">
                  <a:srgbClr val="080808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5" name="AutoShape 73"/>
              <p:cNvSpPr>
                <a:spLocks noChangeArrowheads="1"/>
              </p:cNvSpPr>
              <p:nvPr/>
            </p:nvSpPr>
            <p:spPr bwMode="gray">
              <a:xfrm>
                <a:off x="765" y="2737"/>
                <a:ext cx="1031" cy="4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tint val="69412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32" name="Group 74"/>
            <p:cNvGrpSpPr/>
            <p:nvPr/>
          </p:nvGrpSpPr>
          <p:grpSpPr bwMode="auto">
            <a:xfrm>
              <a:off x="1963" y="2383"/>
              <a:ext cx="1029" cy="102"/>
              <a:chOff x="764" y="2737"/>
              <a:chExt cx="1032" cy="102"/>
            </a:xfrm>
          </p:grpSpPr>
          <p:sp>
            <p:nvSpPr>
              <p:cNvPr id="42" name="AutoShape 75"/>
              <p:cNvSpPr>
                <a:spLocks noChangeArrowheads="1"/>
              </p:cNvSpPr>
              <p:nvPr/>
            </p:nvSpPr>
            <p:spPr bwMode="gray">
              <a:xfrm>
                <a:off x="764" y="2737"/>
                <a:ext cx="1031" cy="102"/>
              </a:xfrm>
              <a:prstGeom prst="roundRect">
                <a:avLst>
                  <a:gd name="adj" fmla="val 20588"/>
                </a:avLst>
              </a:prstGeom>
              <a:gradFill rotWithShape="1">
                <a:gsLst>
                  <a:gs pos="0">
                    <a:schemeClr val="hlink">
                      <a:gamma/>
                      <a:shade val="85882"/>
                      <a:invGamma/>
                    </a:schemeClr>
                  </a:gs>
                  <a:gs pos="100000">
                    <a:schemeClr val="hlink"/>
                  </a:gs>
                </a:gsLst>
                <a:lin ang="5400000" scaled="1"/>
              </a:gradFill>
              <a:ln w="9525">
                <a:noFill/>
                <a:round/>
              </a:ln>
              <a:effectLst>
                <a:outerShdw dist="17961" dir="2700000" algn="ctr" rotWithShape="0">
                  <a:srgbClr val="080808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3" name="AutoShape 76"/>
              <p:cNvSpPr>
                <a:spLocks noChangeArrowheads="1"/>
              </p:cNvSpPr>
              <p:nvPr/>
            </p:nvSpPr>
            <p:spPr bwMode="gray">
              <a:xfrm>
                <a:off x="765" y="2737"/>
                <a:ext cx="1031" cy="4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tint val="69412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33" name="Group 77"/>
            <p:cNvGrpSpPr/>
            <p:nvPr/>
          </p:nvGrpSpPr>
          <p:grpSpPr bwMode="auto">
            <a:xfrm>
              <a:off x="1963" y="2259"/>
              <a:ext cx="1029" cy="102"/>
              <a:chOff x="764" y="2737"/>
              <a:chExt cx="1032" cy="102"/>
            </a:xfrm>
          </p:grpSpPr>
          <p:sp>
            <p:nvSpPr>
              <p:cNvPr id="40" name="AutoShape 78"/>
              <p:cNvSpPr>
                <a:spLocks noChangeArrowheads="1"/>
              </p:cNvSpPr>
              <p:nvPr/>
            </p:nvSpPr>
            <p:spPr bwMode="gray">
              <a:xfrm>
                <a:off x="764" y="2737"/>
                <a:ext cx="1031" cy="102"/>
              </a:xfrm>
              <a:prstGeom prst="roundRect">
                <a:avLst>
                  <a:gd name="adj" fmla="val 20588"/>
                </a:avLst>
              </a:prstGeom>
              <a:gradFill rotWithShape="1">
                <a:gsLst>
                  <a:gs pos="0">
                    <a:schemeClr val="hlink">
                      <a:gamma/>
                      <a:shade val="85882"/>
                      <a:invGamma/>
                    </a:schemeClr>
                  </a:gs>
                  <a:gs pos="100000">
                    <a:schemeClr val="hlink"/>
                  </a:gs>
                </a:gsLst>
                <a:lin ang="5400000" scaled="1"/>
              </a:gradFill>
              <a:ln w="9525">
                <a:noFill/>
                <a:round/>
              </a:ln>
              <a:effectLst>
                <a:outerShdw dist="17961" dir="2700000" algn="ctr" rotWithShape="0">
                  <a:srgbClr val="080808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1" name="AutoShape 79"/>
              <p:cNvSpPr>
                <a:spLocks noChangeArrowheads="1"/>
              </p:cNvSpPr>
              <p:nvPr/>
            </p:nvSpPr>
            <p:spPr bwMode="gray">
              <a:xfrm>
                <a:off x="765" y="2737"/>
                <a:ext cx="1031" cy="4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tint val="69412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34" name="Group 80"/>
            <p:cNvGrpSpPr/>
            <p:nvPr/>
          </p:nvGrpSpPr>
          <p:grpSpPr bwMode="auto">
            <a:xfrm>
              <a:off x="1963" y="2135"/>
              <a:ext cx="1029" cy="102"/>
              <a:chOff x="764" y="2737"/>
              <a:chExt cx="1032" cy="102"/>
            </a:xfrm>
          </p:grpSpPr>
          <p:sp>
            <p:nvSpPr>
              <p:cNvPr id="38" name="AutoShape 81"/>
              <p:cNvSpPr>
                <a:spLocks noChangeArrowheads="1"/>
              </p:cNvSpPr>
              <p:nvPr/>
            </p:nvSpPr>
            <p:spPr bwMode="gray">
              <a:xfrm>
                <a:off x="764" y="2737"/>
                <a:ext cx="1031" cy="102"/>
              </a:xfrm>
              <a:prstGeom prst="roundRect">
                <a:avLst>
                  <a:gd name="adj" fmla="val 20588"/>
                </a:avLst>
              </a:prstGeom>
              <a:gradFill rotWithShape="1">
                <a:gsLst>
                  <a:gs pos="0">
                    <a:schemeClr val="hlink">
                      <a:gamma/>
                      <a:shade val="85882"/>
                      <a:invGamma/>
                    </a:schemeClr>
                  </a:gs>
                  <a:gs pos="100000">
                    <a:schemeClr val="hlink"/>
                  </a:gs>
                </a:gsLst>
                <a:lin ang="5400000" scaled="1"/>
              </a:gradFill>
              <a:ln w="9525">
                <a:noFill/>
                <a:round/>
              </a:ln>
              <a:effectLst>
                <a:outerShdw dist="17961" dir="2700000" algn="ctr" rotWithShape="0">
                  <a:srgbClr val="080808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9" name="AutoShape 82"/>
              <p:cNvSpPr>
                <a:spLocks noChangeArrowheads="1"/>
              </p:cNvSpPr>
              <p:nvPr/>
            </p:nvSpPr>
            <p:spPr bwMode="gray">
              <a:xfrm>
                <a:off x="765" y="2737"/>
                <a:ext cx="1031" cy="4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tint val="69412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35" name="Group 83"/>
            <p:cNvGrpSpPr/>
            <p:nvPr/>
          </p:nvGrpSpPr>
          <p:grpSpPr bwMode="auto">
            <a:xfrm>
              <a:off x="1963" y="2013"/>
              <a:ext cx="1029" cy="102"/>
              <a:chOff x="764" y="2737"/>
              <a:chExt cx="1032" cy="102"/>
            </a:xfrm>
          </p:grpSpPr>
          <p:sp>
            <p:nvSpPr>
              <p:cNvPr id="36" name="AutoShape 84"/>
              <p:cNvSpPr>
                <a:spLocks noChangeArrowheads="1"/>
              </p:cNvSpPr>
              <p:nvPr/>
            </p:nvSpPr>
            <p:spPr bwMode="gray">
              <a:xfrm>
                <a:off x="764" y="2737"/>
                <a:ext cx="1031" cy="102"/>
              </a:xfrm>
              <a:prstGeom prst="roundRect">
                <a:avLst>
                  <a:gd name="adj" fmla="val 20588"/>
                </a:avLst>
              </a:prstGeom>
              <a:gradFill rotWithShape="1">
                <a:gsLst>
                  <a:gs pos="0">
                    <a:schemeClr val="hlink">
                      <a:gamma/>
                      <a:shade val="85882"/>
                      <a:invGamma/>
                    </a:schemeClr>
                  </a:gs>
                  <a:gs pos="100000">
                    <a:schemeClr val="hlink"/>
                  </a:gs>
                </a:gsLst>
                <a:lin ang="5400000" scaled="1"/>
              </a:gradFill>
              <a:ln w="9525">
                <a:noFill/>
                <a:round/>
              </a:ln>
              <a:effectLst>
                <a:outerShdw dist="17961" dir="2700000" algn="ctr" rotWithShape="0">
                  <a:srgbClr val="080808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7" name="AutoShape 85"/>
              <p:cNvSpPr>
                <a:spLocks noChangeArrowheads="1"/>
              </p:cNvSpPr>
              <p:nvPr/>
            </p:nvSpPr>
            <p:spPr bwMode="gray">
              <a:xfrm>
                <a:off x="765" y="2737"/>
                <a:ext cx="1031" cy="4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tint val="69412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48" name="AutoShape 86"/>
          <p:cNvSpPr>
            <a:spLocks noChangeArrowheads="1"/>
          </p:cNvSpPr>
          <p:nvPr/>
        </p:nvSpPr>
        <p:spPr bwMode="ltGray">
          <a:xfrm flipV="1">
            <a:off x="1358925" y="1662130"/>
            <a:ext cx="1701800" cy="785813"/>
          </a:xfrm>
          <a:prstGeom prst="downArrow">
            <a:avLst>
              <a:gd name="adj1" fmla="val 75111"/>
              <a:gd name="adj2" fmla="val 40843"/>
            </a:avLst>
          </a:prstGeom>
          <a:gradFill rotWithShape="1">
            <a:gsLst>
              <a:gs pos="0">
                <a:schemeClr val="accent1">
                  <a:gamma/>
                  <a:tint val="53333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49" name="Group 87"/>
          <p:cNvGrpSpPr/>
          <p:nvPr/>
        </p:nvGrpSpPr>
        <p:grpSpPr bwMode="auto">
          <a:xfrm>
            <a:off x="1390675" y="2438418"/>
            <a:ext cx="1638300" cy="2320925"/>
            <a:chOff x="882" y="1641"/>
            <a:chExt cx="1032" cy="1462"/>
          </a:xfrm>
        </p:grpSpPr>
        <p:grpSp>
          <p:nvGrpSpPr>
            <p:cNvPr id="50" name="Group 88"/>
            <p:cNvGrpSpPr/>
            <p:nvPr/>
          </p:nvGrpSpPr>
          <p:grpSpPr bwMode="auto">
            <a:xfrm>
              <a:off x="882" y="2635"/>
              <a:ext cx="1032" cy="468"/>
              <a:chOff x="657" y="2893"/>
              <a:chExt cx="1032" cy="590"/>
            </a:xfrm>
          </p:grpSpPr>
          <p:sp>
            <p:nvSpPr>
              <p:cNvPr id="75" name="AutoShape 89"/>
              <p:cNvSpPr>
                <a:spLocks noChangeArrowheads="1"/>
              </p:cNvSpPr>
              <p:nvPr/>
            </p:nvSpPr>
            <p:spPr bwMode="gray">
              <a:xfrm>
                <a:off x="657" y="2893"/>
                <a:ext cx="1031" cy="590"/>
              </a:xfrm>
              <a:prstGeom prst="roundRect">
                <a:avLst>
                  <a:gd name="adj" fmla="val 12736"/>
                </a:avLst>
              </a:prstGeom>
              <a:gradFill rotWithShape="1">
                <a:gsLst>
                  <a:gs pos="0">
                    <a:schemeClr val="folHlink">
                      <a:gamma/>
                      <a:shade val="85882"/>
                      <a:invGamma/>
                    </a:schemeClr>
                  </a:gs>
                  <a:gs pos="100000">
                    <a:schemeClr val="folHlink"/>
                  </a:gs>
                </a:gsLst>
                <a:lin ang="5400000" scaled="1"/>
              </a:gradFill>
              <a:ln w="9525">
                <a:noFill/>
                <a:round/>
              </a:ln>
              <a:effectLst>
                <a:outerShdw dist="17961" dir="2700000" algn="ctr" rotWithShape="0">
                  <a:srgbClr val="080808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6" name="AutoShape 90"/>
              <p:cNvSpPr>
                <a:spLocks noChangeArrowheads="1"/>
              </p:cNvSpPr>
              <p:nvPr/>
            </p:nvSpPr>
            <p:spPr bwMode="gray">
              <a:xfrm>
                <a:off x="658" y="2894"/>
                <a:ext cx="1031" cy="236"/>
              </a:xfrm>
              <a:prstGeom prst="roundRect">
                <a:avLst>
                  <a:gd name="adj" fmla="val 30769"/>
                </a:avLst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69412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51" name="Group 91"/>
            <p:cNvGrpSpPr/>
            <p:nvPr/>
          </p:nvGrpSpPr>
          <p:grpSpPr bwMode="auto">
            <a:xfrm>
              <a:off x="885" y="2507"/>
              <a:ext cx="1029" cy="102"/>
              <a:chOff x="764" y="2737"/>
              <a:chExt cx="1032" cy="102"/>
            </a:xfrm>
          </p:grpSpPr>
          <p:sp>
            <p:nvSpPr>
              <p:cNvPr id="73" name="AutoShape 92"/>
              <p:cNvSpPr>
                <a:spLocks noChangeArrowheads="1"/>
              </p:cNvSpPr>
              <p:nvPr/>
            </p:nvSpPr>
            <p:spPr bwMode="gray">
              <a:xfrm>
                <a:off x="764" y="2737"/>
                <a:ext cx="1031" cy="102"/>
              </a:xfrm>
              <a:prstGeom prst="roundRect">
                <a:avLst>
                  <a:gd name="adj" fmla="val 20588"/>
                </a:avLst>
              </a:prstGeom>
              <a:gradFill rotWithShape="1">
                <a:gsLst>
                  <a:gs pos="0">
                    <a:schemeClr val="folHlink">
                      <a:gamma/>
                      <a:shade val="85882"/>
                      <a:invGamma/>
                    </a:schemeClr>
                  </a:gs>
                  <a:gs pos="100000">
                    <a:schemeClr val="folHlink"/>
                  </a:gs>
                </a:gsLst>
                <a:lin ang="5400000" scaled="1"/>
              </a:gradFill>
              <a:ln w="9525">
                <a:noFill/>
                <a:round/>
              </a:ln>
              <a:effectLst>
                <a:outerShdw dist="17961" dir="2700000" algn="ctr" rotWithShape="0">
                  <a:srgbClr val="080808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4" name="AutoShape 93"/>
              <p:cNvSpPr>
                <a:spLocks noChangeArrowheads="1"/>
              </p:cNvSpPr>
              <p:nvPr/>
            </p:nvSpPr>
            <p:spPr bwMode="gray">
              <a:xfrm>
                <a:off x="765" y="2737"/>
                <a:ext cx="1031" cy="4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69412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52" name="Group 94"/>
            <p:cNvGrpSpPr/>
            <p:nvPr/>
          </p:nvGrpSpPr>
          <p:grpSpPr bwMode="auto">
            <a:xfrm>
              <a:off x="885" y="2383"/>
              <a:ext cx="1029" cy="102"/>
              <a:chOff x="764" y="2737"/>
              <a:chExt cx="1032" cy="102"/>
            </a:xfrm>
          </p:grpSpPr>
          <p:sp>
            <p:nvSpPr>
              <p:cNvPr id="71" name="AutoShape 95"/>
              <p:cNvSpPr>
                <a:spLocks noChangeArrowheads="1"/>
              </p:cNvSpPr>
              <p:nvPr/>
            </p:nvSpPr>
            <p:spPr bwMode="gray">
              <a:xfrm>
                <a:off x="764" y="2737"/>
                <a:ext cx="1031" cy="102"/>
              </a:xfrm>
              <a:prstGeom prst="roundRect">
                <a:avLst>
                  <a:gd name="adj" fmla="val 20588"/>
                </a:avLst>
              </a:prstGeom>
              <a:gradFill rotWithShape="1">
                <a:gsLst>
                  <a:gs pos="0">
                    <a:schemeClr val="folHlink">
                      <a:gamma/>
                      <a:shade val="85882"/>
                      <a:invGamma/>
                    </a:schemeClr>
                  </a:gs>
                  <a:gs pos="100000">
                    <a:schemeClr val="folHlink"/>
                  </a:gs>
                </a:gsLst>
                <a:lin ang="5400000" scaled="1"/>
              </a:gradFill>
              <a:ln w="9525">
                <a:noFill/>
                <a:round/>
              </a:ln>
              <a:effectLst>
                <a:outerShdw dist="17961" dir="2700000" algn="ctr" rotWithShape="0">
                  <a:srgbClr val="080808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2" name="AutoShape 96"/>
              <p:cNvSpPr>
                <a:spLocks noChangeArrowheads="1"/>
              </p:cNvSpPr>
              <p:nvPr/>
            </p:nvSpPr>
            <p:spPr bwMode="gray">
              <a:xfrm>
                <a:off x="765" y="2737"/>
                <a:ext cx="1031" cy="4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69412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53" name="Group 97"/>
            <p:cNvGrpSpPr/>
            <p:nvPr/>
          </p:nvGrpSpPr>
          <p:grpSpPr bwMode="auto">
            <a:xfrm>
              <a:off x="885" y="2259"/>
              <a:ext cx="1029" cy="102"/>
              <a:chOff x="764" y="2737"/>
              <a:chExt cx="1032" cy="102"/>
            </a:xfrm>
          </p:grpSpPr>
          <p:sp>
            <p:nvSpPr>
              <p:cNvPr id="69" name="AutoShape 98"/>
              <p:cNvSpPr>
                <a:spLocks noChangeArrowheads="1"/>
              </p:cNvSpPr>
              <p:nvPr/>
            </p:nvSpPr>
            <p:spPr bwMode="gray">
              <a:xfrm>
                <a:off x="764" y="2737"/>
                <a:ext cx="1031" cy="102"/>
              </a:xfrm>
              <a:prstGeom prst="roundRect">
                <a:avLst>
                  <a:gd name="adj" fmla="val 20588"/>
                </a:avLst>
              </a:prstGeom>
              <a:gradFill rotWithShape="1">
                <a:gsLst>
                  <a:gs pos="0">
                    <a:schemeClr val="folHlink">
                      <a:gamma/>
                      <a:shade val="85882"/>
                      <a:invGamma/>
                    </a:schemeClr>
                  </a:gs>
                  <a:gs pos="100000">
                    <a:schemeClr val="folHlink"/>
                  </a:gs>
                </a:gsLst>
                <a:lin ang="5400000" scaled="1"/>
              </a:gradFill>
              <a:ln w="9525">
                <a:noFill/>
                <a:round/>
              </a:ln>
              <a:effectLst>
                <a:outerShdw dist="17961" dir="2700000" algn="ctr" rotWithShape="0">
                  <a:srgbClr val="080808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0" name="AutoShape 99"/>
              <p:cNvSpPr>
                <a:spLocks noChangeArrowheads="1"/>
              </p:cNvSpPr>
              <p:nvPr/>
            </p:nvSpPr>
            <p:spPr bwMode="gray">
              <a:xfrm>
                <a:off x="765" y="2737"/>
                <a:ext cx="1031" cy="4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69412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54" name="Group 100"/>
            <p:cNvGrpSpPr/>
            <p:nvPr/>
          </p:nvGrpSpPr>
          <p:grpSpPr bwMode="auto">
            <a:xfrm>
              <a:off x="885" y="2135"/>
              <a:ext cx="1029" cy="102"/>
              <a:chOff x="764" y="2737"/>
              <a:chExt cx="1032" cy="102"/>
            </a:xfrm>
          </p:grpSpPr>
          <p:sp>
            <p:nvSpPr>
              <p:cNvPr id="67" name="AutoShape 101"/>
              <p:cNvSpPr>
                <a:spLocks noChangeArrowheads="1"/>
              </p:cNvSpPr>
              <p:nvPr/>
            </p:nvSpPr>
            <p:spPr bwMode="gray">
              <a:xfrm>
                <a:off x="764" y="2737"/>
                <a:ext cx="1031" cy="102"/>
              </a:xfrm>
              <a:prstGeom prst="roundRect">
                <a:avLst>
                  <a:gd name="adj" fmla="val 20588"/>
                </a:avLst>
              </a:prstGeom>
              <a:gradFill rotWithShape="1">
                <a:gsLst>
                  <a:gs pos="0">
                    <a:schemeClr val="folHlink">
                      <a:gamma/>
                      <a:shade val="85882"/>
                      <a:invGamma/>
                    </a:schemeClr>
                  </a:gs>
                  <a:gs pos="100000">
                    <a:schemeClr val="folHlink"/>
                  </a:gs>
                </a:gsLst>
                <a:lin ang="5400000" scaled="1"/>
              </a:gradFill>
              <a:ln w="9525">
                <a:noFill/>
                <a:round/>
              </a:ln>
              <a:effectLst>
                <a:outerShdw dist="17961" dir="2700000" algn="ctr" rotWithShape="0">
                  <a:srgbClr val="080808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8" name="AutoShape 102"/>
              <p:cNvSpPr>
                <a:spLocks noChangeArrowheads="1"/>
              </p:cNvSpPr>
              <p:nvPr/>
            </p:nvSpPr>
            <p:spPr bwMode="gray">
              <a:xfrm>
                <a:off x="765" y="2737"/>
                <a:ext cx="1031" cy="4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69412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55" name="Group 103"/>
            <p:cNvGrpSpPr/>
            <p:nvPr/>
          </p:nvGrpSpPr>
          <p:grpSpPr bwMode="auto">
            <a:xfrm>
              <a:off x="885" y="2013"/>
              <a:ext cx="1029" cy="102"/>
              <a:chOff x="764" y="2737"/>
              <a:chExt cx="1032" cy="102"/>
            </a:xfrm>
          </p:grpSpPr>
          <p:sp>
            <p:nvSpPr>
              <p:cNvPr id="65" name="AutoShape 104"/>
              <p:cNvSpPr>
                <a:spLocks noChangeArrowheads="1"/>
              </p:cNvSpPr>
              <p:nvPr/>
            </p:nvSpPr>
            <p:spPr bwMode="gray">
              <a:xfrm>
                <a:off x="764" y="2737"/>
                <a:ext cx="1031" cy="102"/>
              </a:xfrm>
              <a:prstGeom prst="roundRect">
                <a:avLst>
                  <a:gd name="adj" fmla="val 20588"/>
                </a:avLst>
              </a:prstGeom>
              <a:gradFill rotWithShape="1">
                <a:gsLst>
                  <a:gs pos="0">
                    <a:schemeClr val="folHlink">
                      <a:gamma/>
                      <a:shade val="85882"/>
                      <a:invGamma/>
                    </a:schemeClr>
                  </a:gs>
                  <a:gs pos="100000">
                    <a:schemeClr val="folHlink"/>
                  </a:gs>
                </a:gsLst>
                <a:lin ang="5400000" scaled="1"/>
              </a:gradFill>
              <a:ln w="9525">
                <a:noFill/>
                <a:round/>
              </a:ln>
              <a:effectLst>
                <a:outerShdw dist="17961" dir="2700000" algn="ctr" rotWithShape="0">
                  <a:srgbClr val="080808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6" name="AutoShape 105"/>
              <p:cNvSpPr>
                <a:spLocks noChangeArrowheads="1"/>
              </p:cNvSpPr>
              <p:nvPr/>
            </p:nvSpPr>
            <p:spPr bwMode="gray">
              <a:xfrm>
                <a:off x="765" y="2737"/>
                <a:ext cx="1031" cy="4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69412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56" name="Group 106"/>
            <p:cNvGrpSpPr/>
            <p:nvPr/>
          </p:nvGrpSpPr>
          <p:grpSpPr bwMode="auto">
            <a:xfrm>
              <a:off x="885" y="1889"/>
              <a:ext cx="1029" cy="102"/>
              <a:chOff x="764" y="2737"/>
              <a:chExt cx="1032" cy="102"/>
            </a:xfrm>
          </p:grpSpPr>
          <p:sp>
            <p:nvSpPr>
              <p:cNvPr id="63" name="AutoShape 107"/>
              <p:cNvSpPr>
                <a:spLocks noChangeArrowheads="1"/>
              </p:cNvSpPr>
              <p:nvPr/>
            </p:nvSpPr>
            <p:spPr bwMode="gray">
              <a:xfrm>
                <a:off x="764" y="2737"/>
                <a:ext cx="1031" cy="102"/>
              </a:xfrm>
              <a:prstGeom prst="roundRect">
                <a:avLst>
                  <a:gd name="adj" fmla="val 20588"/>
                </a:avLst>
              </a:prstGeom>
              <a:gradFill rotWithShape="1">
                <a:gsLst>
                  <a:gs pos="0">
                    <a:schemeClr val="folHlink">
                      <a:gamma/>
                      <a:shade val="85882"/>
                      <a:invGamma/>
                    </a:schemeClr>
                  </a:gs>
                  <a:gs pos="100000">
                    <a:schemeClr val="folHlink"/>
                  </a:gs>
                </a:gsLst>
                <a:lin ang="5400000" scaled="1"/>
              </a:gradFill>
              <a:ln w="9525">
                <a:noFill/>
                <a:round/>
              </a:ln>
              <a:effectLst>
                <a:outerShdw dist="17961" dir="2700000" algn="ctr" rotWithShape="0">
                  <a:srgbClr val="080808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4" name="AutoShape 108"/>
              <p:cNvSpPr>
                <a:spLocks noChangeArrowheads="1"/>
              </p:cNvSpPr>
              <p:nvPr/>
            </p:nvSpPr>
            <p:spPr bwMode="gray">
              <a:xfrm>
                <a:off x="765" y="2737"/>
                <a:ext cx="1031" cy="4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69412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57" name="Group 109"/>
            <p:cNvGrpSpPr/>
            <p:nvPr/>
          </p:nvGrpSpPr>
          <p:grpSpPr bwMode="auto">
            <a:xfrm>
              <a:off x="885" y="1765"/>
              <a:ext cx="1029" cy="102"/>
              <a:chOff x="764" y="2737"/>
              <a:chExt cx="1032" cy="102"/>
            </a:xfrm>
          </p:grpSpPr>
          <p:sp>
            <p:nvSpPr>
              <p:cNvPr id="61" name="AutoShape 110"/>
              <p:cNvSpPr>
                <a:spLocks noChangeArrowheads="1"/>
              </p:cNvSpPr>
              <p:nvPr/>
            </p:nvSpPr>
            <p:spPr bwMode="gray">
              <a:xfrm>
                <a:off x="764" y="2737"/>
                <a:ext cx="1031" cy="102"/>
              </a:xfrm>
              <a:prstGeom prst="roundRect">
                <a:avLst>
                  <a:gd name="adj" fmla="val 20588"/>
                </a:avLst>
              </a:prstGeom>
              <a:gradFill rotWithShape="1">
                <a:gsLst>
                  <a:gs pos="0">
                    <a:schemeClr val="folHlink">
                      <a:gamma/>
                      <a:shade val="85882"/>
                      <a:invGamma/>
                    </a:schemeClr>
                  </a:gs>
                  <a:gs pos="100000">
                    <a:schemeClr val="folHlink"/>
                  </a:gs>
                </a:gsLst>
                <a:lin ang="5400000" scaled="1"/>
              </a:gradFill>
              <a:ln w="9525">
                <a:noFill/>
                <a:round/>
              </a:ln>
              <a:effectLst>
                <a:outerShdw dist="17961" dir="2700000" algn="ctr" rotWithShape="0">
                  <a:srgbClr val="080808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2" name="AutoShape 111"/>
              <p:cNvSpPr>
                <a:spLocks noChangeArrowheads="1"/>
              </p:cNvSpPr>
              <p:nvPr/>
            </p:nvSpPr>
            <p:spPr bwMode="gray">
              <a:xfrm>
                <a:off x="765" y="2737"/>
                <a:ext cx="1031" cy="4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69412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58" name="Group 112"/>
            <p:cNvGrpSpPr/>
            <p:nvPr/>
          </p:nvGrpSpPr>
          <p:grpSpPr bwMode="auto">
            <a:xfrm>
              <a:off x="885" y="1641"/>
              <a:ext cx="1029" cy="102"/>
              <a:chOff x="764" y="2737"/>
              <a:chExt cx="1032" cy="102"/>
            </a:xfrm>
          </p:grpSpPr>
          <p:sp>
            <p:nvSpPr>
              <p:cNvPr id="59" name="AutoShape 113"/>
              <p:cNvSpPr>
                <a:spLocks noChangeArrowheads="1"/>
              </p:cNvSpPr>
              <p:nvPr/>
            </p:nvSpPr>
            <p:spPr bwMode="gray">
              <a:xfrm>
                <a:off x="764" y="2737"/>
                <a:ext cx="1031" cy="102"/>
              </a:xfrm>
              <a:prstGeom prst="roundRect">
                <a:avLst>
                  <a:gd name="adj" fmla="val 20588"/>
                </a:avLst>
              </a:prstGeom>
              <a:gradFill rotWithShape="1">
                <a:gsLst>
                  <a:gs pos="0">
                    <a:schemeClr val="folHlink">
                      <a:gamma/>
                      <a:shade val="85882"/>
                      <a:invGamma/>
                    </a:schemeClr>
                  </a:gs>
                  <a:gs pos="100000">
                    <a:schemeClr val="folHlink"/>
                  </a:gs>
                </a:gsLst>
                <a:lin ang="5400000" scaled="1"/>
              </a:gradFill>
              <a:ln w="9525">
                <a:noFill/>
                <a:round/>
              </a:ln>
              <a:effectLst>
                <a:outerShdw dist="17961" dir="2700000" algn="ctr" rotWithShape="0">
                  <a:srgbClr val="080808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0" name="AutoShape 114"/>
              <p:cNvSpPr>
                <a:spLocks noChangeArrowheads="1"/>
              </p:cNvSpPr>
              <p:nvPr/>
            </p:nvSpPr>
            <p:spPr bwMode="gray">
              <a:xfrm>
                <a:off x="765" y="2737"/>
                <a:ext cx="1031" cy="4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69412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77" name="AutoShape 115"/>
          <p:cNvSpPr>
            <a:spLocks noChangeArrowheads="1"/>
          </p:cNvSpPr>
          <p:nvPr/>
        </p:nvSpPr>
        <p:spPr bwMode="gray">
          <a:xfrm>
            <a:off x="1647850" y="5057793"/>
            <a:ext cx="6172200" cy="871537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>
                  <a:gamma/>
                  <a:shade val="86667"/>
                  <a:invGamma/>
                </a:srgbClr>
              </a:gs>
              <a:gs pos="50000">
                <a:srgbClr val="F8F8F8"/>
              </a:gs>
              <a:gs pos="100000">
                <a:srgbClr val="F8F8F8">
                  <a:gamma/>
                  <a:shade val="86667"/>
                  <a:invGamma/>
                </a:srgbClr>
              </a:gs>
            </a:gsLst>
            <a:lin ang="5400000" scaled="1"/>
          </a:gradFill>
          <a:ln w="19050">
            <a:solidFill>
              <a:srgbClr val="F8F8F8"/>
            </a:solidFill>
            <a:round/>
          </a:ln>
          <a:effectLst>
            <a:outerShdw dist="45791" dir="3378596" algn="ctr" rotWithShape="0">
              <a:srgbClr val="1C1C1C"/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8" name="Rectangle 116"/>
          <p:cNvSpPr>
            <a:spLocks noChangeArrowheads="1"/>
          </p:cNvSpPr>
          <p:nvPr/>
        </p:nvSpPr>
        <p:spPr bwMode="gray">
          <a:xfrm>
            <a:off x="2189188" y="5148280"/>
            <a:ext cx="5256212" cy="393065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US" altLang="zh-CN" b="1">
                <a:solidFill>
                  <a:srgbClr val="000000"/>
                </a:solidFill>
                <a:cs typeface="Arial" panose="020B0604020202020204" pitchFamily="34" charset="0"/>
              </a:rPr>
              <a:t>亮亮图文旗舰店  https://liangliangtuwen.tmall.com</a:t>
            </a:r>
            <a:endParaRPr lang="en-US" altLang="zh-CN" b="1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79" name="Text Box 117"/>
          <p:cNvSpPr txBox="1">
            <a:spLocks noChangeArrowheads="1"/>
          </p:cNvSpPr>
          <p:nvPr/>
        </p:nvSpPr>
        <p:spPr bwMode="black">
          <a:xfrm>
            <a:off x="1631975" y="1973280"/>
            <a:ext cx="1150938" cy="45720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0000"/>
                </a:solidFill>
                <a:cs typeface="Arial" panose="020B0604020202020204" pitchFamily="34" charset="0"/>
              </a:rPr>
              <a:t>80%</a:t>
            </a:r>
            <a:endParaRPr lang="en-US" altLang="zh-CN" sz="2400" b="1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80" name="Text Box 118"/>
          <p:cNvSpPr txBox="1">
            <a:spLocks noChangeArrowheads="1"/>
          </p:cNvSpPr>
          <p:nvPr/>
        </p:nvSpPr>
        <p:spPr bwMode="black">
          <a:xfrm>
            <a:off x="3322663" y="2567005"/>
            <a:ext cx="1150937" cy="45720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0000"/>
                </a:solidFill>
                <a:cs typeface="Arial" panose="020B0604020202020204" pitchFamily="34" charset="0"/>
              </a:rPr>
              <a:t>50%</a:t>
            </a:r>
            <a:endParaRPr lang="en-US" altLang="zh-CN" sz="2400" b="1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81" name="Text Box 119"/>
          <p:cNvSpPr txBox="1">
            <a:spLocks noChangeArrowheads="1"/>
          </p:cNvSpPr>
          <p:nvPr/>
        </p:nvSpPr>
        <p:spPr bwMode="black">
          <a:xfrm>
            <a:off x="5011763" y="2954355"/>
            <a:ext cx="1150937" cy="45720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0000"/>
                </a:solidFill>
                <a:cs typeface="Arial" panose="020B0604020202020204" pitchFamily="34" charset="0"/>
              </a:rPr>
              <a:t>30%</a:t>
            </a:r>
            <a:endParaRPr lang="en-US" altLang="zh-CN" sz="2400" b="1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82" name="Text Box 120"/>
          <p:cNvSpPr txBox="1">
            <a:spLocks noChangeArrowheads="1"/>
          </p:cNvSpPr>
          <p:nvPr/>
        </p:nvSpPr>
        <p:spPr bwMode="black">
          <a:xfrm>
            <a:off x="6721500" y="3152793"/>
            <a:ext cx="1150938" cy="45720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0000"/>
                </a:solidFill>
                <a:cs typeface="Arial" panose="020B0604020202020204" pitchFamily="34" charset="0"/>
              </a:rPr>
              <a:t>20%</a:t>
            </a:r>
            <a:endParaRPr lang="en-US" altLang="zh-CN" sz="2400" b="1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83" name="Text Box 121"/>
          <p:cNvSpPr txBox="1">
            <a:spLocks noChangeArrowheads="1"/>
          </p:cNvSpPr>
          <p:nvPr/>
        </p:nvSpPr>
        <p:spPr bwMode="black">
          <a:xfrm>
            <a:off x="1462113" y="4360880"/>
            <a:ext cx="1503362" cy="366713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>
                <a:solidFill>
                  <a:srgbClr val="000000"/>
                </a:solidFill>
                <a:cs typeface="Arial" panose="020B0604020202020204" pitchFamily="34" charset="0"/>
              </a:rPr>
              <a:t>添加文本</a:t>
            </a:r>
            <a:endParaRPr lang="zh-CN" altLang="en-US" b="1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84" name="Text Box 122"/>
          <p:cNvSpPr txBox="1">
            <a:spLocks noChangeArrowheads="1"/>
          </p:cNvSpPr>
          <p:nvPr/>
        </p:nvSpPr>
        <p:spPr bwMode="black">
          <a:xfrm>
            <a:off x="3163913" y="4360880"/>
            <a:ext cx="1503362" cy="366713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>
                <a:solidFill>
                  <a:srgbClr val="000000"/>
                </a:solidFill>
                <a:cs typeface="Arial" panose="020B0604020202020204" pitchFamily="34" charset="0"/>
              </a:rPr>
              <a:t>添加文本</a:t>
            </a:r>
            <a:endParaRPr lang="zh-CN" altLang="en-US" b="1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85" name="Text Box 123"/>
          <p:cNvSpPr txBox="1">
            <a:spLocks noChangeArrowheads="1"/>
          </p:cNvSpPr>
          <p:nvPr/>
        </p:nvSpPr>
        <p:spPr bwMode="black">
          <a:xfrm>
            <a:off x="4872063" y="4360880"/>
            <a:ext cx="1503362" cy="366713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>
                <a:solidFill>
                  <a:srgbClr val="000000"/>
                </a:solidFill>
                <a:cs typeface="Arial" panose="020B0604020202020204" pitchFamily="34" charset="0"/>
              </a:rPr>
              <a:t>添加文本</a:t>
            </a:r>
            <a:endParaRPr lang="zh-CN" altLang="en-US" b="1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86" name="Text Box 124"/>
          <p:cNvSpPr txBox="1">
            <a:spLocks noChangeArrowheads="1"/>
          </p:cNvSpPr>
          <p:nvPr/>
        </p:nvSpPr>
        <p:spPr bwMode="black">
          <a:xfrm>
            <a:off x="6559575" y="4360880"/>
            <a:ext cx="1503363" cy="366713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>
                <a:solidFill>
                  <a:srgbClr val="000000"/>
                </a:solidFill>
                <a:cs typeface="Arial" panose="020B0604020202020204" pitchFamily="34" charset="0"/>
              </a:rPr>
              <a:t>添加文本</a:t>
            </a:r>
            <a:endParaRPr lang="zh-CN" altLang="en-US" b="1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87" name="Text Box 125"/>
          <p:cNvSpPr txBox="1">
            <a:spLocks noChangeArrowheads="1"/>
          </p:cNvSpPr>
          <p:nvPr/>
        </p:nvSpPr>
        <p:spPr bwMode="black">
          <a:xfrm>
            <a:off x="1409725" y="4030680"/>
            <a:ext cx="384175" cy="336550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A</a:t>
            </a:r>
            <a:endParaRPr lang="en-US" altLang="zh-CN" sz="1600" b="1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88" name="Text Box 126"/>
          <p:cNvSpPr txBox="1">
            <a:spLocks noChangeArrowheads="1"/>
          </p:cNvSpPr>
          <p:nvPr/>
        </p:nvSpPr>
        <p:spPr bwMode="black">
          <a:xfrm>
            <a:off x="3114700" y="4030680"/>
            <a:ext cx="384175" cy="336550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B</a:t>
            </a:r>
            <a:endParaRPr lang="en-US" altLang="zh-CN" sz="1600" b="1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89" name="Text Box 127"/>
          <p:cNvSpPr txBox="1">
            <a:spLocks noChangeArrowheads="1"/>
          </p:cNvSpPr>
          <p:nvPr/>
        </p:nvSpPr>
        <p:spPr bwMode="black">
          <a:xfrm>
            <a:off x="4824438" y="4030680"/>
            <a:ext cx="384175" cy="336550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C</a:t>
            </a:r>
            <a:endParaRPr lang="en-US" altLang="zh-CN" sz="1600" b="1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90" name="Text Box 128"/>
          <p:cNvSpPr txBox="1">
            <a:spLocks noChangeArrowheads="1"/>
          </p:cNvSpPr>
          <p:nvPr/>
        </p:nvSpPr>
        <p:spPr bwMode="black">
          <a:xfrm>
            <a:off x="6510363" y="4030680"/>
            <a:ext cx="384175" cy="336550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D</a:t>
            </a:r>
            <a:endParaRPr lang="en-US" altLang="zh-CN" sz="1600" b="1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advClick="0" advTm="2000">
    <p:newsflash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9"/>
          <p:cNvSpPr/>
          <p:nvPr/>
        </p:nvSpPr>
        <p:spPr bwMode="auto">
          <a:xfrm>
            <a:off x="2667000" y="133365"/>
            <a:ext cx="3657600" cy="6492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r>
              <a:rPr lang="zh-CN" altLang="en-US" sz="2800">
                <a:ea typeface="黑体" panose="02010609060101010101" pitchFamily="2" charset="-122"/>
              </a:rPr>
              <a:t>点击此处添加标题</a:t>
            </a:r>
            <a:endParaRPr lang="zh-CN" altLang="en-US" sz="2800">
              <a:ea typeface="黑体" panose="02010609060101010101" pitchFamily="2" charset="-122"/>
            </a:endParaRPr>
          </a:p>
        </p:txBody>
      </p:sp>
      <p:grpSp>
        <p:nvGrpSpPr>
          <p:cNvPr id="5" name="Group 30"/>
          <p:cNvGrpSpPr/>
          <p:nvPr/>
        </p:nvGrpSpPr>
        <p:grpSpPr bwMode="auto">
          <a:xfrm>
            <a:off x="1447800" y="1468453"/>
            <a:ext cx="6864350" cy="4246563"/>
            <a:chOff x="572" y="1056"/>
            <a:chExt cx="4732" cy="2927"/>
          </a:xfrm>
        </p:grpSpPr>
        <p:sp>
          <p:nvSpPr>
            <p:cNvPr id="6" name="AutoShape 31"/>
            <p:cNvSpPr>
              <a:spLocks noChangeArrowheads="1"/>
            </p:cNvSpPr>
            <p:nvPr/>
          </p:nvSpPr>
          <p:spPr bwMode="gray">
            <a:xfrm flipV="1">
              <a:off x="579" y="2982"/>
              <a:ext cx="1070" cy="1001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rgbClr val="EAEAEA">
                    <a:gamma/>
                    <a:shade val="63529"/>
                    <a:invGamma/>
                    <a:alpha val="20000"/>
                  </a:srgbClr>
                </a:gs>
                <a:gs pos="50000">
                  <a:srgbClr val="EAEAEA">
                    <a:alpha val="20000"/>
                  </a:srgbClr>
                </a:gs>
                <a:gs pos="100000">
                  <a:srgbClr val="EAEAEA">
                    <a:gamma/>
                    <a:shade val="63529"/>
                    <a:invGamma/>
                    <a:alpha val="20000"/>
                  </a:srgbClr>
                </a:gs>
              </a:gsLst>
              <a:lin ang="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" name="AutoShape 32"/>
            <p:cNvSpPr>
              <a:spLocks noChangeArrowheads="1"/>
            </p:cNvSpPr>
            <p:nvPr/>
          </p:nvSpPr>
          <p:spPr bwMode="gray">
            <a:xfrm flipV="1">
              <a:off x="1797" y="2617"/>
              <a:ext cx="1070" cy="1366"/>
            </a:xfrm>
            <a:prstGeom prst="can">
              <a:avLst>
                <a:gd name="adj" fmla="val 23795"/>
              </a:avLst>
            </a:prstGeom>
            <a:gradFill rotWithShape="1">
              <a:gsLst>
                <a:gs pos="0">
                  <a:srgbClr val="EAEAEA">
                    <a:gamma/>
                    <a:shade val="63529"/>
                    <a:invGamma/>
                    <a:alpha val="20000"/>
                  </a:srgbClr>
                </a:gs>
                <a:gs pos="50000">
                  <a:srgbClr val="EAEAEA">
                    <a:alpha val="20000"/>
                  </a:srgbClr>
                </a:gs>
                <a:gs pos="100000">
                  <a:srgbClr val="EAEAEA">
                    <a:gamma/>
                    <a:shade val="63529"/>
                    <a:invGamma/>
                    <a:alpha val="20000"/>
                  </a:srgbClr>
                </a:gs>
              </a:gsLst>
              <a:lin ang="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" name="AutoShape 33"/>
            <p:cNvSpPr>
              <a:spLocks noChangeArrowheads="1"/>
            </p:cNvSpPr>
            <p:nvPr/>
          </p:nvSpPr>
          <p:spPr bwMode="gray">
            <a:xfrm flipV="1">
              <a:off x="3022" y="2132"/>
              <a:ext cx="1063" cy="1851"/>
            </a:xfrm>
            <a:prstGeom prst="can">
              <a:avLst>
                <a:gd name="adj" fmla="val 23314"/>
              </a:avLst>
            </a:prstGeom>
            <a:gradFill rotWithShape="1">
              <a:gsLst>
                <a:gs pos="0">
                  <a:srgbClr val="EAEAEA">
                    <a:gamma/>
                    <a:shade val="63529"/>
                    <a:invGamma/>
                    <a:alpha val="20000"/>
                  </a:srgbClr>
                </a:gs>
                <a:gs pos="50000">
                  <a:srgbClr val="EAEAEA">
                    <a:alpha val="20000"/>
                  </a:srgbClr>
                </a:gs>
                <a:gs pos="100000">
                  <a:srgbClr val="EAEAEA">
                    <a:gamma/>
                    <a:shade val="63529"/>
                    <a:invGamma/>
                    <a:alpha val="20000"/>
                  </a:srgbClr>
                </a:gs>
              </a:gsLst>
              <a:lin ang="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" name="AutoShape 34"/>
            <p:cNvSpPr>
              <a:spLocks noChangeArrowheads="1"/>
            </p:cNvSpPr>
            <p:nvPr/>
          </p:nvSpPr>
          <p:spPr bwMode="gray">
            <a:xfrm flipV="1">
              <a:off x="4241" y="1659"/>
              <a:ext cx="1063" cy="2324"/>
            </a:xfrm>
            <a:prstGeom prst="can">
              <a:avLst>
                <a:gd name="adj" fmla="val 22946"/>
              </a:avLst>
            </a:prstGeom>
            <a:gradFill rotWithShape="1">
              <a:gsLst>
                <a:gs pos="0">
                  <a:srgbClr val="EAEAEA">
                    <a:gamma/>
                    <a:shade val="63529"/>
                    <a:invGamma/>
                    <a:alpha val="20000"/>
                  </a:srgbClr>
                </a:gs>
                <a:gs pos="50000">
                  <a:srgbClr val="EAEAEA">
                    <a:alpha val="20000"/>
                  </a:srgbClr>
                </a:gs>
                <a:gs pos="100000">
                  <a:srgbClr val="EAEAEA">
                    <a:gamma/>
                    <a:shade val="63529"/>
                    <a:invGamma/>
                    <a:alpha val="20000"/>
                  </a:srgbClr>
                </a:gs>
              </a:gsLst>
              <a:lin ang="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10" name="Group 35"/>
            <p:cNvGrpSpPr/>
            <p:nvPr/>
          </p:nvGrpSpPr>
          <p:grpSpPr bwMode="auto">
            <a:xfrm>
              <a:off x="3022" y="2117"/>
              <a:ext cx="1063" cy="328"/>
              <a:chOff x="1003" y="2400"/>
              <a:chExt cx="1089" cy="336"/>
            </a:xfrm>
          </p:grpSpPr>
          <p:sp>
            <p:nvSpPr>
              <p:cNvPr id="49" name="Oval 36"/>
              <p:cNvSpPr>
                <a:spLocks noChangeArrowheads="1"/>
              </p:cNvSpPr>
              <p:nvPr/>
            </p:nvSpPr>
            <p:spPr bwMode="gray">
              <a:xfrm>
                <a:off x="1006" y="2427"/>
                <a:ext cx="1086" cy="309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shade val="5725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57255"/>
                      <a:invGamma/>
                    </a:srgbClr>
                  </a:gs>
                </a:gsLst>
                <a:lin ang="0" scaled="1"/>
              </a:gradFill>
              <a:ln w="9525" algn="ctr">
                <a:noFill/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0" name="Oval 37"/>
              <p:cNvSpPr>
                <a:spLocks noChangeArrowheads="1"/>
              </p:cNvSpPr>
              <p:nvPr/>
            </p:nvSpPr>
            <p:spPr bwMode="gray">
              <a:xfrm>
                <a:off x="1003" y="2400"/>
                <a:ext cx="1086" cy="309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28627"/>
                      <a:invGamma/>
                    </a:srgbClr>
                  </a:gs>
                  <a:gs pos="100000">
                    <a:srgbClr val="FF9900"/>
                  </a:gs>
                </a:gsLst>
                <a:lin ang="18900000" scaled="1"/>
              </a:gradFill>
              <a:ln w="9525" algn="ctr">
                <a:noFill/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1" name="Group 38"/>
            <p:cNvGrpSpPr/>
            <p:nvPr/>
          </p:nvGrpSpPr>
          <p:grpSpPr bwMode="auto">
            <a:xfrm>
              <a:off x="4240" y="1648"/>
              <a:ext cx="1063" cy="328"/>
              <a:chOff x="1003" y="2400"/>
              <a:chExt cx="1089" cy="336"/>
            </a:xfrm>
          </p:grpSpPr>
          <p:sp>
            <p:nvSpPr>
              <p:cNvPr id="47" name="Oval 39"/>
              <p:cNvSpPr>
                <a:spLocks noChangeArrowheads="1"/>
              </p:cNvSpPr>
              <p:nvPr/>
            </p:nvSpPr>
            <p:spPr bwMode="gray">
              <a:xfrm>
                <a:off x="1006" y="2427"/>
                <a:ext cx="1086" cy="309"/>
              </a:xfrm>
              <a:prstGeom prst="ellipse">
                <a:avLst/>
              </a:prstGeom>
              <a:gradFill rotWithShape="1">
                <a:gsLst>
                  <a:gs pos="0">
                    <a:srgbClr val="669900">
                      <a:gamma/>
                      <a:shade val="57255"/>
                      <a:invGamma/>
                    </a:srgbClr>
                  </a:gs>
                  <a:gs pos="50000">
                    <a:srgbClr val="669900"/>
                  </a:gs>
                  <a:gs pos="100000">
                    <a:srgbClr val="669900">
                      <a:gamma/>
                      <a:shade val="57255"/>
                      <a:invGamma/>
                    </a:srgbClr>
                  </a:gs>
                </a:gsLst>
                <a:lin ang="0" scaled="1"/>
              </a:gradFill>
              <a:ln w="9525" algn="ctr">
                <a:noFill/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8" name="Oval 40"/>
              <p:cNvSpPr>
                <a:spLocks noChangeArrowheads="1"/>
              </p:cNvSpPr>
              <p:nvPr/>
            </p:nvSpPr>
            <p:spPr bwMode="gray">
              <a:xfrm>
                <a:off x="1003" y="2400"/>
                <a:ext cx="1086" cy="309"/>
              </a:xfrm>
              <a:prstGeom prst="ellipse">
                <a:avLst/>
              </a:prstGeom>
              <a:gradFill rotWithShape="1">
                <a:gsLst>
                  <a:gs pos="0">
                    <a:srgbClr val="669900">
                      <a:gamma/>
                      <a:tint val="28627"/>
                      <a:invGamma/>
                    </a:srgbClr>
                  </a:gs>
                  <a:gs pos="100000">
                    <a:srgbClr val="669900"/>
                  </a:gs>
                </a:gsLst>
                <a:lin ang="18900000" scaled="1"/>
              </a:gradFill>
              <a:ln w="9525" algn="ctr">
                <a:noFill/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2" name="Group 41"/>
            <p:cNvGrpSpPr/>
            <p:nvPr/>
          </p:nvGrpSpPr>
          <p:grpSpPr bwMode="auto">
            <a:xfrm>
              <a:off x="583" y="2960"/>
              <a:ext cx="1063" cy="328"/>
              <a:chOff x="1003" y="2400"/>
              <a:chExt cx="1089" cy="336"/>
            </a:xfrm>
          </p:grpSpPr>
          <p:sp>
            <p:nvSpPr>
              <p:cNvPr id="45" name="Oval 42"/>
              <p:cNvSpPr>
                <a:spLocks noChangeArrowheads="1"/>
              </p:cNvSpPr>
              <p:nvPr/>
            </p:nvSpPr>
            <p:spPr bwMode="gray">
              <a:xfrm>
                <a:off x="1006" y="2427"/>
                <a:ext cx="1086" cy="309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57255"/>
                      <a:invGamma/>
                    </a:schemeClr>
                  </a:gs>
                  <a:gs pos="50000">
                    <a:schemeClr val="accent1"/>
                  </a:gs>
                  <a:gs pos="100000">
                    <a:schemeClr val="accent1">
                      <a:gamma/>
                      <a:shade val="57255"/>
                      <a:invGamma/>
                    </a:schemeClr>
                  </a:gs>
                </a:gsLst>
                <a:lin ang="0" scaled="1"/>
              </a:gradFill>
              <a:ln w="9525" algn="ctr">
                <a:noFill/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6" name="Oval 43"/>
              <p:cNvSpPr>
                <a:spLocks noChangeArrowheads="1"/>
              </p:cNvSpPr>
              <p:nvPr/>
            </p:nvSpPr>
            <p:spPr bwMode="gray">
              <a:xfrm>
                <a:off x="1003" y="2400"/>
                <a:ext cx="1086" cy="309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tint val="31765"/>
                      <a:invGamma/>
                    </a:schemeClr>
                  </a:gs>
                  <a:gs pos="100000">
                    <a:schemeClr val="accent1"/>
                  </a:gs>
                </a:gsLst>
                <a:lin ang="18900000" scaled="1"/>
              </a:gradFill>
              <a:ln w="9525" algn="ctr">
                <a:noFill/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3" name="Group 44"/>
            <p:cNvGrpSpPr/>
            <p:nvPr/>
          </p:nvGrpSpPr>
          <p:grpSpPr bwMode="auto">
            <a:xfrm>
              <a:off x="1804" y="2585"/>
              <a:ext cx="1063" cy="328"/>
              <a:chOff x="1003" y="2400"/>
              <a:chExt cx="1089" cy="336"/>
            </a:xfrm>
          </p:grpSpPr>
          <p:sp>
            <p:nvSpPr>
              <p:cNvPr id="43" name="Oval 45"/>
              <p:cNvSpPr>
                <a:spLocks noChangeArrowheads="1"/>
              </p:cNvSpPr>
              <p:nvPr/>
            </p:nvSpPr>
            <p:spPr bwMode="gray">
              <a:xfrm>
                <a:off x="1006" y="2427"/>
                <a:ext cx="1086" cy="30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shade val="57255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shade val="57255"/>
                      <a:invGamma/>
                    </a:schemeClr>
                  </a:gs>
                </a:gsLst>
                <a:lin ang="0" scaled="1"/>
              </a:gradFill>
              <a:ln w="9525" algn="ctr">
                <a:noFill/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4" name="Oval 46"/>
              <p:cNvSpPr>
                <a:spLocks noChangeArrowheads="1"/>
              </p:cNvSpPr>
              <p:nvPr/>
            </p:nvSpPr>
            <p:spPr bwMode="gray">
              <a:xfrm>
                <a:off x="1003" y="2400"/>
                <a:ext cx="1086" cy="30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31765"/>
                      <a:invGamma/>
                    </a:schemeClr>
                  </a:gs>
                  <a:gs pos="100000">
                    <a:schemeClr val="folHlink"/>
                  </a:gs>
                </a:gsLst>
                <a:lin ang="18900000" scaled="1"/>
              </a:gradFill>
              <a:ln w="9525" algn="ctr">
                <a:noFill/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14" name="Text Box 9"/>
            <p:cNvSpPr txBox="1">
              <a:spLocks noChangeArrowheads="1"/>
            </p:cNvSpPr>
            <p:nvPr/>
          </p:nvSpPr>
          <p:spPr bwMode="gray">
            <a:xfrm>
              <a:off x="591" y="1266"/>
              <a:ext cx="2577" cy="631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altLang="zh-CN" b="1" dirty="0">
                  <a:solidFill>
                    <a:schemeClr val="bg1"/>
                  </a:solidFill>
                  <a:cs typeface="Arial" panose="020B0604020202020204" pitchFamily="34" charset="0"/>
                </a:rPr>
                <a:t>xxxxxxxxxxxxxxxxxxxxxxxxxxxxxxxxxxxxxxxxxxxxxxxxxxxxxxxxxxxxxxxxxxxxxxxxxxxxxxxxx.</a:t>
              </a:r>
              <a:endParaRPr lang="en-US" altLang="zh-CN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5" name="Rectangle 48"/>
            <p:cNvSpPr>
              <a:spLocks noChangeArrowheads="1"/>
            </p:cNvSpPr>
            <p:nvPr/>
          </p:nvSpPr>
          <p:spPr bwMode="auto">
            <a:xfrm>
              <a:off x="572" y="3374"/>
              <a:ext cx="1030" cy="568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 sz="1600" b="1" dirty="0" err="1">
                  <a:solidFill>
                    <a:schemeClr val="bg1"/>
                  </a:solidFill>
                  <a:cs typeface="Arial" panose="020B0604020202020204" pitchFamily="34" charset="0"/>
                </a:rPr>
                <a:t>xxxxxxxxxxxxxxxxxxxxxxxxxxxxxxxxx</a:t>
              </a:r>
              <a:endParaRPr lang="en-US" altLang="zh-CN" sz="16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6" name="Rectangle 49"/>
            <p:cNvSpPr>
              <a:spLocks noChangeArrowheads="1"/>
            </p:cNvSpPr>
            <p:nvPr/>
          </p:nvSpPr>
          <p:spPr bwMode="auto">
            <a:xfrm>
              <a:off x="1799" y="3374"/>
              <a:ext cx="1031" cy="569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 sz="1600" b="1" dirty="0" err="1">
                  <a:solidFill>
                    <a:schemeClr val="bg1"/>
                  </a:solidFill>
                  <a:cs typeface="Arial" panose="020B0604020202020204" pitchFamily="34" charset="0"/>
                </a:rPr>
                <a:t>xxxxxxxxxxxxxxxxxxxxxxxxxxxxxxxxx</a:t>
              </a:r>
              <a:endParaRPr lang="en-US" altLang="zh-CN" sz="16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Rectangle 50"/>
            <p:cNvSpPr>
              <a:spLocks noChangeArrowheads="1"/>
            </p:cNvSpPr>
            <p:nvPr/>
          </p:nvSpPr>
          <p:spPr bwMode="auto">
            <a:xfrm>
              <a:off x="3033" y="3374"/>
              <a:ext cx="1031" cy="569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 sz="1600" b="1" dirty="0" err="1">
                  <a:solidFill>
                    <a:schemeClr val="bg1"/>
                  </a:solidFill>
                  <a:cs typeface="Arial" panose="020B0604020202020204" pitchFamily="34" charset="0"/>
                </a:rPr>
                <a:t>xxxxxxxxxxxxxxxxxxxxxxxxxxxxxxxxx</a:t>
              </a:r>
              <a:endParaRPr lang="en-US" altLang="zh-CN" sz="16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8" name="Rectangle 51"/>
            <p:cNvSpPr>
              <a:spLocks noChangeArrowheads="1"/>
            </p:cNvSpPr>
            <p:nvPr/>
          </p:nvSpPr>
          <p:spPr bwMode="auto">
            <a:xfrm>
              <a:off x="4255" y="3374"/>
              <a:ext cx="1029" cy="568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 sz="1600" b="1" dirty="0" err="1">
                  <a:solidFill>
                    <a:schemeClr val="bg1"/>
                  </a:solidFill>
                  <a:cs typeface="Arial" panose="020B0604020202020204" pitchFamily="34" charset="0"/>
                </a:rPr>
                <a:t>xxxxxxxxxxxxxxxxxxxxxxxxxxxxxxxxx</a:t>
              </a:r>
              <a:endParaRPr lang="en-US" altLang="zh-CN" sz="16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pic>
          <p:nvPicPr>
            <p:cNvPr id="19" name="Picture 52" descr="shadow_1_m"/>
            <p:cNvPicPr>
              <a:picLocks noChangeAspect="1" noChangeArrowheads="1"/>
            </p:cNvPicPr>
            <p:nvPr/>
          </p:nvPicPr>
          <p:blipFill>
            <a:blip r:embed="rId1" cstate="print">
              <a:lum bright="12000"/>
            </a:blip>
            <a:srcRect/>
            <a:stretch>
              <a:fillRect/>
            </a:stretch>
          </p:blipFill>
          <p:spPr bwMode="gray">
            <a:xfrm>
              <a:off x="4366" y="1734"/>
              <a:ext cx="750" cy="141"/>
            </a:xfrm>
            <a:prstGeom prst="rect">
              <a:avLst/>
            </a:prstGeom>
            <a:noFill/>
          </p:spPr>
        </p:pic>
        <p:grpSp>
          <p:nvGrpSpPr>
            <p:cNvPr id="20" name="Group 53"/>
            <p:cNvGrpSpPr/>
            <p:nvPr/>
          </p:nvGrpSpPr>
          <p:grpSpPr bwMode="auto">
            <a:xfrm>
              <a:off x="4353" y="1056"/>
              <a:ext cx="793" cy="767"/>
              <a:chOff x="887" y="2040"/>
              <a:chExt cx="433" cy="422"/>
            </a:xfrm>
          </p:grpSpPr>
          <p:pic>
            <p:nvPicPr>
              <p:cNvPr id="40" name="Picture 54" descr="circuler_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gray">
              <a:xfrm>
                <a:off x="887" y="2040"/>
                <a:ext cx="430" cy="420"/>
              </a:xfrm>
              <a:prstGeom prst="rect">
                <a:avLst/>
              </a:prstGeom>
              <a:noFill/>
            </p:spPr>
          </p:pic>
          <p:sp>
            <p:nvSpPr>
              <p:cNvPr id="41" name="Oval 55"/>
              <p:cNvSpPr>
                <a:spLocks noChangeArrowheads="1"/>
              </p:cNvSpPr>
              <p:nvPr/>
            </p:nvSpPr>
            <p:spPr bwMode="gray">
              <a:xfrm>
                <a:off x="887" y="2040"/>
                <a:ext cx="433" cy="422"/>
              </a:xfrm>
              <a:prstGeom prst="ellipse">
                <a:avLst/>
              </a:prstGeom>
              <a:gradFill rotWithShape="1">
                <a:gsLst>
                  <a:gs pos="0">
                    <a:srgbClr val="99CC00">
                      <a:alpha val="55000"/>
                    </a:srgbClr>
                  </a:gs>
                  <a:gs pos="50000">
                    <a:srgbClr val="99CC00">
                      <a:gamma/>
                      <a:shade val="46275"/>
                      <a:invGamma/>
                      <a:alpha val="89999"/>
                    </a:srgbClr>
                  </a:gs>
                  <a:gs pos="100000">
                    <a:srgbClr val="99CC00">
                      <a:alpha val="55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pic>
            <p:nvPicPr>
              <p:cNvPr id="42" name="Picture 56" descr="Picture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gray">
              <a:xfrm>
                <a:off x="930" y="2044"/>
                <a:ext cx="345" cy="149"/>
              </a:xfrm>
              <a:prstGeom prst="rect">
                <a:avLst/>
              </a:prstGeom>
              <a:noFill/>
            </p:spPr>
          </p:pic>
        </p:grpSp>
        <p:sp>
          <p:nvSpPr>
            <p:cNvPr id="21" name="Rectangle 57"/>
            <p:cNvSpPr>
              <a:spLocks noChangeArrowheads="1"/>
            </p:cNvSpPr>
            <p:nvPr/>
          </p:nvSpPr>
          <p:spPr bwMode="gray">
            <a:xfrm>
              <a:off x="4470" y="1284"/>
              <a:ext cx="632" cy="357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algn="l">
                <a:buClr>
                  <a:srgbClr val="FF0066"/>
                </a:buClr>
                <a:buSzPct val="75000"/>
                <a:buFont typeface="Arial" panose="020B0604020202020204" pitchFamily="34" charset="0"/>
                <a:buNone/>
              </a:pPr>
              <a:r>
                <a:rPr lang="en-US" altLang="zh-CN" sz="2800" b="1">
                  <a:solidFill>
                    <a:srgbClr val="000000"/>
                  </a:solidFill>
                  <a:cs typeface="Arial" panose="020B0604020202020204" pitchFamily="34" charset="0"/>
                </a:rPr>
                <a:t>Title</a:t>
              </a:r>
              <a:endParaRPr lang="en-US" altLang="zh-CN" sz="28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pic>
          <p:nvPicPr>
            <p:cNvPr id="22" name="Picture 58" descr="shadow_1_m"/>
            <p:cNvPicPr>
              <a:picLocks noChangeAspect="1" noChangeArrowheads="1"/>
            </p:cNvPicPr>
            <p:nvPr/>
          </p:nvPicPr>
          <p:blipFill>
            <a:blip r:embed="rId4" cstate="print">
              <a:lum bright="12000"/>
            </a:blip>
            <a:srcRect/>
            <a:stretch>
              <a:fillRect/>
            </a:stretch>
          </p:blipFill>
          <p:spPr bwMode="gray">
            <a:xfrm>
              <a:off x="3165" y="2184"/>
              <a:ext cx="749" cy="141"/>
            </a:xfrm>
            <a:prstGeom prst="rect">
              <a:avLst/>
            </a:prstGeom>
            <a:noFill/>
          </p:spPr>
        </p:pic>
        <p:grpSp>
          <p:nvGrpSpPr>
            <p:cNvPr id="23" name="Group 59"/>
            <p:cNvGrpSpPr/>
            <p:nvPr/>
          </p:nvGrpSpPr>
          <p:grpSpPr bwMode="auto">
            <a:xfrm>
              <a:off x="3152" y="1506"/>
              <a:ext cx="792" cy="767"/>
              <a:chOff x="887" y="2040"/>
              <a:chExt cx="433" cy="422"/>
            </a:xfrm>
          </p:grpSpPr>
          <p:pic>
            <p:nvPicPr>
              <p:cNvPr id="37" name="Picture 60" descr="circuler_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gray">
              <a:xfrm>
                <a:off x="887" y="2040"/>
                <a:ext cx="430" cy="420"/>
              </a:xfrm>
              <a:prstGeom prst="rect">
                <a:avLst/>
              </a:prstGeom>
              <a:noFill/>
            </p:spPr>
          </p:pic>
          <p:sp>
            <p:nvSpPr>
              <p:cNvPr id="38" name="Oval 61"/>
              <p:cNvSpPr>
                <a:spLocks noChangeArrowheads="1"/>
              </p:cNvSpPr>
              <p:nvPr/>
            </p:nvSpPr>
            <p:spPr bwMode="gray">
              <a:xfrm>
                <a:off x="887" y="2040"/>
                <a:ext cx="433" cy="422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55000"/>
                    </a:srgbClr>
                  </a:gs>
                  <a:gs pos="50000">
                    <a:srgbClr val="FF9900">
                      <a:gamma/>
                      <a:shade val="46275"/>
                      <a:invGamma/>
                      <a:alpha val="89999"/>
                    </a:srgbClr>
                  </a:gs>
                  <a:gs pos="100000">
                    <a:srgbClr val="FF9900">
                      <a:alpha val="55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pic>
            <p:nvPicPr>
              <p:cNvPr id="39" name="Picture 62" descr="Picture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gray">
              <a:xfrm>
                <a:off x="930" y="2044"/>
                <a:ext cx="345" cy="149"/>
              </a:xfrm>
              <a:prstGeom prst="rect">
                <a:avLst/>
              </a:prstGeom>
              <a:noFill/>
            </p:spPr>
          </p:pic>
        </p:grpSp>
        <p:sp>
          <p:nvSpPr>
            <p:cNvPr id="24" name="Rectangle 63"/>
            <p:cNvSpPr>
              <a:spLocks noChangeArrowheads="1"/>
            </p:cNvSpPr>
            <p:nvPr/>
          </p:nvSpPr>
          <p:spPr bwMode="gray">
            <a:xfrm>
              <a:off x="3268" y="1720"/>
              <a:ext cx="620" cy="358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algn="l">
                <a:buClr>
                  <a:srgbClr val="FF0066"/>
                </a:buClr>
                <a:buSzPct val="75000"/>
                <a:buFont typeface="Arial" panose="020B0604020202020204" pitchFamily="34" charset="0"/>
                <a:buNone/>
              </a:pPr>
              <a:r>
                <a:rPr lang="zh-CN" altLang="en-US" sz="2800" b="1">
                  <a:solidFill>
                    <a:srgbClr val="000000"/>
                  </a:solidFill>
                  <a:cs typeface="Arial" panose="020B0604020202020204" pitchFamily="34" charset="0"/>
                </a:rPr>
                <a:t>标题</a:t>
              </a:r>
              <a:endParaRPr lang="zh-CN" altLang="en-US" sz="28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pic>
          <p:nvPicPr>
            <p:cNvPr id="25" name="Picture 64" descr="shadow_1_m"/>
            <p:cNvPicPr>
              <a:picLocks noChangeAspect="1" noChangeArrowheads="1"/>
            </p:cNvPicPr>
            <p:nvPr/>
          </p:nvPicPr>
          <p:blipFill>
            <a:blip r:embed="rId1" cstate="print">
              <a:lum bright="12000"/>
            </a:blip>
            <a:srcRect/>
            <a:stretch>
              <a:fillRect/>
            </a:stretch>
          </p:blipFill>
          <p:spPr bwMode="gray">
            <a:xfrm>
              <a:off x="1956" y="2668"/>
              <a:ext cx="750" cy="141"/>
            </a:xfrm>
            <a:prstGeom prst="rect">
              <a:avLst/>
            </a:prstGeom>
            <a:noFill/>
          </p:spPr>
        </p:pic>
        <p:grpSp>
          <p:nvGrpSpPr>
            <p:cNvPr id="26" name="Group 65"/>
            <p:cNvGrpSpPr/>
            <p:nvPr/>
          </p:nvGrpSpPr>
          <p:grpSpPr bwMode="auto">
            <a:xfrm>
              <a:off x="1944" y="1990"/>
              <a:ext cx="792" cy="767"/>
              <a:chOff x="887" y="2040"/>
              <a:chExt cx="433" cy="422"/>
            </a:xfrm>
          </p:grpSpPr>
          <p:pic>
            <p:nvPicPr>
              <p:cNvPr id="34" name="Picture 66" descr="circuler_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gray">
              <a:xfrm>
                <a:off x="887" y="2040"/>
                <a:ext cx="430" cy="420"/>
              </a:xfrm>
              <a:prstGeom prst="rect">
                <a:avLst/>
              </a:prstGeom>
              <a:noFill/>
            </p:spPr>
          </p:pic>
          <p:sp>
            <p:nvSpPr>
              <p:cNvPr id="35" name="Oval 67"/>
              <p:cNvSpPr>
                <a:spLocks noChangeArrowheads="1"/>
              </p:cNvSpPr>
              <p:nvPr/>
            </p:nvSpPr>
            <p:spPr bwMode="gray">
              <a:xfrm>
                <a:off x="887" y="2040"/>
                <a:ext cx="433" cy="422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alpha val="55000"/>
                    </a:schemeClr>
                  </a:gs>
                  <a:gs pos="50000">
                    <a:schemeClr val="folHlink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folHlink">
                      <a:alpha val="55000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pic>
            <p:nvPicPr>
              <p:cNvPr id="36" name="Picture 68" descr="Picture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gray">
              <a:xfrm>
                <a:off x="930" y="2044"/>
                <a:ext cx="345" cy="149"/>
              </a:xfrm>
              <a:prstGeom prst="rect">
                <a:avLst/>
              </a:prstGeom>
              <a:noFill/>
            </p:spPr>
          </p:pic>
        </p:grpSp>
        <p:sp>
          <p:nvSpPr>
            <p:cNvPr id="27" name="Rectangle 69"/>
            <p:cNvSpPr>
              <a:spLocks noChangeArrowheads="1"/>
            </p:cNvSpPr>
            <p:nvPr/>
          </p:nvSpPr>
          <p:spPr bwMode="gray">
            <a:xfrm>
              <a:off x="2060" y="2204"/>
              <a:ext cx="620" cy="358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algn="l">
                <a:buClr>
                  <a:srgbClr val="FF0066"/>
                </a:buClr>
                <a:buSzPct val="75000"/>
                <a:buFont typeface="Arial" panose="020B0604020202020204" pitchFamily="34" charset="0"/>
                <a:buNone/>
              </a:pPr>
              <a:r>
                <a:rPr lang="zh-CN" altLang="en-US" sz="2800" b="1">
                  <a:solidFill>
                    <a:srgbClr val="000000"/>
                  </a:solidFill>
                  <a:cs typeface="Arial" panose="020B0604020202020204" pitchFamily="34" charset="0"/>
                </a:rPr>
                <a:t>标题</a:t>
              </a:r>
              <a:endParaRPr lang="zh-CN" altLang="en-US" sz="28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pic>
          <p:nvPicPr>
            <p:cNvPr id="28" name="Picture 70" descr="shadow_1_m"/>
            <p:cNvPicPr>
              <a:picLocks noChangeAspect="1" noChangeArrowheads="1"/>
            </p:cNvPicPr>
            <p:nvPr/>
          </p:nvPicPr>
          <p:blipFill>
            <a:blip r:embed="rId4" cstate="print">
              <a:lum bright="12000"/>
            </a:blip>
            <a:srcRect/>
            <a:stretch>
              <a:fillRect/>
            </a:stretch>
          </p:blipFill>
          <p:spPr bwMode="gray">
            <a:xfrm>
              <a:off x="722" y="3036"/>
              <a:ext cx="749" cy="141"/>
            </a:xfrm>
            <a:prstGeom prst="rect">
              <a:avLst/>
            </a:prstGeom>
            <a:noFill/>
          </p:spPr>
        </p:pic>
        <p:grpSp>
          <p:nvGrpSpPr>
            <p:cNvPr id="29" name="Group 71"/>
            <p:cNvGrpSpPr/>
            <p:nvPr/>
          </p:nvGrpSpPr>
          <p:grpSpPr bwMode="auto">
            <a:xfrm>
              <a:off x="709" y="2358"/>
              <a:ext cx="793" cy="767"/>
              <a:chOff x="887" y="2040"/>
              <a:chExt cx="433" cy="422"/>
            </a:xfrm>
          </p:grpSpPr>
          <p:pic>
            <p:nvPicPr>
              <p:cNvPr id="31" name="Picture 72" descr="circuler_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gray">
              <a:xfrm>
                <a:off x="887" y="2040"/>
                <a:ext cx="430" cy="420"/>
              </a:xfrm>
              <a:prstGeom prst="rect">
                <a:avLst/>
              </a:prstGeom>
              <a:noFill/>
            </p:spPr>
          </p:pic>
          <p:sp>
            <p:nvSpPr>
              <p:cNvPr id="32" name="Oval 73"/>
              <p:cNvSpPr>
                <a:spLocks noChangeArrowheads="1"/>
              </p:cNvSpPr>
              <p:nvPr/>
            </p:nvSpPr>
            <p:spPr bwMode="gray">
              <a:xfrm>
                <a:off x="887" y="2040"/>
                <a:ext cx="433" cy="42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alpha val="55000"/>
                    </a:schemeClr>
                  </a:gs>
                  <a:gs pos="50000">
                    <a:schemeClr val="accent1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accent1">
                      <a:alpha val="55000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pic>
            <p:nvPicPr>
              <p:cNvPr id="33" name="Picture 74" descr="Picture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gray">
              <a:xfrm>
                <a:off x="930" y="2044"/>
                <a:ext cx="345" cy="149"/>
              </a:xfrm>
              <a:prstGeom prst="rect">
                <a:avLst/>
              </a:prstGeom>
              <a:noFill/>
            </p:spPr>
          </p:pic>
        </p:grpSp>
        <p:sp>
          <p:nvSpPr>
            <p:cNvPr id="30" name="Rectangle 75"/>
            <p:cNvSpPr>
              <a:spLocks noChangeArrowheads="1"/>
            </p:cNvSpPr>
            <p:nvPr/>
          </p:nvSpPr>
          <p:spPr bwMode="gray">
            <a:xfrm>
              <a:off x="825" y="2571"/>
              <a:ext cx="619" cy="358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algn="l">
                <a:buClr>
                  <a:srgbClr val="FF0066"/>
                </a:buClr>
                <a:buSzPct val="75000"/>
                <a:buFont typeface="Arial" panose="020B0604020202020204" pitchFamily="34" charset="0"/>
                <a:buNone/>
              </a:pPr>
              <a:r>
                <a:rPr lang="zh-CN" altLang="en-US" sz="2800" b="1">
                  <a:solidFill>
                    <a:srgbClr val="000000"/>
                  </a:solidFill>
                  <a:cs typeface="Arial" panose="020B0604020202020204" pitchFamily="34" charset="0"/>
                </a:rPr>
                <a:t>标题</a:t>
              </a:r>
              <a:endParaRPr lang="zh-CN" altLang="en-US" sz="2800" b="1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 advClick="0" advTm="2000">
    <p:newsflash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/>
          <p:cNvSpPr/>
          <p:nvPr/>
        </p:nvSpPr>
        <p:spPr bwMode="gray">
          <a:xfrm>
            <a:off x="1428728" y="4143392"/>
            <a:ext cx="7015163" cy="1785938"/>
          </a:xfrm>
          <a:custGeom>
            <a:avLst/>
            <a:gdLst/>
            <a:ahLst/>
            <a:cxnLst>
              <a:cxn ang="0">
                <a:pos x="2216" y="584"/>
              </a:cxn>
              <a:cxn ang="0">
                <a:pos x="963" y="122"/>
              </a:cxn>
              <a:cxn ang="0">
                <a:pos x="1" y="550"/>
              </a:cxn>
              <a:cxn ang="0">
                <a:pos x="888" y="1038"/>
              </a:cxn>
              <a:cxn ang="0">
                <a:pos x="2216" y="645"/>
              </a:cxn>
              <a:cxn ang="0">
                <a:pos x="3443" y="1057"/>
              </a:cxn>
              <a:cxn ang="0">
                <a:pos x="4405" y="590"/>
              </a:cxn>
              <a:cxn ang="0">
                <a:pos x="3497" y="129"/>
              </a:cxn>
              <a:cxn ang="0">
                <a:pos x="2216" y="584"/>
              </a:cxn>
            </a:cxnLst>
            <a:rect l="0" t="0" r="r" b="b"/>
            <a:pathLst>
              <a:path w="4419" h="1125">
                <a:moveTo>
                  <a:pt x="2216" y="584"/>
                </a:moveTo>
                <a:cubicBezTo>
                  <a:pt x="1769" y="582"/>
                  <a:pt x="1490" y="244"/>
                  <a:pt x="963" y="122"/>
                </a:cubicBezTo>
                <a:cubicBezTo>
                  <a:pt x="437" y="0"/>
                  <a:pt x="0" y="204"/>
                  <a:pt x="1" y="550"/>
                </a:cubicBezTo>
                <a:cubicBezTo>
                  <a:pt x="2" y="896"/>
                  <a:pt x="389" y="1066"/>
                  <a:pt x="888" y="1038"/>
                </a:cubicBezTo>
                <a:cubicBezTo>
                  <a:pt x="1387" y="1010"/>
                  <a:pt x="1756" y="644"/>
                  <a:pt x="2216" y="645"/>
                </a:cubicBezTo>
                <a:cubicBezTo>
                  <a:pt x="2676" y="646"/>
                  <a:pt x="2908" y="989"/>
                  <a:pt x="3443" y="1057"/>
                </a:cubicBezTo>
                <a:cubicBezTo>
                  <a:pt x="3978" y="1125"/>
                  <a:pt x="4391" y="936"/>
                  <a:pt x="4405" y="590"/>
                </a:cubicBezTo>
                <a:cubicBezTo>
                  <a:pt x="4419" y="244"/>
                  <a:pt x="3937" y="34"/>
                  <a:pt x="3497" y="129"/>
                </a:cubicBezTo>
                <a:cubicBezTo>
                  <a:pt x="3057" y="224"/>
                  <a:pt x="2663" y="586"/>
                  <a:pt x="2216" y="584"/>
                </a:cubicBezTo>
                <a:close/>
              </a:path>
            </a:pathLst>
          </a:custGeom>
          <a:gradFill rotWithShape="1">
            <a:gsLst>
              <a:gs pos="0">
                <a:srgbClr val="DDDDDD">
                  <a:gamma/>
                  <a:shade val="76078"/>
                  <a:invGamma/>
                </a:srgbClr>
              </a:gs>
              <a:gs pos="50000">
                <a:srgbClr val="DDDDDD"/>
              </a:gs>
              <a:gs pos="100000">
                <a:srgbClr val="DDDDDD">
                  <a:gamma/>
                  <a:shade val="76078"/>
                  <a:invGamma/>
                </a:srgbClr>
              </a:gs>
            </a:gsLst>
            <a:lin ang="5400000" scaled="1"/>
          </a:gradFill>
          <a:ln w="9525">
            <a:round/>
          </a:ln>
          <a:effectLst/>
          <a:scene3d>
            <a:camera prst="legacyObliqueBottom">
              <a:rot lat="18900000" lon="0" rev="0"/>
            </a:camera>
            <a:lightRig rig="legacyNormal2" dir="b"/>
          </a:scene3d>
          <a:sp3d extrusionH="430200" prstMaterial="legacyMetal">
            <a:bevelT w="13500" h="13500" prst="angle"/>
            <a:bevelB w="13500" h="13500" prst="angle"/>
            <a:extrusionClr>
              <a:srgbClr val="DDDDDD"/>
            </a:extrusionClr>
          </a:sp3d>
        </p:spPr>
        <p:txBody>
          <a:bodyPr>
            <a:flatTx/>
          </a:bodyPr>
          <a:lstStyle/>
          <a:p>
            <a:endParaRPr lang="zh-CN" altLang="en-US"/>
          </a:p>
        </p:txBody>
      </p:sp>
      <p:sp>
        <p:nvSpPr>
          <p:cNvPr id="3" name="Oval 5"/>
          <p:cNvSpPr>
            <a:spLocks noChangeArrowheads="1"/>
          </p:cNvSpPr>
          <p:nvPr/>
        </p:nvSpPr>
        <p:spPr bwMode="gray">
          <a:xfrm>
            <a:off x="3052741" y="4937142"/>
            <a:ext cx="504825" cy="249238"/>
          </a:xfrm>
          <a:prstGeom prst="ellipse">
            <a:avLst/>
          </a:prstGeom>
          <a:solidFill>
            <a:srgbClr val="161614">
              <a:alpha val="50000"/>
            </a:srgbClr>
          </a:solidFill>
          <a:ln w="9525">
            <a:noFill/>
            <a:rou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" name="Oval 6"/>
          <p:cNvSpPr>
            <a:spLocks noChangeArrowheads="1"/>
          </p:cNvSpPr>
          <p:nvPr/>
        </p:nvSpPr>
        <p:spPr bwMode="ltGray">
          <a:xfrm>
            <a:off x="3068616" y="4521217"/>
            <a:ext cx="463550" cy="193675"/>
          </a:xfrm>
          <a:prstGeom prst="ellipse">
            <a:avLst/>
          </a:prstGeom>
          <a:solidFill>
            <a:schemeClr val="hlink"/>
          </a:solidFill>
          <a:ln w="9525">
            <a:noFill/>
            <a:round/>
          </a:ln>
          <a:effectLst/>
          <a:scene3d>
            <a:camera prst="legacyObliqueBottom"/>
            <a:lightRig rig="legacyNormal3" dir="l"/>
          </a:scene3d>
          <a:sp3d extrusionH="887400" prstMaterial="legacyPlastic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5" name="Oval 7"/>
          <p:cNvSpPr>
            <a:spLocks noChangeArrowheads="1"/>
          </p:cNvSpPr>
          <p:nvPr/>
        </p:nvSpPr>
        <p:spPr bwMode="gray">
          <a:xfrm>
            <a:off x="2398691" y="4824430"/>
            <a:ext cx="504825" cy="217487"/>
          </a:xfrm>
          <a:prstGeom prst="ellipse">
            <a:avLst/>
          </a:prstGeom>
          <a:solidFill>
            <a:srgbClr val="161614">
              <a:alpha val="50000"/>
            </a:srgbClr>
          </a:solidFill>
          <a:ln w="9525">
            <a:noFill/>
            <a:rou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" name="Oval 8"/>
          <p:cNvSpPr>
            <a:spLocks noChangeArrowheads="1"/>
          </p:cNvSpPr>
          <p:nvPr/>
        </p:nvSpPr>
        <p:spPr bwMode="gray">
          <a:xfrm>
            <a:off x="2422503" y="2306655"/>
            <a:ext cx="463550" cy="193675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</a:ln>
          <a:effectLst/>
          <a:scene3d>
            <a:camera prst="legacyObliqueBottom"/>
            <a:lightRig rig="legacyNormal3" dir="l"/>
          </a:scene3d>
          <a:sp3d extrusionH="5053000" prstMaterial="legacyPlastic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7" name="Oval 9"/>
          <p:cNvSpPr>
            <a:spLocks noChangeArrowheads="1"/>
          </p:cNvSpPr>
          <p:nvPr/>
        </p:nvSpPr>
        <p:spPr bwMode="gray">
          <a:xfrm>
            <a:off x="1752578" y="4886342"/>
            <a:ext cx="504825" cy="249238"/>
          </a:xfrm>
          <a:prstGeom prst="ellipse">
            <a:avLst/>
          </a:prstGeom>
          <a:solidFill>
            <a:srgbClr val="161614">
              <a:alpha val="50000"/>
            </a:srgbClr>
          </a:solidFill>
          <a:ln w="9525">
            <a:noFill/>
            <a:rou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" name="Oval 10"/>
          <p:cNvSpPr>
            <a:spLocks noChangeArrowheads="1"/>
          </p:cNvSpPr>
          <p:nvPr/>
        </p:nvSpPr>
        <p:spPr bwMode="gray">
          <a:xfrm>
            <a:off x="1776391" y="3973530"/>
            <a:ext cx="463550" cy="193675"/>
          </a:xfrm>
          <a:prstGeom prst="ellipse">
            <a:avLst/>
          </a:prstGeom>
          <a:solidFill>
            <a:schemeClr val="folHlink"/>
          </a:solidFill>
          <a:ln w="9525">
            <a:noFill/>
            <a:round/>
          </a:ln>
          <a:effectLst/>
          <a:scene3d>
            <a:camera prst="legacyObliqueBottom"/>
            <a:lightRig rig="legacyNormal3" dir="l"/>
          </a:scene3d>
          <a:sp3d extrusionH="1878000" prstMaterial="legacyPlastic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9" name="Oval 11"/>
          <p:cNvSpPr>
            <a:spLocks noChangeArrowheads="1"/>
          </p:cNvSpPr>
          <p:nvPr/>
        </p:nvSpPr>
        <p:spPr bwMode="gray">
          <a:xfrm>
            <a:off x="7631091" y="4914917"/>
            <a:ext cx="504825" cy="249238"/>
          </a:xfrm>
          <a:prstGeom prst="ellipse">
            <a:avLst/>
          </a:prstGeom>
          <a:solidFill>
            <a:srgbClr val="161614">
              <a:alpha val="50000"/>
            </a:srgbClr>
          </a:solidFill>
          <a:ln w="9525">
            <a:noFill/>
            <a:rou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" name="Oval 12"/>
          <p:cNvSpPr>
            <a:spLocks noChangeArrowheads="1"/>
          </p:cNvSpPr>
          <p:nvPr/>
        </p:nvSpPr>
        <p:spPr bwMode="ltGray">
          <a:xfrm>
            <a:off x="7658078" y="3694130"/>
            <a:ext cx="463550" cy="193675"/>
          </a:xfrm>
          <a:prstGeom prst="ellipse">
            <a:avLst/>
          </a:prstGeom>
          <a:solidFill>
            <a:schemeClr val="hlink"/>
          </a:solidFill>
          <a:ln w="9525">
            <a:noFill/>
            <a:round/>
          </a:ln>
          <a:effectLst/>
          <a:scene3d>
            <a:camera prst="legacyObliqueBottom"/>
            <a:lightRig rig="legacyNormal3" dir="l"/>
          </a:scene3d>
          <a:sp3d extrusionH="2513000" prstMaterial="legacyPlastic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11" name="Oval 13"/>
          <p:cNvSpPr>
            <a:spLocks noChangeArrowheads="1"/>
          </p:cNvSpPr>
          <p:nvPr/>
        </p:nvSpPr>
        <p:spPr bwMode="gray">
          <a:xfrm>
            <a:off x="6977041" y="4770455"/>
            <a:ext cx="504825" cy="249237"/>
          </a:xfrm>
          <a:prstGeom prst="ellipse">
            <a:avLst/>
          </a:prstGeom>
          <a:solidFill>
            <a:srgbClr val="161614">
              <a:alpha val="50000"/>
            </a:srgbClr>
          </a:solidFill>
          <a:ln w="9525">
            <a:noFill/>
            <a:rou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" name="Oval 14"/>
          <p:cNvSpPr>
            <a:spLocks noChangeArrowheads="1"/>
          </p:cNvSpPr>
          <p:nvPr/>
        </p:nvSpPr>
        <p:spPr bwMode="gray">
          <a:xfrm>
            <a:off x="7000853" y="3900505"/>
            <a:ext cx="463550" cy="193675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</a:ln>
          <a:effectLst/>
          <a:scene3d>
            <a:camera prst="legacyObliqueBottom"/>
            <a:lightRig rig="legacyNormal3" dir="l"/>
          </a:scene3d>
          <a:sp3d extrusionH="1801800" prstMaterial="legacyPlastic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13" name="Oval 15"/>
          <p:cNvSpPr>
            <a:spLocks noChangeArrowheads="1"/>
          </p:cNvSpPr>
          <p:nvPr/>
        </p:nvSpPr>
        <p:spPr bwMode="gray">
          <a:xfrm>
            <a:off x="6330928" y="4864117"/>
            <a:ext cx="504825" cy="249238"/>
          </a:xfrm>
          <a:prstGeom prst="ellipse">
            <a:avLst/>
          </a:prstGeom>
          <a:solidFill>
            <a:srgbClr val="161614">
              <a:alpha val="50000"/>
            </a:srgbClr>
          </a:solidFill>
          <a:ln w="9525">
            <a:noFill/>
            <a:rou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" name="Oval 16"/>
          <p:cNvSpPr>
            <a:spLocks noChangeArrowheads="1"/>
          </p:cNvSpPr>
          <p:nvPr/>
        </p:nvSpPr>
        <p:spPr bwMode="gray">
          <a:xfrm>
            <a:off x="6353153" y="4675205"/>
            <a:ext cx="463550" cy="193675"/>
          </a:xfrm>
          <a:prstGeom prst="ellipse">
            <a:avLst/>
          </a:prstGeom>
          <a:solidFill>
            <a:schemeClr val="folHlink"/>
          </a:solidFill>
          <a:ln w="9525">
            <a:noFill/>
            <a:round/>
          </a:ln>
          <a:effectLst/>
          <a:scene3d>
            <a:camera prst="legacyObliqueBottom"/>
            <a:lightRig rig="legacyNormal3" dir="l"/>
          </a:scene3d>
          <a:sp3d extrusionH="430200" prstMaterial="legacyPlastic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15" name="Text Box 17"/>
          <p:cNvSpPr txBox="1">
            <a:spLocks noChangeArrowheads="1"/>
          </p:cNvSpPr>
          <p:nvPr/>
        </p:nvSpPr>
        <p:spPr bwMode="gray">
          <a:xfrm>
            <a:off x="1720828" y="5330842"/>
            <a:ext cx="1857375" cy="366713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chemeClr val="bg1"/>
                </a:solidFill>
              </a:rPr>
              <a:t>点击添加标题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16" name="Text Box 18"/>
          <p:cNvSpPr txBox="1">
            <a:spLocks noChangeArrowheads="1"/>
          </p:cNvSpPr>
          <p:nvPr/>
        </p:nvSpPr>
        <p:spPr bwMode="gray">
          <a:xfrm>
            <a:off x="6327753" y="5353067"/>
            <a:ext cx="1857375" cy="366713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chemeClr val="bg1"/>
                </a:solidFill>
              </a:rPr>
              <a:t>点击添加标题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17" name="Text Box 19"/>
          <p:cNvSpPr txBox="1">
            <a:spLocks noChangeArrowheads="1"/>
          </p:cNvSpPr>
          <p:nvPr/>
        </p:nvSpPr>
        <p:spPr bwMode="auto">
          <a:xfrm>
            <a:off x="1641453" y="3619517"/>
            <a:ext cx="654050" cy="366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$40</a:t>
            </a:r>
            <a:endParaRPr lang="en-US" altLang="zh-CN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8" name="Text Box 20"/>
          <p:cNvSpPr txBox="1">
            <a:spLocks noChangeArrowheads="1"/>
          </p:cNvSpPr>
          <p:nvPr/>
        </p:nvSpPr>
        <p:spPr bwMode="auto">
          <a:xfrm>
            <a:off x="2247878" y="1958992"/>
            <a:ext cx="827088" cy="366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$100</a:t>
            </a:r>
            <a:endParaRPr lang="en-US" altLang="zh-CN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9" name="Text Box 21"/>
          <p:cNvSpPr txBox="1">
            <a:spLocks noChangeArrowheads="1"/>
          </p:cNvSpPr>
          <p:nvPr/>
        </p:nvSpPr>
        <p:spPr bwMode="auto">
          <a:xfrm>
            <a:off x="2978128" y="4165617"/>
            <a:ext cx="654050" cy="366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$25</a:t>
            </a:r>
            <a:endParaRPr lang="en-US" altLang="zh-CN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0" name="Text Box 22"/>
          <p:cNvSpPr txBox="1">
            <a:spLocks noChangeArrowheads="1"/>
          </p:cNvSpPr>
          <p:nvPr/>
        </p:nvSpPr>
        <p:spPr bwMode="auto">
          <a:xfrm>
            <a:off x="6237266" y="4351355"/>
            <a:ext cx="654050" cy="3667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$10</a:t>
            </a:r>
            <a:endParaRPr lang="en-US" altLang="zh-CN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1" name="Text Box 23"/>
          <p:cNvSpPr txBox="1">
            <a:spLocks noChangeArrowheads="1"/>
          </p:cNvSpPr>
          <p:nvPr/>
        </p:nvSpPr>
        <p:spPr bwMode="auto">
          <a:xfrm>
            <a:off x="6864328" y="3552842"/>
            <a:ext cx="654050" cy="366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$45</a:t>
            </a:r>
            <a:endParaRPr lang="en-US" altLang="zh-CN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2" name="Text Box 24"/>
          <p:cNvSpPr txBox="1">
            <a:spLocks noChangeArrowheads="1"/>
          </p:cNvSpPr>
          <p:nvPr/>
        </p:nvSpPr>
        <p:spPr bwMode="auto">
          <a:xfrm>
            <a:off x="7532666" y="3351230"/>
            <a:ext cx="654050" cy="3667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$55</a:t>
            </a:r>
            <a:endParaRPr lang="en-US" altLang="zh-CN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3" name="Freeform 25"/>
          <p:cNvSpPr/>
          <p:nvPr/>
        </p:nvSpPr>
        <p:spPr bwMode="gray">
          <a:xfrm>
            <a:off x="3792516" y="1595455"/>
            <a:ext cx="2097087" cy="1250950"/>
          </a:xfrm>
          <a:custGeom>
            <a:avLst/>
            <a:gdLst/>
            <a:ahLst/>
            <a:cxnLst>
              <a:cxn ang="0">
                <a:pos x="4" y="391"/>
              </a:cxn>
              <a:cxn ang="0">
                <a:pos x="6" y="788"/>
              </a:cxn>
              <a:cxn ang="0">
                <a:pos x="1098" y="782"/>
              </a:cxn>
              <a:cxn ang="0">
                <a:pos x="1314" y="388"/>
              </a:cxn>
              <a:cxn ang="0">
                <a:pos x="1315" y="0"/>
              </a:cxn>
              <a:cxn ang="0">
                <a:pos x="244" y="3"/>
              </a:cxn>
              <a:cxn ang="0">
                <a:pos x="4" y="391"/>
              </a:cxn>
            </a:cxnLst>
            <a:rect l="0" t="0" r="r" b="b"/>
            <a:pathLst>
              <a:path w="1321" h="788">
                <a:moveTo>
                  <a:pt x="4" y="391"/>
                </a:moveTo>
                <a:cubicBezTo>
                  <a:pt x="5" y="589"/>
                  <a:pt x="6" y="788"/>
                  <a:pt x="6" y="788"/>
                </a:cubicBezTo>
                <a:lnTo>
                  <a:pt x="1098" y="782"/>
                </a:lnTo>
                <a:cubicBezTo>
                  <a:pt x="1321" y="782"/>
                  <a:pt x="1315" y="667"/>
                  <a:pt x="1314" y="388"/>
                </a:cubicBezTo>
                <a:cubicBezTo>
                  <a:pt x="1314" y="193"/>
                  <a:pt x="1315" y="0"/>
                  <a:pt x="1315" y="0"/>
                </a:cubicBezTo>
                <a:lnTo>
                  <a:pt x="244" y="3"/>
                </a:lnTo>
                <a:cubicBezTo>
                  <a:pt x="0" y="3"/>
                  <a:pt x="5" y="138"/>
                  <a:pt x="4" y="391"/>
                </a:cubicBezTo>
                <a:close/>
              </a:path>
            </a:pathLst>
          </a:custGeom>
          <a:gradFill rotWithShape="1">
            <a:gsLst>
              <a:gs pos="0">
                <a:srgbClr val="FFFFFF">
                  <a:gamma/>
                  <a:shade val="76078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76078"/>
                  <a:invGamma/>
                </a:srgbClr>
              </a:gs>
            </a:gsLst>
            <a:lin ang="5400000" scaled="1"/>
          </a:gradFill>
          <a:ln w="9525">
            <a:noFill/>
            <a:round/>
          </a:ln>
          <a:effectLst>
            <a:prstShdw prst="shdw17" dist="17961" dir="2700000">
              <a:srgbClr val="FFFFFF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endParaRPr lang="zh-CN" altLang="en-US"/>
          </a:p>
        </p:txBody>
      </p:sp>
      <p:sp>
        <p:nvSpPr>
          <p:cNvPr id="24" name="Oval 26"/>
          <p:cNvSpPr>
            <a:spLocks noChangeArrowheads="1"/>
          </p:cNvSpPr>
          <p:nvPr/>
        </p:nvSpPr>
        <p:spPr bwMode="gray">
          <a:xfrm>
            <a:off x="4117953" y="1708167"/>
            <a:ext cx="225425" cy="225425"/>
          </a:xfrm>
          <a:prstGeom prst="ellipse">
            <a:avLst/>
          </a:prstGeom>
          <a:solidFill>
            <a:schemeClr val="folHlink"/>
          </a:solidFill>
          <a:ln w="9525">
            <a:noFill/>
            <a:rou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" name="Oval 27"/>
          <p:cNvSpPr>
            <a:spLocks noChangeArrowheads="1"/>
          </p:cNvSpPr>
          <p:nvPr/>
        </p:nvSpPr>
        <p:spPr bwMode="gray">
          <a:xfrm>
            <a:off x="4117953" y="2090755"/>
            <a:ext cx="225425" cy="225425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" name="Oval 28"/>
          <p:cNvSpPr>
            <a:spLocks noChangeArrowheads="1"/>
          </p:cNvSpPr>
          <p:nvPr/>
        </p:nvSpPr>
        <p:spPr bwMode="gray">
          <a:xfrm>
            <a:off x="4117953" y="2484455"/>
            <a:ext cx="225425" cy="225425"/>
          </a:xfrm>
          <a:prstGeom prst="ellipse">
            <a:avLst/>
          </a:prstGeom>
          <a:solidFill>
            <a:schemeClr val="hlink"/>
          </a:solidFill>
          <a:ln w="9525">
            <a:noFill/>
            <a:rou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" name="Text Box 29"/>
          <p:cNvSpPr txBox="1">
            <a:spLocks noChangeArrowheads="1"/>
          </p:cNvSpPr>
          <p:nvPr/>
        </p:nvSpPr>
        <p:spPr bwMode="auto">
          <a:xfrm>
            <a:off x="4429103" y="1663717"/>
            <a:ext cx="1501775" cy="30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400" b="1">
                <a:solidFill>
                  <a:srgbClr val="000000"/>
                </a:solidFill>
              </a:rPr>
              <a:t>点击添加文本</a:t>
            </a:r>
            <a:endParaRPr lang="zh-CN" altLang="en-US" sz="1400" b="1">
              <a:solidFill>
                <a:srgbClr val="000000"/>
              </a:solidFill>
            </a:endParaRPr>
          </a:p>
        </p:txBody>
      </p:sp>
      <p:sp>
        <p:nvSpPr>
          <p:cNvPr id="28" name="Text Box 30"/>
          <p:cNvSpPr txBox="1">
            <a:spLocks noChangeArrowheads="1"/>
          </p:cNvSpPr>
          <p:nvPr/>
        </p:nvSpPr>
        <p:spPr bwMode="auto">
          <a:xfrm>
            <a:off x="4429103" y="2046305"/>
            <a:ext cx="1501775" cy="30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400" b="1">
                <a:solidFill>
                  <a:srgbClr val="000000"/>
                </a:solidFill>
              </a:rPr>
              <a:t>点击添加文本</a:t>
            </a:r>
            <a:endParaRPr lang="zh-CN" altLang="en-US" sz="1400" b="1">
              <a:solidFill>
                <a:srgbClr val="000000"/>
              </a:solidFill>
            </a:endParaRPr>
          </a:p>
        </p:txBody>
      </p:sp>
      <p:sp>
        <p:nvSpPr>
          <p:cNvPr id="29" name="Text Box 31"/>
          <p:cNvSpPr txBox="1">
            <a:spLocks noChangeArrowheads="1"/>
          </p:cNvSpPr>
          <p:nvPr/>
        </p:nvSpPr>
        <p:spPr bwMode="auto">
          <a:xfrm>
            <a:off x="4429103" y="2451117"/>
            <a:ext cx="1501775" cy="30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400" b="1">
                <a:solidFill>
                  <a:srgbClr val="000000"/>
                </a:solidFill>
              </a:rPr>
              <a:t>点击添加文本</a:t>
            </a:r>
            <a:endParaRPr lang="zh-CN" altLang="en-US" sz="1400" b="1">
              <a:solidFill>
                <a:srgbClr val="000000"/>
              </a:solidFill>
            </a:endParaRPr>
          </a:p>
        </p:txBody>
      </p:sp>
      <p:sp>
        <p:nvSpPr>
          <p:cNvPr id="30" name="AutoShape 32"/>
          <p:cNvSpPr/>
          <p:nvPr/>
        </p:nvSpPr>
        <p:spPr bwMode="auto">
          <a:xfrm flipV="1">
            <a:off x="3741716" y="3824305"/>
            <a:ext cx="2662237" cy="217487"/>
          </a:xfrm>
          <a:prstGeom prst="accentCallout1">
            <a:avLst>
              <a:gd name="adj1" fmla="val 47444"/>
              <a:gd name="adj2" fmla="val -2866"/>
              <a:gd name="adj3" fmla="val 272991"/>
              <a:gd name="adj4" fmla="val -37750"/>
            </a:avLst>
          </a:prstGeom>
          <a:noFill/>
          <a:ln w="9525">
            <a:solidFill>
              <a:srgbClr val="FFFFFF"/>
            </a:solidFill>
            <a:miter lim="800000"/>
          </a:ln>
          <a:effectLst/>
        </p:spPr>
        <p:txBody>
          <a:bodyPr rot="10800000"/>
          <a:lstStyle/>
          <a:p>
            <a:pPr algn="l"/>
            <a:r>
              <a:rPr lang="zh-CN" altLang="en-US" sz="1200">
                <a:solidFill>
                  <a:srgbClr val="000000"/>
                </a:solidFill>
              </a:rPr>
              <a:t>点击此处添加文本内容</a:t>
            </a:r>
            <a:endParaRPr lang="zh-CN" altLang="en-US" sz="1200">
              <a:solidFill>
                <a:srgbClr val="000000"/>
              </a:solidFill>
            </a:endParaRPr>
          </a:p>
        </p:txBody>
      </p:sp>
      <p:sp>
        <p:nvSpPr>
          <p:cNvPr id="31" name="Text Box 33"/>
          <p:cNvSpPr txBox="1">
            <a:spLocks noChangeArrowheads="1"/>
          </p:cNvSpPr>
          <p:nvPr/>
        </p:nvSpPr>
        <p:spPr bwMode="black">
          <a:xfrm>
            <a:off x="5953103" y="1536717"/>
            <a:ext cx="2341563" cy="131445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en-US" altLang="zh-CN" sz="16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xxxxxxxxxxxxxxxxxxxxxxxxxxxxxxxxxxxxxxxxxxxxxxxxxxxxxxxxxxxxxxxxxxxxxxxxxxxxxxxxxxxxxxxxxxxxxxx</a:t>
            </a:r>
            <a:endParaRPr lang="en-US" altLang="zh-CN" sz="16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2" name="Rectangle 38"/>
          <p:cNvSpPr/>
          <p:nvPr/>
        </p:nvSpPr>
        <p:spPr bwMode="auto">
          <a:xfrm>
            <a:off x="3257528" y="49229"/>
            <a:ext cx="3657600" cy="6492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r>
              <a:rPr lang="zh-CN" altLang="en-US" sz="2800">
                <a:ea typeface="黑体" panose="02010609060101010101" pitchFamily="2" charset="-122"/>
              </a:rPr>
              <a:t>点击此处添加标题</a:t>
            </a:r>
            <a:endParaRPr lang="zh-CN" altLang="en-US" sz="2800"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advClick="0" advTm="2000">
    <p:newsflash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4071934" y="1800220"/>
            <a:ext cx="4214842" cy="9144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r>
              <a:rPr lang="zh-CN" altLang="en-US" sz="7200" i="1" u="sng" dirty="0">
                <a:latin typeface="黑体" panose="02010609060101010101" pitchFamily="2" charset="-122"/>
                <a:ea typeface="黑体" panose="02010609060101010101" pitchFamily="2" charset="-122"/>
              </a:rPr>
              <a:t>谢谢观赏</a:t>
            </a:r>
            <a:endParaRPr lang="zh-CN" altLang="en-US" sz="7200" i="1" u="sng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advClick="0" advTm="2000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0"/>
          <p:cNvSpPr>
            <a:spLocks noChangeArrowheads="1"/>
          </p:cNvSpPr>
          <p:nvPr/>
        </p:nvSpPr>
        <p:spPr bwMode="gray">
          <a:xfrm>
            <a:off x="2292373" y="2138375"/>
            <a:ext cx="5473700" cy="3603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 w="9525">
            <a:noFill/>
            <a:rou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" name="AutoShape 71"/>
          <p:cNvSpPr>
            <a:spLocks noChangeArrowheads="1"/>
          </p:cNvSpPr>
          <p:nvPr/>
        </p:nvSpPr>
        <p:spPr bwMode="gray">
          <a:xfrm>
            <a:off x="2306660" y="2995625"/>
            <a:ext cx="5473700" cy="3603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noFill/>
            <a:rou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" name="AutoShape 72"/>
          <p:cNvSpPr>
            <a:spLocks noChangeArrowheads="1"/>
          </p:cNvSpPr>
          <p:nvPr/>
        </p:nvSpPr>
        <p:spPr bwMode="gray">
          <a:xfrm>
            <a:off x="2292373" y="3846525"/>
            <a:ext cx="5473700" cy="3603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9525">
            <a:noFill/>
            <a:rou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" name="AutoShape 73"/>
          <p:cNvSpPr>
            <a:spLocks noChangeArrowheads="1"/>
          </p:cNvSpPr>
          <p:nvPr/>
        </p:nvSpPr>
        <p:spPr bwMode="gray">
          <a:xfrm>
            <a:off x="2292373" y="4724413"/>
            <a:ext cx="5473700" cy="3603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100000">
                <a:schemeClr val="folHlink"/>
              </a:gs>
            </a:gsLst>
            <a:lin ang="0" scaled="1"/>
          </a:gradFill>
          <a:ln w="9525">
            <a:noFill/>
            <a:rou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" name="AutoShape 74"/>
          <p:cNvSpPr>
            <a:spLocks noChangeArrowheads="1"/>
          </p:cNvSpPr>
          <p:nvPr/>
        </p:nvSpPr>
        <p:spPr bwMode="gray">
          <a:xfrm>
            <a:off x="2603523" y="2078050"/>
            <a:ext cx="5095875" cy="466725"/>
          </a:xfrm>
          <a:prstGeom prst="roundRect">
            <a:avLst>
              <a:gd name="adj" fmla="val 16667"/>
            </a:avLst>
          </a:prstGeom>
          <a:noFill/>
          <a:ln w="38100">
            <a:noFill/>
            <a:round/>
          </a:ln>
          <a:effectLst/>
        </p:spPr>
        <p:txBody>
          <a:bodyPr wrap="none" anchor="ctr"/>
          <a:lstStyle/>
          <a:p>
            <a:pPr algn="l" latinLnBrk="1"/>
            <a:r>
              <a:rPr kumimoji="1" lang="zh-CN" altLang="en-US" sz="2000" b="1">
                <a:solidFill>
                  <a:srgbClr val="FFFFFF"/>
                </a:solidFill>
                <a:ea typeface="Gulim" panose="020B0600000101010101" pitchFamily="34" charset="-127"/>
              </a:rPr>
              <a:t>单击此处添加文本</a:t>
            </a:r>
            <a:endParaRPr kumimoji="1" lang="zh-CN" altLang="en-US" sz="2000" b="1">
              <a:solidFill>
                <a:srgbClr val="FFFFFF"/>
              </a:solidFill>
              <a:ea typeface="Gulim" panose="020B0600000101010101" pitchFamily="34" charset="-127"/>
            </a:endParaRPr>
          </a:p>
        </p:txBody>
      </p:sp>
      <p:sp>
        <p:nvSpPr>
          <p:cNvPr id="9" name="AutoShape 75"/>
          <p:cNvSpPr>
            <a:spLocks noChangeArrowheads="1"/>
          </p:cNvSpPr>
          <p:nvPr/>
        </p:nvSpPr>
        <p:spPr bwMode="gray">
          <a:xfrm>
            <a:off x="2624160" y="2928950"/>
            <a:ext cx="5095875" cy="466725"/>
          </a:xfrm>
          <a:prstGeom prst="roundRect">
            <a:avLst>
              <a:gd name="adj" fmla="val 16667"/>
            </a:avLst>
          </a:prstGeom>
          <a:noFill/>
          <a:ln w="38100">
            <a:noFill/>
            <a:round/>
          </a:ln>
          <a:effectLst/>
        </p:spPr>
        <p:txBody>
          <a:bodyPr wrap="none" anchor="ctr"/>
          <a:lstStyle/>
          <a:p>
            <a:pPr algn="l" latinLnBrk="1"/>
            <a:r>
              <a:rPr kumimoji="1" lang="zh-CN" altLang="en-US" b="1">
                <a:solidFill>
                  <a:srgbClr val="FFFFFF"/>
                </a:solidFill>
                <a:latin typeface="Times New Roman" panose="02020603050405020304" pitchFamily="18" charset="0"/>
              </a:rPr>
              <a:t>单击此处添加文本</a:t>
            </a:r>
            <a:endParaRPr kumimoji="1" lang="en-US" altLang="ko-KR" b="1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" name="AutoShape 76"/>
          <p:cNvSpPr>
            <a:spLocks noChangeArrowheads="1"/>
          </p:cNvSpPr>
          <p:nvPr/>
        </p:nvSpPr>
        <p:spPr bwMode="gray">
          <a:xfrm>
            <a:off x="2614635" y="3787788"/>
            <a:ext cx="5095875" cy="466725"/>
          </a:xfrm>
          <a:prstGeom prst="roundRect">
            <a:avLst>
              <a:gd name="adj" fmla="val 16667"/>
            </a:avLst>
          </a:prstGeom>
          <a:noFill/>
          <a:ln w="38100">
            <a:noFill/>
            <a:round/>
          </a:ln>
          <a:effectLst/>
        </p:spPr>
        <p:txBody>
          <a:bodyPr wrap="none" anchor="ctr"/>
          <a:lstStyle/>
          <a:p>
            <a:pPr algn="l" latinLnBrk="1"/>
            <a:r>
              <a:rPr kumimoji="1" lang="zh-CN" altLang="en-US" b="1">
                <a:solidFill>
                  <a:srgbClr val="FFFFFF"/>
                </a:solidFill>
                <a:latin typeface="Times New Roman" panose="02020603050405020304" pitchFamily="18" charset="0"/>
              </a:rPr>
              <a:t>单击此处添加文本</a:t>
            </a:r>
            <a:endParaRPr kumimoji="1" lang="en-US" altLang="ko-KR" b="1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" name="AutoShape 77"/>
          <p:cNvSpPr>
            <a:spLocks noChangeArrowheads="1"/>
          </p:cNvSpPr>
          <p:nvPr/>
        </p:nvSpPr>
        <p:spPr bwMode="gray">
          <a:xfrm>
            <a:off x="2690835" y="4659325"/>
            <a:ext cx="5095875" cy="466725"/>
          </a:xfrm>
          <a:prstGeom prst="roundRect">
            <a:avLst>
              <a:gd name="adj" fmla="val 16667"/>
            </a:avLst>
          </a:prstGeom>
          <a:noFill/>
          <a:ln w="38100">
            <a:noFill/>
            <a:round/>
          </a:ln>
          <a:effectLst/>
        </p:spPr>
        <p:txBody>
          <a:bodyPr wrap="none" anchor="ctr"/>
          <a:lstStyle/>
          <a:p>
            <a:pPr algn="l" latinLnBrk="1"/>
            <a:r>
              <a:rPr kumimoji="1" lang="zh-CN" altLang="en-US" b="1">
                <a:solidFill>
                  <a:srgbClr val="FFFFFF"/>
                </a:solidFill>
                <a:latin typeface="Times New Roman" panose="02020603050405020304" pitchFamily="18" charset="0"/>
              </a:rPr>
              <a:t>亮亮图文旗舰店  https://liangliangtuwen.tmall.com</a:t>
            </a:r>
            <a:endParaRPr kumimoji="1" lang="zh-CN" altLang="en-US" b="1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" name="AutoShape 78"/>
          <p:cNvSpPr>
            <a:spLocks noChangeArrowheads="1"/>
          </p:cNvSpPr>
          <p:nvPr/>
        </p:nvSpPr>
        <p:spPr bwMode="gray">
          <a:xfrm>
            <a:off x="1852635" y="1938350"/>
            <a:ext cx="685800" cy="685800"/>
          </a:xfrm>
          <a:prstGeom prst="diamond">
            <a:avLst/>
          </a:prstGeom>
          <a:solidFill>
            <a:schemeClr val="hlink"/>
          </a:solidFill>
          <a:ln w="38100">
            <a:solidFill>
              <a:schemeClr val="bg1"/>
            </a:solidFill>
            <a:miter lim="800000"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 eaLnBrk="0" hangingPunct="0"/>
            <a:r>
              <a:rPr lang="en-US" altLang="ko-KR" sz="2400" b="1">
                <a:solidFill>
                  <a:srgbClr val="FFFFFF"/>
                </a:solidFill>
                <a:ea typeface="Gulim" panose="020B0600000101010101" pitchFamily="34" charset="-127"/>
              </a:rPr>
              <a:t>1</a:t>
            </a:r>
            <a:endParaRPr lang="en-US" altLang="ko-KR" sz="2400" b="1">
              <a:solidFill>
                <a:srgbClr val="FFFFFF"/>
              </a:solidFill>
              <a:ea typeface="Gulim" panose="020B0600000101010101" pitchFamily="34" charset="-127"/>
            </a:endParaRPr>
          </a:p>
        </p:txBody>
      </p:sp>
      <p:sp>
        <p:nvSpPr>
          <p:cNvPr id="13" name="AutoShape 79"/>
          <p:cNvSpPr>
            <a:spLocks noChangeArrowheads="1"/>
          </p:cNvSpPr>
          <p:nvPr/>
        </p:nvSpPr>
        <p:spPr bwMode="gray">
          <a:xfrm>
            <a:off x="1852635" y="2776550"/>
            <a:ext cx="685800" cy="685800"/>
          </a:xfrm>
          <a:prstGeom prst="diamond">
            <a:avLst/>
          </a:prstGeom>
          <a:solidFill>
            <a:schemeClr val="accent1"/>
          </a:solidFill>
          <a:ln w="38100">
            <a:solidFill>
              <a:schemeClr val="bg1"/>
            </a:solidFill>
            <a:miter lim="800000"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 eaLnBrk="0" hangingPunct="0"/>
            <a:r>
              <a:rPr lang="en-US" altLang="ko-KR" sz="2400" b="1">
                <a:solidFill>
                  <a:schemeClr val="accent2"/>
                </a:solidFill>
                <a:ea typeface="Gulim" panose="020B0600000101010101" pitchFamily="34" charset="-127"/>
              </a:rPr>
              <a:t>2</a:t>
            </a:r>
            <a:endParaRPr lang="en-US" altLang="ko-KR" sz="2400" b="1">
              <a:solidFill>
                <a:schemeClr val="accent2"/>
              </a:solidFill>
              <a:ea typeface="Gulim" panose="020B0600000101010101" pitchFamily="34" charset="-127"/>
            </a:endParaRPr>
          </a:p>
        </p:txBody>
      </p:sp>
      <p:sp>
        <p:nvSpPr>
          <p:cNvPr id="14" name="AutoShape 80"/>
          <p:cNvSpPr>
            <a:spLocks noChangeArrowheads="1"/>
          </p:cNvSpPr>
          <p:nvPr/>
        </p:nvSpPr>
        <p:spPr bwMode="gray">
          <a:xfrm>
            <a:off x="1852635" y="3690950"/>
            <a:ext cx="685800" cy="685800"/>
          </a:xfrm>
          <a:prstGeom prst="diamond">
            <a:avLst/>
          </a:prstGeom>
          <a:solidFill>
            <a:schemeClr val="accent2"/>
          </a:solidFill>
          <a:ln w="38100">
            <a:solidFill>
              <a:schemeClr val="bg1"/>
            </a:solidFill>
            <a:miter lim="800000"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 eaLnBrk="0" hangingPunct="0"/>
            <a:r>
              <a:rPr lang="en-US" altLang="ko-KR" sz="2400" b="1">
                <a:solidFill>
                  <a:srgbClr val="FFFFFF"/>
                </a:solidFill>
                <a:ea typeface="Gulim" panose="020B0600000101010101" pitchFamily="34" charset="-127"/>
              </a:rPr>
              <a:t>3</a:t>
            </a:r>
            <a:endParaRPr lang="en-US" altLang="ko-KR" sz="2400" b="1">
              <a:solidFill>
                <a:srgbClr val="FFFFFF"/>
              </a:solidFill>
              <a:ea typeface="Gulim" panose="020B0600000101010101" pitchFamily="34" charset="-127"/>
            </a:endParaRPr>
          </a:p>
        </p:txBody>
      </p:sp>
      <p:sp>
        <p:nvSpPr>
          <p:cNvPr id="15" name="AutoShape 81"/>
          <p:cNvSpPr>
            <a:spLocks noChangeArrowheads="1"/>
          </p:cNvSpPr>
          <p:nvPr/>
        </p:nvSpPr>
        <p:spPr bwMode="gray">
          <a:xfrm>
            <a:off x="1852635" y="4529150"/>
            <a:ext cx="685800" cy="685800"/>
          </a:xfrm>
          <a:prstGeom prst="diamond">
            <a:avLst/>
          </a:prstGeom>
          <a:solidFill>
            <a:schemeClr val="folHlink"/>
          </a:solidFill>
          <a:ln w="38100">
            <a:solidFill>
              <a:schemeClr val="bg1"/>
            </a:solidFill>
            <a:miter lim="800000"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 eaLnBrk="0" hangingPunct="0"/>
            <a:r>
              <a:rPr lang="en-US" altLang="ko-KR" sz="2400" b="1">
                <a:solidFill>
                  <a:srgbClr val="FFFFFF"/>
                </a:solidFill>
                <a:ea typeface="Gulim" panose="020B0600000101010101" pitchFamily="34" charset="-127"/>
              </a:rPr>
              <a:t>4</a:t>
            </a:r>
            <a:endParaRPr lang="en-US" altLang="ko-KR" sz="2400" b="1">
              <a:solidFill>
                <a:srgbClr val="FFFFFF"/>
              </a:solidFill>
              <a:ea typeface="Gulim" panose="020B0600000101010101" pitchFamily="34" charset="-127"/>
            </a:endParaRPr>
          </a:p>
        </p:txBody>
      </p:sp>
      <p:sp>
        <p:nvSpPr>
          <p:cNvPr id="16" name="Rectangle 82"/>
          <p:cNvSpPr/>
          <p:nvPr/>
        </p:nvSpPr>
        <p:spPr bwMode="auto">
          <a:xfrm>
            <a:off x="2743200" y="360377"/>
            <a:ext cx="3657600" cy="64928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r>
              <a:rPr lang="zh-CN" altLang="en-US" sz="2800">
                <a:ea typeface="黑体" panose="02010609060101010101" pitchFamily="2" charset="-122"/>
              </a:rPr>
              <a:t>点击此处添加标题</a:t>
            </a:r>
            <a:endParaRPr lang="zh-CN" altLang="en-US" sz="2800"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advClick="0" advTm="2000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2670154" y="5586432"/>
            <a:ext cx="3616358" cy="628650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zh-CN" altLang="en-US" sz="1600" dirty="0">
                <a:solidFill>
                  <a:schemeClr val="bg1"/>
                </a:solidFill>
                <a:cs typeface="Arial" panose="020B0604020202020204" pitchFamily="34" charset="0"/>
              </a:rPr>
              <a:t>单击此处添加文本  单击此处添加文本  </a:t>
            </a:r>
            <a:endParaRPr lang="zh-CN" altLang="en-US" sz="1600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 eaLnBrk="0" hangingPunct="0">
              <a:lnSpc>
                <a:spcPct val="110000"/>
              </a:lnSpc>
            </a:pPr>
            <a:r>
              <a:rPr lang="zh-CN" altLang="en-US" sz="1600" dirty="0">
                <a:solidFill>
                  <a:schemeClr val="bg1"/>
                </a:solidFill>
                <a:cs typeface="Arial" panose="020B0604020202020204" pitchFamily="34" charset="0"/>
              </a:rPr>
              <a:t>单击此处添加文本  单击此处添加文本 </a:t>
            </a:r>
            <a:endParaRPr lang="zh-CN" altLang="en-US" sz="1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642910" y="3014682"/>
            <a:ext cx="1108075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CCCC00"/>
              </a:buClr>
              <a:buSzPct val="75000"/>
              <a:buFont typeface="Arial" panose="020B0604020202020204" pitchFamily="34" charset="0"/>
              <a:buChar char="►"/>
            </a:pPr>
            <a:r>
              <a:rPr lang="en-US" altLang="zh-CN" sz="24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panose="020B0604020202020204" pitchFamily="34" charset="0"/>
              </a:rPr>
              <a:t> </a:t>
            </a:r>
            <a:r>
              <a:rPr lang="zh-CN" altLang="en-US" sz="24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panose="020B0604020202020204" pitchFamily="34" charset="0"/>
              </a:rPr>
              <a:t>标题</a:t>
            </a:r>
            <a:endParaRPr lang="zh-CN" altLang="en-US" sz="24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4" name="AutoShape 7"/>
          <p:cNvSpPr>
            <a:spLocks noChangeArrowheads="1"/>
          </p:cNvSpPr>
          <p:nvPr/>
        </p:nvSpPr>
        <p:spPr bwMode="gray">
          <a:xfrm>
            <a:off x="3368648" y="1536720"/>
            <a:ext cx="2497137" cy="1985962"/>
          </a:xfrm>
          <a:prstGeom prst="diamond">
            <a:avLst/>
          </a:prstGeom>
          <a:solidFill>
            <a:srgbClr val="F8F8F8"/>
          </a:solidFill>
          <a:ln w="9525">
            <a:miter lim="800000"/>
          </a:ln>
          <a:scene3d>
            <a:camera prst="legacyObliqueBottom">
              <a:rot lat="20099996" lon="0" rev="0"/>
            </a:camera>
            <a:lightRig rig="legacyNormal2" dir="t"/>
          </a:scene3d>
          <a:sp3d extrusionH="163500" prstMaterial="legacyPlastic">
            <a:bevelT w="13500" h="13500" prst="angle"/>
            <a:bevelB w="13500" h="13500" prst="angle"/>
            <a:extrusionClr>
              <a:srgbClr val="F8F8F8"/>
            </a:extrusionClr>
          </a:sp3d>
        </p:spPr>
        <p:txBody>
          <a:bodyPr wrap="none" anchor="ctr">
            <a:flatTx/>
          </a:bodyPr>
          <a:lstStyle/>
          <a:p>
            <a:endParaRPr lang="zh-CN" altLang="zh-CN">
              <a:cs typeface="Arial" panose="020B0604020202020204" pitchFamily="34" charset="0"/>
            </a:endParaRPr>
          </a:p>
        </p:txBody>
      </p:sp>
      <p:sp>
        <p:nvSpPr>
          <p:cNvPr id="5" name="AutoShape 8"/>
          <p:cNvSpPr>
            <a:spLocks noChangeArrowheads="1"/>
          </p:cNvSpPr>
          <p:nvPr/>
        </p:nvSpPr>
        <p:spPr bwMode="gray">
          <a:xfrm>
            <a:off x="2111348" y="2419370"/>
            <a:ext cx="2497137" cy="1985962"/>
          </a:xfrm>
          <a:prstGeom prst="diamond">
            <a:avLst/>
          </a:prstGeom>
          <a:solidFill>
            <a:srgbClr val="F8F8F8"/>
          </a:solidFill>
          <a:ln w="9525">
            <a:miter lim="800000"/>
          </a:ln>
          <a:scene3d>
            <a:camera prst="legacyObliqueBottom">
              <a:rot lat="20099996" lon="0" rev="0"/>
            </a:camera>
            <a:lightRig rig="legacyFlat2" dir="t"/>
          </a:scene3d>
          <a:sp3d extrusionH="163500" prstMaterial="legacyPlastic">
            <a:bevelT w="13500" h="13500" prst="angle"/>
            <a:bevelB w="13500" h="13500" prst="angle"/>
            <a:extrusionClr>
              <a:srgbClr val="F8F8F8"/>
            </a:extrusionClr>
          </a:sp3d>
        </p:spPr>
        <p:txBody>
          <a:bodyPr wrap="none" anchor="ctr">
            <a:flatTx/>
          </a:bodyPr>
          <a:lstStyle/>
          <a:p>
            <a:endParaRPr lang="zh-CN" altLang="zh-CN">
              <a:cs typeface="Arial" panose="020B0604020202020204" pitchFamily="34" charset="0"/>
            </a:endParaRPr>
          </a:p>
        </p:txBody>
      </p:sp>
      <p:sp>
        <p:nvSpPr>
          <p:cNvPr id="6" name="AutoShape 9"/>
          <p:cNvSpPr>
            <a:spLocks noChangeArrowheads="1"/>
          </p:cNvSpPr>
          <p:nvPr/>
        </p:nvSpPr>
        <p:spPr bwMode="gray">
          <a:xfrm>
            <a:off x="4622773" y="2419370"/>
            <a:ext cx="2497137" cy="1985962"/>
          </a:xfrm>
          <a:prstGeom prst="diamond">
            <a:avLst/>
          </a:prstGeom>
          <a:solidFill>
            <a:srgbClr val="F8F8F8"/>
          </a:solidFill>
          <a:ln w="9525">
            <a:miter lim="800000"/>
          </a:ln>
          <a:scene3d>
            <a:camera prst="legacyObliqueBottom">
              <a:rot lat="20099996" lon="0" rev="0"/>
            </a:camera>
            <a:lightRig rig="legacyFlat2" dir="t"/>
          </a:scene3d>
          <a:sp3d extrusionH="163500" prstMaterial="legacyPlastic">
            <a:bevelT w="13500" h="13500" prst="angle"/>
            <a:bevelB w="13500" h="13500" prst="angle"/>
            <a:extrusionClr>
              <a:srgbClr val="F8F8F8"/>
            </a:extrusionClr>
          </a:sp3d>
        </p:spPr>
        <p:txBody>
          <a:bodyPr wrap="none" anchor="ctr">
            <a:flatTx/>
          </a:bodyPr>
          <a:lstStyle/>
          <a:p>
            <a:endParaRPr lang="zh-CN" altLang="zh-CN">
              <a:cs typeface="Arial" panose="020B0604020202020204" pitchFamily="34" charset="0"/>
            </a:endParaRPr>
          </a:p>
        </p:txBody>
      </p:sp>
      <p:grpSp>
        <p:nvGrpSpPr>
          <p:cNvPr id="7" name="Group 10"/>
          <p:cNvGrpSpPr/>
          <p:nvPr/>
        </p:nvGrpSpPr>
        <p:grpSpPr bwMode="auto">
          <a:xfrm>
            <a:off x="3357535" y="1319232"/>
            <a:ext cx="2497138" cy="1985963"/>
            <a:chOff x="2144" y="1110"/>
            <a:chExt cx="1573" cy="1251"/>
          </a:xfrm>
        </p:grpSpPr>
        <p:sp>
          <p:nvSpPr>
            <p:cNvPr id="8" name="AutoShape 11"/>
            <p:cNvSpPr>
              <a:spLocks noChangeArrowheads="1"/>
            </p:cNvSpPr>
            <p:nvPr/>
          </p:nvSpPr>
          <p:spPr bwMode="gray">
            <a:xfrm>
              <a:off x="2144" y="1110"/>
              <a:ext cx="1573" cy="1251"/>
            </a:xfrm>
            <a:prstGeom prst="diamond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miter lim="800000"/>
            </a:ln>
            <a:effectLst/>
            <a:scene3d>
              <a:camera prst="legacyObliqueBottom">
                <a:rot lat="20099996" lon="0" rev="0"/>
              </a:camera>
              <a:lightRig rig="legacyFlat2" dir="t"/>
            </a:scene3d>
            <a:sp3d extrusionH="163500" prstMaterial="legacyPlastic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zh-CN">
                <a:cs typeface="Arial" panose="020B0604020202020204" pitchFamily="34" charset="0"/>
              </a:endParaRPr>
            </a:p>
          </p:txBody>
        </p:sp>
        <p:sp>
          <p:nvSpPr>
            <p:cNvPr id="9" name="Line 12"/>
            <p:cNvSpPr>
              <a:spLocks noChangeShapeType="1"/>
            </p:cNvSpPr>
            <p:nvPr/>
          </p:nvSpPr>
          <p:spPr bwMode="gray">
            <a:xfrm>
              <a:off x="2144" y="1736"/>
              <a:ext cx="787" cy="433"/>
            </a:xfrm>
            <a:prstGeom prst="line">
              <a:avLst/>
            </a:prstGeom>
            <a:noFill/>
            <a:ln w="6350">
              <a:solidFill>
                <a:srgbClr val="FFFFFF">
                  <a:alpha val="30196"/>
                </a:srgbClr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" name="Group 13"/>
          <p:cNvGrpSpPr/>
          <p:nvPr/>
        </p:nvGrpSpPr>
        <p:grpSpPr bwMode="auto">
          <a:xfrm>
            <a:off x="2100235" y="2230457"/>
            <a:ext cx="2497138" cy="1985963"/>
            <a:chOff x="1352" y="1684"/>
            <a:chExt cx="1573" cy="1251"/>
          </a:xfrm>
        </p:grpSpPr>
        <p:sp>
          <p:nvSpPr>
            <p:cNvPr id="11" name="AutoShape 14"/>
            <p:cNvSpPr>
              <a:spLocks noChangeArrowheads="1"/>
            </p:cNvSpPr>
            <p:nvPr/>
          </p:nvSpPr>
          <p:spPr bwMode="gray">
            <a:xfrm>
              <a:off x="1352" y="1684"/>
              <a:ext cx="1573" cy="1251"/>
            </a:xfrm>
            <a:prstGeom prst="diamond">
              <a:avLst/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miter lim="800000"/>
            </a:ln>
            <a:effectLst/>
            <a:scene3d>
              <a:camera prst="legacyObliqueBottom">
                <a:rot lat="20099996" lon="0" rev="0"/>
              </a:camera>
              <a:lightRig rig="legacyNormal2" dir="t"/>
            </a:scene3d>
            <a:sp3d extrusionH="163500" prstMaterial="legacyPlastic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zh-CN">
                <a:cs typeface="Arial" panose="020B0604020202020204" pitchFamily="34" charset="0"/>
              </a:endParaRPr>
            </a:p>
          </p:txBody>
        </p:sp>
        <p:sp>
          <p:nvSpPr>
            <p:cNvPr id="12" name="Line 15"/>
            <p:cNvSpPr>
              <a:spLocks noChangeShapeType="1"/>
            </p:cNvSpPr>
            <p:nvPr/>
          </p:nvSpPr>
          <p:spPr bwMode="gray">
            <a:xfrm>
              <a:off x="1355" y="2307"/>
              <a:ext cx="787" cy="433"/>
            </a:xfrm>
            <a:prstGeom prst="line">
              <a:avLst/>
            </a:prstGeom>
            <a:noFill/>
            <a:ln w="6350">
              <a:solidFill>
                <a:srgbClr val="FFFFFF">
                  <a:alpha val="30196"/>
                </a:srgbClr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3" name="Group 16"/>
          <p:cNvGrpSpPr/>
          <p:nvPr/>
        </p:nvGrpSpPr>
        <p:grpSpPr bwMode="auto">
          <a:xfrm>
            <a:off x="4611660" y="2230457"/>
            <a:ext cx="2497138" cy="1985963"/>
            <a:chOff x="2934" y="1684"/>
            <a:chExt cx="1573" cy="1251"/>
          </a:xfrm>
        </p:grpSpPr>
        <p:sp>
          <p:nvSpPr>
            <p:cNvPr id="14" name="AutoShape 17"/>
            <p:cNvSpPr>
              <a:spLocks noChangeArrowheads="1"/>
            </p:cNvSpPr>
            <p:nvPr/>
          </p:nvSpPr>
          <p:spPr bwMode="gray">
            <a:xfrm>
              <a:off x="2934" y="1684"/>
              <a:ext cx="1573" cy="1251"/>
            </a:xfrm>
            <a:prstGeom prst="diamond">
              <a:avLst/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9525">
              <a:miter lim="800000"/>
            </a:ln>
            <a:effectLst/>
            <a:scene3d>
              <a:camera prst="legacyObliqueBottom">
                <a:rot lat="20099996" lon="0" rev="0"/>
              </a:camera>
              <a:lightRig rig="legacyNormal2" dir="t"/>
            </a:scene3d>
            <a:sp3d extrusionH="163500" prstMaterial="legacyPlastic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zh-CN">
                <a:cs typeface="Arial" panose="020B0604020202020204" pitchFamily="34" charset="0"/>
              </a:endParaRPr>
            </a:p>
          </p:txBody>
        </p:sp>
        <p:sp>
          <p:nvSpPr>
            <p:cNvPr id="15" name="Line 18"/>
            <p:cNvSpPr>
              <a:spLocks noChangeShapeType="1"/>
            </p:cNvSpPr>
            <p:nvPr/>
          </p:nvSpPr>
          <p:spPr bwMode="gray">
            <a:xfrm>
              <a:off x="2941" y="2308"/>
              <a:ext cx="787" cy="433"/>
            </a:xfrm>
            <a:prstGeom prst="line">
              <a:avLst/>
            </a:prstGeom>
            <a:noFill/>
            <a:ln w="6350">
              <a:solidFill>
                <a:srgbClr val="FFFFFF">
                  <a:alpha val="30196"/>
                </a:srgbClr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6" name="Text Box 19"/>
          <p:cNvSpPr txBox="1">
            <a:spLocks noChangeArrowheads="1"/>
          </p:cNvSpPr>
          <p:nvPr/>
        </p:nvSpPr>
        <p:spPr bwMode="gray">
          <a:xfrm>
            <a:off x="3679798" y="2111395"/>
            <a:ext cx="1857375" cy="366712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17961" dir="2700000" algn="ctr" rotWithShape="0">
              <a:srgbClr val="969696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>
                <a:solidFill>
                  <a:schemeClr val="bg1"/>
                </a:solidFill>
              </a:rPr>
              <a:t>添加标题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" name="Text Box 20"/>
          <p:cNvSpPr txBox="1">
            <a:spLocks noChangeArrowheads="1"/>
          </p:cNvSpPr>
          <p:nvPr/>
        </p:nvSpPr>
        <p:spPr bwMode="gray">
          <a:xfrm>
            <a:off x="2408210" y="3027382"/>
            <a:ext cx="1857375" cy="366713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17961" dir="2700000" algn="ctr" rotWithShape="0">
              <a:srgbClr val="969696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>
                <a:solidFill>
                  <a:schemeClr val="bg1"/>
                </a:solidFill>
              </a:rPr>
              <a:t>添加标题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8" name="Text Box 21"/>
          <p:cNvSpPr txBox="1">
            <a:spLocks noChangeArrowheads="1"/>
          </p:cNvSpPr>
          <p:nvPr/>
        </p:nvSpPr>
        <p:spPr bwMode="gray">
          <a:xfrm>
            <a:off x="4906935" y="2992457"/>
            <a:ext cx="1857375" cy="366713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17961" dir="2700000" algn="ctr" rotWithShape="0">
              <a:srgbClr val="969696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>
                <a:solidFill>
                  <a:schemeClr val="bg1"/>
                </a:solidFill>
              </a:rPr>
              <a:t>添加标题</a:t>
            </a:r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19" name="Group 22"/>
          <p:cNvGrpSpPr/>
          <p:nvPr/>
        </p:nvGrpSpPr>
        <p:grpSpPr bwMode="auto">
          <a:xfrm>
            <a:off x="3889348" y="3606820"/>
            <a:ext cx="1682750" cy="1552575"/>
            <a:chOff x="482" y="1851"/>
            <a:chExt cx="860" cy="796"/>
          </a:xfrm>
        </p:grpSpPr>
        <p:sp>
          <p:nvSpPr>
            <p:cNvPr id="20" name="Freeform 23"/>
            <p:cNvSpPr/>
            <p:nvPr/>
          </p:nvSpPr>
          <p:spPr bwMode="gray">
            <a:xfrm>
              <a:off x="567" y="2464"/>
              <a:ext cx="335" cy="173"/>
            </a:xfrm>
            <a:custGeom>
              <a:avLst/>
              <a:gdLst>
                <a:gd name="T0" fmla="*/ 0 w 335"/>
                <a:gd name="T1" fmla="*/ 166 h 173"/>
                <a:gd name="T2" fmla="*/ 58 w 335"/>
                <a:gd name="T3" fmla="*/ 173 h 173"/>
                <a:gd name="T4" fmla="*/ 297 w 335"/>
                <a:gd name="T5" fmla="*/ 32 h 173"/>
                <a:gd name="T6" fmla="*/ 289 w 335"/>
                <a:gd name="T7" fmla="*/ 8 h 173"/>
                <a:gd name="T8" fmla="*/ 223 w 335"/>
                <a:gd name="T9" fmla="*/ 26 h 173"/>
                <a:gd name="T10" fmla="*/ 0 w 335"/>
                <a:gd name="T11" fmla="*/ 166 h 1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5"/>
                <a:gd name="T19" fmla="*/ 0 h 173"/>
                <a:gd name="T20" fmla="*/ 335 w 335"/>
                <a:gd name="T21" fmla="*/ 173 h 1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5" h="173">
                  <a:moveTo>
                    <a:pt x="0" y="166"/>
                  </a:moveTo>
                  <a:lnTo>
                    <a:pt x="58" y="173"/>
                  </a:lnTo>
                  <a:lnTo>
                    <a:pt x="297" y="32"/>
                  </a:lnTo>
                  <a:cubicBezTo>
                    <a:pt x="335" y="5"/>
                    <a:pt x="301" y="9"/>
                    <a:pt x="289" y="8"/>
                  </a:cubicBezTo>
                  <a:cubicBezTo>
                    <a:pt x="277" y="7"/>
                    <a:pt x="271" y="0"/>
                    <a:pt x="223" y="26"/>
                  </a:cubicBezTo>
                  <a:lnTo>
                    <a:pt x="0" y="166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</a:gradFill>
            <a:ln w="9525">
              <a:noFill/>
              <a:round/>
            </a:ln>
          </p:spPr>
          <p:txBody>
            <a:bodyPr/>
            <a:lstStyle/>
            <a:p>
              <a:endParaRPr lang="zh-CN" altLang="zh-CN">
                <a:cs typeface="Arial" panose="020B0604020202020204" pitchFamily="34" charset="0"/>
              </a:endParaRPr>
            </a:p>
          </p:txBody>
        </p:sp>
        <p:sp>
          <p:nvSpPr>
            <p:cNvPr id="21" name="Freeform 24"/>
            <p:cNvSpPr/>
            <p:nvPr/>
          </p:nvSpPr>
          <p:spPr bwMode="gray">
            <a:xfrm>
              <a:off x="797" y="2401"/>
              <a:ext cx="367" cy="170"/>
            </a:xfrm>
            <a:custGeom>
              <a:avLst/>
              <a:gdLst>
                <a:gd name="T0" fmla="*/ 0 w 367"/>
                <a:gd name="T1" fmla="*/ 158 h 170"/>
                <a:gd name="T2" fmla="*/ 80 w 367"/>
                <a:gd name="T3" fmla="*/ 170 h 170"/>
                <a:gd name="T4" fmla="*/ 332 w 367"/>
                <a:gd name="T5" fmla="*/ 37 h 170"/>
                <a:gd name="T6" fmla="*/ 292 w 367"/>
                <a:gd name="T7" fmla="*/ 1 h 170"/>
                <a:gd name="T8" fmla="*/ 230 w 367"/>
                <a:gd name="T9" fmla="*/ 29 h 170"/>
                <a:gd name="T10" fmla="*/ 0 w 367"/>
                <a:gd name="T11" fmla="*/ 158 h 1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7"/>
                <a:gd name="T19" fmla="*/ 0 h 170"/>
                <a:gd name="T20" fmla="*/ 367 w 367"/>
                <a:gd name="T21" fmla="*/ 170 h 1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7" h="170">
                  <a:moveTo>
                    <a:pt x="0" y="158"/>
                  </a:moveTo>
                  <a:lnTo>
                    <a:pt x="80" y="170"/>
                  </a:lnTo>
                  <a:lnTo>
                    <a:pt x="332" y="37"/>
                  </a:lnTo>
                  <a:cubicBezTo>
                    <a:pt x="367" y="9"/>
                    <a:pt x="309" y="2"/>
                    <a:pt x="292" y="1"/>
                  </a:cubicBezTo>
                  <a:cubicBezTo>
                    <a:pt x="280" y="0"/>
                    <a:pt x="279" y="3"/>
                    <a:pt x="230" y="29"/>
                  </a:cubicBezTo>
                  <a:lnTo>
                    <a:pt x="0" y="158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</a:gradFill>
            <a:ln w="9525">
              <a:noFill/>
              <a:round/>
            </a:ln>
          </p:spPr>
          <p:txBody>
            <a:bodyPr/>
            <a:lstStyle/>
            <a:p>
              <a:endParaRPr lang="zh-CN" altLang="zh-CN">
                <a:cs typeface="Arial" panose="020B0604020202020204" pitchFamily="34" charset="0"/>
              </a:endParaRPr>
            </a:p>
          </p:txBody>
        </p:sp>
        <p:sp>
          <p:nvSpPr>
            <p:cNvPr id="22" name="Freeform 25"/>
            <p:cNvSpPr/>
            <p:nvPr/>
          </p:nvSpPr>
          <p:spPr bwMode="gray">
            <a:xfrm>
              <a:off x="1035" y="2504"/>
              <a:ext cx="307" cy="143"/>
            </a:xfrm>
            <a:custGeom>
              <a:avLst/>
              <a:gdLst>
                <a:gd name="T0" fmla="*/ 0 w 307"/>
                <a:gd name="T1" fmla="*/ 134 h 143"/>
                <a:gd name="T2" fmla="*/ 66 w 307"/>
                <a:gd name="T3" fmla="*/ 143 h 143"/>
                <a:gd name="T4" fmla="*/ 282 w 307"/>
                <a:gd name="T5" fmla="*/ 35 h 143"/>
                <a:gd name="T6" fmla="*/ 219 w 307"/>
                <a:gd name="T7" fmla="*/ 17 h 143"/>
                <a:gd name="T8" fmla="*/ 0 w 307"/>
                <a:gd name="T9" fmla="*/ 134 h 1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7"/>
                <a:gd name="T16" fmla="*/ 0 h 143"/>
                <a:gd name="T17" fmla="*/ 307 w 307"/>
                <a:gd name="T18" fmla="*/ 143 h 14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7" h="143">
                  <a:moveTo>
                    <a:pt x="0" y="134"/>
                  </a:moveTo>
                  <a:lnTo>
                    <a:pt x="66" y="143"/>
                  </a:lnTo>
                  <a:lnTo>
                    <a:pt x="282" y="35"/>
                  </a:lnTo>
                  <a:cubicBezTo>
                    <a:pt x="307" y="14"/>
                    <a:pt x="266" y="0"/>
                    <a:pt x="219" y="17"/>
                  </a:cubicBezTo>
                  <a:lnTo>
                    <a:pt x="0" y="134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</a:gradFill>
            <a:ln w="9525">
              <a:noFill/>
              <a:round/>
            </a:ln>
          </p:spPr>
          <p:txBody>
            <a:bodyPr/>
            <a:lstStyle/>
            <a:p>
              <a:endParaRPr lang="zh-CN" altLang="zh-CN">
                <a:cs typeface="Arial" panose="020B0604020202020204" pitchFamily="34" charset="0"/>
              </a:endParaRPr>
            </a:p>
          </p:txBody>
        </p:sp>
        <p:sp>
          <p:nvSpPr>
            <p:cNvPr id="23" name="Freeform 26"/>
            <p:cNvSpPr/>
            <p:nvPr/>
          </p:nvSpPr>
          <p:spPr bwMode="gray">
            <a:xfrm>
              <a:off x="482" y="2066"/>
              <a:ext cx="224" cy="569"/>
            </a:xfrm>
            <a:custGeom>
              <a:avLst/>
              <a:gdLst>
                <a:gd name="T0" fmla="*/ 103 w 224"/>
                <a:gd name="T1" fmla="*/ 101 h 569"/>
                <a:gd name="T2" fmla="*/ 74 w 224"/>
                <a:gd name="T3" fmla="*/ 50 h 569"/>
                <a:gd name="T4" fmla="*/ 121 w 224"/>
                <a:gd name="T5" fmla="*/ 1 h 569"/>
                <a:gd name="T6" fmla="*/ 171 w 224"/>
                <a:gd name="T7" fmla="*/ 52 h 569"/>
                <a:gd name="T8" fmla="*/ 135 w 224"/>
                <a:gd name="T9" fmla="*/ 101 h 569"/>
                <a:gd name="T10" fmla="*/ 134 w 224"/>
                <a:gd name="T11" fmla="*/ 124 h 569"/>
                <a:gd name="T12" fmla="*/ 209 w 224"/>
                <a:gd name="T13" fmla="*/ 145 h 569"/>
                <a:gd name="T14" fmla="*/ 221 w 224"/>
                <a:gd name="T15" fmla="*/ 204 h 569"/>
                <a:gd name="T16" fmla="*/ 218 w 224"/>
                <a:gd name="T17" fmla="*/ 321 h 569"/>
                <a:gd name="T18" fmla="*/ 209 w 224"/>
                <a:gd name="T19" fmla="*/ 365 h 569"/>
                <a:gd name="T20" fmla="*/ 196 w 224"/>
                <a:gd name="T21" fmla="*/ 308 h 569"/>
                <a:gd name="T22" fmla="*/ 187 w 224"/>
                <a:gd name="T23" fmla="*/ 202 h 569"/>
                <a:gd name="T24" fmla="*/ 170 w 224"/>
                <a:gd name="T25" fmla="*/ 321 h 569"/>
                <a:gd name="T26" fmla="*/ 144 w 224"/>
                <a:gd name="T27" fmla="*/ 569 h 569"/>
                <a:gd name="T28" fmla="*/ 78 w 224"/>
                <a:gd name="T29" fmla="*/ 565 h 569"/>
                <a:gd name="T30" fmla="*/ 50 w 224"/>
                <a:gd name="T31" fmla="*/ 325 h 569"/>
                <a:gd name="T32" fmla="*/ 33 w 224"/>
                <a:gd name="T33" fmla="*/ 208 h 569"/>
                <a:gd name="T34" fmla="*/ 25 w 224"/>
                <a:gd name="T35" fmla="*/ 310 h 569"/>
                <a:gd name="T36" fmla="*/ 12 w 224"/>
                <a:gd name="T37" fmla="*/ 365 h 569"/>
                <a:gd name="T38" fmla="*/ 1 w 224"/>
                <a:gd name="T39" fmla="*/ 305 h 569"/>
                <a:gd name="T40" fmla="*/ 7 w 224"/>
                <a:gd name="T41" fmla="*/ 184 h 569"/>
                <a:gd name="T42" fmla="*/ 23 w 224"/>
                <a:gd name="T43" fmla="*/ 140 h 569"/>
                <a:gd name="T44" fmla="*/ 102 w 224"/>
                <a:gd name="T45" fmla="*/ 124 h 569"/>
                <a:gd name="T46" fmla="*/ 103 w 224"/>
                <a:gd name="T47" fmla="*/ 101 h 56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24"/>
                <a:gd name="T73" fmla="*/ 0 h 569"/>
                <a:gd name="T74" fmla="*/ 224 w 224"/>
                <a:gd name="T75" fmla="*/ 569 h 56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9525">
              <a:miter lim="800000"/>
            </a:ln>
            <a:scene3d>
              <a:camera prst="legacyPerspectiveTopRight">
                <a:rot lat="0" lon="899998" rev="0"/>
              </a:camera>
              <a:lightRig rig="legacyFlat1" dir="t"/>
            </a:scene3d>
            <a:sp3d extrusionH="36500" prstMaterial="legacyMetal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>
              <a:flatTx/>
            </a:bodyPr>
            <a:lstStyle/>
            <a:p>
              <a:endParaRPr lang="zh-CN" altLang="zh-CN">
                <a:cs typeface="Arial" panose="020B0604020202020204" pitchFamily="34" charset="0"/>
              </a:endParaRPr>
            </a:p>
          </p:txBody>
        </p:sp>
        <p:sp>
          <p:nvSpPr>
            <p:cNvPr id="24" name="Freeform 27"/>
            <p:cNvSpPr/>
            <p:nvPr/>
          </p:nvSpPr>
          <p:spPr bwMode="gray">
            <a:xfrm>
              <a:off x="698" y="1851"/>
              <a:ext cx="282" cy="716"/>
            </a:xfrm>
            <a:custGeom>
              <a:avLst/>
              <a:gdLst>
                <a:gd name="T0" fmla="*/ 130 w 224"/>
                <a:gd name="T1" fmla="*/ 127 h 569"/>
                <a:gd name="T2" fmla="*/ 93 w 224"/>
                <a:gd name="T3" fmla="*/ 63 h 569"/>
                <a:gd name="T4" fmla="*/ 152 w 224"/>
                <a:gd name="T5" fmla="*/ 1 h 569"/>
                <a:gd name="T6" fmla="*/ 215 w 224"/>
                <a:gd name="T7" fmla="*/ 65 h 569"/>
                <a:gd name="T8" fmla="*/ 170 w 224"/>
                <a:gd name="T9" fmla="*/ 127 h 569"/>
                <a:gd name="T10" fmla="*/ 169 w 224"/>
                <a:gd name="T11" fmla="*/ 156 h 569"/>
                <a:gd name="T12" fmla="*/ 263 w 224"/>
                <a:gd name="T13" fmla="*/ 182 h 569"/>
                <a:gd name="T14" fmla="*/ 278 w 224"/>
                <a:gd name="T15" fmla="*/ 257 h 569"/>
                <a:gd name="T16" fmla="*/ 274 w 224"/>
                <a:gd name="T17" fmla="*/ 404 h 569"/>
                <a:gd name="T18" fmla="*/ 263 w 224"/>
                <a:gd name="T19" fmla="*/ 459 h 569"/>
                <a:gd name="T20" fmla="*/ 247 w 224"/>
                <a:gd name="T21" fmla="*/ 388 h 569"/>
                <a:gd name="T22" fmla="*/ 235 w 224"/>
                <a:gd name="T23" fmla="*/ 254 h 569"/>
                <a:gd name="T24" fmla="*/ 214 w 224"/>
                <a:gd name="T25" fmla="*/ 404 h 569"/>
                <a:gd name="T26" fmla="*/ 181 w 224"/>
                <a:gd name="T27" fmla="*/ 716 h 569"/>
                <a:gd name="T28" fmla="*/ 98 w 224"/>
                <a:gd name="T29" fmla="*/ 711 h 569"/>
                <a:gd name="T30" fmla="*/ 63 w 224"/>
                <a:gd name="T31" fmla="*/ 409 h 569"/>
                <a:gd name="T32" fmla="*/ 42 w 224"/>
                <a:gd name="T33" fmla="*/ 262 h 569"/>
                <a:gd name="T34" fmla="*/ 31 w 224"/>
                <a:gd name="T35" fmla="*/ 390 h 569"/>
                <a:gd name="T36" fmla="*/ 15 w 224"/>
                <a:gd name="T37" fmla="*/ 459 h 569"/>
                <a:gd name="T38" fmla="*/ 1 w 224"/>
                <a:gd name="T39" fmla="*/ 384 h 569"/>
                <a:gd name="T40" fmla="*/ 9 w 224"/>
                <a:gd name="T41" fmla="*/ 232 h 569"/>
                <a:gd name="T42" fmla="*/ 29 w 224"/>
                <a:gd name="T43" fmla="*/ 176 h 569"/>
                <a:gd name="T44" fmla="*/ 128 w 224"/>
                <a:gd name="T45" fmla="*/ 156 h 569"/>
                <a:gd name="T46" fmla="*/ 130 w 224"/>
                <a:gd name="T47" fmla="*/ 127 h 56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24"/>
                <a:gd name="T73" fmla="*/ 0 h 569"/>
                <a:gd name="T74" fmla="*/ 224 w 224"/>
                <a:gd name="T75" fmla="*/ 569 h 56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9525">
              <a:miter lim="800000"/>
            </a:ln>
            <a:scene3d>
              <a:camera prst="legacyPerspectiveTopRight">
                <a:rot lat="0" lon="899998" rev="0"/>
              </a:camera>
              <a:lightRig rig="legacyFlat1" dir="t"/>
            </a:scene3d>
            <a:sp3d extrusionH="36500" prstMaterial="legacyMetal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>
              <a:flatTx/>
            </a:bodyPr>
            <a:lstStyle/>
            <a:p>
              <a:endParaRPr lang="zh-CN" altLang="zh-CN">
                <a:cs typeface="Arial" panose="020B0604020202020204" pitchFamily="34" charset="0"/>
              </a:endParaRPr>
            </a:p>
          </p:txBody>
        </p:sp>
        <p:sp>
          <p:nvSpPr>
            <p:cNvPr id="25" name="Freeform 28"/>
            <p:cNvSpPr/>
            <p:nvPr/>
          </p:nvSpPr>
          <p:spPr bwMode="gray">
            <a:xfrm>
              <a:off x="956" y="2078"/>
              <a:ext cx="224" cy="569"/>
            </a:xfrm>
            <a:custGeom>
              <a:avLst/>
              <a:gdLst>
                <a:gd name="T0" fmla="*/ 103 w 224"/>
                <a:gd name="T1" fmla="*/ 101 h 569"/>
                <a:gd name="T2" fmla="*/ 74 w 224"/>
                <a:gd name="T3" fmla="*/ 50 h 569"/>
                <a:gd name="T4" fmla="*/ 121 w 224"/>
                <a:gd name="T5" fmla="*/ 1 h 569"/>
                <a:gd name="T6" fmla="*/ 171 w 224"/>
                <a:gd name="T7" fmla="*/ 52 h 569"/>
                <a:gd name="T8" fmla="*/ 135 w 224"/>
                <a:gd name="T9" fmla="*/ 101 h 569"/>
                <a:gd name="T10" fmla="*/ 134 w 224"/>
                <a:gd name="T11" fmla="*/ 124 h 569"/>
                <a:gd name="T12" fmla="*/ 209 w 224"/>
                <a:gd name="T13" fmla="*/ 145 h 569"/>
                <a:gd name="T14" fmla="*/ 221 w 224"/>
                <a:gd name="T15" fmla="*/ 204 h 569"/>
                <a:gd name="T16" fmla="*/ 218 w 224"/>
                <a:gd name="T17" fmla="*/ 321 h 569"/>
                <a:gd name="T18" fmla="*/ 209 w 224"/>
                <a:gd name="T19" fmla="*/ 365 h 569"/>
                <a:gd name="T20" fmla="*/ 196 w 224"/>
                <a:gd name="T21" fmla="*/ 308 h 569"/>
                <a:gd name="T22" fmla="*/ 187 w 224"/>
                <a:gd name="T23" fmla="*/ 202 h 569"/>
                <a:gd name="T24" fmla="*/ 170 w 224"/>
                <a:gd name="T25" fmla="*/ 321 h 569"/>
                <a:gd name="T26" fmla="*/ 144 w 224"/>
                <a:gd name="T27" fmla="*/ 569 h 569"/>
                <a:gd name="T28" fmla="*/ 78 w 224"/>
                <a:gd name="T29" fmla="*/ 565 h 569"/>
                <a:gd name="T30" fmla="*/ 50 w 224"/>
                <a:gd name="T31" fmla="*/ 325 h 569"/>
                <a:gd name="T32" fmla="*/ 33 w 224"/>
                <a:gd name="T33" fmla="*/ 208 h 569"/>
                <a:gd name="T34" fmla="*/ 25 w 224"/>
                <a:gd name="T35" fmla="*/ 310 h 569"/>
                <a:gd name="T36" fmla="*/ 12 w 224"/>
                <a:gd name="T37" fmla="*/ 365 h 569"/>
                <a:gd name="T38" fmla="*/ 1 w 224"/>
                <a:gd name="T39" fmla="*/ 305 h 569"/>
                <a:gd name="T40" fmla="*/ 7 w 224"/>
                <a:gd name="T41" fmla="*/ 184 h 569"/>
                <a:gd name="T42" fmla="*/ 23 w 224"/>
                <a:gd name="T43" fmla="*/ 140 h 569"/>
                <a:gd name="T44" fmla="*/ 102 w 224"/>
                <a:gd name="T45" fmla="*/ 124 h 569"/>
                <a:gd name="T46" fmla="*/ 103 w 224"/>
                <a:gd name="T47" fmla="*/ 101 h 56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24"/>
                <a:gd name="T73" fmla="*/ 0 h 569"/>
                <a:gd name="T74" fmla="*/ 224 w 224"/>
                <a:gd name="T75" fmla="*/ 569 h 56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9525">
              <a:miter lim="800000"/>
            </a:ln>
            <a:scene3d>
              <a:camera prst="legacyPerspectiveTopRight">
                <a:rot lat="0" lon="899998" rev="0"/>
              </a:camera>
              <a:lightRig rig="legacyFlat1" dir="t"/>
            </a:scene3d>
            <a:sp3d extrusionH="36500" prstMaterial="legacyMetal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>
              <a:flatTx/>
            </a:bodyPr>
            <a:lstStyle/>
            <a:p>
              <a:endParaRPr lang="zh-CN" altLang="zh-CN">
                <a:cs typeface="Arial" panose="020B0604020202020204" pitchFamily="34" charset="0"/>
              </a:endParaRPr>
            </a:p>
          </p:txBody>
        </p:sp>
      </p:grpSp>
      <p:sp>
        <p:nvSpPr>
          <p:cNvPr id="26" name="Rectangle 31"/>
          <p:cNvSpPr/>
          <p:nvPr/>
        </p:nvSpPr>
        <p:spPr bwMode="auto">
          <a:xfrm>
            <a:off x="2700358" y="212744"/>
            <a:ext cx="3657600" cy="6492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r>
              <a:rPr lang="zh-CN" altLang="en-US" sz="2800" dirty="0">
                <a:ea typeface="黑体" panose="02010609060101010101" pitchFamily="2" charset="-122"/>
              </a:rPr>
              <a:t>点击此处添加标题</a:t>
            </a:r>
            <a:endParaRPr lang="zh-CN" altLang="en-US" sz="2800" dirty="0"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advClick="0" advTm="2000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6"/>
          <p:cNvSpPr>
            <a:spLocks noChangeArrowheads="1"/>
          </p:cNvSpPr>
          <p:nvPr/>
        </p:nvSpPr>
        <p:spPr bwMode="gray">
          <a:xfrm rot="13770025">
            <a:off x="4656138" y="3878279"/>
            <a:ext cx="857250" cy="177800"/>
          </a:xfrm>
          <a:prstGeom prst="rect">
            <a:avLst/>
          </a:prstGeom>
          <a:gradFill rotWithShape="1">
            <a:gsLst>
              <a:gs pos="0">
                <a:srgbClr val="B2B2B2"/>
              </a:gs>
              <a:gs pos="50000">
                <a:srgbClr val="B2B2B2">
                  <a:gamma/>
                  <a:tint val="51373"/>
                  <a:invGamma/>
                </a:srgbClr>
              </a:gs>
              <a:gs pos="100000">
                <a:srgbClr val="B2B2B2"/>
              </a:gs>
            </a:gsLst>
            <a:lin ang="5400000" scaled="1"/>
          </a:gra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" name="Rectangle 77"/>
          <p:cNvSpPr>
            <a:spLocks noChangeArrowheads="1"/>
          </p:cNvSpPr>
          <p:nvPr/>
        </p:nvSpPr>
        <p:spPr bwMode="gray">
          <a:xfrm rot="20856083">
            <a:off x="2786063" y="3478229"/>
            <a:ext cx="939800" cy="153987"/>
          </a:xfrm>
          <a:prstGeom prst="rect">
            <a:avLst/>
          </a:prstGeom>
          <a:gradFill rotWithShape="1">
            <a:gsLst>
              <a:gs pos="0">
                <a:srgbClr val="B2B2B2"/>
              </a:gs>
              <a:gs pos="50000">
                <a:srgbClr val="B2B2B2">
                  <a:gamma/>
                  <a:tint val="48627"/>
                  <a:invGamma/>
                </a:srgbClr>
              </a:gs>
              <a:gs pos="100000">
                <a:srgbClr val="B2B2B2"/>
              </a:gs>
            </a:gsLst>
            <a:lin ang="5400000" scaled="1"/>
          </a:gra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" name="Rectangle 78"/>
          <p:cNvSpPr>
            <a:spLocks noChangeArrowheads="1"/>
          </p:cNvSpPr>
          <p:nvPr/>
        </p:nvSpPr>
        <p:spPr bwMode="gray">
          <a:xfrm rot="18394650">
            <a:off x="4767263" y="2498741"/>
            <a:ext cx="531812" cy="122238"/>
          </a:xfrm>
          <a:prstGeom prst="rect">
            <a:avLst/>
          </a:prstGeom>
          <a:gradFill rotWithShape="1">
            <a:gsLst>
              <a:gs pos="0">
                <a:srgbClr val="B2B2B2"/>
              </a:gs>
              <a:gs pos="50000">
                <a:srgbClr val="B2B2B2">
                  <a:gamma/>
                  <a:tint val="30196"/>
                  <a:invGamma/>
                </a:srgbClr>
              </a:gs>
              <a:gs pos="100000">
                <a:srgbClr val="B2B2B2"/>
              </a:gs>
            </a:gsLst>
            <a:lin ang="5400000" scaled="1"/>
          </a:gra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7" name="Group 79"/>
          <p:cNvGrpSpPr/>
          <p:nvPr/>
        </p:nvGrpSpPr>
        <p:grpSpPr bwMode="auto">
          <a:xfrm>
            <a:off x="3660775" y="2530491"/>
            <a:ext cx="1498600" cy="1420813"/>
            <a:chOff x="2400" y="1488"/>
            <a:chExt cx="1152" cy="1152"/>
          </a:xfrm>
        </p:grpSpPr>
        <p:grpSp>
          <p:nvGrpSpPr>
            <p:cNvPr id="8" name="Group 80"/>
            <p:cNvGrpSpPr/>
            <p:nvPr/>
          </p:nvGrpSpPr>
          <p:grpSpPr bwMode="auto">
            <a:xfrm>
              <a:off x="2400" y="1488"/>
              <a:ext cx="1152" cy="1152"/>
              <a:chOff x="2016" y="1920"/>
              <a:chExt cx="1680" cy="1680"/>
            </a:xfrm>
          </p:grpSpPr>
          <p:sp>
            <p:nvSpPr>
              <p:cNvPr id="10" name="Oval 81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24314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1" name="Freeform 82"/>
              <p:cNvSpPr/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/>
                <a:ahLst/>
                <a:cxnLst>
                  <a:cxn ang="0">
                    <a:pos x="1301" y="401"/>
                  </a:cxn>
                  <a:cxn ang="0">
                    <a:pos x="1317" y="442"/>
                  </a:cxn>
                  <a:cxn ang="0">
                    <a:pos x="1321" y="481"/>
                  </a:cxn>
                  <a:cxn ang="0">
                    <a:pos x="1315" y="516"/>
                  </a:cxn>
                  <a:cxn ang="0">
                    <a:pos x="1298" y="550"/>
                  </a:cxn>
                  <a:cxn ang="0">
                    <a:pos x="1272" y="579"/>
                  </a:cxn>
                  <a:cxn ang="0">
                    <a:pos x="1239" y="604"/>
                  </a:cxn>
                  <a:cxn ang="0">
                    <a:pos x="1196" y="628"/>
                  </a:cxn>
                  <a:cxn ang="0">
                    <a:pos x="1147" y="649"/>
                  </a:cxn>
                  <a:cxn ang="0">
                    <a:pos x="1092" y="667"/>
                  </a:cxn>
                  <a:cxn ang="0">
                    <a:pos x="1031" y="683"/>
                  </a:cxn>
                  <a:cxn ang="0">
                    <a:pos x="967" y="694"/>
                  </a:cxn>
                  <a:cxn ang="0">
                    <a:pos x="896" y="704"/>
                  </a:cxn>
                  <a:cxn ang="0">
                    <a:pos x="824" y="710"/>
                  </a:cxn>
                  <a:cxn ang="0">
                    <a:pos x="795" y="712"/>
                  </a:cxn>
                  <a:cxn ang="0">
                    <a:pos x="476" y="712"/>
                  </a:cxn>
                  <a:cxn ang="0">
                    <a:pos x="472" y="712"/>
                  </a:cxn>
                  <a:cxn ang="0">
                    <a:pos x="409" y="708"/>
                  </a:cxn>
                  <a:cxn ang="0">
                    <a:pos x="348" y="704"/>
                  </a:cxn>
                  <a:cxn ang="0">
                    <a:pos x="290" y="696"/>
                  </a:cxn>
                  <a:cxn ang="0">
                    <a:pos x="235" y="689"/>
                  </a:cxn>
                  <a:cxn ang="0">
                    <a:pos x="186" y="677"/>
                  </a:cxn>
                  <a:cxn ang="0">
                    <a:pos x="141" y="663"/>
                  </a:cxn>
                  <a:cxn ang="0">
                    <a:pos x="102" y="648"/>
                  </a:cxn>
                  <a:cxn ang="0">
                    <a:pos x="67" y="630"/>
                  </a:cxn>
                  <a:cxn ang="0">
                    <a:pos x="39" y="608"/>
                  </a:cxn>
                  <a:cxn ang="0">
                    <a:pos x="18" y="583"/>
                  </a:cxn>
                  <a:cxn ang="0">
                    <a:pos x="6" y="554"/>
                  </a:cxn>
                  <a:cxn ang="0">
                    <a:pos x="0" y="524"/>
                  </a:cxn>
                  <a:cxn ang="0">
                    <a:pos x="0" y="520"/>
                  </a:cxn>
                  <a:cxn ang="0">
                    <a:pos x="4" y="487"/>
                  </a:cxn>
                  <a:cxn ang="0">
                    <a:pos x="16" y="446"/>
                  </a:cxn>
                  <a:cxn ang="0">
                    <a:pos x="51" y="370"/>
                  </a:cxn>
                  <a:cxn ang="0">
                    <a:pos x="94" y="299"/>
                  </a:cxn>
                  <a:cxn ang="0">
                    <a:pos x="147" y="235"/>
                  </a:cxn>
                  <a:cxn ang="0">
                    <a:pos x="204" y="176"/>
                  </a:cxn>
                  <a:cxn ang="0">
                    <a:pos x="270" y="125"/>
                  </a:cxn>
                  <a:cxn ang="0">
                    <a:pos x="341" y="82"/>
                  </a:cxn>
                  <a:cxn ang="0">
                    <a:pos x="415" y="47"/>
                  </a:cxn>
                  <a:cxn ang="0">
                    <a:pos x="497" y="21"/>
                  </a:cxn>
                  <a:cxn ang="0">
                    <a:pos x="581" y="6"/>
                  </a:cxn>
                  <a:cxn ang="0">
                    <a:pos x="667" y="0"/>
                  </a:cxn>
                  <a:cxn ang="0">
                    <a:pos x="667" y="0"/>
                  </a:cxn>
                  <a:cxn ang="0">
                    <a:pos x="759" y="6"/>
                  </a:cxn>
                  <a:cxn ang="0">
                    <a:pos x="847" y="23"/>
                  </a:cxn>
                  <a:cxn ang="0">
                    <a:pos x="932" y="53"/>
                  </a:cxn>
                  <a:cxn ang="0">
                    <a:pos x="1010" y="90"/>
                  </a:cxn>
                  <a:cxn ang="0">
                    <a:pos x="1082" y="137"/>
                  </a:cxn>
                  <a:cxn ang="0">
                    <a:pos x="1149" y="194"/>
                  </a:cxn>
                  <a:cxn ang="0">
                    <a:pos x="1208" y="256"/>
                  </a:cxn>
                  <a:cxn ang="0">
                    <a:pos x="1258" y="325"/>
                  </a:cxn>
                  <a:cxn ang="0">
                    <a:pos x="1301" y="401"/>
                  </a:cxn>
                  <a:cxn ang="0">
                    <a:pos x="1301" y="401"/>
                  </a:cxn>
                </a:cxnLst>
                <a:rect l="0" t="0" r="r" b="b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chemeClr val="folHlink"/>
                  </a:gs>
                </a:gsLst>
                <a:lin ang="5400000" scaled="1"/>
              </a:gradFill>
              <a:ln w="0">
                <a:noFill/>
                <a:prstDash val="solid"/>
                <a:round/>
              </a:ln>
            </p:spPr>
            <p:txBody>
              <a:bodyPr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9" name="Text Box 83"/>
            <p:cNvSpPr txBox="1">
              <a:spLocks noChangeArrowheads="1"/>
            </p:cNvSpPr>
            <p:nvPr/>
          </p:nvSpPr>
          <p:spPr bwMode="gray">
            <a:xfrm>
              <a:off x="2421" y="1973"/>
              <a:ext cx="1083" cy="371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添加文本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grpSp>
        <p:nvGrpSpPr>
          <p:cNvPr id="12" name="Group 84"/>
          <p:cNvGrpSpPr/>
          <p:nvPr/>
        </p:nvGrpSpPr>
        <p:grpSpPr bwMode="auto">
          <a:xfrm>
            <a:off x="4951413" y="1701816"/>
            <a:ext cx="895350" cy="769938"/>
            <a:chOff x="3584" y="960"/>
            <a:chExt cx="689" cy="624"/>
          </a:xfrm>
        </p:grpSpPr>
        <p:grpSp>
          <p:nvGrpSpPr>
            <p:cNvPr id="13" name="Group 85"/>
            <p:cNvGrpSpPr/>
            <p:nvPr/>
          </p:nvGrpSpPr>
          <p:grpSpPr bwMode="auto">
            <a:xfrm>
              <a:off x="3600" y="960"/>
              <a:ext cx="624" cy="624"/>
              <a:chOff x="2016" y="1920"/>
              <a:chExt cx="1680" cy="1680"/>
            </a:xfrm>
          </p:grpSpPr>
          <p:sp>
            <p:nvSpPr>
              <p:cNvPr id="15" name="Oval 86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24314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6" name="Freeform 87"/>
              <p:cNvSpPr/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/>
                <a:ahLst/>
                <a:cxnLst>
                  <a:cxn ang="0">
                    <a:pos x="1301" y="401"/>
                  </a:cxn>
                  <a:cxn ang="0">
                    <a:pos x="1317" y="442"/>
                  </a:cxn>
                  <a:cxn ang="0">
                    <a:pos x="1321" y="481"/>
                  </a:cxn>
                  <a:cxn ang="0">
                    <a:pos x="1315" y="516"/>
                  </a:cxn>
                  <a:cxn ang="0">
                    <a:pos x="1298" y="550"/>
                  </a:cxn>
                  <a:cxn ang="0">
                    <a:pos x="1272" y="579"/>
                  </a:cxn>
                  <a:cxn ang="0">
                    <a:pos x="1239" y="604"/>
                  </a:cxn>
                  <a:cxn ang="0">
                    <a:pos x="1196" y="628"/>
                  </a:cxn>
                  <a:cxn ang="0">
                    <a:pos x="1147" y="649"/>
                  </a:cxn>
                  <a:cxn ang="0">
                    <a:pos x="1092" y="667"/>
                  </a:cxn>
                  <a:cxn ang="0">
                    <a:pos x="1031" y="683"/>
                  </a:cxn>
                  <a:cxn ang="0">
                    <a:pos x="967" y="694"/>
                  </a:cxn>
                  <a:cxn ang="0">
                    <a:pos x="896" y="704"/>
                  </a:cxn>
                  <a:cxn ang="0">
                    <a:pos x="824" y="710"/>
                  </a:cxn>
                  <a:cxn ang="0">
                    <a:pos x="795" y="712"/>
                  </a:cxn>
                  <a:cxn ang="0">
                    <a:pos x="476" y="712"/>
                  </a:cxn>
                  <a:cxn ang="0">
                    <a:pos x="472" y="712"/>
                  </a:cxn>
                  <a:cxn ang="0">
                    <a:pos x="409" y="708"/>
                  </a:cxn>
                  <a:cxn ang="0">
                    <a:pos x="348" y="704"/>
                  </a:cxn>
                  <a:cxn ang="0">
                    <a:pos x="290" y="696"/>
                  </a:cxn>
                  <a:cxn ang="0">
                    <a:pos x="235" y="689"/>
                  </a:cxn>
                  <a:cxn ang="0">
                    <a:pos x="186" y="677"/>
                  </a:cxn>
                  <a:cxn ang="0">
                    <a:pos x="141" y="663"/>
                  </a:cxn>
                  <a:cxn ang="0">
                    <a:pos x="102" y="648"/>
                  </a:cxn>
                  <a:cxn ang="0">
                    <a:pos x="67" y="630"/>
                  </a:cxn>
                  <a:cxn ang="0">
                    <a:pos x="39" y="608"/>
                  </a:cxn>
                  <a:cxn ang="0">
                    <a:pos x="18" y="583"/>
                  </a:cxn>
                  <a:cxn ang="0">
                    <a:pos x="6" y="554"/>
                  </a:cxn>
                  <a:cxn ang="0">
                    <a:pos x="0" y="524"/>
                  </a:cxn>
                  <a:cxn ang="0">
                    <a:pos x="0" y="520"/>
                  </a:cxn>
                  <a:cxn ang="0">
                    <a:pos x="4" y="487"/>
                  </a:cxn>
                  <a:cxn ang="0">
                    <a:pos x="16" y="446"/>
                  </a:cxn>
                  <a:cxn ang="0">
                    <a:pos x="51" y="370"/>
                  </a:cxn>
                  <a:cxn ang="0">
                    <a:pos x="94" y="299"/>
                  </a:cxn>
                  <a:cxn ang="0">
                    <a:pos x="147" y="235"/>
                  </a:cxn>
                  <a:cxn ang="0">
                    <a:pos x="204" y="176"/>
                  </a:cxn>
                  <a:cxn ang="0">
                    <a:pos x="270" y="125"/>
                  </a:cxn>
                  <a:cxn ang="0">
                    <a:pos x="341" y="82"/>
                  </a:cxn>
                  <a:cxn ang="0">
                    <a:pos x="415" y="47"/>
                  </a:cxn>
                  <a:cxn ang="0">
                    <a:pos x="497" y="21"/>
                  </a:cxn>
                  <a:cxn ang="0">
                    <a:pos x="581" y="6"/>
                  </a:cxn>
                  <a:cxn ang="0">
                    <a:pos x="667" y="0"/>
                  </a:cxn>
                  <a:cxn ang="0">
                    <a:pos x="667" y="0"/>
                  </a:cxn>
                  <a:cxn ang="0">
                    <a:pos x="759" y="6"/>
                  </a:cxn>
                  <a:cxn ang="0">
                    <a:pos x="847" y="23"/>
                  </a:cxn>
                  <a:cxn ang="0">
                    <a:pos x="932" y="53"/>
                  </a:cxn>
                  <a:cxn ang="0">
                    <a:pos x="1010" y="90"/>
                  </a:cxn>
                  <a:cxn ang="0">
                    <a:pos x="1082" y="137"/>
                  </a:cxn>
                  <a:cxn ang="0">
                    <a:pos x="1149" y="194"/>
                  </a:cxn>
                  <a:cxn ang="0">
                    <a:pos x="1208" y="256"/>
                  </a:cxn>
                  <a:cxn ang="0">
                    <a:pos x="1258" y="325"/>
                  </a:cxn>
                  <a:cxn ang="0">
                    <a:pos x="1301" y="401"/>
                  </a:cxn>
                  <a:cxn ang="0">
                    <a:pos x="1301" y="401"/>
                  </a:cxn>
                </a:cxnLst>
                <a:rect l="0" t="0" r="r" b="b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chemeClr val="accent1"/>
                  </a:gs>
                </a:gsLst>
                <a:lin ang="5400000" scaled="1"/>
              </a:gradFill>
              <a:ln w="0">
                <a:noFill/>
                <a:prstDash val="solid"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4" name="Text Box 88"/>
            <p:cNvSpPr txBox="1">
              <a:spLocks noChangeArrowheads="1"/>
            </p:cNvSpPr>
            <p:nvPr/>
          </p:nvSpPr>
          <p:spPr bwMode="gray">
            <a:xfrm>
              <a:off x="3584" y="1195"/>
              <a:ext cx="689" cy="247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14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anose="020B0604030504040204" pitchFamily="34" charset="0"/>
                </a:rPr>
                <a:t>添加文本</a:t>
              </a:r>
              <a:endParaRPr lang="zh-CN" altLang="en-US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anose="020B0604030504040204" pitchFamily="34" charset="0"/>
              </a:endParaRPr>
            </a:p>
          </p:txBody>
        </p:sp>
      </p:grpSp>
      <p:grpSp>
        <p:nvGrpSpPr>
          <p:cNvPr id="17" name="Group 89"/>
          <p:cNvGrpSpPr/>
          <p:nvPr/>
        </p:nvGrpSpPr>
        <p:grpSpPr bwMode="auto">
          <a:xfrm>
            <a:off x="1600200" y="2825766"/>
            <a:ext cx="1622425" cy="1598613"/>
            <a:chOff x="624" y="1584"/>
            <a:chExt cx="1248" cy="1296"/>
          </a:xfrm>
        </p:grpSpPr>
        <p:grpSp>
          <p:nvGrpSpPr>
            <p:cNvPr id="18" name="Group 90"/>
            <p:cNvGrpSpPr/>
            <p:nvPr/>
          </p:nvGrpSpPr>
          <p:grpSpPr bwMode="auto">
            <a:xfrm>
              <a:off x="624" y="1584"/>
              <a:ext cx="1248" cy="1296"/>
              <a:chOff x="2016" y="1920"/>
              <a:chExt cx="1680" cy="1680"/>
            </a:xfrm>
          </p:grpSpPr>
          <p:sp>
            <p:nvSpPr>
              <p:cNvPr id="20" name="Oval 91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63529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Freeform 92"/>
              <p:cNvSpPr/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/>
                <a:ahLst/>
                <a:cxnLst>
                  <a:cxn ang="0">
                    <a:pos x="1301" y="401"/>
                  </a:cxn>
                  <a:cxn ang="0">
                    <a:pos x="1317" y="442"/>
                  </a:cxn>
                  <a:cxn ang="0">
                    <a:pos x="1321" y="481"/>
                  </a:cxn>
                  <a:cxn ang="0">
                    <a:pos x="1315" y="516"/>
                  </a:cxn>
                  <a:cxn ang="0">
                    <a:pos x="1298" y="550"/>
                  </a:cxn>
                  <a:cxn ang="0">
                    <a:pos x="1272" y="579"/>
                  </a:cxn>
                  <a:cxn ang="0">
                    <a:pos x="1239" y="604"/>
                  </a:cxn>
                  <a:cxn ang="0">
                    <a:pos x="1196" y="628"/>
                  </a:cxn>
                  <a:cxn ang="0">
                    <a:pos x="1147" y="649"/>
                  </a:cxn>
                  <a:cxn ang="0">
                    <a:pos x="1092" y="667"/>
                  </a:cxn>
                  <a:cxn ang="0">
                    <a:pos x="1031" y="683"/>
                  </a:cxn>
                  <a:cxn ang="0">
                    <a:pos x="967" y="694"/>
                  </a:cxn>
                  <a:cxn ang="0">
                    <a:pos x="896" y="704"/>
                  </a:cxn>
                  <a:cxn ang="0">
                    <a:pos x="824" y="710"/>
                  </a:cxn>
                  <a:cxn ang="0">
                    <a:pos x="795" y="712"/>
                  </a:cxn>
                  <a:cxn ang="0">
                    <a:pos x="476" y="712"/>
                  </a:cxn>
                  <a:cxn ang="0">
                    <a:pos x="472" y="712"/>
                  </a:cxn>
                  <a:cxn ang="0">
                    <a:pos x="409" y="708"/>
                  </a:cxn>
                  <a:cxn ang="0">
                    <a:pos x="348" y="704"/>
                  </a:cxn>
                  <a:cxn ang="0">
                    <a:pos x="290" y="696"/>
                  </a:cxn>
                  <a:cxn ang="0">
                    <a:pos x="235" y="689"/>
                  </a:cxn>
                  <a:cxn ang="0">
                    <a:pos x="186" y="677"/>
                  </a:cxn>
                  <a:cxn ang="0">
                    <a:pos x="141" y="663"/>
                  </a:cxn>
                  <a:cxn ang="0">
                    <a:pos x="102" y="648"/>
                  </a:cxn>
                  <a:cxn ang="0">
                    <a:pos x="67" y="630"/>
                  </a:cxn>
                  <a:cxn ang="0">
                    <a:pos x="39" y="608"/>
                  </a:cxn>
                  <a:cxn ang="0">
                    <a:pos x="18" y="583"/>
                  </a:cxn>
                  <a:cxn ang="0">
                    <a:pos x="6" y="554"/>
                  </a:cxn>
                  <a:cxn ang="0">
                    <a:pos x="0" y="524"/>
                  </a:cxn>
                  <a:cxn ang="0">
                    <a:pos x="0" y="520"/>
                  </a:cxn>
                  <a:cxn ang="0">
                    <a:pos x="4" y="487"/>
                  </a:cxn>
                  <a:cxn ang="0">
                    <a:pos x="16" y="446"/>
                  </a:cxn>
                  <a:cxn ang="0">
                    <a:pos x="51" y="370"/>
                  </a:cxn>
                  <a:cxn ang="0">
                    <a:pos x="94" y="299"/>
                  </a:cxn>
                  <a:cxn ang="0">
                    <a:pos x="147" y="235"/>
                  </a:cxn>
                  <a:cxn ang="0">
                    <a:pos x="204" y="176"/>
                  </a:cxn>
                  <a:cxn ang="0">
                    <a:pos x="270" y="125"/>
                  </a:cxn>
                  <a:cxn ang="0">
                    <a:pos x="341" y="82"/>
                  </a:cxn>
                  <a:cxn ang="0">
                    <a:pos x="415" y="47"/>
                  </a:cxn>
                  <a:cxn ang="0">
                    <a:pos x="497" y="21"/>
                  </a:cxn>
                  <a:cxn ang="0">
                    <a:pos x="581" y="6"/>
                  </a:cxn>
                  <a:cxn ang="0">
                    <a:pos x="667" y="0"/>
                  </a:cxn>
                  <a:cxn ang="0">
                    <a:pos x="667" y="0"/>
                  </a:cxn>
                  <a:cxn ang="0">
                    <a:pos x="759" y="6"/>
                  </a:cxn>
                  <a:cxn ang="0">
                    <a:pos x="847" y="23"/>
                  </a:cxn>
                  <a:cxn ang="0">
                    <a:pos x="932" y="53"/>
                  </a:cxn>
                  <a:cxn ang="0">
                    <a:pos x="1010" y="90"/>
                  </a:cxn>
                  <a:cxn ang="0">
                    <a:pos x="1082" y="137"/>
                  </a:cxn>
                  <a:cxn ang="0">
                    <a:pos x="1149" y="194"/>
                  </a:cxn>
                  <a:cxn ang="0">
                    <a:pos x="1208" y="256"/>
                  </a:cxn>
                  <a:cxn ang="0">
                    <a:pos x="1258" y="325"/>
                  </a:cxn>
                  <a:cxn ang="0">
                    <a:pos x="1301" y="401"/>
                  </a:cxn>
                  <a:cxn ang="0">
                    <a:pos x="1301" y="401"/>
                  </a:cxn>
                </a:cxnLst>
                <a:rect l="0" t="0" r="r" b="b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chemeClr val="accent2"/>
                  </a:gs>
                </a:gsLst>
                <a:lin ang="5400000" scaled="1"/>
              </a:gradFill>
              <a:ln w="0">
                <a:noFill/>
                <a:prstDash val="solid"/>
                <a:round/>
              </a:ln>
            </p:spPr>
            <p:txBody>
              <a:bodyPr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9" name="Text Box 93"/>
            <p:cNvSpPr txBox="1">
              <a:spLocks noChangeArrowheads="1"/>
            </p:cNvSpPr>
            <p:nvPr/>
          </p:nvSpPr>
          <p:spPr bwMode="gray">
            <a:xfrm>
              <a:off x="624" y="2144"/>
              <a:ext cx="1241" cy="421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 b="1">
                  <a:solidFill>
                    <a:schemeClr val="bg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添加文本</a:t>
              </a:r>
              <a:endParaRPr lang="zh-CN" alt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grpSp>
        <p:nvGrpSpPr>
          <p:cNvPr id="22" name="Group 94"/>
          <p:cNvGrpSpPr/>
          <p:nvPr/>
        </p:nvGrpSpPr>
        <p:grpSpPr bwMode="auto">
          <a:xfrm>
            <a:off x="4908550" y="4010041"/>
            <a:ext cx="1873250" cy="1776413"/>
            <a:chOff x="3360" y="2688"/>
            <a:chExt cx="1440" cy="1440"/>
          </a:xfrm>
        </p:grpSpPr>
        <p:grpSp>
          <p:nvGrpSpPr>
            <p:cNvPr id="23" name="Group 95"/>
            <p:cNvGrpSpPr/>
            <p:nvPr/>
          </p:nvGrpSpPr>
          <p:grpSpPr bwMode="auto">
            <a:xfrm>
              <a:off x="3360" y="2688"/>
              <a:ext cx="1440" cy="1440"/>
              <a:chOff x="2016" y="1920"/>
              <a:chExt cx="1680" cy="1680"/>
            </a:xfrm>
          </p:grpSpPr>
          <p:sp>
            <p:nvSpPr>
              <p:cNvPr id="25" name="Oval 96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5137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Freeform 97"/>
              <p:cNvSpPr/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/>
                <a:ahLst/>
                <a:cxnLst>
                  <a:cxn ang="0">
                    <a:pos x="1301" y="401"/>
                  </a:cxn>
                  <a:cxn ang="0">
                    <a:pos x="1317" y="442"/>
                  </a:cxn>
                  <a:cxn ang="0">
                    <a:pos x="1321" y="481"/>
                  </a:cxn>
                  <a:cxn ang="0">
                    <a:pos x="1315" y="516"/>
                  </a:cxn>
                  <a:cxn ang="0">
                    <a:pos x="1298" y="550"/>
                  </a:cxn>
                  <a:cxn ang="0">
                    <a:pos x="1272" y="579"/>
                  </a:cxn>
                  <a:cxn ang="0">
                    <a:pos x="1239" y="604"/>
                  </a:cxn>
                  <a:cxn ang="0">
                    <a:pos x="1196" y="628"/>
                  </a:cxn>
                  <a:cxn ang="0">
                    <a:pos x="1147" y="649"/>
                  </a:cxn>
                  <a:cxn ang="0">
                    <a:pos x="1092" y="667"/>
                  </a:cxn>
                  <a:cxn ang="0">
                    <a:pos x="1031" y="683"/>
                  </a:cxn>
                  <a:cxn ang="0">
                    <a:pos x="967" y="694"/>
                  </a:cxn>
                  <a:cxn ang="0">
                    <a:pos x="896" y="704"/>
                  </a:cxn>
                  <a:cxn ang="0">
                    <a:pos x="824" y="710"/>
                  </a:cxn>
                  <a:cxn ang="0">
                    <a:pos x="795" y="712"/>
                  </a:cxn>
                  <a:cxn ang="0">
                    <a:pos x="476" y="712"/>
                  </a:cxn>
                  <a:cxn ang="0">
                    <a:pos x="472" y="712"/>
                  </a:cxn>
                  <a:cxn ang="0">
                    <a:pos x="409" y="708"/>
                  </a:cxn>
                  <a:cxn ang="0">
                    <a:pos x="348" y="704"/>
                  </a:cxn>
                  <a:cxn ang="0">
                    <a:pos x="290" y="696"/>
                  </a:cxn>
                  <a:cxn ang="0">
                    <a:pos x="235" y="689"/>
                  </a:cxn>
                  <a:cxn ang="0">
                    <a:pos x="186" y="677"/>
                  </a:cxn>
                  <a:cxn ang="0">
                    <a:pos x="141" y="663"/>
                  </a:cxn>
                  <a:cxn ang="0">
                    <a:pos x="102" y="648"/>
                  </a:cxn>
                  <a:cxn ang="0">
                    <a:pos x="67" y="630"/>
                  </a:cxn>
                  <a:cxn ang="0">
                    <a:pos x="39" y="608"/>
                  </a:cxn>
                  <a:cxn ang="0">
                    <a:pos x="18" y="583"/>
                  </a:cxn>
                  <a:cxn ang="0">
                    <a:pos x="6" y="554"/>
                  </a:cxn>
                  <a:cxn ang="0">
                    <a:pos x="0" y="524"/>
                  </a:cxn>
                  <a:cxn ang="0">
                    <a:pos x="0" y="520"/>
                  </a:cxn>
                  <a:cxn ang="0">
                    <a:pos x="4" y="487"/>
                  </a:cxn>
                  <a:cxn ang="0">
                    <a:pos x="16" y="446"/>
                  </a:cxn>
                  <a:cxn ang="0">
                    <a:pos x="51" y="370"/>
                  </a:cxn>
                  <a:cxn ang="0">
                    <a:pos x="94" y="299"/>
                  </a:cxn>
                  <a:cxn ang="0">
                    <a:pos x="147" y="235"/>
                  </a:cxn>
                  <a:cxn ang="0">
                    <a:pos x="204" y="176"/>
                  </a:cxn>
                  <a:cxn ang="0">
                    <a:pos x="270" y="125"/>
                  </a:cxn>
                  <a:cxn ang="0">
                    <a:pos x="341" y="82"/>
                  </a:cxn>
                  <a:cxn ang="0">
                    <a:pos x="415" y="47"/>
                  </a:cxn>
                  <a:cxn ang="0">
                    <a:pos x="497" y="21"/>
                  </a:cxn>
                  <a:cxn ang="0">
                    <a:pos x="581" y="6"/>
                  </a:cxn>
                  <a:cxn ang="0">
                    <a:pos x="667" y="0"/>
                  </a:cxn>
                  <a:cxn ang="0">
                    <a:pos x="667" y="0"/>
                  </a:cxn>
                  <a:cxn ang="0">
                    <a:pos x="759" y="6"/>
                  </a:cxn>
                  <a:cxn ang="0">
                    <a:pos x="847" y="23"/>
                  </a:cxn>
                  <a:cxn ang="0">
                    <a:pos x="932" y="53"/>
                  </a:cxn>
                  <a:cxn ang="0">
                    <a:pos x="1010" y="90"/>
                  </a:cxn>
                  <a:cxn ang="0">
                    <a:pos x="1082" y="137"/>
                  </a:cxn>
                  <a:cxn ang="0">
                    <a:pos x="1149" y="194"/>
                  </a:cxn>
                  <a:cxn ang="0">
                    <a:pos x="1208" y="256"/>
                  </a:cxn>
                  <a:cxn ang="0">
                    <a:pos x="1258" y="325"/>
                  </a:cxn>
                  <a:cxn ang="0">
                    <a:pos x="1301" y="401"/>
                  </a:cxn>
                  <a:cxn ang="0">
                    <a:pos x="1301" y="401"/>
                  </a:cxn>
                </a:cxnLst>
                <a:rect l="0" t="0" r="r" b="b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100000">
                    <a:schemeClr val="hlink"/>
                  </a:gs>
                </a:gsLst>
                <a:lin ang="5400000" scaled="1"/>
              </a:gradFill>
              <a:ln w="0">
                <a:noFill/>
                <a:prstDash val="solid"/>
                <a:round/>
              </a:ln>
              <a:effectLst/>
            </p:spPr>
            <p:txBody>
              <a:bodyPr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4" name="Text Box 98"/>
            <p:cNvSpPr txBox="1">
              <a:spLocks noChangeArrowheads="1"/>
            </p:cNvSpPr>
            <p:nvPr/>
          </p:nvSpPr>
          <p:spPr bwMode="gray">
            <a:xfrm>
              <a:off x="3520" y="3295"/>
              <a:ext cx="1240" cy="421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 b="1">
                  <a:solidFill>
                    <a:schemeClr val="bg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添加文本</a:t>
              </a:r>
              <a:endParaRPr lang="zh-CN" alt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sp>
        <p:nvSpPr>
          <p:cNvPr id="27" name="Rectangle 103"/>
          <p:cNvSpPr/>
          <p:nvPr/>
        </p:nvSpPr>
        <p:spPr bwMode="auto">
          <a:xfrm>
            <a:off x="2743200" y="254016"/>
            <a:ext cx="3657600" cy="6096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r>
              <a:rPr lang="zh-CN" altLang="en-US" sz="2800">
                <a:ea typeface="黑体" panose="02010609060101010101" pitchFamily="2" charset="-122"/>
              </a:rPr>
              <a:t>点击此处添加标题</a:t>
            </a:r>
            <a:endParaRPr lang="zh-CN" altLang="en-US" sz="2800">
              <a:ea typeface="黑体" panose="02010609060101010101" pitchFamily="2" charset="-122"/>
            </a:endParaRPr>
          </a:p>
        </p:txBody>
      </p:sp>
      <p:grpSp>
        <p:nvGrpSpPr>
          <p:cNvPr id="28" name="Group 104"/>
          <p:cNvGrpSpPr/>
          <p:nvPr/>
        </p:nvGrpSpPr>
        <p:grpSpPr bwMode="auto">
          <a:xfrm>
            <a:off x="4953000" y="1701816"/>
            <a:ext cx="903147" cy="769938"/>
            <a:chOff x="3584" y="960"/>
            <a:chExt cx="695" cy="624"/>
          </a:xfrm>
        </p:grpSpPr>
        <p:grpSp>
          <p:nvGrpSpPr>
            <p:cNvPr id="29" name="Group 105"/>
            <p:cNvGrpSpPr/>
            <p:nvPr/>
          </p:nvGrpSpPr>
          <p:grpSpPr bwMode="auto">
            <a:xfrm>
              <a:off x="3600" y="960"/>
              <a:ext cx="624" cy="624"/>
              <a:chOff x="2016" y="1920"/>
              <a:chExt cx="1680" cy="1680"/>
            </a:xfrm>
          </p:grpSpPr>
          <p:sp>
            <p:nvSpPr>
              <p:cNvPr id="31" name="Oval 106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24314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2" name="Freeform 107"/>
              <p:cNvSpPr/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/>
                <a:ahLst/>
                <a:cxnLst>
                  <a:cxn ang="0">
                    <a:pos x="1301" y="401"/>
                  </a:cxn>
                  <a:cxn ang="0">
                    <a:pos x="1317" y="442"/>
                  </a:cxn>
                  <a:cxn ang="0">
                    <a:pos x="1321" y="481"/>
                  </a:cxn>
                  <a:cxn ang="0">
                    <a:pos x="1315" y="516"/>
                  </a:cxn>
                  <a:cxn ang="0">
                    <a:pos x="1298" y="550"/>
                  </a:cxn>
                  <a:cxn ang="0">
                    <a:pos x="1272" y="579"/>
                  </a:cxn>
                  <a:cxn ang="0">
                    <a:pos x="1239" y="604"/>
                  </a:cxn>
                  <a:cxn ang="0">
                    <a:pos x="1196" y="628"/>
                  </a:cxn>
                  <a:cxn ang="0">
                    <a:pos x="1147" y="649"/>
                  </a:cxn>
                  <a:cxn ang="0">
                    <a:pos x="1092" y="667"/>
                  </a:cxn>
                  <a:cxn ang="0">
                    <a:pos x="1031" y="683"/>
                  </a:cxn>
                  <a:cxn ang="0">
                    <a:pos x="967" y="694"/>
                  </a:cxn>
                  <a:cxn ang="0">
                    <a:pos x="896" y="704"/>
                  </a:cxn>
                  <a:cxn ang="0">
                    <a:pos x="824" y="710"/>
                  </a:cxn>
                  <a:cxn ang="0">
                    <a:pos x="795" y="712"/>
                  </a:cxn>
                  <a:cxn ang="0">
                    <a:pos x="476" y="712"/>
                  </a:cxn>
                  <a:cxn ang="0">
                    <a:pos x="472" y="712"/>
                  </a:cxn>
                  <a:cxn ang="0">
                    <a:pos x="409" y="708"/>
                  </a:cxn>
                  <a:cxn ang="0">
                    <a:pos x="348" y="704"/>
                  </a:cxn>
                  <a:cxn ang="0">
                    <a:pos x="290" y="696"/>
                  </a:cxn>
                  <a:cxn ang="0">
                    <a:pos x="235" y="689"/>
                  </a:cxn>
                  <a:cxn ang="0">
                    <a:pos x="186" y="677"/>
                  </a:cxn>
                  <a:cxn ang="0">
                    <a:pos x="141" y="663"/>
                  </a:cxn>
                  <a:cxn ang="0">
                    <a:pos x="102" y="648"/>
                  </a:cxn>
                  <a:cxn ang="0">
                    <a:pos x="67" y="630"/>
                  </a:cxn>
                  <a:cxn ang="0">
                    <a:pos x="39" y="608"/>
                  </a:cxn>
                  <a:cxn ang="0">
                    <a:pos x="18" y="583"/>
                  </a:cxn>
                  <a:cxn ang="0">
                    <a:pos x="6" y="554"/>
                  </a:cxn>
                  <a:cxn ang="0">
                    <a:pos x="0" y="524"/>
                  </a:cxn>
                  <a:cxn ang="0">
                    <a:pos x="0" y="520"/>
                  </a:cxn>
                  <a:cxn ang="0">
                    <a:pos x="4" y="487"/>
                  </a:cxn>
                  <a:cxn ang="0">
                    <a:pos x="16" y="446"/>
                  </a:cxn>
                  <a:cxn ang="0">
                    <a:pos x="51" y="370"/>
                  </a:cxn>
                  <a:cxn ang="0">
                    <a:pos x="94" y="299"/>
                  </a:cxn>
                  <a:cxn ang="0">
                    <a:pos x="147" y="235"/>
                  </a:cxn>
                  <a:cxn ang="0">
                    <a:pos x="204" y="176"/>
                  </a:cxn>
                  <a:cxn ang="0">
                    <a:pos x="270" y="125"/>
                  </a:cxn>
                  <a:cxn ang="0">
                    <a:pos x="341" y="82"/>
                  </a:cxn>
                  <a:cxn ang="0">
                    <a:pos x="415" y="47"/>
                  </a:cxn>
                  <a:cxn ang="0">
                    <a:pos x="497" y="21"/>
                  </a:cxn>
                  <a:cxn ang="0">
                    <a:pos x="581" y="6"/>
                  </a:cxn>
                  <a:cxn ang="0">
                    <a:pos x="667" y="0"/>
                  </a:cxn>
                  <a:cxn ang="0">
                    <a:pos x="667" y="0"/>
                  </a:cxn>
                  <a:cxn ang="0">
                    <a:pos x="759" y="6"/>
                  </a:cxn>
                  <a:cxn ang="0">
                    <a:pos x="847" y="23"/>
                  </a:cxn>
                  <a:cxn ang="0">
                    <a:pos x="932" y="53"/>
                  </a:cxn>
                  <a:cxn ang="0">
                    <a:pos x="1010" y="90"/>
                  </a:cxn>
                  <a:cxn ang="0">
                    <a:pos x="1082" y="137"/>
                  </a:cxn>
                  <a:cxn ang="0">
                    <a:pos x="1149" y="194"/>
                  </a:cxn>
                  <a:cxn ang="0">
                    <a:pos x="1208" y="256"/>
                  </a:cxn>
                  <a:cxn ang="0">
                    <a:pos x="1258" y="325"/>
                  </a:cxn>
                  <a:cxn ang="0">
                    <a:pos x="1301" y="401"/>
                  </a:cxn>
                  <a:cxn ang="0">
                    <a:pos x="1301" y="401"/>
                  </a:cxn>
                </a:cxnLst>
                <a:rect l="0" t="0" r="r" b="b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chemeClr val="accent1"/>
                  </a:gs>
                </a:gsLst>
                <a:lin ang="5400000" scaled="1"/>
              </a:gradFill>
              <a:ln w="0">
                <a:noFill/>
                <a:prstDash val="solid"/>
                <a:round/>
              </a:ln>
            </p:spPr>
            <p:txBody>
              <a:bodyPr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0" name="Text Box 108"/>
            <p:cNvSpPr txBox="1">
              <a:spLocks noChangeArrowheads="1"/>
            </p:cNvSpPr>
            <p:nvPr/>
          </p:nvSpPr>
          <p:spPr bwMode="gray">
            <a:xfrm>
              <a:off x="3584" y="1195"/>
              <a:ext cx="695" cy="249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1400" b="1">
                  <a:solidFill>
                    <a:schemeClr val="bg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Verdana" panose="020B0604030504040204" pitchFamily="34" charset="0"/>
                </a:rPr>
                <a:t>添加文本</a:t>
              </a:r>
              <a:endParaRPr lang="zh-CN" altLang="en-US" sz="1400" b="1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panose="020B0604030504040204" pitchFamily="34" charset="0"/>
              </a:endParaRPr>
            </a:p>
          </p:txBody>
        </p:sp>
      </p:grpSp>
    </p:spTree>
  </p:cSld>
  <p:clrMapOvr>
    <a:masterClrMapping/>
  </p:clrMapOvr>
  <p:transition advClick="0" advTm="2000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/>
          <p:cNvSpPr/>
          <p:nvPr/>
        </p:nvSpPr>
        <p:spPr bwMode="gray">
          <a:xfrm>
            <a:off x="985810" y="2378090"/>
            <a:ext cx="7016750" cy="3106737"/>
          </a:xfrm>
          <a:custGeom>
            <a:avLst/>
            <a:gdLst/>
            <a:ahLst/>
            <a:cxnLst>
              <a:cxn ang="0">
                <a:pos x="496" y="157"/>
              </a:cxn>
              <a:cxn ang="0">
                <a:pos x="0" y="0"/>
              </a:cxn>
              <a:cxn ang="0">
                <a:pos x="231" y="124"/>
              </a:cxn>
              <a:cxn ang="0">
                <a:pos x="4282" y="2025"/>
              </a:cxn>
              <a:cxn ang="0">
                <a:pos x="3974" y="2298"/>
              </a:cxn>
              <a:cxn ang="0">
                <a:pos x="5190" y="2065"/>
              </a:cxn>
              <a:cxn ang="0">
                <a:pos x="5039" y="1268"/>
              </a:cxn>
              <a:cxn ang="0">
                <a:pos x="4748" y="1507"/>
              </a:cxn>
              <a:cxn ang="0">
                <a:pos x="496" y="157"/>
              </a:cxn>
            </a:cxnLst>
            <a:rect l="0" t="0" r="r" b="b"/>
            <a:pathLst>
              <a:path w="5190" h="2298">
                <a:moveTo>
                  <a:pt x="496" y="157"/>
                </a:moveTo>
                <a:lnTo>
                  <a:pt x="0" y="0"/>
                </a:lnTo>
                <a:lnTo>
                  <a:pt x="231" y="124"/>
                </a:lnTo>
                <a:lnTo>
                  <a:pt x="4282" y="2025"/>
                </a:lnTo>
                <a:lnTo>
                  <a:pt x="3974" y="2298"/>
                </a:lnTo>
                <a:lnTo>
                  <a:pt x="5190" y="2065"/>
                </a:lnTo>
                <a:lnTo>
                  <a:pt x="5039" y="1268"/>
                </a:lnTo>
                <a:lnTo>
                  <a:pt x="4748" y="1507"/>
                </a:lnTo>
                <a:lnTo>
                  <a:pt x="496" y="157"/>
                </a:lnTo>
                <a:close/>
              </a:path>
            </a:pathLst>
          </a:custGeom>
          <a:gradFill rotWithShape="1">
            <a:gsLst>
              <a:gs pos="0">
                <a:schemeClr val="accent2">
                  <a:gamma/>
                  <a:shade val="40000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0000"/>
                  <a:invGamma/>
                </a:schemeClr>
              </a:gs>
            </a:gsLst>
            <a:lin ang="2700000" scaled="1"/>
          </a:gradFill>
          <a:ln w="9525" cap="flat" cmpd="sng">
            <a:noFill/>
            <a:prstDash val="solid"/>
            <a:rou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" name="AutoShape 5"/>
          <p:cNvSpPr>
            <a:spLocks noChangeArrowheads="1"/>
          </p:cNvSpPr>
          <p:nvPr/>
        </p:nvSpPr>
        <p:spPr bwMode="gray">
          <a:xfrm>
            <a:off x="2006572" y="2709877"/>
            <a:ext cx="214313" cy="131763"/>
          </a:xfrm>
          <a:prstGeom prst="can">
            <a:avLst>
              <a:gd name="adj" fmla="val 39796"/>
            </a:avLst>
          </a:prstGeom>
          <a:gradFill rotWithShape="1">
            <a:gsLst>
              <a:gs pos="0">
                <a:srgbClr val="008000"/>
              </a:gs>
              <a:gs pos="50000">
                <a:srgbClr val="008000">
                  <a:gamma/>
                  <a:tint val="35686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rou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gray">
          <a:xfrm>
            <a:off x="2865410" y="3022615"/>
            <a:ext cx="250825" cy="182562"/>
          </a:xfrm>
          <a:prstGeom prst="can">
            <a:avLst>
              <a:gd name="adj" fmla="val 27343"/>
            </a:avLst>
          </a:prstGeom>
          <a:gradFill rotWithShape="1">
            <a:gsLst>
              <a:gs pos="0">
                <a:srgbClr val="008000"/>
              </a:gs>
              <a:gs pos="50000">
                <a:srgbClr val="008000">
                  <a:gamma/>
                  <a:tint val="35686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rou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" name="AutoShape 7"/>
          <p:cNvSpPr>
            <a:spLocks noChangeArrowheads="1"/>
          </p:cNvSpPr>
          <p:nvPr/>
        </p:nvSpPr>
        <p:spPr bwMode="gray">
          <a:xfrm>
            <a:off x="3800447" y="3324240"/>
            <a:ext cx="341313" cy="290512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rgbClr val="008000"/>
              </a:gs>
              <a:gs pos="50000">
                <a:srgbClr val="008000">
                  <a:gamma/>
                  <a:tint val="35686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rou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" name="AutoShape 8"/>
          <p:cNvSpPr>
            <a:spLocks noChangeArrowheads="1"/>
          </p:cNvSpPr>
          <p:nvPr/>
        </p:nvSpPr>
        <p:spPr bwMode="gray">
          <a:xfrm>
            <a:off x="6049935" y="3946540"/>
            <a:ext cx="536575" cy="647700"/>
          </a:xfrm>
          <a:prstGeom prst="can">
            <a:avLst>
              <a:gd name="adj" fmla="val 21420"/>
            </a:avLst>
          </a:prstGeom>
          <a:gradFill rotWithShape="1">
            <a:gsLst>
              <a:gs pos="0">
                <a:srgbClr val="008000"/>
              </a:gs>
              <a:gs pos="50000">
                <a:srgbClr val="008000">
                  <a:gamma/>
                  <a:tint val="35686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rou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" name="AutoShape 9"/>
          <p:cNvSpPr>
            <a:spLocks noChangeArrowheads="1"/>
          </p:cNvSpPr>
          <p:nvPr/>
        </p:nvSpPr>
        <p:spPr bwMode="gray">
          <a:xfrm>
            <a:off x="4898997" y="3686190"/>
            <a:ext cx="422275" cy="404812"/>
          </a:xfrm>
          <a:prstGeom prst="can">
            <a:avLst>
              <a:gd name="adj" fmla="val 21667"/>
            </a:avLst>
          </a:prstGeom>
          <a:gradFill rotWithShape="1">
            <a:gsLst>
              <a:gs pos="0">
                <a:srgbClr val="008000"/>
              </a:gs>
              <a:gs pos="50000">
                <a:srgbClr val="008000">
                  <a:gamma/>
                  <a:tint val="35686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rou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black">
          <a:xfrm>
            <a:off x="1616047" y="2005027"/>
            <a:ext cx="1217613" cy="366713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b="1">
                <a:solidFill>
                  <a:srgbClr val="000000"/>
                </a:solidFill>
              </a:rPr>
              <a:t>标题 </a:t>
            </a:r>
            <a:r>
              <a:rPr lang="en-US" altLang="zh-CN" b="1">
                <a:solidFill>
                  <a:srgbClr val="000000"/>
                </a:solidFill>
              </a:rPr>
              <a:t>1</a:t>
            </a:r>
            <a:endParaRPr lang="en-US" altLang="zh-CN" b="1">
              <a:solidFill>
                <a:srgbClr val="000000"/>
              </a:solidFill>
            </a:endParaRPr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black">
          <a:xfrm>
            <a:off x="2508222" y="2019315"/>
            <a:ext cx="1217613" cy="366712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b="1">
                <a:solidFill>
                  <a:srgbClr val="000000"/>
                </a:solidFill>
              </a:rPr>
              <a:t>标题 </a:t>
            </a:r>
            <a:r>
              <a:rPr lang="en-US" altLang="zh-CN" b="1">
                <a:solidFill>
                  <a:srgbClr val="000000"/>
                </a:solidFill>
              </a:rPr>
              <a:t>2</a:t>
            </a:r>
            <a:endParaRPr lang="en-US" altLang="zh-CN" b="1">
              <a:solidFill>
                <a:srgbClr val="000000"/>
              </a:solidFill>
            </a:endParaRP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black">
          <a:xfrm>
            <a:off x="3490885" y="2022490"/>
            <a:ext cx="1217612" cy="366712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b="1">
                <a:solidFill>
                  <a:srgbClr val="000000"/>
                </a:solidFill>
              </a:rPr>
              <a:t>标题</a:t>
            </a:r>
            <a:r>
              <a:rPr lang="en-US" altLang="zh-CN" b="1">
                <a:solidFill>
                  <a:srgbClr val="000000"/>
                </a:solidFill>
              </a:rPr>
              <a:t>3</a:t>
            </a:r>
            <a:endParaRPr lang="en-US" altLang="zh-CN" b="1">
              <a:solidFill>
                <a:srgbClr val="000000"/>
              </a:solidFill>
            </a:endParaRP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black">
          <a:xfrm>
            <a:off x="4622772" y="2016140"/>
            <a:ext cx="1219200" cy="366712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b="1">
                <a:solidFill>
                  <a:srgbClr val="000000"/>
                </a:solidFill>
              </a:rPr>
              <a:t>标题 </a:t>
            </a:r>
            <a:r>
              <a:rPr lang="en-US" altLang="zh-CN" b="1">
                <a:solidFill>
                  <a:srgbClr val="000000"/>
                </a:solidFill>
              </a:rPr>
              <a:t>4</a:t>
            </a:r>
            <a:endParaRPr lang="en-US" altLang="zh-CN" b="1">
              <a:solidFill>
                <a:srgbClr val="000000"/>
              </a:solidFill>
            </a:endParaRP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black">
          <a:xfrm>
            <a:off x="5813397" y="2012965"/>
            <a:ext cx="1219200" cy="366712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b="1">
                <a:solidFill>
                  <a:srgbClr val="000000"/>
                </a:solidFill>
              </a:rPr>
              <a:t>标题</a:t>
            </a:r>
            <a:r>
              <a:rPr lang="en-US" altLang="zh-CN" b="1">
                <a:solidFill>
                  <a:srgbClr val="000000"/>
                </a:solidFill>
              </a:rPr>
              <a:t>5</a:t>
            </a:r>
            <a:endParaRPr lang="en-US" altLang="zh-CN" b="1">
              <a:solidFill>
                <a:srgbClr val="000000"/>
              </a:solidFill>
            </a:endParaRPr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black">
          <a:xfrm>
            <a:off x="571472" y="3035315"/>
            <a:ext cx="2265363" cy="30480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1400" b="1">
                <a:solidFill>
                  <a:srgbClr val="000000"/>
                </a:solidFill>
              </a:rPr>
              <a:t> </a:t>
            </a:r>
            <a:r>
              <a:rPr lang="zh-CN" altLang="en-US" sz="1400" b="1">
                <a:solidFill>
                  <a:srgbClr val="000000"/>
                </a:solidFill>
              </a:rPr>
              <a:t>点击添加文本</a:t>
            </a:r>
            <a:endParaRPr lang="zh-CN" altLang="en-US" sz="1400" b="1">
              <a:solidFill>
                <a:srgbClr val="000000"/>
              </a:solidFill>
            </a:endParaRPr>
          </a:p>
        </p:txBody>
      </p:sp>
      <p:sp>
        <p:nvSpPr>
          <p:cNvPr id="14" name="Text Box 16"/>
          <p:cNvSpPr txBox="1">
            <a:spLocks noChangeArrowheads="1"/>
          </p:cNvSpPr>
          <p:nvPr/>
        </p:nvSpPr>
        <p:spPr bwMode="black">
          <a:xfrm>
            <a:off x="1087410" y="3500452"/>
            <a:ext cx="2405062" cy="30480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400" b="1">
                <a:solidFill>
                  <a:srgbClr val="000000"/>
                </a:solidFill>
              </a:rPr>
              <a:t>点击添加文本</a:t>
            </a:r>
            <a:endParaRPr lang="zh-CN" altLang="en-US" sz="1400" b="1">
              <a:solidFill>
                <a:srgbClr val="000000"/>
              </a:solidFill>
            </a:endParaRPr>
          </a:p>
        </p:txBody>
      </p:sp>
      <p:sp>
        <p:nvSpPr>
          <p:cNvPr id="15" name="Text Box 17"/>
          <p:cNvSpPr txBox="1">
            <a:spLocks noChangeArrowheads="1"/>
          </p:cNvSpPr>
          <p:nvPr/>
        </p:nvSpPr>
        <p:spPr bwMode="black">
          <a:xfrm>
            <a:off x="1982760" y="4038615"/>
            <a:ext cx="2406650" cy="30480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1400" b="1">
                <a:solidFill>
                  <a:srgbClr val="000000"/>
                </a:solidFill>
              </a:rPr>
              <a:t> </a:t>
            </a:r>
            <a:r>
              <a:rPr lang="zh-CN" altLang="en-US" sz="1400" b="1">
                <a:solidFill>
                  <a:srgbClr val="000000"/>
                </a:solidFill>
              </a:rPr>
              <a:t>点击添加文本</a:t>
            </a:r>
            <a:endParaRPr lang="zh-CN" altLang="en-US" sz="1400" b="1">
              <a:solidFill>
                <a:srgbClr val="000000"/>
              </a:solidFill>
            </a:endParaRPr>
          </a:p>
        </p:txBody>
      </p:sp>
      <p:sp>
        <p:nvSpPr>
          <p:cNvPr id="16" name="Text Box 18"/>
          <p:cNvSpPr txBox="1">
            <a:spLocks noChangeArrowheads="1"/>
          </p:cNvSpPr>
          <p:nvPr/>
        </p:nvSpPr>
        <p:spPr bwMode="black">
          <a:xfrm>
            <a:off x="3135285" y="4575190"/>
            <a:ext cx="2405062" cy="30480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1400" b="1">
                <a:solidFill>
                  <a:srgbClr val="000000"/>
                </a:solidFill>
              </a:rPr>
              <a:t> </a:t>
            </a:r>
            <a:r>
              <a:rPr lang="zh-CN" altLang="en-US" sz="1400" b="1">
                <a:solidFill>
                  <a:srgbClr val="000000"/>
                </a:solidFill>
              </a:rPr>
              <a:t>点击添加文本</a:t>
            </a:r>
            <a:endParaRPr lang="zh-CN" altLang="en-US" sz="1400" b="1">
              <a:solidFill>
                <a:srgbClr val="000000"/>
              </a:solidFill>
            </a:endParaRPr>
          </a:p>
        </p:txBody>
      </p:sp>
      <p:sp>
        <p:nvSpPr>
          <p:cNvPr id="17" name="Text Box 19"/>
          <p:cNvSpPr txBox="1">
            <a:spLocks noChangeArrowheads="1"/>
          </p:cNvSpPr>
          <p:nvPr/>
        </p:nvSpPr>
        <p:spPr bwMode="black">
          <a:xfrm>
            <a:off x="4024285" y="5195902"/>
            <a:ext cx="2406650" cy="30480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1400" b="1">
                <a:solidFill>
                  <a:srgbClr val="000000"/>
                </a:solidFill>
              </a:rPr>
              <a:t> </a:t>
            </a:r>
            <a:r>
              <a:rPr lang="zh-CN" altLang="en-US" sz="1400" b="1">
                <a:solidFill>
                  <a:srgbClr val="000000"/>
                </a:solidFill>
              </a:rPr>
              <a:t>点击添加文本</a:t>
            </a:r>
            <a:endParaRPr lang="zh-CN" altLang="en-US" sz="1400" b="1">
              <a:solidFill>
                <a:srgbClr val="000000"/>
              </a:solidFill>
            </a:endParaRPr>
          </a:p>
        </p:txBody>
      </p:sp>
      <p:cxnSp>
        <p:nvCxnSpPr>
          <p:cNvPr id="18" name="AutoShape 20"/>
          <p:cNvCxnSpPr>
            <a:cxnSpLocks noChangeShapeType="1"/>
            <a:stCxn id="3" idx="3"/>
            <a:endCxn id="13" idx="0"/>
          </p:cNvCxnSpPr>
          <p:nvPr/>
        </p:nvCxnSpPr>
        <p:spPr bwMode="gray">
          <a:xfrm rot="5400000">
            <a:off x="1812897" y="2733690"/>
            <a:ext cx="193675" cy="409575"/>
          </a:xfrm>
          <a:prstGeom prst="bentConnector3">
            <a:avLst>
              <a:gd name="adj1" fmla="val 49181"/>
            </a:avLst>
          </a:prstGeom>
          <a:noFill/>
          <a:ln w="9525">
            <a:solidFill>
              <a:srgbClr val="1C1C1C"/>
            </a:solidFill>
            <a:miter lim="800000"/>
          </a:ln>
          <a:effectLst/>
        </p:spPr>
      </p:cxnSp>
      <p:cxnSp>
        <p:nvCxnSpPr>
          <p:cNvPr id="19" name="AutoShape 21"/>
          <p:cNvCxnSpPr>
            <a:cxnSpLocks noChangeShapeType="1"/>
            <a:stCxn id="4" idx="3"/>
            <a:endCxn id="14" idx="0"/>
          </p:cNvCxnSpPr>
          <p:nvPr/>
        </p:nvCxnSpPr>
        <p:spPr bwMode="gray">
          <a:xfrm rot="5400000">
            <a:off x="2493141" y="3002771"/>
            <a:ext cx="295275" cy="700087"/>
          </a:xfrm>
          <a:prstGeom prst="bentConnector3">
            <a:avLst>
              <a:gd name="adj1" fmla="val 49463"/>
            </a:avLst>
          </a:prstGeom>
          <a:noFill/>
          <a:ln w="9525">
            <a:solidFill>
              <a:srgbClr val="1C1C1C"/>
            </a:solidFill>
            <a:miter lim="800000"/>
          </a:ln>
          <a:effectLst/>
        </p:spPr>
      </p:cxnSp>
      <p:cxnSp>
        <p:nvCxnSpPr>
          <p:cNvPr id="20" name="AutoShape 22"/>
          <p:cNvCxnSpPr>
            <a:cxnSpLocks noChangeShapeType="1"/>
            <a:stCxn id="5" idx="3"/>
            <a:endCxn id="15" idx="0"/>
          </p:cNvCxnSpPr>
          <p:nvPr/>
        </p:nvCxnSpPr>
        <p:spPr bwMode="gray">
          <a:xfrm rot="5400000">
            <a:off x="3367059" y="3433778"/>
            <a:ext cx="423863" cy="785812"/>
          </a:xfrm>
          <a:prstGeom prst="bentConnector3">
            <a:avLst>
              <a:gd name="adj1" fmla="val 49815"/>
            </a:avLst>
          </a:prstGeom>
          <a:noFill/>
          <a:ln w="9525">
            <a:solidFill>
              <a:srgbClr val="1C1C1C"/>
            </a:solidFill>
            <a:miter lim="800000"/>
          </a:ln>
          <a:effectLst/>
        </p:spPr>
      </p:cxnSp>
      <p:cxnSp>
        <p:nvCxnSpPr>
          <p:cNvPr id="21" name="AutoShape 23"/>
          <p:cNvCxnSpPr>
            <a:cxnSpLocks noChangeShapeType="1"/>
            <a:stCxn id="7" idx="3"/>
            <a:endCxn id="16" idx="0"/>
          </p:cNvCxnSpPr>
          <p:nvPr/>
        </p:nvCxnSpPr>
        <p:spPr bwMode="gray">
          <a:xfrm rot="5400000">
            <a:off x="4482279" y="3947333"/>
            <a:ext cx="484188" cy="771525"/>
          </a:xfrm>
          <a:prstGeom prst="bentConnector3">
            <a:avLst>
              <a:gd name="adj1" fmla="val 49838"/>
            </a:avLst>
          </a:prstGeom>
          <a:noFill/>
          <a:ln w="9525">
            <a:solidFill>
              <a:srgbClr val="1C1C1C"/>
            </a:solidFill>
            <a:miter lim="800000"/>
          </a:ln>
          <a:effectLst/>
        </p:spPr>
      </p:cxnSp>
      <p:cxnSp>
        <p:nvCxnSpPr>
          <p:cNvPr id="22" name="AutoShape 24"/>
          <p:cNvCxnSpPr>
            <a:cxnSpLocks noChangeShapeType="1"/>
            <a:stCxn id="6" idx="3"/>
            <a:endCxn id="17" idx="0"/>
          </p:cNvCxnSpPr>
          <p:nvPr/>
        </p:nvCxnSpPr>
        <p:spPr bwMode="gray">
          <a:xfrm rot="5400000">
            <a:off x="5472085" y="4349765"/>
            <a:ext cx="601662" cy="1090612"/>
          </a:xfrm>
          <a:prstGeom prst="bentConnector3">
            <a:avLst>
              <a:gd name="adj1" fmla="val 49870"/>
            </a:avLst>
          </a:prstGeom>
          <a:noFill/>
          <a:ln w="9525">
            <a:solidFill>
              <a:srgbClr val="1C1C1C"/>
            </a:solidFill>
            <a:miter lim="800000"/>
          </a:ln>
          <a:effectLst/>
        </p:spPr>
      </p:cxnSp>
      <p:sp>
        <p:nvSpPr>
          <p:cNvPr id="23" name="AutoShape 25"/>
          <p:cNvSpPr>
            <a:spLocks noChangeArrowheads="1"/>
          </p:cNvSpPr>
          <p:nvPr/>
        </p:nvSpPr>
        <p:spPr bwMode="gray">
          <a:xfrm>
            <a:off x="6049935" y="2422540"/>
            <a:ext cx="536575" cy="1639887"/>
          </a:xfrm>
          <a:prstGeom prst="can">
            <a:avLst>
              <a:gd name="adj" fmla="val 27945"/>
            </a:avLst>
          </a:prstGeom>
          <a:gradFill rotWithShape="1">
            <a:gsLst>
              <a:gs pos="0">
                <a:schemeClr val="folHlink"/>
              </a:gs>
              <a:gs pos="50000">
                <a:schemeClr val="folHlink">
                  <a:gamma/>
                  <a:tint val="35686"/>
                  <a:invGamma/>
                </a:schemeClr>
              </a:gs>
              <a:gs pos="100000">
                <a:schemeClr val="folHlink"/>
              </a:gs>
            </a:gsLst>
            <a:lin ang="0" scaled="1"/>
          </a:gradFill>
          <a:ln w="9525">
            <a:noFill/>
            <a:rou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" name="AutoShape 26"/>
          <p:cNvSpPr>
            <a:spLocks noChangeArrowheads="1"/>
          </p:cNvSpPr>
          <p:nvPr/>
        </p:nvSpPr>
        <p:spPr bwMode="gray">
          <a:xfrm>
            <a:off x="4898997" y="2419365"/>
            <a:ext cx="422275" cy="1358900"/>
          </a:xfrm>
          <a:prstGeom prst="can">
            <a:avLst>
              <a:gd name="adj" fmla="val 27398"/>
            </a:avLst>
          </a:prstGeom>
          <a:gradFill rotWithShape="1">
            <a:gsLst>
              <a:gs pos="0">
                <a:schemeClr val="folHlink"/>
              </a:gs>
              <a:gs pos="50000">
                <a:schemeClr val="folHlink">
                  <a:gamma/>
                  <a:tint val="35686"/>
                  <a:invGamma/>
                </a:schemeClr>
              </a:gs>
              <a:gs pos="100000">
                <a:schemeClr val="folHlink"/>
              </a:gs>
            </a:gsLst>
            <a:lin ang="0" scaled="1"/>
          </a:gradFill>
          <a:ln w="9525">
            <a:noFill/>
            <a:rou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" name="AutoShape 27"/>
          <p:cNvSpPr>
            <a:spLocks noChangeArrowheads="1"/>
          </p:cNvSpPr>
          <p:nvPr/>
        </p:nvSpPr>
        <p:spPr bwMode="gray">
          <a:xfrm>
            <a:off x="3800447" y="2416190"/>
            <a:ext cx="341313" cy="996950"/>
          </a:xfrm>
          <a:prstGeom prst="can">
            <a:avLst>
              <a:gd name="adj" fmla="val 28209"/>
            </a:avLst>
          </a:prstGeom>
          <a:gradFill rotWithShape="1">
            <a:gsLst>
              <a:gs pos="0">
                <a:schemeClr val="folHlink"/>
              </a:gs>
              <a:gs pos="50000">
                <a:schemeClr val="folHlink">
                  <a:gamma/>
                  <a:tint val="35686"/>
                  <a:invGamma/>
                </a:schemeClr>
              </a:gs>
              <a:gs pos="100000">
                <a:schemeClr val="folHlink"/>
              </a:gs>
            </a:gsLst>
            <a:lin ang="0" scaled="1"/>
          </a:gradFill>
          <a:ln w="9525">
            <a:noFill/>
            <a:rou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" name="AutoShape 28"/>
          <p:cNvSpPr>
            <a:spLocks noChangeArrowheads="1"/>
          </p:cNvSpPr>
          <p:nvPr/>
        </p:nvSpPr>
        <p:spPr bwMode="gray">
          <a:xfrm>
            <a:off x="2865410" y="2422540"/>
            <a:ext cx="250825" cy="654050"/>
          </a:xfrm>
          <a:prstGeom prst="can">
            <a:avLst>
              <a:gd name="adj" fmla="val 23806"/>
            </a:avLst>
          </a:prstGeom>
          <a:gradFill rotWithShape="1">
            <a:gsLst>
              <a:gs pos="0">
                <a:schemeClr val="folHlink"/>
              </a:gs>
              <a:gs pos="50000">
                <a:schemeClr val="folHlink">
                  <a:gamma/>
                  <a:tint val="35686"/>
                  <a:invGamma/>
                </a:schemeClr>
              </a:gs>
              <a:gs pos="100000">
                <a:schemeClr val="folHlink"/>
              </a:gs>
            </a:gsLst>
            <a:lin ang="0" scaled="1"/>
          </a:gradFill>
          <a:ln w="9525">
            <a:noFill/>
            <a:rou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" name="AutoShape 29"/>
          <p:cNvSpPr>
            <a:spLocks noChangeArrowheads="1"/>
          </p:cNvSpPr>
          <p:nvPr/>
        </p:nvSpPr>
        <p:spPr bwMode="gray">
          <a:xfrm>
            <a:off x="2006572" y="2424127"/>
            <a:ext cx="214313" cy="339725"/>
          </a:xfrm>
          <a:prstGeom prst="can">
            <a:avLst>
              <a:gd name="adj" fmla="val 26911"/>
            </a:avLst>
          </a:prstGeom>
          <a:gradFill rotWithShape="1">
            <a:gsLst>
              <a:gs pos="0">
                <a:schemeClr val="folHlink"/>
              </a:gs>
              <a:gs pos="50000">
                <a:schemeClr val="folHlink">
                  <a:gamma/>
                  <a:tint val="35686"/>
                  <a:invGamma/>
                </a:schemeClr>
              </a:gs>
              <a:gs pos="100000">
                <a:schemeClr val="folHlink"/>
              </a:gs>
            </a:gsLst>
            <a:lin ang="0" scaled="1"/>
          </a:gradFill>
          <a:ln w="9525">
            <a:noFill/>
            <a:rou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" name="Rectangle 34"/>
          <p:cNvSpPr/>
          <p:nvPr/>
        </p:nvSpPr>
        <p:spPr bwMode="auto">
          <a:xfrm>
            <a:off x="2476472" y="176227"/>
            <a:ext cx="3657600" cy="6492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r>
              <a:rPr lang="zh-CN" altLang="en-US" sz="2800">
                <a:ea typeface="黑体" panose="02010609060101010101" pitchFamily="2" charset="-122"/>
              </a:rPr>
              <a:t>点击此处添加标题</a:t>
            </a:r>
            <a:endParaRPr lang="zh-CN" altLang="en-US" sz="2800"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advClick="0" advTm="2000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/>
          <p:nvPr/>
        </p:nvGrpSpPr>
        <p:grpSpPr bwMode="auto">
          <a:xfrm>
            <a:off x="1457351" y="1428736"/>
            <a:ext cx="1879600" cy="1825625"/>
            <a:chOff x="2457" y="2000"/>
            <a:chExt cx="901" cy="888"/>
          </a:xfrm>
        </p:grpSpPr>
        <p:pic>
          <p:nvPicPr>
            <p:cNvPr id="5" name="Picture 5" descr="circuler_1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ltGray">
            <a:xfrm>
              <a:off x="2457" y="2000"/>
              <a:ext cx="901" cy="886"/>
            </a:xfrm>
            <a:prstGeom prst="rect">
              <a:avLst/>
            </a:prstGeom>
            <a:noFill/>
          </p:spPr>
        </p:pic>
        <p:sp>
          <p:nvSpPr>
            <p:cNvPr id="6" name="Oval 6"/>
            <p:cNvSpPr>
              <a:spLocks noChangeArrowheads="1"/>
            </p:cNvSpPr>
            <p:nvPr/>
          </p:nvSpPr>
          <p:spPr bwMode="ltGray">
            <a:xfrm>
              <a:off x="2457" y="2000"/>
              <a:ext cx="895" cy="888"/>
            </a:xfrm>
            <a:prstGeom prst="ellipse">
              <a:avLst/>
            </a:prstGeom>
            <a:gradFill rotWithShape="1">
              <a:gsLst>
                <a:gs pos="0">
                  <a:srgbClr val="F8F8F8">
                    <a:gamma/>
                    <a:shade val="26275"/>
                    <a:invGamma/>
                    <a:alpha val="89999"/>
                  </a:srgbClr>
                </a:gs>
                <a:gs pos="50000">
                  <a:srgbClr val="F8F8F8">
                    <a:alpha val="45000"/>
                  </a:srgbClr>
                </a:gs>
                <a:gs pos="100000">
                  <a:srgbClr val="F8F8F8">
                    <a:gamma/>
                    <a:shade val="26275"/>
                    <a:invGamma/>
                    <a:alpha val="89999"/>
                  </a:srgbClr>
                </a:gs>
              </a:gsLst>
              <a:lin ang="5400000" scaled="1"/>
            </a:gradFill>
            <a:ln w="9525" algn="ctr">
              <a:noFill/>
              <a:rou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" name="Freeform 7"/>
            <p:cNvSpPr/>
            <p:nvPr/>
          </p:nvSpPr>
          <p:spPr bwMode="ltGray">
            <a:xfrm>
              <a:off x="2550" y="2018"/>
              <a:ext cx="703" cy="308"/>
            </a:xfrm>
            <a:custGeom>
              <a:avLst/>
              <a:gdLst/>
              <a:ahLst/>
              <a:cxnLst>
                <a:cxn ang="0">
                  <a:pos x="1301" y="401"/>
                </a:cxn>
                <a:cxn ang="0">
                  <a:pos x="1317" y="442"/>
                </a:cxn>
                <a:cxn ang="0">
                  <a:pos x="1321" y="481"/>
                </a:cxn>
                <a:cxn ang="0">
                  <a:pos x="1315" y="516"/>
                </a:cxn>
                <a:cxn ang="0">
                  <a:pos x="1298" y="550"/>
                </a:cxn>
                <a:cxn ang="0">
                  <a:pos x="1272" y="579"/>
                </a:cxn>
                <a:cxn ang="0">
                  <a:pos x="1239" y="604"/>
                </a:cxn>
                <a:cxn ang="0">
                  <a:pos x="1196" y="628"/>
                </a:cxn>
                <a:cxn ang="0">
                  <a:pos x="1147" y="649"/>
                </a:cxn>
                <a:cxn ang="0">
                  <a:pos x="1092" y="667"/>
                </a:cxn>
                <a:cxn ang="0">
                  <a:pos x="1031" y="683"/>
                </a:cxn>
                <a:cxn ang="0">
                  <a:pos x="967" y="694"/>
                </a:cxn>
                <a:cxn ang="0">
                  <a:pos x="896" y="704"/>
                </a:cxn>
                <a:cxn ang="0">
                  <a:pos x="824" y="710"/>
                </a:cxn>
                <a:cxn ang="0">
                  <a:pos x="795" y="712"/>
                </a:cxn>
                <a:cxn ang="0">
                  <a:pos x="476" y="712"/>
                </a:cxn>
                <a:cxn ang="0">
                  <a:pos x="472" y="712"/>
                </a:cxn>
                <a:cxn ang="0">
                  <a:pos x="409" y="708"/>
                </a:cxn>
                <a:cxn ang="0">
                  <a:pos x="348" y="704"/>
                </a:cxn>
                <a:cxn ang="0">
                  <a:pos x="290" y="696"/>
                </a:cxn>
                <a:cxn ang="0">
                  <a:pos x="235" y="689"/>
                </a:cxn>
                <a:cxn ang="0">
                  <a:pos x="186" y="677"/>
                </a:cxn>
                <a:cxn ang="0">
                  <a:pos x="141" y="663"/>
                </a:cxn>
                <a:cxn ang="0">
                  <a:pos x="102" y="648"/>
                </a:cxn>
                <a:cxn ang="0">
                  <a:pos x="67" y="630"/>
                </a:cxn>
                <a:cxn ang="0">
                  <a:pos x="39" y="608"/>
                </a:cxn>
                <a:cxn ang="0">
                  <a:pos x="18" y="583"/>
                </a:cxn>
                <a:cxn ang="0">
                  <a:pos x="6" y="554"/>
                </a:cxn>
                <a:cxn ang="0">
                  <a:pos x="0" y="524"/>
                </a:cxn>
                <a:cxn ang="0">
                  <a:pos x="0" y="520"/>
                </a:cxn>
                <a:cxn ang="0">
                  <a:pos x="4" y="487"/>
                </a:cxn>
                <a:cxn ang="0">
                  <a:pos x="16" y="446"/>
                </a:cxn>
                <a:cxn ang="0">
                  <a:pos x="51" y="370"/>
                </a:cxn>
                <a:cxn ang="0">
                  <a:pos x="94" y="299"/>
                </a:cxn>
                <a:cxn ang="0">
                  <a:pos x="147" y="235"/>
                </a:cxn>
                <a:cxn ang="0">
                  <a:pos x="204" y="176"/>
                </a:cxn>
                <a:cxn ang="0">
                  <a:pos x="270" y="125"/>
                </a:cxn>
                <a:cxn ang="0">
                  <a:pos x="341" y="82"/>
                </a:cxn>
                <a:cxn ang="0">
                  <a:pos x="415" y="47"/>
                </a:cxn>
                <a:cxn ang="0">
                  <a:pos x="497" y="21"/>
                </a:cxn>
                <a:cxn ang="0">
                  <a:pos x="581" y="6"/>
                </a:cxn>
                <a:cxn ang="0">
                  <a:pos x="667" y="0"/>
                </a:cxn>
                <a:cxn ang="0">
                  <a:pos x="667" y="0"/>
                </a:cxn>
                <a:cxn ang="0">
                  <a:pos x="759" y="6"/>
                </a:cxn>
                <a:cxn ang="0">
                  <a:pos x="847" y="23"/>
                </a:cxn>
                <a:cxn ang="0">
                  <a:pos x="932" y="53"/>
                </a:cxn>
                <a:cxn ang="0">
                  <a:pos x="1010" y="90"/>
                </a:cxn>
                <a:cxn ang="0">
                  <a:pos x="1082" y="137"/>
                </a:cxn>
                <a:cxn ang="0">
                  <a:pos x="1149" y="194"/>
                </a:cxn>
                <a:cxn ang="0">
                  <a:pos x="1208" y="256"/>
                </a:cxn>
                <a:cxn ang="0">
                  <a:pos x="1258" y="325"/>
                </a:cxn>
                <a:cxn ang="0">
                  <a:pos x="1301" y="401"/>
                </a:cxn>
                <a:cxn ang="0">
                  <a:pos x="1301" y="401"/>
                </a:cxn>
              </a:cxnLst>
              <a:rect l="0" t="0" r="r" b="b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5400000" scaled="1"/>
            </a:gra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8" name="Group 8"/>
            <p:cNvGrpSpPr/>
            <p:nvPr/>
          </p:nvGrpSpPr>
          <p:grpSpPr bwMode="auto">
            <a:xfrm rot="-1297425" flipH="1" flipV="1">
              <a:off x="2521" y="2686"/>
              <a:ext cx="783" cy="182"/>
              <a:chOff x="2528" y="1060"/>
              <a:chExt cx="894" cy="236"/>
            </a:xfrm>
          </p:grpSpPr>
          <p:grpSp>
            <p:nvGrpSpPr>
              <p:cNvPr id="9" name="Group 9"/>
              <p:cNvGrpSpPr/>
              <p:nvPr/>
            </p:nvGrpSpPr>
            <p:grpSpPr bwMode="auto">
              <a:xfrm>
                <a:off x="2528" y="1060"/>
                <a:ext cx="742" cy="186"/>
                <a:chOff x="1565" y="2568"/>
                <a:chExt cx="1118" cy="279"/>
              </a:xfrm>
            </p:grpSpPr>
            <p:sp>
              <p:nvSpPr>
                <p:cNvPr id="15" name="AutoShape 10"/>
                <p:cNvSpPr>
                  <a:spLocks noChangeArrowheads="1"/>
                </p:cNvSpPr>
                <p:nvPr/>
              </p:nvSpPr>
              <p:spPr bwMode="lt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 w="9525">
                  <a:noFill/>
                  <a:miter lim="800000"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6" name="AutoShape 11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 w="9525">
                  <a:noFill/>
                  <a:miter lim="800000"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7" name="AutoShape 12"/>
                <p:cNvSpPr>
                  <a:spLocks noChangeArrowheads="1"/>
                </p:cNvSpPr>
                <p:nvPr/>
              </p:nvSpPr>
              <p:spPr bwMode="lt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 w="9525">
                  <a:noFill/>
                  <a:miter lim="800000"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8" name="AutoShape 13"/>
                <p:cNvSpPr>
                  <a:spLocks noChangeArrowheads="1"/>
                </p:cNvSpPr>
                <p:nvPr/>
              </p:nvSpPr>
              <p:spPr bwMode="lt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 w="9525">
                  <a:noFill/>
                  <a:miter lim="800000"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0" name="Group 14"/>
              <p:cNvGrpSpPr/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11" name="AutoShape 15"/>
                <p:cNvSpPr>
                  <a:spLocks noChangeArrowheads="1"/>
                </p:cNvSpPr>
                <p:nvPr/>
              </p:nvSpPr>
              <p:spPr bwMode="lt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 w="9525">
                  <a:noFill/>
                  <a:miter lim="800000"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2" name="AutoShape 16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 w="9525">
                  <a:noFill/>
                  <a:miter lim="800000"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3" name="AutoShape 17"/>
                <p:cNvSpPr>
                  <a:spLocks noChangeArrowheads="1"/>
                </p:cNvSpPr>
                <p:nvPr/>
              </p:nvSpPr>
              <p:spPr bwMode="lt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 w="9525">
                  <a:noFill/>
                  <a:miter lim="800000"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4" name="AutoShape 18"/>
                <p:cNvSpPr>
                  <a:spLocks noChangeArrowheads="1"/>
                </p:cNvSpPr>
                <p:nvPr/>
              </p:nvSpPr>
              <p:spPr bwMode="lt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 w="9525">
                  <a:noFill/>
                  <a:miter lim="800000"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19" name="Group 19"/>
          <p:cNvGrpSpPr/>
          <p:nvPr/>
        </p:nvGrpSpPr>
        <p:grpSpPr bwMode="auto">
          <a:xfrm>
            <a:off x="1504976" y="3784586"/>
            <a:ext cx="1879600" cy="1825625"/>
            <a:chOff x="2457" y="2000"/>
            <a:chExt cx="901" cy="888"/>
          </a:xfrm>
        </p:grpSpPr>
        <p:pic>
          <p:nvPicPr>
            <p:cNvPr id="20" name="Picture 20" descr="circuler_1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ltGray">
            <a:xfrm>
              <a:off x="2457" y="2000"/>
              <a:ext cx="901" cy="886"/>
            </a:xfrm>
            <a:prstGeom prst="rect">
              <a:avLst/>
            </a:prstGeom>
            <a:noFill/>
          </p:spPr>
        </p:pic>
        <p:sp>
          <p:nvSpPr>
            <p:cNvPr id="21" name="Oval 21"/>
            <p:cNvSpPr>
              <a:spLocks noChangeArrowheads="1"/>
            </p:cNvSpPr>
            <p:nvPr/>
          </p:nvSpPr>
          <p:spPr bwMode="ltGray">
            <a:xfrm>
              <a:off x="2457" y="2000"/>
              <a:ext cx="895" cy="888"/>
            </a:xfrm>
            <a:prstGeom prst="ellipse">
              <a:avLst/>
            </a:prstGeom>
            <a:gradFill rotWithShape="1">
              <a:gsLst>
                <a:gs pos="0">
                  <a:srgbClr val="F8F8F8">
                    <a:gamma/>
                    <a:shade val="26275"/>
                    <a:invGamma/>
                    <a:alpha val="89999"/>
                  </a:srgbClr>
                </a:gs>
                <a:gs pos="50000">
                  <a:srgbClr val="F8F8F8">
                    <a:alpha val="45000"/>
                  </a:srgbClr>
                </a:gs>
                <a:gs pos="100000">
                  <a:srgbClr val="F8F8F8">
                    <a:gamma/>
                    <a:shade val="26275"/>
                    <a:invGamma/>
                    <a:alpha val="89999"/>
                  </a:srgbClr>
                </a:gs>
              </a:gsLst>
              <a:lin ang="5400000" scaled="1"/>
            </a:gradFill>
            <a:ln w="9525" algn="ctr">
              <a:noFill/>
              <a:rou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" name="Freeform 22"/>
            <p:cNvSpPr/>
            <p:nvPr/>
          </p:nvSpPr>
          <p:spPr bwMode="ltGray">
            <a:xfrm>
              <a:off x="2550" y="2018"/>
              <a:ext cx="703" cy="308"/>
            </a:xfrm>
            <a:custGeom>
              <a:avLst/>
              <a:gdLst/>
              <a:ahLst/>
              <a:cxnLst>
                <a:cxn ang="0">
                  <a:pos x="1301" y="401"/>
                </a:cxn>
                <a:cxn ang="0">
                  <a:pos x="1317" y="442"/>
                </a:cxn>
                <a:cxn ang="0">
                  <a:pos x="1321" y="481"/>
                </a:cxn>
                <a:cxn ang="0">
                  <a:pos x="1315" y="516"/>
                </a:cxn>
                <a:cxn ang="0">
                  <a:pos x="1298" y="550"/>
                </a:cxn>
                <a:cxn ang="0">
                  <a:pos x="1272" y="579"/>
                </a:cxn>
                <a:cxn ang="0">
                  <a:pos x="1239" y="604"/>
                </a:cxn>
                <a:cxn ang="0">
                  <a:pos x="1196" y="628"/>
                </a:cxn>
                <a:cxn ang="0">
                  <a:pos x="1147" y="649"/>
                </a:cxn>
                <a:cxn ang="0">
                  <a:pos x="1092" y="667"/>
                </a:cxn>
                <a:cxn ang="0">
                  <a:pos x="1031" y="683"/>
                </a:cxn>
                <a:cxn ang="0">
                  <a:pos x="967" y="694"/>
                </a:cxn>
                <a:cxn ang="0">
                  <a:pos x="896" y="704"/>
                </a:cxn>
                <a:cxn ang="0">
                  <a:pos x="824" y="710"/>
                </a:cxn>
                <a:cxn ang="0">
                  <a:pos x="795" y="712"/>
                </a:cxn>
                <a:cxn ang="0">
                  <a:pos x="476" y="712"/>
                </a:cxn>
                <a:cxn ang="0">
                  <a:pos x="472" y="712"/>
                </a:cxn>
                <a:cxn ang="0">
                  <a:pos x="409" y="708"/>
                </a:cxn>
                <a:cxn ang="0">
                  <a:pos x="348" y="704"/>
                </a:cxn>
                <a:cxn ang="0">
                  <a:pos x="290" y="696"/>
                </a:cxn>
                <a:cxn ang="0">
                  <a:pos x="235" y="689"/>
                </a:cxn>
                <a:cxn ang="0">
                  <a:pos x="186" y="677"/>
                </a:cxn>
                <a:cxn ang="0">
                  <a:pos x="141" y="663"/>
                </a:cxn>
                <a:cxn ang="0">
                  <a:pos x="102" y="648"/>
                </a:cxn>
                <a:cxn ang="0">
                  <a:pos x="67" y="630"/>
                </a:cxn>
                <a:cxn ang="0">
                  <a:pos x="39" y="608"/>
                </a:cxn>
                <a:cxn ang="0">
                  <a:pos x="18" y="583"/>
                </a:cxn>
                <a:cxn ang="0">
                  <a:pos x="6" y="554"/>
                </a:cxn>
                <a:cxn ang="0">
                  <a:pos x="0" y="524"/>
                </a:cxn>
                <a:cxn ang="0">
                  <a:pos x="0" y="520"/>
                </a:cxn>
                <a:cxn ang="0">
                  <a:pos x="4" y="487"/>
                </a:cxn>
                <a:cxn ang="0">
                  <a:pos x="16" y="446"/>
                </a:cxn>
                <a:cxn ang="0">
                  <a:pos x="51" y="370"/>
                </a:cxn>
                <a:cxn ang="0">
                  <a:pos x="94" y="299"/>
                </a:cxn>
                <a:cxn ang="0">
                  <a:pos x="147" y="235"/>
                </a:cxn>
                <a:cxn ang="0">
                  <a:pos x="204" y="176"/>
                </a:cxn>
                <a:cxn ang="0">
                  <a:pos x="270" y="125"/>
                </a:cxn>
                <a:cxn ang="0">
                  <a:pos x="341" y="82"/>
                </a:cxn>
                <a:cxn ang="0">
                  <a:pos x="415" y="47"/>
                </a:cxn>
                <a:cxn ang="0">
                  <a:pos x="497" y="21"/>
                </a:cxn>
                <a:cxn ang="0">
                  <a:pos x="581" y="6"/>
                </a:cxn>
                <a:cxn ang="0">
                  <a:pos x="667" y="0"/>
                </a:cxn>
                <a:cxn ang="0">
                  <a:pos x="667" y="0"/>
                </a:cxn>
                <a:cxn ang="0">
                  <a:pos x="759" y="6"/>
                </a:cxn>
                <a:cxn ang="0">
                  <a:pos x="847" y="23"/>
                </a:cxn>
                <a:cxn ang="0">
                  <a:pos x="932" y="53"/>
                </a:cxn>
                <a:cxn ang="0">
                  <a:pos x="1010" y="90"/>
                </a:cxn>
                <a:cxn ang="0">
                  <a:pos x="1082" y="137"/>
                </a:cxn>
                <a:cxn ang="0">
                  <a:pos x="1149" y="194"/>
                </a:cxn>
                <a:cxn ang="0">
                  <a:pos x="1208" y="256"/>
                </a:cxn>
                <a:cxn ang="0">
                  <a:pos x="1258" y="325"/>
                </a:cxn>
                <a:cxn ang="0">
                  <a:pos x="1301" y="401"/>
                </a:cxn>
                <a:cxn ang="0">
                  <a:pos x="1301" y="401"/>
                </a:cxn>
              </a:cxnLst>
              <a:rect l="0" t="0" r="r" b="b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5400000" scaled="1"/>
            </a:gra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3" name="Group 23"/>
            <p:cNvGrpSpPr/>
            <p:nvPr/>
          </p:nvGrpSpPr>
          <p:grpSpPr bwMode="auto">
            <a:xfrm rot="-1297425" flipH="1" flipV="1">
              <a:off x="2521" y="2686"/>
              <a:ext cx="783" cy="182"/>
              <a:chOff x="2528" y="1060"/>
              <a:chExt cx="894" cy="236"/>
            </a:xfrm>
          </p:grpSpPr>
          <p:grpSp>
            <p:nvGrpSpPr>
              <p:cNvPr id="24" name="Group 24"/>
              <p:cNvGrpSpPr/>
              <p:nvPr/>
            </p:nvGrpSpPr>
            <p:grpSpPr bwMode="auto">
              <a:xfrm>
                <a:off x="2528" y="1060"/>
                <a:ext cx="742" cy="186"/>
                <a:chOff x="1565" y="2568"/>
                <a:chExt cx="1118" cy="279"/>
              </a:xfrm>
            </p:grpSpPr>
            <p:sp>
              <p:nvSpPr>
                <p:cNvPr id="30" name="AutoShape 25"/>
                <p:cNvSpPr>
                  <a:spLocks noChangeArrowheads="1"/>
                </p:cNvSpPr>
                <p:nvPr/>
              </p:nvSpPr>
              <p:spPr bwMode="lt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 w="9525">
                  <a:noFill/>
                  <a:miter lim="800000"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31" name="AutoShape 26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 w="9525">
                  <a:noFill/>
                  <a:miter lim="800000"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32" name="AutoShape 27"/>
                <p:cNvSpPr>
                  <a:spLocks noChangeArrowheads="1"/>
                </p:cNvSpPr>
                <p:nvPr/>
              </p:nvSpPr>
              <p:spPr bwMode="lt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 w="9525">
                  <a:noFill/>
                  <a:miter lim="800000"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33" name="AutoShape 28"/>
                <p:cNvSpPr>
                  <a:spLocks noChangeArrowheads="1"/>
                </p:cNvSpPr>
                <p:nvPr/>
              </p:nvSpPr>
              <p:spPr bwMode="lt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 w="9525">
                  <a:noFill/>
                  <a:miter lim="800000"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5" name="Group 29"/>
              <p:cNvGrpSpPr/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26" name="AutoShape 30"/>
                <p:cNvSpPr>
                  <a:spLocks noChangeArrowheads="1"/>
                </p:cNvSpPr>
                <p:nvPr/>
              </p:nvSpPr>
              <p:spPr bwMode="lt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 w="9525">
                  <a:noFill/>
                  <a:miter lim="800000"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7" name="AutoShape 31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 w="9525">
                  <a:noFill/>
                  <a:miter lim="800000"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8" name="AutoShape 32"/>
                <p:cNvSpPr>
                  <a:spLocks noChangeArrowheads="1"/>
                </p:cNvSpPr>
                <p:nvPr/>
              </p:nvSpPr>
              <p:spPr bwMode="lt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 w="9525">
                  <a:noFill/>
                  <a:miter lim="800000"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9" name="AutoShape 33"/>
                <p:cNvSpPr>
                  <a:spLocks noChangeArrowheads="1"/>
                </p:cNvSpPr>
                <p:nvPr/>
              </p:nvSpPr>
              <p:spPr bwMode="lt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 w="9525">
                  <a:noFill/>
                  <a:miter lim="800000"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34" name="Group 34"/>
          <p:cNvGrpSpPr/>
          <p:nvPr/>
        </p:nvGrpSpPr>
        <p:grpSpPr bwMode="auto">
          <a:xfrm>
            <a:off x="4652989" y="2989249"/>
            <a:ext cx="3702050" cy="1066800"/>
            <a:chOff x="2832" y="1991"/>
            <a:chExt cx="2332" cy="672"/>
          </a:xfrm>
        </p:grpSpPr>
        <p:sp>
          <p:nvSpPr>
            <p:cNvPr id="35" name="AutoShape 35"/>
            <p:cNvSpPr>
              <a:spLocks noChangeArrowheads="1"/>
            </p:cNvSpPr>
            <p:nvPr/>
          </p:nvSpPr>
          <p:spPr bwMode="gray">
            <a:xfrm>
              <a:off x="2832" y="1991"/>
              <a:ext cx="2332" cy="67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accent2">
                    <a:gamma/>
                    <a:shade val="82353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25400">
              <a:solidFill>
                <a:srgbClr val="FEFFFF"/>
              </a:solidFill>
              <a:rou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36" name="Picture 36" descr="Picture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gray">
            <a:xfrm>
              <a:off x="2870" y="2025"/>
              <a:ext cx="500" cy="424"/>
            </a:xfrm>
            <a:prstGeom prst="rect">
              <a:avLst/>
            </a:prstGeom>
            <a:noFill/>
          </p:spPr>
        </p:pic>
        <p:sp>
          <p:nvSpPr>
            <p:cNvPr id="37" name="Rectangle 37"/>
            <p:cNvSpPr>
              <a:spLocks noChangeArrowheads="1"/>
            </p:cNvSpPr>
            <p:nvPr/>
          </p:nvSpPr>
          <p:spPr bwMode="white">
            <a:xfrm>
              <a:off x="2915" y="2074"/>
              <a:ext cx="2158" cy="474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b="1">
                  <a:solidFill>
                    <a:srgbClr val="000000"/>
                  </a:solidFill>
                </a:rPr>
                <a:t>xxxxxxxxxxxxxxxxxxxxxxxxxxxxxxxxxxxxxxxxxxxxxxxxxx</a:t>
              </a:r>
              <a:endParaRPr lang="en-US" altLang="zh-CN" b="1">
                <a:solidFill>
                  <a:srgbClr val="000000"/>
                </a:solidFill>
              </a:endParaRPr>
            </a:p>
          </p:txBody>
        </p:sp>
      </p:grpSp>
      <p:grpSp>
        <p:nvGrpSpPr>
          <p:cNvPr id="38" name="Group 38"/>
          <p:cNvGrpSpPr/>
          <p:nvPr/>
        </p:nvGrpSpPr>
        <p:grpSpPr bwMode="auto">
          <a:xfrm>
            <a:off x="4649814" y="1662099"/>
            <a:ext cx="3702050" cy="1066800"/>
            <a:chOff x="2830" y="1155"/>
            <a:chExt cx="2332" cy="672"/>
          </a:xfrm>
        </p:grpSpPr>
        <p:sp>
          <p:nvSpPr>
            <p:cNvPr id="39" name="AutoShape 39"/>
            <p:cNvSpPr>
              <a:spLocks noChangeArrowheads="1"/>
            </p:cNvSpPr>
            <p:nvPr/>
          </p:nvSpPr>
          <p:spPr bwMode="gray">
            <a:xfrm>
              <a:off x="2830" y="1155"/>
              <a:ext cx="2332" cy="67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accent1">
                    <a:gamma/>
                    <a:shade val="82353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25400">
              <a:solidFill>
                <a:srgbClr val="FEFFFF"/>
              </a:solidFill>
              <a:rou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40" name="Picture 40" descr="Picture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gray">
            <a:xfrm>
              <a:off x="2872" y="1187"/>
              <a:ext cx="499" cy="424"/>
            </a:xfrm>
            <a:prstGeom prst="rect">
              <a:avLst/>
            </a:prstGeom>
            <a:noFill/>
          </p:spPr>
        </p:pic>
        <p:sp>
          <p:nvSpPr>
            <p:cNvPr id="41" name="Rectangle 41"/>
            <p:cNvSpPr>
              <a:spLocks noChangeArrowheads="1"/>
            </p:cNvSpPr>
            <p:nvPr/>
          </p:nvSpPr>
          <p:spPr bwMode="white">
            <a:xfrm>
              <a:off x="2915" y="1233"/>
              <a:ext cx="2158" cy="474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b="1" dirty="0" err="1">
                  <a:solidFill>
                    <a:srgbClr val="000000"/>
                  </a:solidFill>
                </a:rPr>
                <a:t>xxxxxxxxxxxxxxxxxxxxxxxxxxxxxxxxxxxxxxxxxxxxxxxxxx</a:t>
              </a:r>
              <a:endParaRPr lang="en-US" altLang="zh-CN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42" name="Group 42"/>
          <p:cNvGrpSpPr/>
          <p:nvPr/>
        </p:nvGrpSpPr>
        <p:grpSpPr bwMode="auto">
          <a:xfrm>
            <a:off x="4656164" y="4319574"/>
            <a:ext cx="3702050" cy="1066800"/>
            <a:chOff x="2834" y="2829"/>
            <a:chExt cx="2332" cy="672"/>
          </a:xfrm>
        </p:grpSpPr>
        <p:sp>
          <p:nvSpPr>
            <p:cNvPr id="43" name="AutoShape 43"/>
            <p:cNvSpPr>
              <a:spLocks noChangeArrowheads="1"/>
            </p:cNvSpPr>
            <p:nvPr/>
          </p:nvSpPr>
          <p:spPr bwMode="gray">
            <a:xfrm>
              <a:off x="2834" y="2829"/>
              <a:ext cx="2332" cy="67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folHlink">
                    <a:gamma/>
                    <a:shade val="82353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 w="25400">
              <a:solidFill>
                <a:srgbClr val="FEFFFF"/>
              </a:solidFill>
              <a:rou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44" name="Picture 44" descr="Picture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gray">
            <a:xfrm>
              <a:off x="2869" y="2859"/>
              <a:ext cx="499" cy="424"/>
            </a:xfrm>
            <a:prstGeom prst="rect">
              <a:avLst/>
            </a:prstGeom>
            <a:noFill/>
          </p:spPr>
        </p:pic>
        <p:sp>
          <p:nvSpPr>
            <p:cNvPr id="45" name="Rectangle 45"/>
            <p:cNvSpPr>
              <a:spLocks noChangeArrowheads="1"/>
            </p:cNvSpPr>
            <p:nvPr/>
          </p:nvSpPr>
          <p:spPr bwMode="white">
            <a:xfrm>
              <a:off x="2915" y="2901"/>
              <a:ext cx="2158" cy="474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b="1">
                  <a:solidFill>
                    <a:srgbClr val="000000"/>
                  </a:solidFill>
                </a:rPr>
                <a:t>xxxxxxxxxxxxxxxxxxxxxxxxxxxxxxxxxxxxxxxxxxxxxxxxxx</a:t>
              </a:r>
              <a:endParaRPr lang="en-US" altLang="zh-CN" b="1">
                <a:solidFill>
                  <a:srgbClr val="000000"/>
                </a:solidFill>
              </a:endParaRPr>
            </a:p>
          </p:txBody>
        </p:sp>
      </p:grpSp>
      <p:sp>
        <p:nvSpPr>
          <p:cNvPr id="46" name="Text Box 46"/>
          <p:cNvSpPr txBox="1">
            <a:spLocks noChangeArrowheads="1"/>
          </p:cNvSpPr>
          <p:nvPr/>
        </p:nvSpPr>
        <p:spPr bwMode="auto">
          <a:xfrm>
            <a:off x="1419251" y="2130411"/>
            <a:ext cx="1905000" cy="3063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zh-CN" altLang="en-US" sz="28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内容</a:t>
            </a:r>
            <a:endParaRPr lang="zh-CN" altLang="en-US" sz="28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7" name="Text Box 47"/>
          <p:cNvSpPr txBox="1">
            <a:spLocks noChangeArrowheads="1"/>
          </p:cNvSpPr>
          <p:nvPr/>
        </p:nvSpPr>
        <p:spPr bwMode="auto">
          <a:xfrm>
            <a:off x="1524026" y="4579924"/>
            <a:ext cx="1905000" cy="30638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zh-CN" altLang="en-US" sz="28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内容</a:t>
            </a:r>
            <a:endParaRPr lang="zh-CN" altLang="en-US" sz="28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8" name="Freeform 48"/>
          <p:cNvSpPr/>
          <p:nvPr/>
        </p:nvSpPr>
        <p:spPr bwMode="invGray">
          <a:xfrm rot="16200000">
            <a:off x="3261546" y="4326717"/>
            <a:ext cx="1624012" cy="9683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82" y="202"/>
              </a:cxn>
              <a:cxn ang="0">
                <a:pos x="577" y="202"/>
              </a:cxn>
              <a:cxn ang="0">
                <a:pos x="637" y="249"/>
              </a:cxn>
              <a:cxn ang="0">
                <a:pos x="639" y="402"/>
              </a:cxn>
              <a:cxn ang="0">
                <a:pos x="598" y="400"/>
              </a:cxn>
              <a:cxn ang="0">
                <a:pos x="669" y="532"/>
              </a:cxn>
              <a:cxn ang="0">
                <a:pos x="735" y="402"/>
              </a:cxn>
              <a:cxn ang="0">
                <a:pos x="696" y="402"/>
              </a:cxn>
              <a:cxn ang="0">
                <a:pos x="694" y="226"/>
              </a:cxn>
              <a:cxn ang="0">
                <a:pos x="616" y="150"/>
              </a:cxn>
              <a:cxn ang="0">
                <a:pos x="335" y="149"/>
              </a:cxn>
              <a:cxn ang="0">
                <a:pos x="69" y="0"/>
              </a:cxn>
              <a:cxn ang="0">
                <a:pos x="0" y="0"/>
              </a:cxn>
            </a:cxnLst>
            <a:rect l="0" t="0" r="r" b="b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 w="9525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9" name="Freeform 49"/>
          <p:cNvSpPr/>
          <p:nvPr/>
        </p:nvSpPr>
        <p:spPr bwMode="invGray">
          <a:xfrm rot="16200000">
            <a:off x="3828282" y="2978931"/>
            <a:ext cx="314325" cy="1096962"/>
          </a:xfrm>
          <a:custGeom>
            <a:avLst/>
            <a:gdLst/>
            <a:ahLst/>
            <a:cxnLst>
              <a:cxn ang="0">
                <a:pos x="37" y="1"/>
              </a:cxn>
              <a:cxn ang="0">
                <a:pos x="45" y="472"/>
              </a:cxn>
              <a:cxn ang="0">
                <a:pos x="0" y="474"/>
              </a:cxn>
              <a:cxn ang="0">
                <a:pos x="72" y="604"/>
              </a:cxn>
              <a:cxn ang="0">
                <a:pos x="142" y="474"/>
              </a:cxn>
              <a:cxn ang="0">
                <a:pos x="100" y="474"/>
              </a:cxn>
              <a:cxn ang="0">
                <a:pos x="99" y="0"/>
              </a:cxn>
              <a:cxn ang="0">
                <a:pos x="37" y="1"/>
              </a:cxn>
            </a:cxnLst>
            <a:rect l="0" t="0" r="r" b="b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 w="9525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0" name="Freeform 50"/>
          <p:cNvSpPr/>
          <p:nvPr/>
        </p:nvSpPr>
        <p:spPr bwMode="invGray">
          <a:xfrm rot="16200000" flipH="1">
            <a:off x="3221857" y="1762905"/>
            <a:ext cx="1624013" cy="9683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82" y="202"/>
              </a:cxn>
              <a:cxn ang="0">
                <a:pos x="577" y="202"/>
              </a:cxn>
              <a:cxn ang="0">
                <a:pos x="637" y="249"/>
              </a:cxn>
              <a:cxn ang="0">
                <a:pos x="639" y="402"/>
              </a:cxn>
              <a:cxn ang="0">
                <a:pos x="598" y="400"/>
              </a:cxn>
              <a:cxn ang="0">
                <a:pos x="669" y="532"/>
              </a:cxn>
              <a:cxn ang="0">
                <a:pos x="735" y="402"/>
              </a:cxn>
              <a:cxn ang="0">
                <a:pos x="696" y="402"/>
              </a:cxn>
              <a:cxn ang="0">
                <a:pos x="694" y="226"/>
              </a:cxn>
              <a:cxn ang="0">
                <a:pos x="616" y="150"/>
              </a:cxn>
              <a:cxn ang="0">
                <a:pos x="335" y="149"/>
              </a:cxn>
              <a:cxn ang="0">
                <a:pos x="69" y="0"/>
              </a:cxn>
              <a:cxn ang="0">
                <a:pos x="0" y="0"/>
              </a:cxn>
            </a:cxnLst>
            <a:rect l="0" t="0" r="r" b="b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 w="9525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" name="Rectangle 55"/>
          <p:cNvSpPr/>
          <p:nvPr/>
        </p:nvSpPr>
        <p:spPr bwMode="auto">
          <a:xfrm>
            <a:off x="2752700" y="134955"/>
            <a:ext cx="3657600" cy="6492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r>
              <a:rPr lang="zh-CN" altLang="en-US" sz="2800">
                <a:ea typeface="黑体" panose="02010609060101010101" pitchFamily="2" charset="-122"/>
              </a:rPr>
              <a:t>点击此处添加标题</a:t>
            </a:r>
            <a:endParaRPr lang="zh-CN" altLang="en-US" sz="2800"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advClick="0" advTm="2000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20"/>
          <p:cNvSpPr>
            <a:spLocks noChangeArrowheads="1"/>
          </p:cNvSpPr>
          <p:nvPr/>
        </p:nvSpPr>
        <p:spPr bwMode="ltGray">
          <a:xfrm>
            <a:off x="904903" y="3524240"/>
            <a:ext cx="4362450" cy="1265238"/>
          </a:xfrm>
          <a:prstGeom prst="ellipse">
            <a:avLst/>
          </a:prstGeom>
          <a:gradFill rotWithShape="1">
            <a:gsLst>
              <a:gs pos="0">
                <a:schemeClr val="bg2">
                  <a:gamma/>
                  <a:shade val="94118"/>
                  <a:invGamma/>
                </a:schemeClr>
              </a:gs>
              <a:gs pos="100000">
                <a:schemeClr val="bg2">
                  <a:alpha val="11000"/>
                </a:schemeClr>
              </a:gs>
            </a:gsLst>
            <a:lin ang="5400000" scaled="1"/>
          </a:gradFill>
          <a:ln w="9525" algn="ctr">
            <a:noFill/>
            <a:rou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" name="Arc 21"/>
          <p:cNvSpPr/>
          <p:nvPr/>
        </p:nvSpPr>
        <p:spPr bwMode="ltGray">
          <a:xfrm rot="16200000">
            <a:off x="2527328" y="1565265"/>
            <a:ext cx="1536700" cy="4057650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33380 w 43200"/>
              <a:gd name="T1" fmla="*/ 39705 h 43200"/>
              <a:gd name="T2" fmla="*/ 38438 w 43200"/>
              <a:gd name="T3" fmla="*/ 35129 h 43200"/>
              <a:gd name="T4" fmla="*/ 21600 w 4320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43200" fill="none" extrusionOk="0">
                <a:moveTo>
                  <a:pt x="33380" y="39705"/>
                </a:moveTo>
                <a:cubicBezTo>
                  <a:pt x="29874" y="41985"/>
                  <a:pt x="25782" y="43199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6520"/>
                  <a:pt x="41520" y="31293"/>
                  <a:pt x="38438" y="35129"/>
                </a:cubicBezTo>
              </a:path>
              <a:path w="43200" h="43200" stroke="0" extrusionOk="0">
                <a:moveTo>
                  <a:pt x="33380" y="39705"/>
                </a:moveTo>
                <a:cubicBezTo>
                  <a:pt x="29874" y="41985"/>
                  <a:pt x="25782" y="43199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6520"/>
                  <a:pt x="41520" y="31293"/>
                  <a:pt x="38438" y="35129"/>
                </a:cubicBezTo>
                <a:lnTo>
                  <a:pt x="21600" y="21600"/>
                </a:lnTo>
                <a:close/>
              </a:path>
            </a:pathLst>
          </a:custGeom>
          <a:solidFill>
            <a:schemeClr val="tx2"/>
          </a:solidFill>
          <a:ln w="38100">
            <a:noFill/>
            <a:round/>
            <a:tailEnd type="arrow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" name="Text Box 22"/>
          <p:cNvSpPr txBox="1">
            <a:spLocks noChangeArrowheads="1"/>
          </p:cNvSpPr>
          <p:nvPr/>
        </p:nvSpPr>
        <p:spPr bwMode="auto">
          <a:xfrm>
            <a:off x="2541616" y="2917815"/>
            <a:ext cx="692150" cy="396875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000" b="1">
                <a:solidFill>
                  <a:srgbClr val="000000"/>
                </a:solidFill>
              </a:rPr>
              <a:t>70%</a:t>
            </a:r>
            <a:endParaRPr lang="en-US" altLang="zh-CN" sz="2000" b="1">
              <a:solidFill>
                <a:srgbClr val="000000"/>
              </a:solidFill>
            </a:endParaRPr>
          </a:p>
        </p:txBody>
      </p:sp>
      <p:sp>
        <p:nvSpPr>
          <p:cNvPr id="5" name="Arc 23"/>
          <p:cNvSpPr/>
          <p:nvPr/>
        </p:nvSpPr>
        <p:spPr bwMode="gray">
          <a:xfrm rot="16200000">
            <a:off x="2663853" y="1463666"/>
            <a:ext cx="1379537" cy="3903662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28692 w 43200"/>
              <a:gd name="T1" fmla="*/ 42002 h 43200"/>
              <a:gd name="T2" fmla="*/ 31490 w 43200"/>
              <a:gd name="T3" fmla="*/ 40803 h 43200"/>
              <a:gd name="T4" fmla="*/ 21600 w 4320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43200" fill="none" extrusionOk="0">
                <a:moveTo>
                  <a:pt x="28692" y="42002"/>
                </a:moveTo>
                <a:cubicBezTo>
                  <a:pt x="26411" y="42795"/>
                  <a:pt x="24014" y="43199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9688"/>
                  <a:pt x="38680" y="37099"/>
                  <a:pt x="31489" y="40802"/>
                </a:cubicBezTo>
              </a:path>
              <a:path w="43200" h="43200" stroke="0" extrusionOk="0">
                <a:moveTo>
                  <a:pt x="28692" y="42002"/>
                </a:moveTo>
                <a:cubicBezTo>
                  <a:pt x="26411" y="42795"/>
                  <a:pt x="24014" y="43199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9688"/>
                  <a:pt x="38680" y="37099"/>
                  <a:pt x="31489" y="40802"/>
                </a:cubicBezTo>
                <a:lnTo>
                  <a:pt x="21600" y="2160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51373"/>
                  <a:invGamma/>
                </a:schemeClr>
              </a:gs>
            </a:gsLst>
            <a:lin ang="2700000" scaled="1"/>
          </a:gradFill>
          <a:ln w="38100">
            <a:noFill/>
            <a:round/>
            <a:tailEnd type="arrow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" name="Arc 24"/>
          <p:cNvSpPr/>
          <p:nvPr/>
        </p:nvSpPr>
        <p:spPr bwMode="gray">
          <a:xfrm rot="16200000">
            <a:off x="2555903" y="1609716"/>
            <a:ext cx="1379537" cy="3763962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15027 w 43200"/>
              <a:gd name="T1" fmla="*/ 42175 h 42175"/>
              <a:gd name="T2" fmla="*/ 31490 w 43200"/>
              <a:gd name="T3" fmla="*/ 40803 h 42175"/>
              <a:gd name="T4" fmla="*/ 21600 w 43200"/>
              <a:gd name="T5" fmla="*/ 21600 h 42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42175" fill="none" extrusionOk="0">
                <a:moveTo>
                  <a:pt x="15026" y="42175"/>
                </a:moveTo>
                <a:cubicBezTo>
                  <a:pt x="6075" y="39315"/>
                  <a:pt x="0" y="30997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9688"/>
                  <a:pt x="38680" y="37099"/>
                  <a:pt x="31489" y="40802"/>
                </a:cubicBezTo>
              </a:path>
              <a:path w="43200" h="42175" stroke="0" extrusionOk="0">
                <a:moveTo>
                  <a:pt x="15026" y="42175"/>
                </a:moveTo>
                <a:cubicBezTo>
                  <a:pt x="6075" y="39315"/>
                  <a:pt x="0" y="30997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9688"/>
                  <a:pt x="38680" y="37099"/>
                  <a:pt x="31489" y="40802"/>
                </a:cubicBezTo>
                <a:lnTo>
                  <a:pt x="21600" y="21600"/>
                </a:lnTo>
                <a:close/>
              </a:path>
            </a:pathLst>
          </a:custGeom>
          <a:gradFill rotWithShape="1">
            <a:gsLst>
              <a:gs pos="0">
                <a:schemeClr val="folHlink">
                  <a:gamma/>
                  <a:tint val="51373"/>
                  <a:invGamma/>
                </a:schemeClr>
              </a:gs>
              <a:gs pos="100000">
                <a:schemeClr val="folHlink"/>
              </a:gs>
            </a:gsLst>
            <a:lin ang="18900000" scaled="1"/>
          </a:gradFill>
          <a:ln w="38100">
            <a:noFill/>
            <a:round/>
            <a:tailEnd type="arrow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" name="Arc 25"/>
          <p:cNvSpPr/>
          <p:nvPr/>
        </p:nvSpPr>
        <p:spPr bwMode="gray">
          <a:xfrm rot="16200000">
            <a:off x="2486848" y="1659721"/>
            <a:ext cx="1414462" cy="3635375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6943 w 43200"/>
              <a:gd name="T1" fmla="*/ 37466 h 40803"/>
              <a:gd name="T2" fmla="*/ 31490 w 43200"/>
              <a:gd name="T3" fmla="*/ 40803 h 40803"/>
              <a:gd name="T4" fmla="*/ 21600 w 43200"/>
              <a:gd name="T5" fmla="*/ 21600 h 408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40803" fill="none" extrusionOk="0">
                <a:moveTo>
                  <a:pt x="6942" y="37466"/>
                </a:moveTo>
                <a:cubicBezTo>
                  <a:pt x="2516" y="33377"/>
                  <a:pt x="0" y="27625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9688"/>
                  <a:pt x="38680" y="37099"/>
                  <a:pt x="31489" y="40802"/>
                </a:cubicBezTo>
              </a:path>
              <a:path w="43200" h="40803" stroke="0" extrusionOk="0">
                <a:moveTo>
                  <a:pt x="6942" y="37466"/>
                </a:moveTo>
                <a:cubicBezTo>
                  <a:pt x="2516" y="33377"/>
                  <a:pt x="0" y="27625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9688"/>
                  <a:pt x="38680" y="37099"/>
                  <a:pt x="31489" y="40802"/>
                </a:cubicBezTo>
                <a:lnTo>
                  <a:pt x="21600" y="2160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63529"/>
                  <a:invGamma/>
                </a:schemeClr>
              </a:gs>
            </a:gsLst>
            <a:lin ang="0" scaled="1"/>
          </a:gradFill>
          <a:ln w="38100">
            <a:noFill/>
            <a:round/>
            <a:tailEnd type="arrow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" name="Text Box 26"/>
          <p:cNvSpPr txBox="1">
            <a:spLocks noChangeArrowheads="1"/>
          </p:cNvSpPr>
          <p:nvPr/>
        </p:nvSpPr>
        <p:spPr bwMode="auto">
          <a:xfrm>
            <a:off x="4205316" y="3571865"/>
            <a:ext cx="614362" cy="30480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1400" b="1">
                <a:solidFill>
                  <a:srgbClr val="000000"/>
                </a:solidFill>
              </a:rPr>
              <a:t>10%</a:t>
            </a:r>
            <a:endParaRPr lang="en-US" altLang="zh-CN" sz="1400" b="1">
              <a:solidFill>
                <a:srgbClr val="000000"/>
              </a:solidFill>
            </a:endParaRPr>
          </a:p>
        </p:txBody>
      </p:sp>
      <p:sp>
        <p:nvSpPr>
          <p:cNvPr id="9" name="Text Box 27"/>
          <p:cNvSpPr txBox="1">
            <a:spLocks noChangeArrowheads="1"/>
          </p:cNvSpPr>
          <p:nvPr/>
        </p:nvSpPr>
        <p:spPr bwMode="auto">
          <a:xfrm>
            <a:off x="4705378" y="3265478"/>
            <a:ext cx="536575" cy="30480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1400" b="1">
                <a:solidFill>
                  <a:srgbClr val="000000"/>
                </a:solidFill>
              </a:rPr>
              <a:t>5%</a:t>
            </a:r>
            <a:endParaRPr lang="en-US" altLang="zh-CN" sz="1400" b="1">
              <a:solidFill>
                <a:srgbClr val="000000"/>
              </a:solidFill>
            </a:endParaRPr>
          </a:p>
        </p:txBody>
      </p:sp>
      <p:sp>
        <p:nvSpPr>
          <p:cNvPr id="10" name="Line 28"/>
          <p:cNvSpPr>
            <a:spLocks noChangeShapeType="1"/>
          </p:cNvSpPr>
          <p:nvPr/>
        </p:nvSpPr>
        <p:spPr bwMode="ltGray">
          <a:xfrm>
            <a:off x="5124478" y="3705215"/>
            <a:ext cx="0" cy="115888"/>
          </a:xfrm>
          <a:prstGeom prst="line">
            <a:avLst/>
          </a:prstGeom>
          <a:noFill/>
          <a:ln w="9525">
            <a:solidFill>
              <a:srgbClr val="1C1C1C">
                <a:alpha val="39999"/>
              </a:srgbClr>
            </a:solidFill>
            <a:rou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" name="Line 29"/>
          <p:cNvSpPr>
            <a:spLocks noChangeShapeType="1"/>
          </p:cNvSpPr>
          <p:nvPr/>
        </p:nvSpPr>
        <p:spPr bwMode="ltGray">
          <a:xfrm flipH="1">
            <a:off x="4710141" y="3963978"/>
            <a:ext cx="0" cy="69850"/>
          </a:xfrm>
          <a:prstGeom prst="line">
            <a:avLst/>
          </a:prstGeom>
          <a:noFill/>
          <a:ln w="9525">
            <a:solidFill>
              <a:srgbClr val="1C1C1C">
                <a:alpha val="39999"/>
              </a:srgbClr>
            </a:solidFill>
            <a:rou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" name="Line 30"/>
          <p:cNvSpPr>
            <a:spLocks noChangeShapeType="1"/>
          </p:cNvSpPr>
          <p:nvPr/>
        </p:nvSpPr>
        <p:spPr bwMode="gray">
          <a:xfrm flipH="1">
            <a:off x="2467003" y="3455978"/>
            <a:ext cx="1014413" cy="8302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" name="Arc 31"/>
          <p:cNvSpPr/>
          <p:nvPr/>
        </p:nvSpPr>
        <p:spPr bwMode="gray">
          <a:xfrm rot="16200000">
            <a:off x="2507484" y="1232685"/>
            <a:ext cx="1768475" cy="4532312"/>
          </a:xfrm>
          <a:custGeom>
            <a:avLst/>
            <a:gdLst>
              <a:gd name="G0" fmla="+- 19812 0 0"/>
              <a:gd name="G1" fmla="+- 21600 0 0"/>
              <a:gd name="G2" fmla="+- 21600 0 0"/>
              <a:gd name="T0" fmla="*/ 0 w 41412"/>
              <a:gd name="T1" fmla="*/ 12994 h 41573"/>
              <a:gd name="T2" fmla="*/ 28035 w 41412"/>
              <a:gd name="T3" fmla="*/ 41573 h 41573"/>
              <a:gd name="T4" fmla="*/ 19812 w 41412"/>
              <a:gd name="T5" fmla="*/ 21600 h 415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412" h="41573" fill="none" extrusionOk="0">
                <a:moveTo>
                  <a:pt x="0" y="12994"/>
                </a:moveTo>
                <a:cubicBezTo>
                  <a:pt x="3427" y="5104"/>
                  <a:pt x="11209" y="-1"/>
                  <a:pt x="19812" y="0"/>
                </a:cubicBezTo>
                <a:cubicBezTo>
                  <a:pt x="31741" y="0"/>
                  <a:pt x="41412" y="9670"/>
                  <a:pt x="41412" y="21600"/>
                </a:cubicBezTo>
                <a:cubicBezTo>
                  <a:pt x="41412" y="30353"/>
                  <a:pt x="36129" y="38241"/>
                  <a:pt x="28035" y="41573"/>
                </a:cubicBezTo>
              </a:path>
              <a:path w="41412" h="41573" stroke="0" extrusionOk="0">
                <a:moveTo>
                  <a:pt x="0" y="12994"/>
                </a:moveTo>
                <a:cubicBezTo>
                  <a:pt x="3427" y="5104"/>
                  <a:pt x="11209" y="-1"/>
                  <a:pt x="19812" y="0"/>
                </a:cubicBezTo>
                <a:cubicBezTo>
                  <a:pt x="31741" y="0"/>
                  <a:pt x="41412" y="9670"/>
                  <a:pt x="41412" y="21600"/>
                </a:cubicBezTo>
                <a:cubicBezTo>
                  <a:pt x="41412" y="30353"/>
                  <a:pt x="36129" y="38241"/>
                  <a:pt x="28035" y="41573"/>
                </a:cubicBezTo>
                <a:lnTo>
                  <a:pt x="19812" y="2160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shade val="51373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38100">
            <a:noFill/>
            <a:round/>
            <a:tailEnd type="arrow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" name="Freeform 32"/>
          <p:cNvSpPr/>
          <p:nvPr/>
        </p:nvSpPr>
        <p:spPr bwMode="gray">
          <a:xfrm>
            <a:off x="5476903" y="2914640"/>
            <a:ext cx="223838" cy="295275"/>
          </a:xfrm>
          <a:custGeom>
            <a:avLst/>
            <a:gdLst/>
            <a:ahLst/>
            <a:cxnLst>
              <a:cxn ang="0">
                <a:pos x="133" y="72"/>
              </a:cxn>
              <a:cxn ang="0">
                <a:pos x="141" y="161"/>
              </a:cxn>
              <a:cxn ang="0">
                <a:pos x="15" y="186"/>
              </a:cxn>
              <a:cxn ang="0">
                <a:pos x="0" y="0"/>
              </a:cxn>
              <a:cxn ang="0">
                <a:pos x="133" y="72"/>
              </a:cxn>
            </a:cxnLst>
            <a:rect l="0" t="0" r="r" b="b"/>
            <a:pathLst>
              <a:path w="141" h="186">
                <a:moveTo>
                  <a:pt x="133" y="72"/>
                </a:moveTo>
                <a:lnTo>
                  <a:pt x="141" y="161"/>
                </a:lnTo>
                <a:lnTo>
                  <a:pt x="15" y="186"/>
                </a:lnTo>
                <a:lnTo>
                  <a:pt x="0" y="0"/>
                </a:lnTo>
                <a:lnTo>
                  <a:pt x="133" y="72"/>
                </a:lnTo>
                <a:close/>
              </a:path>
            </a:pathLst>
          </a:custGeom>
          <a:solidFill>
            <a:schemeClr val="accent1"/>
          </a:solidFill>
          <a:ln w="9525" cap="flat" cmpd="sng">
            <a:noFill/>
            <a:prstDash val="solid"/>
            <a:rou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" name="Arc 33"/>
          <p:cNvSpPr/>
          <p:nvPr/>
        </p:nvSpPr>
        <p:spPr bwMode="ltGray">
          <a:xfrm rot="16200000">
            <a:off x="2523360" y="1062821"/>
            <a:ext cx="1757362" cy="4537075"/>
          </a:xfrm>
          <a:custGeom>
            <a:avLst/>
            <a:gdLst>
              <a:gd name="G0" fmla="+- 19534 0 0"/>
              <a:gd name="G1" fmla="+- 21600 0 0"/>
              <a:gd name="G2" fmla="+- 21600 0 0"/>
              <a:gd name="T0" fmla="*/ 0 w 41134"/>
              <a:gd name="T1" fmla="*/ 12382 h 41573"/>
              <a:gd name="T2" fmla="*/ 27757 w 41134"/>
              <a:gd name="T3" fmla="*/ 41573 h 41573"/>
              <a:gd name="T4" fmla="*/ 19534 w 41134"/>
              <a:gd name="T5" fmla="*/ 21600 h 415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134" h="41573" fill="none" extrusionOk="0">
                <a:moveTo>
                  <a:pt x="-1" y="12381"/>
                </a:moveTo>
                <a:cubicBezTo>
                  <a:pt x="3566" y="4822"/>
                  <a:pt x="11175" y="-1"/>
                  <a:pt x="19534" y="0"/>
                </a:cubicBezTo>
                <a:cubicBezTo>
                  <a:pt x="31463" y="0"/>
                  <a:pt x="41134" y="9670"/>
                  <a:pt x="41134" y="21600"/>
                </a:cubicBezTo>
                <a:cubicBezTo>
                  <a:pt x="41134" y="30353"/>
                  <a:pt x="35851" y="38241"/>
                  <a:pt x="27757" y="41573"/>
                </a:cubicBezTo>
              </a:path>
              <a:path w="41134" h="41573" stroke="0" extrusionOk="0">
                <a:moveTo>
                  <a:pt x="-1" y="12381"/>
                </a:moveTo>
                <a:cubicBezTo>
                  <a:pt x="3566" y="4822"/>
                  <a:pt x="11175" y="-1"/>
                  <a:pt x="19534" y="0"/>
                </a:cubicBezTo>
                <a:cubicBezTo>
                  <a:pt x="31463" y="0"/>
                  <a:pt x="41134" y="9670"/>
                  <a:pt x="41134" y="21600"/>
                </a:cubicBezTo>
                <a:cubicBezTo>
                  <a:pt x="41134" y="30353"/>
                  <a:pt x="35851" y="38241"/>
                  <a:pt x="27757" y="41573"/>
                </a:cubicBezTo>
                <a:lnTo>
                  <a:pt x="19534" y="21600"/>
                </a:ln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40000"/>
                  <a:invGamma/>
                </a:schemeClr>
              </a:gs>
            </a:gsLst>
            <a:lin ang="5400000" scaled="1"/>
          </a:gradFill>
          <a:ln w="19050">
            <a:noFill/>
            <a:round/>
            <a:headEnd type="triangl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" name="Text Box 34"/>
          <p:cNvSpPr txBox="1">
            <a:spLocks noChangeArrowheads="1"/>
          </p:cNvSpPr>
          <p:nvPr/>
        </p:nvSpPr>
        <p:spPr bwMode="auto">
          <a:xfrm>
            <a:off x="2962303" y="2686040"/>
            <a:ext cx="936625" cy="396875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000" b="1">
                <a:solidFill>
                  <a:srgbClr val="000000"/>
                </a:solidFill>
              </a:rPr>
              <a:t>60%</a:t>
            </a:r>
            <a:endParaRPr lang="en-US" altLang="zh-CN" sz="2000" b="1">
              <a:solidFill>
                <a:srgbClr val="000000"/>
              </a:solidFill>
            </a:endParaRPr>
          </a:p>
        </p:txBody>
      </p:sp>
      <p:cxnSp>
        <p:nvCxnSpPr>
          <p:cNvPr id="17" name="AutoShape 35"/>
          <p:cNvCxnSpPr>
            <a:cxnSpLocks noChangeShapeType="1"/>
            <a:endCxn id="16" idx="3"/>
          </p:cNvCxnSpPr>
          <p:nvPr/>
        </p:nvCxnSpPr>
        <p:spPr bwMode="auto">
          <a:xfrm rot="10800000" flipV="1">
            <a:off x="3898928" y="2254240"/>
            <a:ext cx="2797175" cy="630238"/>
          </a:xfrm>
          <a:prstGeom prst="bentConnector3">
            <a:avLst>
              <a:gd name="adj1" fmla="val 74856"/>
            </a:avLst>
          </a:prstGeom>
          <a:noFill/>
          <a:ln w="9525">
            <a:solidFill>
              <a:srgbClr val="000000"/>
            </a:solidFill>
            <a:miter lim="800000"/>
            <a:tailEnd type="triangle" w="med" len="med"/>
          </a:ln>
          <a:effectLst/>
        </p:spPr>
      </p:cxnSp>
      <p:cxnSp>
        <p:nvCxnSpPr>
          <p:cNvPr id="18" name="AutoShape 36"/>
          <p:cNvCxnSpPr>
            <a:cxnSpLocks noChangeShapeType="1"/>
            <a:endCxn id="9" idx="3"/>
          </p:cNvCxnSpPr>
          <p:nvPr/>
        </p:nvCxnSpPr>
        <p:spPr bwMode="auto">
          <a:xfrm rot="10800000">
            <a:off x="5241953" y="3417878"/>
            <a:ext cx="1524000" cy="395287"/>
          </a:xfrm>
          <a:prstGeom prst="bentConnector3">
            <a:avLst>
              <a:gd name="adj1" fmla="val 76870"/>
            </a:avLst>
          </a:prstGeom>
          <a:noFill/>
          <a:ln w="9525">
            <a:solidFill>
              <a:srgbClr val="000000"/>
            </a:solidFill>
            <a:miter lim="800000"/>
            <a:tailEnd type="triangle" w="med" len="med"/>
          </a:ln>
          <a:effectLst/>
        </p:spPr>
      </p:cxnSp>
      <p:sp>
        <p:nvSpPr>
          <p:cNvPr id="19" name="Text Box 37"/>
          <p:cNvSpPr txBox="1">
            <a:spLocks noChangeArrowheads="1"/>
          </p:cNvSpPr>
          <p:nvPr/>
        </p:nvSpPr>
        <p:spPr bwMode="auto">
          <a:xfrm>
            <a:off x="3273453" y="3686165"/>
            <a:ext cx="663575" cy="30480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1400" b="1">
                <a:solidFill>
                  <a:srgbClr val="000000"/>
                </a:solidFill>
              </a:rPr>
              <a:t>25%</a:t>
            </a:r>
            <a:endParaRPr lang="en-US" altLang="zh-CN" sz="1400" b="1">
              <a:solidFill>
                <a:srgbClr val="000000"/>
              </a:solidFill>
            </a:endParaRPr>
          </a:p>
        </p:txBody>
      </p:sp>
      <p:grpSp>
        <p:nvGrpSpPr>
          <p:cNvPr id="20" name="Group 38"/>
          <p:cNvGrpSpPr/>
          <p:nvPr/>
        </p:nvGrpSpPr>
        <p:grpSpPr bwMode="auto">
          <a:xfrm>
            <a:off x="6496078" y="2000240"/>
            <a:ext cx="2028825" cy="482600"/>
            <a:chOff x="816" y="2304"/>
            <a:chExt cx="1440" cy="448"/>
          </a:xfrm>
        </p:grpSpPr>
        <p:sp>
          <p:nvSpPr>
            <p:cNvPr id="21" name="Freeform 39"/>
            <p:cNvSpPr/>
            <p:nvPr/>
          </p:nvSpPr>
          <p:spPr bwMode="gray">
            <a:xfrm>
              <a:off x="901" y="2562"/>
              <a:ext cx="1270" cy="190"/>
            </a:xfrm>
            <a:custGeom>
              <a:avLst/>
              <a:gdLst/>
              <a:ahLst/>
              <a:cxnLst>
                <a:cxn ang="0">
                  <a:pos x="1120" y="252"/>
                </a:cxn>
                <a:cxn ang="0">
                  <a:pos x="1116" y="250"/>
                </a:cxn>
                <a:cxn ang="0">
                  <a:pos x="1100" y="246"/>
                </a:cxn>
                <a:cxn ang="0">
                  <a:pos x="1074" y="240"/>
                </a:cxn>
                <a:cxn ang="0">
                  <a:pos x="1038" y="232"/>
                </a:cxn>
                <a:cxn ang="0">
                  <a:pos x="992" y="222"/>
                </a:cxn>
                <a:cxn ang="0">
                  <a:pos x="938" y="212"/>
                </a:cxn>
                <a:cxn ang="0">
                  <a:pos x="876" y="204"/>
                </a:cxn>
                <a:cxn ang="0">
                  <a:pos x="806" y="196"/>
                </a:cxn>
                <a:cxn ang="0">
                  <a:pos x="730" y="190"/>
                </a:cxn>
                <a:cxn ang="0">
                  <a:pos x="646" y="184"/>
                </a:cxn>
                <a:cxn ang="0">
                  <a:pos x="556" y="184"/>
                </a:cxn>
                <a:cxn ang="0">
                  <a:pos x="466" y="184"/>
                </a:cxn>
                <a:cxn ang="0">
                  <a:pos x="384" y="190"/>
                </a:cxn>
                <a:cxn ang="0">
                  <a:pos x="308" y="196"/>
                </a:cxn>
                <a:cxn ang="0">
                  <a:pos x="238" y="204"/>
                </a:cxn>
                <a:cxn ang="0">
                  <a:pos x="178" y="212"/>
                </a:cxn>
                <a:cxn ang="0">
                  <a:pos x="126" y="222"/>
                </a:cxn>
                <a:cxn ang="0">
                  <a:pos x="82" y="232"/>
                </a:cxn>
                <a:cxn ang="0">
                  <a:pos x="46" y="240"/>
                </a:cxn>
                <a:cxn ang="0">
                  <a:pos x="20" y="246"/>
                </a:cxn>
                <a:cxn ang="0">
                  <a:pos x="6" y="250"/>
                </a:cxn>
                <a:cxn ang="0">
                  <a:pos x="0" y="252"/>
                </a:cxn>
                <a:cxn ang="0">
                  <a:pos x="0" y="62"/>
                </a:cxn>
                <a:cxn ang="0">
                  <a:pos x="560" y="0"/>
                </a:cxn>
                <a:cxn ang="0">
                  <a:pos x="1120" y="62"/>
                </a:cxn>
                <a:cxn ang="0">
                  <a:pos x="1120" y="252"/>
                </a:cxn>
                <a:cxn ang="0">
                  <a:pos x="1120" y="252"/>
                </a:cxn>
              </a:cxnLst>
              <a:rect l="0" t="0" r="r" b="b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lnTo>
                    <a:pt x="1120" y="252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" name="Rectangle 40"/>
            <p:cNvSpPr>
              <a:spLocks noChangeArrowheads="1"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shade val="75686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 algn="ctr">
              <a:noFill/>
              <a:miter lim="800000"/>
            </a:ln>
            <a:effectLst/>
          </p:spPr>
          <p:txBody>
            <a:bodyPr wrap="none" anchor="ctr"/>
            <a:lstStyle/>
            <a:p>
              <a:r>
                <a:rPr lang="zh-CN" altLang="en-US" b="1" dirty="0">
                  <a:solidFill>
                    <a:schemeClr val="bg1"/>
                  </a:solidFill>
                </a:rPr>
                <a:t>点击此处添加文本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3" name="Group 41"/>
          <p:cNvGrpSpPr/>
          <p:nvPr/>
        </p:nvGrpSpPr>
        <p:grpSpPr bwMode="auto">
          <a:xfrm>
            <a:off x="6543703" y="3524240"/>
            <a:ext cx="2028825" cy="482600"/>
            <a:chOff x="816" y="2304"/>
            <a:chExt cx="1440" cy="448"/>
          </a:xfrm>
        </p:grpSpPr>
        <p:sp>
          <p:nvSpPr>
            <p:cNvPr id="24" name="Freeform 42"/>
            <p:cNvSpPr/>
            <p:nvPr/>
          </p:nvSpPr>
          <p:spPr bwMode="gray">
            <a:xfrm>
              <a:off x="901" y="2562"/>
              <a:ext cx="1270" cy="190"/>
            </a:xfrm>
            <a:custGeom>
              <a:avLst/>
              <a:gdLst/>
              <a:ahLst/>
              <a:cxnLst>
                <a:cxn ang="0">
                  <a:pos x="1120" y="252"/>
                </a:cxn>
                <a:cxn ang="0">
                  <a:pos x="1116" y="250"/>
                </a:cxn>
                <a:cxn ang="0">
                  <a:pos x="1100" y="246"/>
                </a:cxn>
                <a:cxn ang="0">
                  <a:pos x="1074" y="240"/>
                </a:cxn>
                <a:cxn ang="0">
                  <a:pos x="1038" y="232"/>
                </a:cxn>
                <a:cxn ang="0">
                  <a:pos x="992" y="222"/>
                </a:cxn>
                <a:cxn ang="0">
                  <a:pos x="938" y="212"/>
                </a:cxn>
                <a:cxn ang="0">
                  <a:pos x="876" y="204"/>
                </a:cxn>
                <a:cxn ang="0">
                  <a:pos x="806" y="196"/>
                </a:cxn>
                <a:cxn ang="0">
                  <a:pos x="730" y="190"/>
                </a:cxn>
                <a:cxn ang="0">
                  <a:pos x="646" y="184"/>
                </a:cxn>
                <a:cxn ang="0">
                  <a:pos x="556" y="184"/>
                </a:cxn>
                <a:cxn ang="0">
                  <a:pos x="466" y="184"/>
                </a:cxn>
                <a:cxn ang="0">
                  <a:pos x="384" y="190"/>
                </a:cxn>
                <a:cxn ang="0">
                  <a:pos x="308" y="196"/>
                </a:cxn>
                <a:cxn ang="0">
                  <a:pos x="238" y="204"/>
                </a:cxn>
                <a:cxn ang="0">
                  <a:pos x="178" y="212"/>
                </a:cxn>
                <a:cxn ang="0">
                  <a:pos x="126" y="222"/>
                </a:cxn>
                <a:cxn ang="0">
                  <a:pos x="82" y="232"/>
                </a:cxn>
                <a:cxn ang="0">
                  <a:pos x="46" y="240"/>
                </a:cxn>
                <a:cxn ang="0">
                  <a:pos x="20" y="246"/>
                </a:cxn>
                <a:cxn ang="0">
                  <a:pos x="6" y="250"/>
                </a:cxn>
                <a:cxn ang="0">
                  <a:pos x="0" y="252"/>
                </a:cxn>
                <a:cxn ang="0">
                  <a:pos x="0" y="62"/>
                </a:cxn>
                <a:cxn ang="0">
                  <a:pos x="560" y="0"/>
                </a:cxn>
                <a:cxn ang="0">
                  <a:pos x="1120" y="62"/>
                </a:cxn>
                <a:cxn ang="0">
                  <a:pos x="1120" y="252"/>
                </a:cxn>
                <a:cxn ang="0">
                  <a:pos x="1120" y="252"/>
                </a:cxn>
              </a:cxnLst>
              <a:rect l="0" t="0" r="r" b="b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lnTo>
                    <a:pt x="1120" y="252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5" name="Rectangle 43"/>
            <p:cNvSpPr>
              <a:spLocks noChangeArrowheads="1"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shade val="81961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 w="9525" algn="ctr">
              <a:noFill/>
              <a:miter lim="800000"/>
            </a:ln>
            <a:effectLst/>
          </p:spPr>
          <p:txBody>
            <a:bodyPr wrap="none" anchor="ctr"/>
            <a:lstStyle/>
            <a:p>
              <a:r>
                <a:rPr lang="zh-CN" altLang="en-US" b="1" dirty="0">
                  <a:solidFill>
                    <a:schemeClr val="bg1"/>
                  </a:solidFill>
                </a:rPr>
                <a:t>点击此处添加文本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6" name="Group 44"/>
          <p:cNvGrpSpPr/>
          <p:nvPr/>
        </p:nvGrpSpPr>
        <p:grpSpPr bwMode="auto">
          <a:xfrm>
            <a:off x="6086503" y="4819640"/>
            <a:ext cx="2028825" cy="482600"/>
            <a:chOff x="816" y="2304"/>
            <a:chExt cx="1440" cy="448"/>
          </a:xfrm>
        </p:grpSpPr>
        <p:sp>
          <p:nvSpPr>
            <p:cNvPr id="27" name="Freeform 45"/>
            <p:cNvSpPr/>
            <p:nvPr/>
          </p:nvSpPr>
          <p:spPr bwMode="gray">
            <a:xfrm>
              <a:off x="901" y="2562"/>
              <a:ext cx="1270" cy="190"/>
            </a:xfrm>
            <a:custGeom>
              <a:avLst/>
              <a:gdLst/>
              <a:ahLst/>
              <a:cxnLst>
                <a:cxn ang="0">
                  <a:pos x="1120" y="252"/>
                </a:cxn>
                <a:cxn ang="0">
                  <a:pos x="1116" y="250"/>
                </a:cxn>
                <a:cxn ang="0">
                  <a:pos x="1100" y="246"/>
                </a:cxn>
                <a:cxn ang="0">
                  <a:pos x="1074" y="240"/>
                </a:cxn>
                <a:cxn ang="0">
                  <a:pos x="1038" y="232"/>
                </a:cxn>
                <a:cxn ang="0">
                  <a:pos x="992" y="222"/>
                </a:cxn>
                <a:cxn ang="0">
                  <a:pos x="938" y="212"/>
                </a:cxn>
                <a:cxn ang="0">
                  <a:pos x="876" y="204"/>
                </a:cxn>
                <a:cxn ang="0">
                  <a:pos x="806" y="196"/>
                </a:cxn>
                <a:cxn ang="0">
                  <a:pos x="730" y="190"/>
                </a:cxn>
                <a:cxn ang="0">
                  <a:pos x="646" y="184"/>
                </a:cxn>
                <a:cxn ang="0">
                  <a:pos x="556" y="184"/>
                </a:cxn>
                <a:cxn ang="0">
                  <a:pos x="466" y="184"/>
                </a:cxn>
                <a:cxn ang="0">
                  <a:pos x="384" y="190"/>
                </a:cxn>
                <a:cxn ang="0">
                  <a:pos x="308" y="196"/>
                </a:cxn>
                <a:cxn ang="0">
                  <a:pos x="238" y="204"/>
                </a:cxn>
                <a:cxn ang="0">
                  <a:pos x="178" y="212"/>
                </a:cxn>
                <a:cxn ang="0">
                  <a:pos x="126" y="222"/>
                </a:cxn>
                <a:cxn ang="0">
                  <a:pos x="82" y="232"/>
                </a:cxn>
                <a:cxn ang="0">
                  <a:pos x="46" y="240"/>
                </a:cxn>
                <a:cxn ang="0">
                  <a:pos x="20" y="246"/>
                </a:cxn>
                <a:cxn ang="0">
                  <a:pos x="6" y="250"/>
                </a:cxn>
                <a:cxn ang="0">
                  <a:pos x="0" y="252"/>
                </a:cxn>
                <a:cxn ang="0">
                  <a:pos x="0" y="62"/>
                </a:cxn>
                <a:cxn ang="0">
                  <a:pos x="560" y="0"/>
                </a:cxn>
                <a:cxn ang="0">
                  <a:pos x="1120" y="62"/>
                </a:cxn>
                <a:cxn ang="0">
                  <a:pos x="1120" y="252"/>
                </a:cxn>
                <a:cxn ang="0">
                  <a:pos x="1120" y="252"/>
                </a:cxn>
              </a:cxnLst>
              <a:rect l="0" t="0" r="r" b="b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lnTo>
                    <a:pt x="1120" y="252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8" name="Rectangle 46"/>
            <p:cNvSpPr>
              <a:spLocks noChangeArrowheads="1"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81961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9525" algn="ctr">
              <a:noFill/>
              <a:miter lim="800000"/>
            </a:ln>
            <a:effectLst/>
          </p:spPr>
          <p:txBody>
            <a:bodyPr wrap="none" anchor="ctr"/>
            <a:lstStyle/>
            <a:p>
              <a:r>
                <a:rPr lang="zh-CN" altLang="en-US" b="1" dirty="0">
                  <a:solidFill>
                    <a:schemeClr val="bg1"/>
                  </a:solidFill>
                </a:rPr>
                <a:t>点击此处添加文本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9" name="Group 47"/>
          <p:cNvGrpSpPr/>
          <p:nvPr/>
        </p:nvGrpSpPr>
        <p:grpSpPr bwMode="auto">
          <a:xfrm>
            <a:off x="1133503" y="4972040"/>
            <a:ext cx="2028825" cy="482600"/>
            <a:chOff x="816" y="2304"/>
            <a:chExt cx="1440" cy="448"/>
          </a:xfrm>
        </p:grpSpPr>
        <p:sp>
          <p:nvSpPr>
            <p:cNvPr id="30" name="Freeform 48"/>
            <p:cNvSpPr/>
            <p:nvPr/>
          </p:nvSpPr>
          <p:spPr bwMode="gray">
            <a:xfrm>
              <a:off x="901" y="2562"/>
              <a:ext cx="1270" cy="190"/>
            </a:xfrm>
            <a:custGeom>
              <a:avLst/>
              <a:gdLst/>
              <a:ahLst/>
              <a:cxnLst>
                <a:cxn ang="0">
                  <a:pos x="1120" y="252"/>
                </a:cxn>
                <a:cxn ang="0">
                  <a:pos x="1116" y="250"/>
                </a:cxn>
                <a:cxn ang="0">
                  <a:pos x="1100" y="246"/>
                </a:cxn>
                <a:cxn ang="0">
                  <a:pos x="1074" y="240"/>
                </a:cxn>
                <a:cxn ang="0">
                  <a:pos x="1038" y="232"/>
                </a:cxn>
                <a:cxn ang="0">
                  <a:pos x="992" y="222"/>
                </a:cxn>
                <a:cxn ang="0">
                  <a:pos x="938" y="212"/>
                </a:cxn>
                <a:cxn ang="0">
                  <a:pos x="876" y="204"/>
                </a:cxn>
                <a:cxn ang="0">
                  <a:pos x="806" y="196"/>
                </a:cxn>
                <a:cxn ang="0">
                  <a:pos x="730" y="190"/>
                </a:cxn>
                <a:cxn ang="0">
                  <a:pos x="646" y="184"/>
                </a:cxn>
                <a:cxn ang="0">
                  <a:pos x="556" y="184"/>
                </a:cxn>
                <a:cxn ang="0">
                  <a:pos x="466" y="184"/>
                </a:cxn>
                <a:cxn ang="0">
                  <a:pos x="384" y="190"/>
                </a:cxn>
                <a:cxn ang="0">
                  <a:pos x="308" y="196"/>
                </a:cxn>
                <a:cxn ang="0">
                  <a:pos x="238" y="204"/>
                </a:cxn>
                <a:cxn ang="0">
                  <a:pos x="178" y="212"/>
                </a:cxn>
                <a:cxn ang="0">
                  <a:pos x="126" y="222"/>
                </a:cxn>
                <a:cxn ang="0">
                  <a:pos x="82" y="232"/>
                </a:cxn>
                <a:cxn ang="0">
                  <a:pos x="46" y="240"/>
                </a:cxn>
                <a:cxn ang="0">
                  <a:pos x="20" y="246"/>
                </a:cxn>
                <a:cxn ang="0">
                  <a:pos x="6" y="250"/>
                </a:cxn>
                <a:cxn ang="0">
                  <a:pos x="0" y="252"/>
                </a:cxn>
                <a:cxn ang="0">
                  <a:pos x="0" y="62"/>
                </a:cxn>
                <a:cxn ang="0">
                  <a:pos x="560" y="0"/>
                </a:cxn>
                <a:cxn ang="0">
                  <a:pos x="1120" y="62"/>
                </a:cxn>
                <a:cxn ang="0">
                  <a:pos x="1120" y="252"/>
                </a:cxn>
                <a:cxn ang="0">
                  <a:pos x="1120" y="252"/>
                </a:cxn>
              </a:cxnLst>
              <a:rect l="0" t="0" r="r" b="b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lnTo>
                    <a:pt x="1120" y="252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1" name="Rectangle 49"/>
            <p:cNvSpPr>
              <a:spLocks noChangeArrowheads="1"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shade val="57647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 w="9525" algn="ctr">
              <a:noFill/>
              <a:miter lim="800000"/>
            </a:ln>
            <a:effectLst/>
          </p:spPr>
          <p:txBody>
            <a:bodyPr wrap="none" anchor="ctr"/>
            <a:lstStyle/>
            <a:p>
              <a:r>
                <a:rPr lang="zh-CN" altLang="en-US" b="1" dirty="0">
                  <a:solidFill>
                    <a:schemeClr val="bg1"/>
                  </a:solidFill>
                </a:rPr>
                <a:t>点击此处添加文本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32" name="AutoShape 50"/>
          <p:cNvCxnSpPr>
            <a:cxnSpLocks noChangeShapeType="1"/>
          </p:cNvCxnSpPr>
          <p:nvPr/>
        </p:nvCxnSpPr>
        <p:spPr bwMode="auto">
          <a:xfrm rot="10800000">
            <a:off x="4791103" y="3829040"/>
            <a:ext cx="1295400" cy="121920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tailEnd type="triangle" w="med" len="med"/>
          </a:ln>
          <a:effectLst/>
        </p:spPr>
      </p:cxnSp>
      <p:cxnSp>
        <p:nvCxnSpPr>
          <p:cNvPr id="33" name="AutoShape 51"/>
          <p:cNvCxnSpPr>
            <a:cxnSpLocks noChangeShapeType="1"/>
          </p:cNvCxnSpPr>
          <p:nvPr/>
        </p:nvCxnSpPr>
        <p:spPr bwMode="auto">
          <a:xfrm flipV="1">
            <a:off x="3162328" y="3981440"/>
            <a:ext cx="257175" cy="1203325"/>
          </a:xfrm>
          <a:prstGeom prst="bentConnector2">
            <a:avLst/>
          </a:prstGeom>
          <a:noFill/>
          <a:ln w="9525">
            <a:solidFill>
              <a:srgbClr val="000000"/>
            </a:solidFill>
            <a:miter lim="800000"/>
            <a:tailEnd type="triangle" w="med" len="med"/>
          </a:ln>
          <a:effectLst/>
        </p:spPr>
      </p:cxnSp>
      <p:sp>
        <p:nvSpPr>
          <p:cNvPr id="34" name="Rectangle 52"/>
          <p:cNvSpPr/>
          <p:nvPr/>
        </p:nvSpPr>
        <p:spPr bwMode="auto">
          <a:xfrm>
            <a:off x="2628872" y="212740"/>
            <a:ext cx="3657600" cy="6492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r>
              <a:rPr lang="zh-CN" altLang="en-US" sz="2800">
                <a:ea typeface="黑体" panose="02010609060101010101" pitchFamily="2" charset="-122"/>
              </a:rPr>
              <a:t>点击此处添加标题</a:t>
            </a:r>
            <a:endParaRPr lang="zh-CN" altLang="en-US" sz="2800"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advClick="0" advTm="2000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gray">
          <a:xfrm rot="3419336">
            <a:off x="7265987" y="1787544"/>
            <a:ext cx="923925" cy="10033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38100">
            <a:solidFill>
              <a:srgbClr val="FFFFFF"/>
            </a:solidFill>
            <a:miter lim="800000"/>
          </a:ln>
          <a:effectLst>
            <a:outerShdw dist="179605" dir="487806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769100" y="3122631"/>
            <a:ext cx="1244600" cy="7334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altLang="zh-CN" sz="1400" dirty="0">
                <a:solidFill>
                  <a:schemeClr val="bg1"/>
                </a:solidFill>
              </a:rPr>
              <a:t>2020.10   </a:t>
            </a:r>
            <a:r>
              <a:rPr lang="zh-CN" altLang="en-US" sz="1400" dirty="0">
                <a:solidFill>
                  <a:schemeClr val="bg1"/>
                </a:solidFill>
              </a:rPr>
              <a:t>内容</a:t>
            </a:r>
            <a:endParaRPr lang="zh-CN" altLang="en-US" sz="1400" dirty="0">
              <a:solidFill>
                <a:schemeClr val="bg1"/>
              </a:solidFill>
            </a:endParaRPr>
          </a:p>
          <a:p>
            <a:pPr algn="l" eaLnBrk="0" hangingPunct="0"/>
            <a:r>
              <a:rPr lang="en-US" altLang="zh-CN" sz="1400" dirty="0">
                <a:solidFill>
                  <a:schemeClr val="bg1"/>
                </a:solidFill>
              </a:rPr>
              <a:t>2020.10   </a:t>
            </a:r>
            <a:r>
              <a:rPr lang="zh-CN" altLang="en-US" sz="1400" dirty="0">
                <a:solidFill>
                  <a:schemeClr val="bg1"/>
                </a:solidFill>
              </a:rPr>
              <a:t>内容</a:t>
            </a:r>
            <a:endParaRPr lang="zh-CN" altLang="en-US" sz="1400" dirty="0">
              <a:solidFill>
                <a:schemeClr val="bg1"/>
              </a:solidFill>
            </a:endParaRPr>
          </a:p>
          <a:p>
            <a:pPr algn="l" eaLnBrk="0" hangingPunct="0"/>
            <a:r>
              <a:rPr lang="en-US" altLang="zh-CN" sz="1400" dirty="0">
                <a:solidFill>
                  <a:schemeClr val="bg1"/>
                </a:solidFill>
              </a:rPr>
              <a:t>2020.10   </a:t>
            </a:r>
            <a:r>
              <a:rPr lang="zh-CN" altLang="en-US" sz="1400" dirty="0">
                <a:solidFill>
                  <a:schemeClr val="bg1"/>
                </a:solidFill>
              </a:rPr>
              <a:t>内容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gray">
          <a:xfrm rot="3419336">
            <a:off x="1931987" y="2114569"/>
            <a:ext cx="923925" cy="10033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38100">
            <a:solidFill>
              <a:srgbClr val="FFFFFF"/>
            </a:solidFill>
            <a:miter lim="800000"/>
          </a:ln>
          <a:effectLst>
            <a:outerShdw dist="179605" dir="487806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gray">
          <a:xfrm>
            <a:off x="2025650" y="2473344"/>
            <a:ext cx="652743" cy="369332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zh-CN" b="1" dirty="0">
                <a:solidFill>
                  <a:schemeClr val="bg1"/>
                </a:solidFill>
              </a:rPr>
              <a:t>2007</a:t>
            </a:r>
            <a:endParaRPr lang="en-US" altLang="zh-CN" b="1" dirty="0">
              <a:solidFill>
                <a:schemeClr val="bg1"/>
              </a:solidFill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gray">
          <a:xfrm rot="3419336">
            <a:off x="3367087" y="4019569"/>
            <a:ext cx="923925" cy="10033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38100">
            <a:solidFill>
              <a:srgbClr val="FFFFFF"/>
            </a:solidFill>
            <a:miter lim="800000"/>
          </a:ln>
          <a:effectLst>
            <a:outerShdw dist="179605" dir="487806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gray">
          <a:xfrm>
            <a:off x="3460750" y="4378344"/>
            <a:ext cx="645160" cy="36830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zh-CN" b="1" dirty="0">
                <a:solidFill>
                  <a:schemeClr val="bg1"/>
                </a:solidFill>
              </a:rPr>
              <a:t>2019</a:t>
            </a:r>
            <a:endParaRPr lang="en-US" altLang="zh-CN" b="1" dirty="0">
              <a:solidFill>
                <a:schemeClr val="bg1"/>
              </a:solidFill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gray">
          <a:xfrm rot="3419336">
            <a:off x="5284787" y="2930544"/>
            <a:ext cx="923925" cy="10033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38100">
            <a:solidFill>
              <a:srgbClr val="FFFFFF"/>
            </a:solidFill>
            <a:miter lim="800000"/>
          </a:ln>
          <a:effectLst>
            <a:outerShdw dist="179605" dir="487806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gray">
          <a:xfrm>
            <a:off x="5378450" y="3292494"/>
            <a:ext cx="652743" cy="369332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zh-CN" b="1" dirty="0">
                <a:solidFill>
                  <a:schemeClr val="bg1"/>
                </a:solidFill>
              </a:rPr>
              <a:t>2009</a:t>
            </a:r>
            <a:endParaRPr lang="en-US" altLang="zh-CN" b="1" dirty="0">
              <a:solidFill>
                <a:schemeClr val="bg1"/>
              </a:solidFill>
            </a:endParaRP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gray">
          <a:xfrm>
            <a:off x="7346950" y="2136794"/>
            <a:ext cx="645160" cy="36830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zh-CN" b="1" dirty="0">
                <a:solidFill>
                  <a:schemeClr val="bg1"/>
                </a:solidFill>
              </a:rPr>
              <a:t>2020</a:t>
            </a:r>
            <a:endParaRPr lang="en-US" altLang="zh-CN" b="1" dirty="0">
              <a:solidFill>
                <a:schemeClr val="bg1"/>
              </a:solidFill>
            </a:endParaRPr>
          </a:p>
        </p:txBody>
      </p:sp>
      <p:sp>
        <p:nvSpPr>
          <p:cNvPr id="13" name="Line 13"/>
          <p:cNvSpPr>
            <a:spLocks noChangeShapeType="1"/>
          </p:cNvSpPr>
          <p:nvPr/>
        </p:nvSpPr>
        <p:spPr bwMode="auto">
          <a:xfrm>
            <a:off x="2743200" y="3046431"/>
            <a:ext cx="762000" cy="1066800"/>
          </a:xfrm>
          <a:prstGeom prst="line">
            <a:avLst/>
          </a:prstGeom>
          <a:noFill/>
          <a:ln w="57150" cap="rnd">
            <a:solidFill>
              <a:schemeClr val="bg2"/>
            </a:solidFill>
            <a:prstDash val="sysDot"/>
            <a:rou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" name="Line 14"/>
          <p:cNvSpPr>
            <a:spLocks noChangeShapeType="1"/>
          </p:cNvSpPr>
          <p:nvPr/>
        </p:nvSpPr>
        <p:spPr bwMode="auto">
          <a:xfrm flipV="1">
            <a:off x="4330700" y="3656031"/>
            <a:ext cx="914400" cy="555625"/>
          </a:xfrm>
          <a:prstGeom prst="line">
            <a:avLst/>
          </a:prstGeom>
          <a:noFill/>
          <a:ln w="57150" cap="rnd">
            <a:solidFill>
              <a:schemeClr val="bg2"/>
            </a:solidFill>
            <a:prstDash val="sysDot"/>
            <a:rou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" name="Line 15"/>
          <p:cNvSpPr>
            <a:spLocks noChangeShapeType="1"/>
          </p:cNvSpPr>
          <p:nvPr/>
        </p:nvSpPr>
        <p:spPr bwMode="auto">
          <a:xfrm flipV="1">
            <a:off x="6235700" y="2513031"/>
            <a:ext cx="990600" cy="622300"/>
          </a:xfrm>
          <a:prstGeom prst="line">
            <a:avLst/>
          </a:prstGeom>
          <a:noFill/>
          <a:ln w="57150" cap="rnd">
            <a:solidFill>
              <a:schemeClr val="bg2"/>
            </a:solidFill>
            <a:prstDash val="sysDot"/>
            <a:rou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" name="Text Box 16"/>
          <p:cNvSpPr txBox="1">
            <a:spLocks noChangeArrowheads="1"/>
          </p:cNvSpPr>
          <p:nvPr/>
        </p:nvSpPr>
        <p:spPr bwMode="auto">
          <a:xfrm>
            <a:off x="2959100" y="5341956"/>
            <a:ext cx="1244600" cy="7334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altLang="zh-CN" sz="1400" dirty="0">
                <a:solidFill>
                  <a:schemeClr val="bg1"/>
                </a:solidFill>
              </a:rPr>
              <a:t>2019.10   </a:t>
            </a:r>
            <a:r>
              <a:rPr lang="zh-CN" altLang="en-US" sz="1400" dirty="0">
                <a:solidFill>
                  <a:schemeClr val="bg1"/>
                </a:solidFill>
              </a:rPr>
              <a:t>内容</a:t>
            </a:r>
            <a:endParaRPr lang="zh-CN" altLang="en-US" sz="1400" dirty="0">
              <a:solidFill>
                <a:schemeClr val="bg1"/>
              </a:solidFill>
            </a:endParaRPr>
          </a:p>
          <a:p>
            <a:pPr algn="l" eaLnBrk="0" hangingPunct="0"/>
            <a:r>
              <a:rPr lang="en-US" altLang="zh-CN" sz="1400" dirty="0">
                <a:solidFill>
                  <a:schemeClr val="bg1"/>
                </a:solidFill>
              </a:rPr>
              <a:t>2019.10   </a:t>
            </a:r>
            <a:r>
              <a:rPr lang="zh-CN" altLang="en-US" sz="1400" dirty="0">
                <a:solidFill>
                  <a:schemeClr val="bg1"/>
                </a:solidFill>
              </a:rPr>
              <a:t>内容</a:t>
            </a:r>
            <a:endParaRPr lang="zh-CN" altLang="en-US" sz="1400" dirty="0">
              <a:solidFill>
                <a:schemeClr val="bg1"/>
              </a:solidFill>
            </a:endParaRPr>
          </a:p>
          <a:p>
            <a:pPr algn="l" eaLnBrk="0" hangingPunct="0"/>
            <a:r>
              <a:rPr lang="en-US" altLang="zh-CN" sz="1400" dirty="0">
                <a:solidFill>
                  <a:schemeClr val="bg1"/>
                </a:solidFill>
              </a:rPr>
              <a:t>2019.10   </a:t>
            </a:r>
            <a:r>
              <a:rPr lang="zh-CN" altLang="en-US" sz="1400" dirty="0">
                <a:solidFill>
                  <a:schemeClr val="bg1"/>
                </a:solidFill>
              </a:rPr>
              <a:t>内容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5092700" y="4341831"/>
            <a:ext cx="1257075" cy="73866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altLang="zh-CN" sz="1400" dirty="0">
                <a:solidFill>
                  <a:schemeClr val="bg1"/>
                </a:solidFill>
              </a:rPr>
              <a:t>2009.10   </a:t>
            </a:r>
            <a:r>
              <a:rPr lang="zh-CN" altLang="en-US" sz="1400" dirty="0">
                <a:solidFill>
                  <a:schemeClr val="bg1"/>
                </a:solidFill>
              </a:rPr>
              <a:t>内容</a:t>
            </a:r>
            <a:endParaRPr lang="zh-CN" altLang="en-US" sz="1400" dirty="0">
              <a:solidFill>
                <a:schemeClr val="bg1"/>
              </a:solidFill>
            </a:endParaRPr>
          </a:p>
          <a:p>
            <a:pPr algn="l" eaLnBrk="0" hangingPunct="0"/>
            <a:r>
              <a:rPr lang="en-US" altLang="zh-CN" sz="1400" dirty="0">
                <a:solidFill>
                  <a:schemeClr val="bg1"/>
                </a:solidFill>
              </a:rPr>
              <a:t>2009.10   </a:t>
            </a:r>
            <a:r>
              <a:rPr lang="zh-CN" altLang="en-US" sz="1400" dirty="0">
                <a:solidFill>
                  <a:schemeClr val="bg1"/>
                </a:solidFill>
              </a:rPr>
              <a:t>内容</a:t>
            </a:r>
            <a:endParaRPr lang="zh-CN" altLang="en-US" sz="1400" dirty="0">
              <a:solidFill>
                <a:schemeClr val="bg1"/>
              </a:solidFill>
            </a:endParaRPr>
          </a:p>
          <a:p>
            <a:pPr algn="l" eaLnBrk="0" hangingPunct="0"/>
            <a:r>
              <a:rPr lang="en-US" altLang="zh-CN" sz="1400" dirty="0">
                <a:solidFill>
                  <a:schemeClr val="bg1"/>
                </a:solidFill>
              </a:rPr>
              <a:t>2009.10   </a:t>
            </a:r>
            <a:r>
              <a:rPr lang="zh-CN" altLang="en-US" sz="1400" dirty="0">
                <a:solidFill>
                  <a:schemeClr val="bg1"/>
                </a:solidFill>
              </a:rPr>
              <a:t>内容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18" name="Text Box 18"/>
          <p:cNvSpPr txBox="1">
            <a:spLocks noChangeArrowheads="1"/>
          </p:cNvSpPr>
          <p:nvPr/>
        </p:nvSpPr>
        <p:spPr bwMode="auto">
          <a:xfrm>
            <a:off x="1054100" y="3579831"/>
            <a:ext cx="1257075" cy="73866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altLang="zh-CN" sz="1400" dirty="0">
                <a:solidFill>
                  <a:schemeClr val="bg1"/>
                </a:solidFill>
              </a:rPr>
              <a:t>2007.10   </a:t>
            </a:r>
            <a:r>
              <a:rPr lang="zh-CN" altLang="en-US" sz="1400" dirty="0">
                <a:solidFill>
                  <a:schemeClr val="bg1"/>
                </a:solidFill>
              </a:rPr>
              <a:t>内容</a:t>
            </a:r>
            <a:endParaRPr lang="zh-CN" altLang="en-US" sz="1400" dirty="0">
              <a:solidFill>
                <a:schemeClr val="bg1"/>
              </a:solidFill>
            </a:endParaRPr>
          </a:p>
          <a:p>
            <a:pPr algn="l" eaLnBrk="0" hangingPunct="0"/>
            <a:r>
              <a:rPr lang="en-US" altLang="zh-CN" sz="1400" dirty="0">
                <a:solidFill>
                  <a:schemeClr val="bg1"/>
                </a:solidFill>
              </a:rPr>
              <a:t>2007.10   </a:t>
            </a:r>
            <a:r>
              <a:rPr lang="zh-CN" altLang="en-US" sz="1400" dirty="0">
                <a:solidFill>
                  <a:schemeClr val="bg1"/>
                </a:solidFill>
              </a:rPr>
              <a:t>内容</a:t>
            </a:r>
            <a:endParaRPr lang="zh-CN" altLang="en-US" sz="1400" dirty="0">
              <a:solidFill>
                <a:schemeClr val="bg1"/>
              </a:solidFill>
            </a:endParaRPr>
          </a:p>
          <a:p>
            <a:pPr algn="l" eaLnBrk="0" hangingPunct="0"/>
            <a:r>
              <a:rPr lang="en-US" altLang="zh-CN" sz="1400" dirty="0">
                <a:solidFill>
                  <a:schemeClr val="bg1"/>
                </a:solidFill>
              </a:rPr>
              <a:t>2007.10   </a:t>
            </a:r>
            <a:r>
              <a:rPr lang="zh-CN" altLang="en-US" sz="1400" dirty="0">
                <a:solidFill>
                  <a:schemeClr val="bg1"/>
                </a:solidFill>
              </a:rPr>
              <a:t>内容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19" name="Rectangle 26"/>
          <p:cNvSpPr/>
          <p:nvPr/>
        </p:nvSpPr>
        <p:spPr bwMode="auto">
          <a:xfrm>
            <a:off x="2590800" y="263543"/>
            <a:ext cx="3657600" cy="6492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r>
              <a:rPr lang="zh-CN" altLang="en-US" sz="2800">
                <a:ea typeface="黑体" panose="02010609060101010101" pitchFamily="2" charset="-122"/>
              </a:rPr>
              <a:t>点击此处添加标题</a:t>
            </a:r>
            <a:endParaRPr lang="zh-CN" altLang="en-US" sz="2800"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advClick="0" advTm="2000"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华丽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华丽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穿越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2513</Words>
  <Application>WPS 演示</Application>
  <PresentationFormat>全屏显示(4:3)</PresentationFormat>
  <Paragraphs>495</Paragraphs>
  <Slides>28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41" baseType="lpstr">
      <vt:lpstr>Arial</vt:lpstr>
      <vt:lpstr>宋体</vt:lpstr>
      <vt:lpstr>Wingdings</vt:lpstr>
      <vt:lpstr>华文细黑</vt:lpstr>
      <vt:lpstr>黑体</vt:lpstr>
      <vt:lpstr>Gulim</vt:lpstr>
      <vt:lpstr>Times New Roman</vt:lpstr>
      <vt:lpstr>Verdana</vt:lpstr>
      <vt:lpstr>Calibri</vt:lpstr>
      <vt:lpstr>微软雅黑</vt:lpstr>
      <vt:lpstr>PMingLiU</vt:lpstr>
      <vt:lpstr>Office 主题</vt:lpstr>
      <vt:lpstr>自定义设计方案</vt:lpstr>
      <vt:lpstr>情人节Powerpoint模板 会议/报告/总结/演讲/通用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艺术Powerpoint模板 会议/报告/总结/演讲/通用</dc:title>
  <dc:creator/>
  <cp:lastModifiedBy>Administrator</cp:lastModifiedBy>
  <cp:revision>17</cp:revision>
  <dcterms:created xsi:type="dcterms:W3CDTF">2017-07-08T14:42:11Z</dcterms:created>
  <dcterms:modified xsi:type="dcterms:W3CDTF">2017-07-08T14:52:50Z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2052-10.1.0.6235</vt:lpwstr>
  </property>
</Properties>
</file>